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charts/chart13.xml" ContentType="application/vnd.openxmlformats-officedocument.drawingml.chart+xml"/>
  <Override PartName="/ppt/charts/chart24.xml" ContentType="application/vnd.openxmlformats-officedocument.drawingml.chart+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charts/chart18.xml" ContentType="application/vnd.openxmlformats-officedocument.drawingml.chart+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charts/chart8.xml" ContentType="application/vnd.openxmlformats-officedocument.drawingml.chart+xml"/>
  <Override PartName="/ppt/charts/chart21.xml" ContentType="application/vnd.openxmlformats-officedocument.drawingml.chart+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diagrams/drawing8.xml" ContentType="application/vnd.ms-office.drawingml.diagramDrawing+xml"/>
  <Override PartName="/ppt/charts/chart10.xml" ContentType="application/vnd.openxmlformats-officedocument.drawingml.chart+xml"/>
  <Override PartName="/ppt/slides/slide108.xml" ContentType="application/vnd.openxmlformats-officedocument.presentationml.slide+xml"/>
  <Override PartName="/ppt/slides/slide155.xml" ContentType="application/vnd.openxmlformats-officedocument.presentationml.slide+xml"/>
  <Override PartName="/ppt/diagrams/quickStyle8.xml" ContentType="application/vnd.openxmlformats-officedocument.drawingml.diagramStyl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diagrams/colors1.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slides/slide41.xml" ContentType="application/vnd.openxmlformats-officedocument.presentationml.slide+xml"/>
  <Override PartName="/ppt/charts/chart15.xml" ContentType="application/vnd.openxmlformats-officedocument.drawingml.chart+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charts/chart16.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diagrams/data9.xml" ContentType="application/vnd.openxmlformats-officedocument.drawingml.diagramData+xml"/>
  <Override PartName="/ppt/charts/chart23.xml" ContentType="application/vnd.openxmlformats-officedocument.drawingml.char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notesSlides/notesSlide22.xml" ContentType="application/vnd.openxmlformats-officedocument.presentationml.notesSlide+xml"/>
  <Override PartName="/ppt/diagrams/layout4.xml" ContentType="application/vnd.openxmlformats-officedocument.drawingml.diagramLayout+xml"/>
  <Override PartName="/ppt/charts/chart12.xml" ContentType="application/vnd.openxmlformats-officedocument.drawingml.chart+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charts/chart6.xml" ContentType="application/vnd.openxmlformats-officedocument.drawingml.chart+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slides/slide32.xml" ContentType="application/vnd.openxmlformats-officedocument.presentationml.slide+xml"/>
  <Default Extension="fntdata" ContentType="application/x-fontdata"/>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diagrams/colors8.xml" ContentType="application/vnd.openxmlformats-officedocument.drawingml.diagramColors+xml"/>
  <Override PartName="/ppt/charts/chart7.xml" ContentType="application/vnd.openxmlformats-officedocument.drawingml.chart+xml"/>
  <Override PartName="/ppt/charts/chart20.xml" ContentType="application/vnd.openxmlformats-officedocument.drawingml.chart+xml"/>
  <Override PartName="/ppt/slides/slide118.xml" ContentType="application/vnd.openxmlformats-officedocument.presentationml.slide+xml"/>
  <Override PartName="/ppt/slides/slide165.xml" ContentType="application/vnd.openxmlformats-officedocument.presentationml.slide+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slides/slide51.xml" ContentType="application/vnd.openxmlformats-officedocument.presentationml.slide+xml"/>
  <Override PartName="/ppt/charts/chart14.xml" ContentType="application/vnd.openxmlformats-officedocument.drawingml.chart+xml"/>
  <Override PartName="/ppt/slides/slide40.xml" ContentType="application/vnd.openxmlformats-officedocument.presentationml.slide+xml"/>
  <Override PartName="/ppt/slides/slide159.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charts/chart4.xml" ContentType="application/vnd.openxmlformats-officedocument.drawingml.chart+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charts/chart19.xml" ContentType="application/vnd.openxmlformats-officedocument.drawingml.chart+xml"/>
  <Override PartName="/ppt/slides/slide34.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slides/slide167.xml" ContentType="application/vnd.openxmlformats-officedocument.presentationml.slide+xml"/>
  <Override PartName="/ppt/diagrams/drawing9.xml" ContentType="application/vnd.ms-office.drawingml.diagramDrawing+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diagrams/quickStyle9.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202"/>
  </p:notesMasterIdLst>
  <p:sldIdLst>
    <p:sldId id="273" r:id="rId2"/>
    <p:sldId id="256" r:id="rId3"/>
    <p:sldId id="259" r:id="rId4"/>
    <p:sldId id="262" r:id="rId5"/>
    <p:sldId id="263" r:id="rId6"/>
    <p:sldId id="277" r:id="rId7"/>
    <p:sldId id="294" r:id="rId8"/>
    <p:sldId id="278" r:id="rId9"/>
    <p:sldId id="283" r:id="rId10"/>
    <p:sldId id="284" r:id="rId11"/>
    <p:sldId id="285" r:id="rId12"/>
    <p:sldId id="286" r:id="rId13"/>
    <p:sldId id="287" r:id="rId14"/>
    <p:sldId id="288" r:id="rId15"/>
    <p:sldId id="289" r:id="rId16"/>
    <p:sldId id="290" r:id="rId17"/>
    <p:sldId id="291" r:id="rId18"/>
    <p:sldId id="292" r:id="rId19"/>
    <p:sldId id="384" r:id="rId20"/>
    <p:sldId id="396" r:id="rId21"/>
    <p:sldId id="385" r:id="rId22"/>
    <p:sldId id="386" r:id="rId23"/>
    <p:sldId id="387" r:id="rId24"/>
    <p:sldId id="388" r:id="rId25"/>
    <p:sldId id="389" r:id="rId26"/>
    <p:sldId id="390" r:id="rId27"/>
    <p:sldId id="391" r:id="rId28"/>
    <p:sldId id="392" r:id="rId29"/>
    <p:sldId id="393" r:id="rId30"/>
    <p:sldId id="394" r:id="rId31"/>
    <p:sldId id="398" r:id="rId32"/>
    <p:sldId id="397" r:id="rId33"/>
    <p:sldId id="296" r:id="rId34"/>
    <p:sldId id="297" r:id="rId35"/>
    <p:sldId id="271" r:id="rId36"/>
    <p:sldId id="400" r:id="rId37"/>
    <p:sldId id="299" r:id="rId38"/>
    <p:sldId id="336" r:id="rId39"/>
    <p:sldId id="300" r:id="rId40"/>
    <p:sldId id="339" r:id="rId41"/>
    <p:sldId id="334" r:id="rId42"/>
    <p:sldId id="301" r:id="rId43"/>
    <p:sldId id="302" r:id="rId44"/>
    <p:sldId id="335" r:id="rId45"/>
    <p:sldId id="337" r:id="rId46"/>
    <p:sldId id="338" r:id="rId47"/>
    <p:sldId id="399" r:id="rId48"/>
    <p:sldId id="361" r:id="rId49"/>
    <p:sldId id="364" r:id="rId50"/>
    <p:sldId id="363" r:id="rId51"/>
    <p:sldId id="365" r:id="rId52"/>
    <p:sldId id="366" r:id="rId53"/>
    <p:sldId id="367" r:id="rId54"/>
    <p:sldId id="368" r:id="rId55"/>
    <p:sldId id="369" r:id="rId56"/>
    <p:sldId id="370" r:id="rId57"/>
    <p:sldId id="371" r:id="rId58"/>
    <p:sldId id="372" r:id="rId59"/>
    <p:sldId id="373" r:id="rId60"/>
    <p:sldId id="374" r:id="rId61"/>
    <p:sldId id="375" r:id="rId62"/>
    <p:sldId id="376" r:id="rId63"/>
    <p:sldId id="377" r:id="rId64"/>
    <p:sldId id="378" r:id="rId65"/>
    <p:sldId id="379" r:id="rId66"/>
    <p:sldId id="380" r:id="rId67"/>
    <p:sldId id="381" r:id="rId68"/>
    <p:sldId id="382" r:id="rId69"/>
    <p:sldId id="383" r:id="rId70"/>
    <p:sldId id="557" r:id="rId71"/>
    <p:sldId id="403" r:id="rId72"/>
    <p:sldId id="307" r:id="rId73"/>
    <p:sldId id="304" r:id="rId74"/>
    <p:sldId id="305" r:id="rId75"/>
    <p:sldId id="306" r:id="rId76"/>
    <p:sldId id="308" r:id="rId77"/>
    <p:sldId id="340" r:id="rId78"/>
    <p:sldId id="341" r:id="rId79"/>
    <p:sldId id="342" r:id="rId80"/>
    <p:sldId id="343" r:id="rId81"/>
    <p:sldId id="344" r:id="rId82"/>
    <p:sldId id="558" r:id="rId83"/>
    <p:sldId id="414" r:id="rId84"/>
    <p:sldId id="404" r:id="rId85"/>
    <p:sldId id="416" r:id="rId86"/>
    <p:sldId id="417" r:id="rId87"/>
    <p:sldId id="418" r:id="rId88"/>
    <p:sldId id="419" r:id="rId89"/>
    <p:sldId id="420" r:id="rId90"/>
    <p:sldId id="421" r:id="rId91"/>
    <p:sldId id="422" r:id="rId92"/>
    <p:sldId id="423" r:id="rId93"/>
    <p:sldId id="424" r:id="rId94"/>
    <p:sldId id="559" r:id="rId95"/>
    <p:sldId id="430" r:id="rId96"/>
    <p:sldId id="427" r:id="rId97"/>
    <p:sldId id="428" r:id="rId98"/>
    <p:sldId id="431" r:id="rId99"/>
    <p:sldId id="432" r:id="rId100"/>
    <p:sldId id="429" r:id="rId101"/>
    <p:sldId id="464" r:id="rId102"/>
    <p:sldId id="465" r:id="rId103"/>
    <p:sldId id="466" r:id="rId104"/>
    <p:sldId id="467" r:id="rId105"/>
    <p:sldId id="468" r:id="rId106"/>
    <p:sldId id="560" r:id="rId107"/>
    <p:sldId id="456" r:id="rId108"/>
    <p:sldId id="435" r:id="rId109"/>
    <p:sldId id="457" r:id="rId110"/>
    <p:sldId id="458" r:id="rId111"/>
    <p:sldId id="459" r:id="rId112"/>
    <p:sldId id="460" r:id="rId113"/>
    <p:sldId id="461" r:id="rId114"/>
    <p:sldId id="462" r:id="rId115"/>
    <p:sldId id="463" r:id="rId116"/>
    <p:sldId id="469" r:id="rId117"/>
    <p:sldId id="470" r:id="rId118"/>
    <p:sldId id="471" r:id="rId119"/>
    <p:sldId id="472" r:id="rId120"/>
    <p:sldId id="561" r:id="rId121"/>
    <p:sldId id="484" r:id="rId122"/>
    <p:sldId id="310" r:id="rId123"/>
    <p:sldId id="473" r:id="rId124"/>
    <p:sldId id="474" r:id="rId125"/>
    <p:sldId id="475" r:id="rId126"/>
    <p:sldId id="476" r:id="rId127"/>
    <p:sldId id="477" r:id="rId128"/>
    <p:sldId id="478" r:id="rId129"/>
    <p:sldId id="479" r:id="rId130"/>
    <p:sldId id="480" r:id="rId131"/>
    <p:sldId id="481" r:id="rId132"/>
    <p:sldId id="482" r:id="rId133"/>
    <p:sldId id="562" r:id="rId134"/>
    <p:sldId id="486" r:id="rId135"/>
    <p:sldId id="489" r:id="rId136"/>
    <p:sldId id="490" r:id="rId137"/>
    <p:sldId id="491" r:id="rId138"/>
    <p:sldId id="492" r:id="rId139"/>
    <p:sldId id="493" r:id="rId140"/>
    <p:sldId id="494" r:id="rId141"/>
    <p:sldId id="495" r:id="rId142"/>
    <p:sldId id="496" r:id="rId143"/>
    <p:sldId id="497" r:id="rId144"/>
    <p:sldId id="498" r:id="rId145"/>
    <p:sldId id="499" r:id="rId146"/>
    <p:sldId id="500" r:id="rId147"/>
    <p:sldId id="501" r:id="rId148"/>
    <p:sldId id="502" r:id="rId149"/>
    <p:sldId id="503" r:id="rId150"/>
    <p:sldId id="504" r:id="rId151"/>
    <p:sldId id="505" r:id="rId152"/>
    <p:sldId id="506" r:id="rId153"/>
    <p:sldId id="507" r:id="rId154"/>
    <p:sldId id="508" r:id="rId155"/>
    <p:sldId id="509" r:id="rId156"/>
    <p:sldId id="510" r:id="rId157"/>
    <p:sldId id="511" r:id="rId158"/>
    <p:sldId id="512" r:id="rId159"/>
    <p:sldId id="513" r:id="rId160"/>
    <p:sldId id="563" r:id="rId161"/>
    <p:sldId id="487" r:id="rId162"/>
    <p:sldId id="514" r:id="rId163"/>
    <p:sldId id="515" r:id="rId164"/>
    <p:sldId id="516" r:id="rId165"/>
    <p:sldId id="517" r:id="rId166"/>
    <p:sldId id="518" r:id="rId167"/>
    <p:sldId id="564" r:id="rId168"/>
    <p:sldId id="520" r:id="rId169"/>
    <p:sldId id="521" r:id="rId170"/>
    <p:sldId id="523" r:id="rId171"/>
    <p:sldId id="525" r:id="rId172"/>
    <p:sldId id="526" r:id="rId173"/>
    <p:sldId id="529" r:id="rId174"/>
    <p:sldId id="527" r:id="rId175"/>
    <p:sldId id="536" r:id="rId176"/>
    <p:sldId id="528" r:id="rId177"/>
    <p:sldId id="530" r:id="rId178"/>
    <p:sldId id="531" r:id="rId179"/>
    <p:sldId id="532" r:id="rId180"/>
    <p:sldId id="533" r:id="rId181"/>
    <p:sldId id="534" r:id="rId182"/>
    <p:sldId id="535" r:id="rId183"/>
    <p:sldId id="537" r:id="rId184"/>
    <p:sldId id="538" r:id="rId185"/>
    <p:sldId id="567" r:id="rId186"/>
    <p:sldId id="568" r:id="rId187"/>
    <p:sldId id="566" r:id="rId188"/>
    <p:sldId id="569" r:id="rId189"/>
    <p:sldId id="570" r:id="rId190"/>
    <p:sldId id="571" r:id="rId191"/>
    <p:sldId id="565" r:id="rId192"/>
    <p:sldId id="572" r:id="rId193"/>
    <p:sldId id="548" r:id="rId194"/>
    <p:sldId id="554" r:id="rId195"/>
    <p:sldId id="556" r:id="rId196"/>
    <p:sldId id="555" r:id="rId197"/>
    <p:sldId id="540" r:id="rId198"/>
    <p:sldId id="298" r:id="rId199"/>
    <p:sldId id="293" r:id="rId200"/>
    <p:sldId id="276" r:id="rId201"/>
  </p:sldIdLst>
  <p:sldSz cx="14630400" cy="8229600"/>
  <p:notesSz cx="6858000" cy="9144000"/>
  <p:embeddedFontLst>
    <p:embeddedFont>
      <p:font typeface="Comic Sans MS" pitchFamily="66" charset="0"/>
      <p:regular r:id="rId203"/>
      <p:bold r:id="rId204"/>
    </p:embeddedFont>
    <p:embeddedFont>
      <p:font typeface="Andalus" pitchFamily="18" charset="-78"/>
      <p:regular r:id="rId205"/>
    </p:embeddedFont>
    <p:embeddedFont>
      <p:font typeface="Ecolier_court"/>
      <p:regular r:id="rId206"/>
    </p:embeddedFont>
    <p:embeddedFont>
      <p:font typeface="Monotype Corsiva" pitchFamily="66" charset="0"/>
      <p:italic r:id="rId207"/>
    </p:embeddedFont>
    <p:embeddedFont>
      <p:font typeface="French Script MT" pitchFamily="66" charset="0"/>
      <p:regular r:id="rId208"/>
    </p:embeddedFont>
    <p:embeddedFont>
      <p:font typeface="Verdana" pitchFamily="34" charset="0"/>
      <p:regular r:id="rId209"/>
      <p:bold r:id="rId210"/>
      <p:italic r:id="rId211"/>
      <p:boldItalic r:id="rId212"/>
    </p:embeddedFont>
  </p:embeddedFontLst>
  <p:defaultTextStyle>
    <a:defPPr>
      <a:defRPr lang="en-US"/>
    </a:defPPr>
    <a:lvl1pPr algn="l" rtl="0" fontAlgn="base">
      <a:spcBef>
        <a:spcPct val="0"/>
      </a:spcBef>
      <a:spcAft>
        <a:spcPct val="0"/>
      </a:spcAft>
      <a:defRPr sz="2500" kern="1200">
        <a:solidFill>
          <a:schemeClr val="tx1"/>
        </a:solidFill>
        <a:latin typeface="Arial" charset="0"/>
        <a:ea typeface="+mn-ea"/>
        <a:cs typeface="Arial" charset="0"/>
      </a:defRPr>
    </a:lvl1pPr>
    <a:lvl2pPr marL="457200" algn="l" rtl="0" fontAlgn="base">
      <a:spcBef>
        <a:spcPct val="0"/>
      </a:spcBef>
      <a:spcAft>
        <a:spcPct val="0"/>
      </a:spcAft>
      <a:defRPr sz="2500" kern="1200">
        <a:solidFill>
          <a:schemeClr val="tx1"/>
        </a:solidFill>
        <a:latin typeface="Arial" charset="0"/>
        <a:ea typeface="+mn-ea"/>
        <a:cs typeface="Arial" charset="0"/>
      </a:defRPr>
    </a:lvl2pPr>
    <a:lvl3pPr marL="914400" algn="l" rtl="0" fontAlgn="base">
      <a:spcBef>
        <a:spcPct val="0"/>
      </a:spcBef>
      <a:spcAft>
        <a:spcPct val="0"/>
      </a:spcAft>
      <a:defRPr sz="2500" kern="1200">
        <a:solidFill>
          <a:schemeClr val="tx1"/>
        </a:solidFill>
        <a:latin typeface="Arial" charset="0"/>
        <a:ea typeface="+mn-ea"/>
        <a:cs typeface="Arial" charset="0"/>
      </a:defRPr>
    </a:lvl3pPr>
    <a:lvl4pPr marL="1371600" algn="l" rtl="0" fontAlgn="base">
      <a:spcBef>
        <a:spcPct val="0"/>
      </a:spcBef>
      <a:spcAft>
        <a:spcPct val="0"/>
      </a:spcAft>
      <a:defRPr sz="2500" kern="1200">
        <a:solidFill>
          <a:schemeClr val="tx1"/>
        </a:solidFill>
        <a:latin typeface="Arial" charset="0"/>
        <a:ea typeface="+mn-ea"/>
        <a:cs typeface="Arial" charset="0"/>
      </a:defRPr>
    </a:lvl4pPr>
    <a:lvl5pPr marL="1828800" algn="l" rtl="0" fontAlgn="base">
      <a:spcBef>
        <a:spcPct val="0"/>
      </a:spcBef>
      <a:spcAft>
        <a:spcPct val="0"/>
      </a:spcAft>
      <a:defRPr sz="2500" kern="1200">
        <a:solidFill>
          <a:schemeClr val="tx1"/>
        </a:solidFill>
        <a:latin typeface="Arial" charset="0"/>
        <a:ea typeface="+mn-ea"/>
        <a:cs typeface="Arial" charset="0"/>
      </a:defRPr>
    </a:lvl5pPr>
    <a:lvl6pPr marL="2286000" algn="l" defTabSz="914400" rtl="0" eaLnBrk="1" latinLnBrk="0" hangingPunct="1">
      <a:defRPr sz="2500" kern="1200">
        <a:solidFill>
          <a:schemeClr val="tx1"/>
        </a:solidFill>
        <a:latin typeface="Arial" charset="0"/>
        <a:ea typeface="+mn-ea"/>
        <a:cs typeface="Arial" charset="0"/>
      </a:defRPr>
    </a:lvl6pPr>
    <a:lvl7pPr marL="2743200" algn="l" defTabSz="914400" rtl="0" eaLnBrk="1" latinLnBrk="0" hangingPunct="1">
      <a:defRPr sz="2500" kern="1200">
        <a:solidFill>
          <a:schemeClr val="tx1"/>
        </a:solidFill>
        <a:latin typeface="Arial" charset="0"/>
        <a:ea typeface="+mn-ea"/>
        <a:cs typeface="Arial" charset="0"/>
      </a:defRPr>
    </a:lvl7pPr>
    <a:lvl8pPr marL="3200400" algn="l" defTabSz="914400" rtl="0" eaLnBrk="1" latinLnBrk="0" hangingPunct="1">
      <a:defRPr sz="2500" kern="1200">
        <a:solidFill>
          <a:schemeClr val="tx1"/>
        </a:solidFill>
        <a:latin typeface="Arial" charset="0"/>
        <a:ea typeface="+mn-ea"/>
        <a:cs typeface="Arial" charset="0"/>
      </a:defRPr>
    </a:lvl8pPr>
    <a:lvl9pPr marL="3657600" algn="l" defTabSz="914400" rtl="0" eaLnBrk="1" latinLnBrk="0" hangingPunct="1">
      <a:defRPr sz="2500" kern="1200">
        <a:solidFill>
          <a:schemeClr val="tx1"/>
        </a:solidFill>
        <a:latin typeface="Arial" charset="0"/>
        <a:ea typeface="+mn-ea"/>
        <a:cs typeface="Arial" charset="0"/>
      </a:defRPr>
    </a:lvl9pPr>
  </p:defaultTextStyle>
  <p:modifyVerifier cryptProviderType="rsaFull" cryptAlgorithmClass="hash" cryptAlgorithmType="typeAny" cryptAlgorithmSid="4" spinCount="100000" saltData="InEvxaLY9lEaz7+TsK1wmA==" hashData="jQFZU3Znu1fP2m3arGUWU6wP5N8="/>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chemeClr val="tx1"/>
    </p:penClr>
  </p:showPr>
  <p:clrMru>
    <a:srgbClr val="D60093"/>
    <a:srgbClr val="7E0000"/>
    <a:srgbClr val="3399FF"/>
    <a:srgbClr val="00F400"/>
    <a:srgbClr val="CC0000"/>
    <a:srgbClr val="FF6600"/>
    <a:srgbClr val="FF3300"/>
    <a:srgbClr val="00DE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0" autoAdjust="0"/>
    <p:restoredTop sz="95462" autoAdjust="0"/>
  </p:normalViewPr>
  <p:slideViewPr>
    <p:cSldViewPr>
      <p:cViewPr>
        <p:scale>
          <a:sx n="50" d="100"/>
          <a:sy n="50" d="100"/>
        </p:scale>
        <p:origin x="-1068" y="-300"/>
      </p:cViewPr>
      <p:guideLst>
        <p:guide orient="horz" pos="2592"/>
        <p:guide pos="4608"/>
      </p:guideLst>
    </p:cSldViewPr>
  </p:slideViewPr>
  <p:notesTextViewPr>
    <p:cViewPr>
      <p:scale>
        <a:sx n="100" d="100"/>
        <a:sy n="100" d="100"/>
      </p:scale>
      <p:origin x="0" y="0"/>
    </p:cViewPr>
  </p:notesTextViewPr>
  <p:sorterViewPr>
    <p:cViewPr>
      <p:scale>
        <a:sx n="33" d="100"/>
        <a:sy n="33" d="100"/>
      </p:scale>
      <p:origin x="0" y="7998"/>
    </p:cViewPr>
  </p:sorter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font" Target="fonts/font3.fntdata"/><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6" Type="http://schemas.openxmlformats.org/officeDocument/2006/relationships/tableStyles" Target="tableStyles.xml"/><Relationship Id="rId211" Type="http://schemas.openxmlformats.org/officeDocument/2006/relationships/font" Target="fonts/font9.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font" Target="fonts/font4.fntdata"/><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font" Target="fonts/font10.fntdata"/><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notesMaster" Target="notesMasters/notesMaster1.xml"/><Relationship Id="rId207" Type="http://schemas.openxmlformats.org/officeDocument/2006/relationships/font" Target="fonts/font5.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font" Target="fonts/font1.fntdata"/><Relationship Id="rId208"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viewProps" Target="view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font" Target="fonts/font7.fntdata"/><Relationship Id="rId190" Type="http://schemas.openxmlformats.org/officeDocument/2006/relationships/slide" Target="slides/slide189.xml"/><Relationship Id="rId204" Type="http://schemas.openxmlformats.org/officeDocument/2006/relationships/font" Target="fonts/font2.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font" Target="fonts/font8.fntdata"/><Relationship Id="rId215" Type="http://schemas.openxmlformats.org/officeDocument/2006/relationships/theme" Target="theme/theme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Feuille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Feuille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Feuille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Feuille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Feuille_Microsoft_Office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Feuille_Microsoft_Office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Feuille_Microsoft_Office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Feuille_Microsoft_Office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Feuille_Microsoft_Office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Feuille_Microsoft_Office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Microsoft_Office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Feuille_Microsoft_Office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Feuille_Microsoft_Office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Feuille_Microsoft_Office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Feuille_Microsoft_Office_Excel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Feuille_Microsoft_Office_Excel24.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Feuille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Feuille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Feuille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Feuille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style val="27"/>
  <c:chart>
    <c:autoTitleDeleted val="1"/>
    <c:plotArea>
      <c:layout/>
      <c:pieChart>
        <c:varyColors val="1"/>
        <c:ser>
          <c:idx val="0"/>
          <c:order val="0"/>
          <c:tx>
            <c:strRef>
              <c:f>Feuil1!$B$1</c:f>
              <c:strCache>
                <c:ptCount val="1"/>
                <c:pt idx="0">
                  <c:v>Ventes</c:v>
                </c:pt>
              </c:strCache>
            </c:strRef>
          </c:tx>
          <c:spPr>
            <a:gradFill flip="none" rotWithShape="1">
              <a:gsLst>
                <a:gs pos="0">
                  <a:srgbClr val="0097CC">
                    <a:shade val="30000"/>
                    <a:satMod val="115000"/>
                  </a:srgbClr>
                </a:gs>
                <a:gs pos="50000">
                  <a:srgbClr val="0097CC">
                    <a:shade val="67500"/>
                    <a:satMod val="115000"/>
                  </a:srgbClr>
                </a:gs>
                <a:gs pos="100000">
                  <a:srgbClr val="0097CC">
                    <a:shade val="100000"/>
                    <a:satMod val="115000"/>
                  </a:srgbClr>
                </a:gs>
              </a:gsLst>
              <a:lin ang="10800000" scaled="1"/>
              <a:tileRect/>
            </a:gradFill>
          </c:spPr>
          <c:dLbls>
            <c:delete val="1"/>
          </c:dLbls>
          <c:cat>
            <c:strRef>
              <c:f>Feuil1!$A$2:$A$9</c:f>
              <c:strCache>
                <c:ptCount val="8"/>
                <c:pt idx="0">
                  <c:v>Imparfait</c:v>
                </c:pt>
                <c:pt idx="1">
                  <c:v>Présent</c:v>
                </c:pt>
                <c:pt idx="2">
                  <c:v>Passé-Composé</c:v>
                </c:pt>
                <c:pt idx="3">
                  <c:v>Futur</c:v>
                </c:pt>
                <c:pt idx="4">
                  <c:v>Passé antérieur</c:v>
                </c:pt>
                <c:pt idx="5">
                  <c:v>Futur Antérieur</c:v>
                </c:pt>
                <c:pt idx="6">
                  <c:v>Plus-Que-Parfait</c:v>
                </c:pt>
                <c:pt idx="7">
                  <c:v>Passé simple</c:v>
                </c:pt>
              </c:strCache>
            </c:strRef>
          </c:cat>
          <c:val>
            <c:numRef>
              <c:f>Feuil1!$B$2:$B$9</c:f>
              <c:numCache>
                <c:formatCode>General</c:formatCode>
                <c:ptCount val="8"/>
                <c:pt idx="0">
                  <c:v>6</c:v>
                </c:pt>
                <c:pt idx="1">
                  <c:v>6</c:v>
                </c:pt>
                <c:pt idx="2">
                  <c:v>6</c:v>
                </c:pt>
                <c:pt idx="3">
                  <c:v>6</c:v>
                </c:pt>
                <c:pt idx="4">
                  <c:v>6</c:v>
                </c:pt>
                <c:pt idx="5">
                  <c:v>6</c:v>
                </c:pt>
                <c:pt idx="6">
                  <c:v>6</c:v>
                </c:pt>
                <c:pt idx="7">
                  <c:v>6</c:v>
                </c:pt>
              </c:numCache>
            </c:numRef>
          </c:val>
        </c:ser>
        <c:ser>
          <c:idx val="1"/>
          <c:order val="1"/>
          <c:tx>
            <c:strRef>
              <c:f>Feuil1!$B$1</c:f>
              <c:strCache>
                <c:ptCount val="1"/>
                <c:pt idx="0">
                  <c:v>Ventes</c:v>
                </c:pt>
              </c:strCache>
            </c:strRef>
          </c:tx>
          <c:dLbls>
            <c:txPr>
              <a:bodyPr/>
              <a:lstStyle/>
              <a:p>
                <a:pPr>
                  <a:defRPr sz="1195" b="1">
                    <a:solidFill>
                      <a:schemeClr val="accent6">
                        <a:lumMod val="75000"/>
                      </a:schemeClr>
                    </a:solidFill>
                  </a:defRPr>
                </a:pPr>
                <a:endParaRPr lang="fr-FR"/>
              </a:p>
            </c:txPr>
            <c:showCatName val="1"/>
            <c:showLeaderLines val="1"/>
          </c:dLbls>
          <c:cat>
            <c:strRef>
              <c:f>Feuil1!$A$2:$A$9</c:f>
              <c:strCache>
                <c:ptCount val="8"/>
                <c:pt idx="0">
                  <c:v>Imparfait</c:v>
                </c:pt>
                <c:pt idx="1">
                  <c:v>Présent</c:v>
                </c:pt>
                <c:pt idx="2">
                  <c:v>Passé-Composé</c:v>
                </c:pt>
                <c:pt idx="3">
                  <c:v>Futur</c:v>
                </c:pt>
                <c:pt idx="4">
                  <c:v>Passé antérieur</c:v>
                </c:pt>
                <c:pt idx="5">
                  <c:v>Futur Antérieur</c:v>
                </c:pt>
                <c:pt idx="6">
                  <c:v>Plus-Que-Parfait</c:v>
                </c:pt>
                <c:pt idx="7">
                  <c:v>Passé simple</c:v>
                </c:pt>
              </c:strCache>
            </c:strRef>
          </c:cat>
          <c:val>
            <c:numRef>
              <c:f>Feuil1!$B$2:$B$9</c:f>
              <c:numCache>
                <c:formatCode>General</c:formatCode>
                <c:ptCount val="8"/>
                <c:pt idx="0">
                  <c:v>6</c:v>
                </c:pt>
                <c:pt idx="1">
                  <c:v>6</c:v>
                </c:pt>
                <c:pt idx="2">
                  <c:v>6</c:v>
                </c:pt>
                <c:pt idx="3">
                  <c:v>6</c:v>
                </c:pt>
                <c:pt idx="4">
                  <c:v>6</c:v>
                </c:pt>
                <c:pt idx="5">
                  <c:v>6</c:v>
                </c:pt>
                <c:pt idx="6">
                  <c:v>6</c:v>
                </c:pt>
                <c:pt idx="7">
                  <c:v>6</c:v>
                </c:pt>
              </c:numCache>
            </c:numRef>
          </c:val>
        </c:ser>
        <c:dLbls>
          <c:showVal val="1"/>
        </c:dLbls>
        <c:firstSliceAng val="67"/>
      </c:pieChart>
      <c:spPr>
        <a:noFill/>
        <a:ln w="25386">
          <a:noFill/>
        </a:ln>
      </c:spPr>
    </c:plotArea>
    <c:plotVisOnly val="1"/>
    <c:dispBlanksAs val="zero"/>
  </c:chart>
  <c:spPr>
    <a:noFill/>
    <a:ln>
      <a:noFill/>
    </a:ln>
  </c:spPr>
  <c:txPr>
    <a:bodyPr/>
    <a:lstStyle/>
    <a:p>
      <a:pPr>
        <a:defRPr sz="1791"/>
      </a:pPr>
      <a:endParaRPr lang="fr-FR"/>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fr-FR"/>
  <c:style val="28"/>
  <c:chart>
    <c:autoTitleDeleted val="1"/>
    <c:plotArea>
      <c:layout/>
      <c:pieChart>
        <c:varyColors val="1"/>
        <c:ser>
          <c:idx val="0"/>
          <c:order val="0"/>
          <c:tx>
            <c:strRef>
              <c:f>Feuil1!$B$1</c:f>
              <c:strCache>
                <c:ptCount val="1"/>
                <c:pt idx="0">
                  <c:v>Ventes</c:v>
                </c:pt>
              </c:strCache>
            </c:strRef>
          </c:tx>
          <c:spPr>
            <a:gradFill flip="none" rotWithShape="1">
              <a:gsLst>
                <a:gs pos="0">
                  <a:srgbClr val="0097CC">
                    <a:shade val="30000"/>
                    <a:satMod val="115000"/>
                  </a:srgbClr>
                </a:gs>
                <a:gs pos="50000">
                  <a:srgbClr val="0097CC">
                    <a:shade val="67500"/>
                    <a:satMod val="115000"/>
                  </a:srgbClr>
                </a:gs>
                <a:gs pos="100000">
                  <a:srgbClr val="0097CC">
                    <a:shade val="100000"/>
                    <a:satMod val="115000"/>
                  </a:srgbClr>
                </a:gs>
              </a:gsLst>
              <a:lin ang="10800000" scaled="1"/>
              <a:tileRect/>
            </a:gradFill>
          </c:spPr>
          <c:dLbls>
            <c:delete val="1"/>
          </c:dLbls>
          <c:cat>
            <c:strRef>
              <c:f>Feuil1!$A$2:$A$9</c:f>
              <c:strCache>
                <c:ptCount val="8"/>
                <c:pt idx="0">
                  <c:v>Je</c:v>
                </c:pt>
                <c:pt idx="1">
                  <c:v>Tu</c:v>
                </c:pt>
                <c:pt idx="2">
                  <c:v>Il</c:v>
                </c:pt>
                <c:pt idx="3">
                  <c:v>Elle</c:v>
                </c:pt>
                <c:pt idx="4">
                  <c:v>Nous</c:v>
                </c:pt>
                <c:pt idx="5">
                  <c:v>Vous</c:v>
                </c:pt>
                <c:pt idx="6">
                  <c:v>Ils</c:v>
                </c:pt>
                <c:pt idx="7">
                  <c:v>Elles</c:v>
                </c:pt>
              </c:strCache>
            </c:strRef>
          </c:cat>
          <c:val>
            <c:numRef>
              <c:f>Feuil1!$B$2:$B$9</c:f>
              <c:numCache>
                <c:formatCode>General</c:formatCode>
                <c:ptCount val="8"/>
                <c:pt idx="0">
                  <c:v>6</c:v>
                </c:pt>
                <c:pt idx="1">
                  <c:v>6</c:v>
                </c:pt>
                <c:pt idx="2">
                  <c:v>6</c:v>
                </c:pt>
                <c:pt idx="3">
                  <c:v>6</c:v>
                </c:pt>
                <c:pt idx="4">
                  <c:v>6</c:v>
                </c:pt>
                <c:pt idx="5">
                  <c:v>6</c:v>
                </c:pt>
                <c:pt idx="6">
                  <c:v>6</c:v>
                </c:pt>
                <c:pt idx="7">
                  <c:v>6</c:v>
                </c:pt>
              </c:numCache>
            </c:numRef>
          </c:val>
        </c:ser>
        <c:dLbls>
          <c:showVal val="1"/>
        </c:dLbls>
        <c:firstSliceAng val="28"/>
      </c:pieChart>
      <c:spPr>
        <a:noFill/>
        <a:ln w="25398">
          <a:noFill/>
        </a:ln>
      </c:spPr>
    </c:plotArea>
    <c:plotVisOnly val="1"/>
    <c:dispBlanksAs val="zero"/>
  </c:chart>
  <c:txPr>
    <a:bodyPr/>
    <a:lstStyle/>
    <a:p>
      <a:pPr>
        <a:defRPr sz="1799"/>
      </a:pPr>
      <a:endParaRPr lang="fr-FR"/>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fr-FR"/>
  <c:style val="27"/>
  <c:chart>
    <c:autoTitleDeleted val="1"/>
    <c:plotArea>
      <c:layout/>
      <c:pieChart>
        <c:varyColors val="1"/>
        <c:ser>
          <c:idx val="0"/>
          <c:order val="0"/>
          <c:tx>
            <c:strRef>
              <c:f>Feuil1!$B$1</c:f>
              <c:strCache>
                <c:ptCount val="1"/>
                <c:pt idx="0">
                  <c:v>Ventes</c:v>
                </c:pt>
              </c:strCache>
            </c:strRef>
          </c:tx>
          <c:spPr>
            <a:gradFill flip="none" rotWithShape="1">
              <a:gsLst>
                <a:gs pos="0">
                  <a:srgbClr val="0097CC">
                    <a:shade val="30000"/>
                    <a:satMod val="115000"/>
                  </a:srgbClr>
                </a:gs>
                <a:gs pos="50000">
                  <a:srgbClr val="0097CC">
                    <a:shade val="67500"/>
                    <a:satMod val="115000"/>
                  </a:srgbClr>
                </a:gs>
                <a:gs pos="100000">
                  <a:srgbClr val="0097CC">
                    <a:shade val="100000"/>
                    <a:satMod val="115000"/>
                  </a:srgbClr>
                </a:gs>
              </a:gsLst>
              <a:lin ang="10800000" scaled="1"/>
              <a:tileRect/>
            </a:gradFill>
          </c:spPr>
          <c:dLbls>
            <c:delete val="1"/>
          </c:dLbls>
          <c:cat>
            <c:strRef>
              <c:f>Feuil1!$A$2:$A$9</c:f>
              <c:strCache>
                <c:ptCount val="8"/>
                <c:pt idx="0">
                  <c:v>Imparfait</c:v>
                </c:pt>
                <c:pt idx="1">
                  <c:v>Présent</c:v>
                </c:pt>
                <c:pt idx="2">
                  <c:v>Passé-Composé</c:v>
                </c:pt>
                <c:pt idx="3">
                  <c:v>Futur</c:v>
                </c:pt>
                <c:pt idx="4">
                  <c:v>Passé antérieur</c:v>
                </c:pt>
                <c:pt idx="5">
                  <c:v>Futur Antérieur</c:v>
                </c:pt>
                <c:pt idx="6">
                  <c:v>Plus-Que-Parfait</c:v>
                </c:pt>
                <c:pt idx="7">
                  <c:v>Passé simple</c:v>
                </c:pt>
              </c:strCache>
            </c:strRef>
          </c:cat>
          <c:val>
            <c:numRef>
              <c:f>Feuil1!$B$2:$B$9</c:f>
              <c:numCache>
                <c:formatCode>General</c:formatCode>
                <c:ptCount val="8"/>
                <c:pt idx="0">
                  <c:v>6</c:v>
                </c:pt>
                <c:pt idx="1">
                  <c:v>6</c:v>
                </c:pt>
                <c:pt idx="2">
                  <c:v>6</c:v>
                </c:pt>
                <c:pt idx="3">
                  <c:v>6</c:v>
                </c:pt>
                <c:pt idx="4">
                  <c:v>6</c:v>
                </c:pt>
                <c:pt idx="5">
                  <c:v>6</c:v>
                </c:pt>
                <c:pt idx="6">
                  <c:v>6</c:v>
                </c:pt>
                <c:pt idx="7">
                  <c:v>6</c:v>
                </c:pt>
              </c:numCache>
            </c:numRef>
          </c:val>
        </c:ser>
        <c:ser>
          <c:idx val="1"/>
          <c:order val="1"/>
          <c:tx>
            <c:strRef>
              <c:f>Feuil1!$B$1</c:f>
              <c:strCache>
                <c:ptCount val="1"/>
                <c:pt idx="0">
                  <c:v>Ventes</c:v>
                </c:pt>
              </c:strCache>
            </c:strRef>
          </c:tx>
          <c:dLbls>
            <c:txPr>
              <a:bodyPr/>
              <a:lstStyle/>
              <a:p>
                <a:pPr>
                  <a:defRPr sz="1195" b="1">
                    <a:solidFill>
                      <a:schemeClr val="accent6">
                        <a:lumMod val="75000"/>
                      </a:schemeClr>
                    </a:solidFill>
                  </a:defRPr>
                </a:pPr>
                <a:endParaRPr lang="fr-FR"/>
              </a:p>
            </c:txPr>
            <c:showCatName val="1"/>
            <c:showLeaderLines val="1"/>
          </c:dLbls>
          <c:cat>
            <c:strRef>
              <c:f>Feuil1!$A$2:$A$9</c:f>
              <c:strCache>
                <c:ptCount val="8"/>
                <c:pt idx="0">
                  <c:v>Imparfait</c:v>
                </c:pt>
                <c:pt idx="1">
                  <c:v>Présent</c:v>
                </c:pt>
                <c:pt idx="2">
                  <c:v>Passé-Composé</c:v>
                </c:pt>
                <c:pt idx="3">
                  <c:v>Futur</c:v>
                </c:pt>
                <c:pt idx="4">
                  <c:v>Passé antérieur</c:v>
                </c:pt>
                <c:pt idx="5">
                  <c:v>Futur Antérieur</c:v>
                </c:pt>
                <c:pt idx="6">
                  <c:v>Plus-Que-Parfait</c:v>
                </c:pt>
                <c:pt idx="7">
                  <c:v>Passé simple</c:v>
                </c:pt>
              </c:strCache>
            </c:strRef>
          </c:cat>
          <c:val>
            <c:numRef>
              <c:f>Feuil1!$B$2:$B$9</c:f>
              <c:numCache>
                <c:formatCode>General</c:formatCode>
                <c:ptCount val="8"/>
                <c:pt idx="0">
                  <c:v>6</c:v>
                </c:pt>
                <c:pt idx="1">
                  <c:v>6</c:v>
                </c:pt>
                <c:pt idx="2">
                  <c:v>6</c:v>
                </c:pt>
                <c:pt idx="3">
                  <c:v>6</c:v>
                </c:pt>
                <c:pt idx="4">
                  <c:v>6</c:v>
                </c:pt>
                <c:pt idx="5">
                  <c:v>6</c:v>
                </c:pt>
                <c:pt idx="6">
                  <c:v>6</c:v>
                </c:pt>
                <c:pt idx="7">
                  <c:v>6</c:v>
                </c:pt>
              </c:numCache>
            </c:numRef>
          </c:val>
        </c:ser>
        <c:dLbls>
          <c:showVal val="1"/>
        </c:dLbls>
        <c:firstSliceAng val="67"/>
      </c:pieChart>
      <c:spPr>
        <a:noFill/>
        <a:ln w="25386">
          <a:noFill/>
        </a:ln>
      </c:spPr>
    </c:plotArea>
    <c:plotVisOnly val="1"/>
    <c:dispBlanksAs val="zero"/>
  </c:chart>
  <c:spPr>
    <a:noFill/>
    <a:ln>
      <a:noFill/>
    </a:ln>
  </c:spPr>
  <c:txPr>
    <a:bodyPr/>
    <a:lstStyle/>
    <a:p>
      <a:pPr>
        <a:defRPr sz="1791"/>
      </a:pPr>
      <a:endParaRPr lang="fr-FR"/>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fr-FR"/>
  <c:style val="28"/>
  <c:chart>
    <c:autoTitleDeleted val="1"/>
    <c:plotArea>
      <c:layout/>
      <c:pieChart>
        <c:varyColors val="1"/>
        <c:ser>
          <c:idx val="0"/>
          <c:order val="0"/>
          <c:tx>
            <c:strRef>
              <c:f>Feuil1!$B$1</c:f>
              <c:strCache>
                <c:ptCount val="1"/>
                <c:pt idx="0">
                  <c:v>Ventes</c:v>
                </c:pt>
              </c:strCache>
            </c:strRef>
          </c:tx>
          <c:spPr>
            <a:gradFill flip="none" rotWithShape="1">
              <a:gsLst>
                <a:gs pos="0">
                  <a:srgbClr val="0097CC">
                    <a:shade val="30000"/>
                    <a:satMod val="115000"/>
                  </a:srgbClr>
                </a:gs>
                <a:gs pos="50000">
                  <a:srgbClr val="0097CC">
                    <a:shade val="67500"/>
                    <a:satMod val="115000"/>
                  </a:srgbClr>
                </a:gs>
                <a:gs pos="100000">
                  <a:srgbClr val="0097CC">
                    <a:shade val="100000"/>
                    <a:satMod val="115000"/>
                  </a:srgbClr>
                </a:gs>
              </a:gsLst>
              <a:lin ang="10800000" scaled="1"/>
              <a:tileRect/>
            </a:gradFill>
          </c:spPr>
          <c:dLbls>
            <c:delete val="1"/>
          </c:dLbls>
          <c:cat>
            <c:strRef>
              <c:f>Feuil1!$A$2:$A$9</c:f>
              <c:strCache>
                <c:ptCount val="8"/>
                <c:pt idx="0">
                  <c:v>Je</c:v>
                </c:pt>
                <c:pt idx="1">
                  <c:v>Tu</c:v>
                </c:pt>
                <c:pt idx="2">
                  <c:v>Il</c:v>
                </c:pt>
                <c:pt idx="3">
                  <c:v>Elle</c:v>
                </c:pt>
                <c:pt idx="4">
                  <c:v>Nous</c:v>
                </c:pt>
                <c:pt idx="5">
                  <c:v>Vous</c:v>
                </c:pt>
                <c:pt idx="6">
                  <c:v>Ils</c:v>
                </c:pt>
                <c:pt idx="7">
                  <c:v>Elles</c:v>
                </c:pt>
              </c:strCache>
            </c:strRef>
          </c:cat>
          <c:val>
            <c:numRef>
              <c:f>Feuil1!$B$2:$B$9</c:f>
              <c:numCache>
                <c:formatCode>General</c:formatCode>
                <c:ptCount val="8"/>
                <c:pt idx="0">
                  <c:v>6</c:v>
                </c:pt>
                <c:pt idx="1">
                  <c:v>6</c:v>
                </c:pt>
                <c:pt idx="2">
                  <c:v>6</c:v>
                </c:pt>
                <c:pt idx="3">
                  <c:v>6</c:v>
                </c:pt>
                <c:pt idx="4">
                  <c:v>6</c:v>
                </c:pt>
                <c:pt idx="5">
                  <c:v>6</c:v>
                </c:pt>
                <c:pt idx="6">
                  <c:v>6</c:v>
                </c:pt>
                <c:pt idx="7">
                  <c:v>6</c:v>
                </c:pt>
              </c:numCache>
            </c:numRef>
          </c:val>
        </c:ser>
        <c:dLbls>
          <c:showVal val="1"/>
        </c:dLbls>
        <c:firstSliceAng val="28"/>
      </c:pieChart>
      <c:spPr>
        <a:noFill/>
        <a:ln w="25398">
          <a:noFill/>
        </a:ln>
      </c:spPr>
    </c:plotArea>
    <c:plotVisOnly val="1"/>
    <c:dispBlanksAs val="zero"/>
  </c:chart>
  <c:txPr>
    <a:bodyPr/>
    <a:lstStyle/>
    <a:p>
      <a:pPr>
        <a:defRPr sz="1799"/>
      </a:pPr>
      <a:endParaRPr lang="fr-FR"/>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fr-FR"/>
  <c:style val="27"/>
  <c:chart>
    <c:autoTitleDeleted val="1"/>
    <c:plotArea>
      <c:layout/>
      <c:pieChart>
        <c:varyColors val="1"/>
        <c:ser>
          <c:idx val="0"/>
          <c:order val="0"/>
          <c:tx>
            <c:strRef>
              <c:f>Feuil1!$B$1</c:f>
              <c:strCache>
                <c:ptCount val="1"/>
                <c:pt idx="0">
                  <c:v>Ventes</c:v>
                </c:pt>
              </c:strCache>
            </c:strRef>
          </c:tx>
          <c:spPr>
            <a:gradFill flip="none" rotWithShape="1">
              <a:gsLst>
                <a:gs pos="0">
                  <a:srgbClr val="0097CC">
                    <a:shade val="30000"/>
                    <a:satMod val="115000"/>
                  </a:srgbClr>
                </a:gs>
                <a:gs pos="50000">
                  <a:srgbClr val="0097CC">
                    <a:shade val="67500"/>
                    <a:satMod val="115000"/>
                  </a:srgbClr>
                </a:gs>
                <a:gs pos="100000">
                  <a:srgbClr val="0097CC">
                    <a:shade val="100000"/>
                    <a:satMod val="115000"/>
                  </a:srgbClr>
                </a:gs>
              </a:gsLst>
              <a:lin ang="10800000" scaled="1"/>
              <a:tileRect/>
            </a:gradFill>
          </c:spPr>
          <c:dLbls>
            <c:delete val="1"/>
          </c:dLbls>
          <c:cat>
            <c:strRef>
              <c:f>Feuil1!$A$2:$A$9</c:f>
              <c:strCache>
                <c:ptCount val="8"/>
                <c:pt idx="0">
                  <c:v>Imparfait</c:v>
                </c:pt>
                <c:pt idx="1">
                  <c:v>Présent</c:v>
                </c:pt>
                <c:pt idx="2">
                  <c:v>Passé-Composé</c:v>
                </c:pt>
                <c:pt idx="3">
                  <c:v>Futur</c:v>
                </c:pt>
                <c:pt idx="4">
                  <c:v>Passé antérieur</c:v>
                </c:pt>
                <c:pt idx="5">
                  <c:v>Futur Antérieur</c:v>
                </c:pt>
                <c:pt idx="6">
                  <c:v>Plus-Que-Parfait</c:v>
                </c:pt>
                <c:pt idx="7">
                  <c:v>Passé simple</c:v>
                </c:pt>
              </c:strCache>
            </c:strRef>
          </c:cat>
          <c:val>
            <c:numRef>
              <c:f>Feuil1!$B$2:$B$9</c:f>
              <c:numCache>
                <c:formatCode>General</c:formatCode>
                <c:ptCount val="8"/>
                <c:pt idx="0">
                  <c:v>6</c:v>
                </c:pt>
                <c:pt idx="1">
                  <c:v>6</c:v>
                </c:pt>
                <c:pt idx="2">
                  <c:v>6</c:v>
                </c:pt>
                <c:pt idx="3">
                  <c:v>6</c:v>
                </c:pt>
                <c:pt idx="4">
                  <c:v>6</c:v>
                </c:pt>
                <c:pt idx="5">
                  <c:v>6</c:v>
                </c:pt>
                <c:pt idx="6">
                  <c:v>6</c:v>
                </c:pt>
                <c:pt idx="7">
                  <c:v>6</c:v>
                </c:pt>
              </c:numCache>
            </c:numRef>
          </c:val>
        </c:ser>
        <c:ser>
          <c:idx val="1"/>
          <c:order val="1"/>
          <c:tx>
            <c:strRef>
              <c:f>Feuil1!$B$1</c:f>
              <c:strCache>
                <c:ptCount val="1"/>
                <c:pt idx="0">
                  <c:v>Ventes</c:v>
                </c:pt>
              </c:strCache>
            </c:strRef>
          </c:tx>
          <c:dLbls>
            <c:txPr>
              <a:bodyPr/>
              <a:lstStyle/>
              <a:p>
                <a:pPr>
                  <a:defRPr sz="1195" b="1">
                    <a:solidFill>
                      <a:schemeClr val="accent6">
                        <a:lumMod val="75000"/>
                      </a:schemeClr>
                    </a:solidFill>
                  </a:defRPr>
                </a:pPr>
                <a:endParaRPr lang="fr-FR"/>
              </a:p>
            </c:txPr>
            <c:showCatName val="1"/>
            <c:showLeaderLines val="1"/>
          </c:dLbls>
          <c:cat>
            <c:strRef>
              <c:f>Feuil1!$A$2:$A$9</c:f>
              <c:strCache>
                <c:ptCount val="8"/>
                <c:pt idx="0">
                  <c:v>Imparfait</c:v>
                </c:pt>
                <c:pt idx="1">
                  <c:v>Présent</c:v>
                </c:pt>
                <c:pt idx="2">
                  <c:v>Passé-Composé</c:v>
                </c:pt>
                <c:pt idx="3">
                  <c:v>Futur</c:v>
                </c:pt>
                <c:pt idx="4">
                  <c:v>Passé antérieur</c:v>
                </c:pt>
                <c:pt idx="5">
                  <c:v>Futur Antérieur</c:v>
                </c:pt>
                <c:pt idx="6">
                  <c:v>Plus-Que-Parfait</c:v>
                </c:pt>
                <c:pt idx="7">
                  <c:v>Passé simple</c:v>
                </c:pt>
              </c:strCache>
            </c:strRef>
          </c:cat>
          <c:val>
            <c:numRef>
              <c:f>Feuil1!$B$2:$B$9</c:f>
              <c:numCache>
                <c:formatCode>General</c:formatCode>
                <c:ptCount val="8"/>
                <c:pt idx="0">
                  <c:v>6</c:v>
                </c:pt>
                <c:pt idx="1">
                  <c:v>6</c:v>
                </c:pt>
                <c:pt idx="2">
                  <c:v>6</c:v>
                </c:pt>
                <c:pt idx="3">
                  <c:v>6</c:v>
                </c:pt>
                <c:pt idx="4">
                  <c:v>6</c:v>
                </c:pt>
                <c:pt idx="5">
                  <c:v>6</c:v>
                </c:pt>
                <c:pt idx="6">
                  <c:v>6</c:v>
                </c:pt>
                <c:pt idx="7">
                  <c:v>6</c:v>
                </c:pt>
              </c:numCache>
            </c:numRef>
          </c:val>
        </c:ser>
        <c:dLbls>
          <c:showVal val="1"/>
        </c:dLbls>
        <c:firstSliceAng val="67"/>
      </c:pieChart>
      <c:spPr>
        <a:noFill/>
        <a:ln w="25386">
          <a:noFill/>
        </a:ln>
      </c:spPr>
    </c:plotArea>
    <c:plotVisOnly val="1"/>
    <c:dispBlanksAs val="zero"/>
  </c:chart>
  <c:spPr>
    <a:noFill/>
    <a:ln>
      <a:noFill/>
    </a:ln>
  </c:spPr>
  <c:txPr>
    <a:bodyPr/>
    <a:lstStyle/>
    <a:p>
      <a:pPr>
        <a:defRPr sz="1791"/>
      </a:pPr>
      <a:endParaRPr lang="fr-FR"/>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fr-FR"/>
  <c:style val="28"/>
  <c:chart>
    <c:autoTitleDeleted val="1"/>
    <c:plotArea>
      <c:layout/>
      <c:pieChart>
        <c:varyColors val="1"/>
        <c:ser>
          <c:idx val="0"/>
          <c:order val="0"/>
          <c:tx>
            <c:strRef>
              <c:f>Feuil1!$B$1</c:f>
              <c:strCache>
                <c:ptCount val="1"/>
                <c:pt idx="0">
                  <c:v>Ventes</c:v>
                </c:pt>
              </c:strCache>
            </c:strRef>
          </c:tx>
          <c:spPr>
            <a:gradFill flip="none" rotWithShape="1">
              <a:gsLst>
                <a:gs pos="0">
                  <a:srgbClr val="0097CC">
                    <a:shade val="30000"/>
                    <a:satMod val="115000"/>
                  </a:srgbClr>
                </a:gs>
                <a:gs pos="50000">
                  <a:srgbClr val="0097CC">
                    <a:shade val="67500"/>
                    <a:satMod val="115000"/>
                  </a:srgbClr>
                </a:gs>
                <a:gs pos="100000">
                  <a:srgbClr val="0097CC">
                    <a:shade val="100000"/>
                    <a:satMod val="115000"/>
                  </a:srgbClr>
                </a:gs>
              </a:gsLst>
              <a:lin ang="10800000" scaled="1"/>
              <a:tileRect/>
            </a:gradFill>
          </c:spPr>
          <c:dLbls>
            <c:delete val="1"/>
          </c:dLbls>
          <c:cat>
            <c:strRef>
              <c:f>Feuil1!$A$2:$A$9</c:f>
              <c:strCache>
                <c:ptCount val="8"/>
                <c:pt idx="0">
                  <c:v>Je</c:v>
                </c:pt>
                <c:pt idx="1">
                  <c:v>Tu</c:v>
                </c:pt>
                <c:pt idx="2">
                  <c:v>Il</c:v>
                </c:pt>
                <c:pt idx="3">
                  <c:v>Elle</c:v>
                </c:pt>
                <c:pt idx="4">
                  <c:v>Nous</c:v>
                </c:pt>
                <c:pt idx="5">
                  <c:v>Vous</c:v>
                </c:pt>
                <c:pt idx="6">
                  <c:v>Ils</c:v>
                </c:pt>
                <c:pt idx="7">
                  <c:v>Elles</c:v>
                </c:pt>
              </c:strCache>
            </c:strRef>
          </c:cat>
          <c:val>
            <c:numRef>
              <c:f>Feuil1!$B$2:$B$9</c:f>
              <c:numCache>
                <c:formatCode>General</c:formatCode>
                <c:ptCount val="8"/>
                <c:pt idx="0">
                  <c:v>6</c:v>
                </c:pt>
                <c:pt idx="1">
                  <c:v>6</c:v>
                </c:pt>
                <c:pt idx="2">
                  <c:v>6</c:v>
                </c:pt>
                <c:pt idx="3">
                  <c:v>6</c:v>
                </c:pt>
                <c:pt idx="4">
                  <c:v>6</c:v>
                </c:pt>
                <c:pt idx="5">
                  <c:v>6</c:v>
                </c:pt>
                <c:pt idx="6">
                  <c:v>6</c:v>
                </c:pt>
                <c:pt idx="7">
                  <c:v>6</c:v>
                </c:pt>
              </c:numCache>
            </c:numRef>
          </c:val>
        </c:ser>
        <c:dLbls>
          <c:showVal val="1"/>
        </c:dLbls>
        <c:firstSliceAng val="28"/>
      </c:pieChart>
      <c:spPr>
        <a:noFill/>
        <a:ln w="25398">
          <a:noFill/>
        </a:ln>
      </c:spPr>
    </c:plotArea>
    <c:plotVisOnly val="1"/>
    <c:dispBlanksAs val="zero"/>
  </c:chart>
  <c:txPr>
    <a:bodyPr/>
    <a:lstStyle/>
    <a:p>
      <a:pPr>
        <a:defRPr sz="1799"/>
      </a:pPr>
      <a:endParaRPr lang="fr-FR"/>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fr-FR"/>
  <c:style val="27"/>
  <c:chart>
    <c:autoTitleDeleted val="1"/>
    <c:plotArea>
      <c:layout/>
      <c:pieChart>
        <c:varyColors val="1"/>
        <c:ser>
          <c:idx val="0"/>
          <c:order val="0"/>
          <c:tx>
            <c:strRef>
              <c:f>Feuil1!$B$1</c:f>
              <c:strCache>
                <c:ptCount val="1"/>
                <c:pt idx="0">
                  <c:v>Ventes</c:v>
                </c:pt>
              </c:strCache>
            </c:strRef>
          </c:tx>
          <c:spPr>
            <a:gradFill flip="none" rotWithShape="1">
              <a:gsLst>
                <a:gs pos="0">
                  <a:srgbClr val="0097CC">
                    <a:shade val="30000"/>
                    <a:satMod val="115000"/>
                  </a:srgbClr>
                </a:gs>
                <a:gs pos="50000">
                  <a:srgbClr val="0097CC">
                    <a:shade val="67500"/>
                    <a:satMod val="115000"/>
                  </a:srgbClr>
                </a:gs>
                <a:gs pos="100000">
                  <a:srgbClr val="0097CC">
                    <a:shade val="100000"/>
                    <a:satMod val="115000"/>
                  </a:srgbClr>
                </a:gs>
              </a:gsLst>
              <a:lin ang="10800000" scaled="1"/>
              <a:tileRect/>
            </a:gradFill>
          </c:spPr>
          <c:dLbls>
            <c:delete val="1"/>
          </c:dLbls>
          <c:cat>
            <c:strRef>
              <c:f>Feuil1!$A$2:$A$9</c:f>
              <c:strCache>
                <c:ptCount val="8"/>
                <c:pt idx="0">
                  <c:v>Imparfait</c:v>
                </c:pt>
                <c:pt idx="1">
                  <c:v>Présent</c:v>
                </c:pt>
                <c:pt idx="2">
                  <c:v>Passé-Composé</c:v>
                </c:pt>
                <c:pt idx="3">
                  <c:v>Futur</c:v>
                </c:pt>
                <c:pt idx="4">
                  <c:v>Passé antérieur</c:v>
                </c:pt>
                <c:pt idx="5">
                  <c:v>Futur Antérieur</c:v>
                </c:pt>
                <c:pt idx="6">
                  <c:v>Plus-Que-Parfait</c:v>
                </c:pt>
                <c:pt idx="7">
                  <c:v>Passé simple</c:v>
                </c:pt>
              </c:strCache>
            </c:strRef>
          </c:cat>
          <c:val>
            <c:numRef>
              <c:f>Feuil1!$B$2:$B$9</c:f>
              <c:numCache>
                <c:formatCode>General</c:formatCode>
                <c:ptCount val="8"/>
                <c:pt idx="0">
                  <c:v>6</c:v>
                </c:pt>
                <c:pt idx="1">
                  <c:v>6</c:v>
                </c:pt>
                <c:pt idx="2">
                  <c:v>6</c:v>
                </c:pt>
                <c:pt idx="3">
                  <c:v>6</c:v>
                </c:pt>
                <c:pt idx="4">
                  <c:v>6</c:v>
                </c:pt>
                <c:pt idx="5">
                  <c:v>6</c:v>
                </c:pt>
                <c:pt idx="6">
                  <c:v>6</c:v>
                </c:pt>
                <c:pt idx="7">
                  <c:v>6</c:v>
                </c:pt>
              </c:numCache>
            </c:numRef>
          </c:val>
        </c:ser>
        <c:ser>
          <c:idx val="1"/>
          <c:order val="1"/>
          <c:tx>
            <c:strRef>
              <c:f>Feuil1!$B$1</c:f>
              <c:strCache>
                <c:ptCount val="1"/>
                <c:pt idx="0">
                  <c:v>Ventes</c:v>
                </c:pt>
              </c:strCache>
            </c:strRef>
          </c:tx>
          <c:dLbls>
            <c:txPr>
              <a:bodyPr/>
              <a:lstStyle/>
              <a:p>
                <a:pPr>
                  <a:defRPr sz="1195" b="1">
                    <a:solidFill>
                      <a:schemeClr val="accent6">
                        <a:lumMod val="75000"/>
                      </a:schemeClr>
                    </a:solidFill>
                  </a:defRPr>
                </a:pPr>
                <a:endParaRPr lang="fr-FR"/>
              </a:p>
            </c:txPr>
            <c:showCatName val="1"/>
            <c:showLeaderLines val="1"/>
          </c:dLbls>
          <c:cat>
            <c:strRef>
              <c:f>Feuil1!$A$2:$A$9</c:f>
              <c:strCache>
                <c:ptCount val="8"/>
                <c:pt idx="0">
                  <c:v>Imparfait</c:v>
                </c:pt>
                <c:pt idx="1">
                  <c:v>Présent</c:v>
                </c:pt>
                <c:pt idx="2">
                  <c:v>Passé-Composé</c:v>
                </c:pt>
                <c:pt idx="3">
                  <c:v>Futur</c:v>
                </c:pt>
                <c:pt idx="4">
                  <c:v>Passé antérieur</c:v>
                </c:pt>
                <c:pt idx="5">
                  <c:v>Futur Antérieur</c:v>
                </c:pt>
                <c:pt idx="6">
                  <c:v>Plus-Que-Parfait</c:v>
                </c:pt>
                <c:pt idx="7">
                  <c:v>Passé simple</c:v>
                </c:pt>
              </c:strCache>
            </c:strRef>
          </c:cat>
          <c:val>
            <c:numRef>
              <c:f>Feuil1!$B$2:$B$9</c:f>
              <c:numCache>
                <c:formatCode>General</c:formatCode>
                <c:ptCount val="8"/>
                <c:pt idx="0">
                  <c:v>6</c:v>
                </c:pt>
                <c:pt idx="1">
                  <c:v>6</c:v>
                </c:pt>
                <c:pt idx="2">
                  <c:v>6</c:v>
                </c:pt>
                <c:pt idx="3">
                  <c:v>6</c:v>
                </c:pt>
                <c:pt idx="4">
                  <c:v>6</c:v>
                </c:pt>
                <c:pt idx="5">
                  <c:v>6</c:v>
                </c:pt>
                <c:pt idx="6">
                  <c:v>6</c:v>
                </c:pt>
                <c:pt idx="7">
                  <c:v>6</c:v>
                </c:pt>
              </c:numCache>
            </c:numRef>
          </c:val>
        </c:ser>
        <c:dLbls>
          <c:showVal val="1"/>
        </c:dLbls>
        <c:firstSliceAng val="67"/>
      </c:pieChart>
      <c:spPr>
        <a:noFill/>
        <a:ln w="25386">
          <a:noFill/>
        </a:ln>
      </c:spPr>
    </c:plotArea>
    <c:plotVisOnly val="1"/>
    <c:dispBlanksAs val="zero"/>
  </c:chart>
  <c:spPr>
    <a:noFill/>
    <a:ln>
      <a:noFill/>
    </a:ln>
  </c:spPr>
  <c:txPr>
    <a:bodyPr/>
    <a:lstStyle/>
    <a:p>
      <a:pPr>
        <a:defRPr sz="1791"/>
      </a:pPr>
      <a:endParaRPr lang="fr-FR"/>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fr-FR"/>
  <c:style val="28"/>
  <c:chart>
    <c:autoTitleDeleted val="1"/>
    <c:plotArea>
      <c:layout/>
      <c:pieChart>
        <c:varyColors val="1"/>
        <c:ser>
          <c:idx val="0"/>
          <c:order val="0"/>
          <c:tx>
            <c:strRef>
              <c:f>Feuil1!$B$1</c:f>
              <c:strCache>
                <c:ptCount val="1"/>
                <c:pt idx="0">
                  <c:v>Ventes</c:v>
                </c:pt>
              </c:strCache>
            </c:strRef>
          </c:tx>
          <c:spPr>
            <a:gradFill flip="none" rotWithShape="1">
              <a:gsLst>
                <a:gs pos="0">
                  <a:srgbClr val="0097CC">
                    <a:shade val="30000"/>
                    <a:satMod val="115000"/>
                  </a:srgbClr>
                </a:gs>
                <a:gs pos="50000">
                  <a:srgbClr val="0097CC">
                    <a:shade val="67500"/>
                    <a:satMod val="115000"/>
                  </a:srgbClr>
                </a:gs>
                <a:gs pos="100000">
                  <a:srgbClr val="0097CC">
                    <a:shade val="100000"/>
                    <a:satMod val="115000"/>
                  </a:srgbClr>
                </a:gs>
              </a:gsLst>
              <a:lin ang="10800000" scaled="1"/>
              <a:tileRect/>
            </a:gradFill>
          </c:spPr>
          <c:dLbls>
            <c:delete val="1"/>
          </c:dLbls>
          <c:cat>
            <c:strRef>
              <c:f>Feuil1!$A$2:$A$9</c:f>
              <c:strCache>
                <c:ptCount val="8"/>
                <c:pt idx="0">
                  <c:v>Je</c:v>
                </c:pt>
                <c:pt idx="1">
                  <c:v>Tu</c:v>
                </c:pt>
                <c:pt idx="2">
                  <c:v>Il</c:v>
                </c:pt>
                <c:pt idx="3">
                  <c:v>Elle</c:v>
                </c:pt>
                <c:pt idx="4">
                  <c:v>Nous</c:v>
                </c:pt>
                <c:pt idx="5">
                  <c:v>Vous</c:v>
                </c:pt>
                <c:pt idx="6">
                  <c:v>Ils</c:v>
                </c:pt>
                <c:pt idx="7">
                  <c:v>Elles</c:v>
                </c:pt>
              </c:strCache>
            </c:strRef>
          </c:cat>
          <c:val>
            <c:numRef>
              <c:f>Feuil1!$B$2:$B$9</c:f>
              <c:numCache>
                <c:formatCode>General</c:formatCode>
                <c:ptCount val="8"/>
                <c:pt idx="0">
                  <c:v>6</c:v>
                </c:pt>
                <c:pt idx="1">
                  <c:v>6</c:v>
                </c:pt>
                <c:pt idx="2">
                  <c:v>6</c:v>
                </c:pt>
                <c:pt idx="3">
                  <c:v>6</c:v>
                </c:pt>
                <c:pt idx="4">
                  <c:v>6</c:v>
                </c:pt>
                <c:pt idx="5">
                  <c:v>6</c:v>
                </c:pt>
                <c:pt idx="6">
                  <c:v>6</c:v>
                </c:pt>
                <c:pt idx="7">
                  <c:v>6</c:v>
                </c:pt>
              </c:numCache>
            </c:numRef>
          </c:val>
        </c:ser>
        <c:dLbls>
          <c:showVal val="1"/>
        </c:dLbls>
        <c:firstSliceAng val="28"/>
      </c:pieChart>
      <c:spPr>
        <a:noFill/>
        <a:ln w="25398">
          <a:noFill/>
        </a:ln>
      </c:spPr>
    </c:plotArea>
    <c:plotVisOnly val="1"/>
    <c:dispBlanksAs val="zero"/>
  </c:chart>
  <c:txPr>
    <a:bodyPr/>
    <a:lstStyle/>
    <a:p>
      <a:pPr>
        <a:defRPr sz="1799"/>
      </a:pPr>
      <a:endParaRPr lang="fr-FR"/>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fr-FR"/>
  <c:style val="27"/>
  <c:chart>
    <c:autoTitleDeleted val="1"/>
    <c:plotArea>
      <c:layout/>
      <c:pieChart>
        <c:varyColors val="1"/>
        <c:ser>
          <c:idx val="0"/>
          <c:order val="0"/>
          <c:tx>
            <c:strRef>
              <c:f>Feuil1!$B$1</c:f>
              <c:strCache>
                <c:ptCount val="1"/>
                <c:pt idx="0">
                  <c:v>Ventes</c:v>
                </c:pt>
              </c:strCache>
            </c:strRef>
          </c:tx>
          <c:spPr>
            <a:gradFill flip="none" rotWithShape="1">
              <a:gsLst>
                <a:gs pos="0">
                  <a:srgbClr val="0097CC">
                    <a:shade val="30000"/>
                    <a:satMod val="115000"/>
                  </a:srgbClr>
                </a:gs>
                <a:gs pos="50000">
                  <a:srgbClr val="0097CC">
                    <a:shade val="67500"/>
                    <a:satMod val="115000"/>
                  </a:srgbClr>
                </a:gs>
                <a:gs pos="100000">
                  <a:srgbClr val="0097CC">
                    <a:shade val="100000"/>
                    <a:satMod val="115000"/>
                  </a:srgbClr>
                </a:gs>
              </a:gsLst>
              <a:lin ang="10800000" scaled="1"/>
              <a:tileRect/>
            </a:gradFill>
          </c:spPr>
          <c:dLbls>
            <c:delete val="1"/>
          </c:dLbls>
          <c:cat>
            <c:strRef>
              <c:f>Feuil1!$A$2:$A$9</c:f>
              <c:strCache>
                <c:ptCount val="8"/>
                <c:pt idx="0">
                  <c:v>Imparfait</c:v>
                </c:pt>
                <c:pt idx="1">
                  <c:v>Présent</c:v>
                </c:pt>
                <c:pt idx="2">
                  <c:v>Passé-Composé</c:v>
                </c:pt>
                <c:pt idx="3">
                  <c:v>Futur</c:v>
                </c:pt>
                <c:pt idx="4">
                  <c:v>Passé antérieur</c:v>
                </c:pt>
                <c:pt idx="5">
                  <c:v>Futur Antérieur</c:v>
                </c:pt>
                <c:pt idx="6">
                  <c:v>Plus-Que-Parfait</c:v>
                </c:pt>
                <c:pt idx="7">
                  <c:v>Passé simple</c:v>
                </c:pt>
              </c:strCache>
            </c:strRef>
          </c:cat>
          <c:val>
            <c:numRef>
              <c:f>Feuil1!$B$2:$B$9</c:f>
              <c:numCache>
                <c:formatCode>General</c:formatCode>
                <c:ptCount val="8"/>
                <c:pt idx="0">
                  <c:v>6</c:v>
                </c:pt>
                <c:pt idx="1">
                  <c:v>6</c:v>
                </c:pt>
                <c:pt idx="2">
                  <c:v>6</c:v>
                </c:pt>
                <c:pt idx="3">
                  <c:v>6</c:v>
                </c:pt>
                <c:pt idx="4">
                  <c:v>6</c:v>
                </c:pt>
                <c:pt idx="5">
                  <c:v>6</c:v>
                </c:pt>
                <c:pt idx="6">
                  <c:v>6</c:v>
                </c:pt>
                <c:pt idx="7">
                  <c:v>6</c:v>
                </c:pt>
              </c:numCache>
            </c:numRef>
          </c:val>
        </c:ser>
        <c:ser>
          <c:idx val="1"/>
          <c:order val="1"/>
          <c:tx>
            <c:strRef>
              <c:f>Feuil1!$B$1</c:f>
              <c:strCache>
                <c:ptCount val="1"/>
                <c:pt idx="0">
                  <c:v>Ventes</c:v>
                </c:pt>
              </c:strCache>
            </c:strRef>
          </c:tx>
          <c:dLbls>
            <c:txPr>
              <a:bodyPr/>
              <a:lstStyle/>
              <a:p>
                <a:pPr>
                  <a:defRPr sz="1195" b="1">
                    <a:solidFill>
                      <a:schemeClr val="accent6">
                        <a:lumMod val="75000"/>
                      </a:schemeClr>
                    </a:solidFill>
                  </a:defRPr>
                </a:pPr>
                <a:endParaRPr lang="fr-FR"/>
              </a:p>
            </c:txPr>
            <c:showCatName val="1"/>
            <c:showLeaderLines val="1"/>
          </c:dLbls>
          <c:cat>
            <c:strRef>
              <c:f>Feuil1!$A$2:$A$9</c:f>
              <c:strCache>
                <c:ptCount val="8"/>
                <c:pt idx="0">
                  <c:v>Imparfait</c:v>
                </c:pt>
                <c:pt idx="1">
                  <c:v>Présent</c:v>
                </c:pt>
                <c:pt idx="2">
                  <c:v>Passé-Composé</c:v>
                </c:pt>
                <c:pt idx="3">
                  <c:v>Futur</c:v>
                </c:pt>
                <c:pt idx="4">
                  <c:v>Passé antérieur</c:v>
                </c:pt>
                <c:pt idx="5">
                  <c:v>Futur Antérieur</c:v>
                </c:pt>
                <c:pt idx="6">
                  <c:v>Plus-Que-Parfait</c:v>
                </c:pt>
                <c:pt idx="7">
                  <c:v>Passé simple</c:v>
                </c:pt>
              </c:strCache>
            </c:strRef>
          </c:cat>
          <c:val>
            <c:numRef>
              <c:f>Feuil1!$B$2:$B$9</c:f>
              <c:numCache>
                <c:formatCode>General</c:formatCode>
                <c:ptCount val="8"/>
                <c:pt idx="0">
                  <c:v>6</c:v>
                </c:pt>
                <c:pt idx="1">
                  <c:v>6</c:v>
                </c:pt>
                <c:pt idx="2">
                  <c:v>6</c:v>
                </c:pt>
                <c:pt idx="3">
                  <c:v>6</c:v>
                </c:pt>
                <c:pt idx="4">
                  <c:v>6</c:v>
                </c:pt>
                <c:pt idx="5">
                  <c:v>6</c:v>
                </c:pt>
                <c:pt idx="6">
                  <c:v>6</c:v>
                </c:pt>
                <c:pt idx="7">
                  <c:v>6</c:v>
                </c:pt>
              </c:numCache>
            </c:numRef>
          </c:val>
        </c:ser>
        <c:dLbls>
          <c:showVal val="1"/>
        </c:dLbls>
        <c:firstSliceAng val="67"/>
      </c:pieChart>
      <c:spPr>
        <a:noFill/>
        <a:ln w="25386">
          <a:noFill/>
        </a:ln>
      </c:spPr>
    </c:plotArea>
    <c:plotVisOnly val="1"/>
    <c:dispBlanksAs val="zero"/>
  </c:chart>
  <c:spPr>
    <a:noFill/>
    <a:ln>
      <a:noFill/>
    </a:ln>
  </c:spPr>
  <c:txPr>
    <a:bodyPr/>
    <a:lstStyle/>
    <a:p>
      <a:pPr>
        <a:defRPr sz="1791"/>
      </a:pPr>
      <a:endParaRPr lang="fr-FR"/>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fr-FR"/>
  <c:style val="28"/>
  <c:chart>
    <c:autoTitleDeleted val="1"/>
    <c:plotArea>
      <c:layout/>
      <c:pieChart>
        <c:varyColors val="1"/>
        <c:ser>
          <c:idx val="0"/>
          <c:order val="0"/>
          <c:tx>
            <c:strRef>
              <c:f>Feuil1!$B$1</c:f>
              <c:strCache>
                <c:ptCount val="1"/>
                <c:pt idx="0">
                  <c:v>Ventes</c:v>
                </c:pt>
              </c:strCache>
            </c:strRef>
          </c:tx>
          <c:spPr>
            <a:gradFill flip="none" rotWithShape="1">
              <a:gsLst>
                <a:gs pos="0">
                  <a:srgbClr val="0097CC">
                    <a:shade val="30000"/>
                    <a:satMod val="115000"/>
                  </a:srgbClr>
                </a:gs>
                <a:gs pos="50000">
                  <a:srgbClr val="0097CC">
                    <a:shade val="67500"/>
                    <a:satMod val="115000"/>
                  </a:srgbClr>
                </a:gs>
                <a:gs pos="100000">
                  <a:srgbClr val="0097CC">
                    <a:shade val="100000"/>
                    <a:satMod val="115000"/>
                  </a:srgbClr>
                </a:gs>
              </a:gsLst>
              <a:lin ang="10800000" scaled="1"/>
              <a:tileRect/>
            </a:gradFill>
          </c:spPr>
          <c:dLbls>
            <c:delete val="1"/>
          </c:dLbls>
          <c:cat>
            <c:strRef>
              <c:f>Feuil1!$A$2:$A$9</c:f>
              <c:strCache>
                <c:ptCount val="8"/>
                <c:pt idx="0">
                  <c:v>Je</c:v>
                </c:pt>
                <c:pt idx="1">
                  <c:v>Tu</c:v>
                </c:pt>
                <c:pt idx="2">
                  <c:v>Il</c:v>
                </c:pt>
                <c:pt idx="3">
                  <c:v>Elle</c:v>
                </c:pt>
                <c:pt idx="4">
                  <c:v>Nous</c:v>
                </c:pt>
                <c:pt idx="5">
                  <c:v>Vous</c:v>
                </c:pt>
                <c:pt idx="6">
                  <c:v>Ils</c:v>
                </c:pt>
                <c:pt idx="7">
                  <c:v>Elles</c:v>
                </c:pt>
              </c:strCache>
            </c:strRef>
          </c:cat>
          <c:val>
            <c:numRef>
              <c:f>Feuil1!$B$2:$B$9</c:f>
              <c:numCache>
                <c:formatCode>General</c:formatCode>
                <c:ptCount val="8"/>
                <c:pt idx="0">
                  <c:v>6</c:v>
                </c:pt>
                <c:pt idx="1">
                  <c:v>6</c:v>
                </c:pt>
                <c:pt idx="2">
                  <c:v>6</c:v>
                </c:pt>
                <c:pt idx="3">
                  <c:v>6</c:v>
                </c:pt>
                <c:pt idx="4">
                  <c:v>6</c:v>
                </c:pt>
                <c:pt idx="5">
                  <c:v>6</c:v>
                </c:pt>
                <c:pt idx="6">
                  <c:v>6</c:v>
                </c:pt>
                <c:pt idx="7">
                  <c:v>6</c:v>
                </c:pt>
              </c:numCache>
            </c:numRef>
          </c:val>
        </c:ser>
        <c:dLbls>
          <c:showVal val="1"/>
        </c:dLbls>
        <c:firstSliceAng val="28"/>
      </c:pieChart>
      <c:spPr>
        <a:noFill/>
        <a:ln w="25398">
          <a:noFill/>
        </a:ln>
      </c:spPr>
    </c:plotArea>
    <c:plotVisOnly val="1"/>
    <c:dispBlanksAs val="zero"/>
  </c:chart>
  <c:txPr>
    <a:bodyPr/>
    <a:lstStyle/>
    <a:p>
      <a:pPr>
        <a:defRPr sz="1799"/>
      </a:pPr>
      <a:endParaRPr lang="fr-FR"/>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fr-FR"/>
  <c:style val="27"/>
  <c:chart>
    <c:autoTitleDeleted val="1"/>
    <c:plotArea>
      <c:layout/>
      <c:pieChart>
        <c:varyColors val="1"/>
        <c:ser>
          <c:idx val="0"/>
          <c:order val="0"/>
          <c:tx>
            <c:strRef>
              <c:f>Feuil1!$B$1</c:f>
              <c:strCache>
                <c:ptCount val="1"/>
                <c:pt idx="0">
                  <c:v>Ventes</c:v>
                </c:pt>
              </c:strCache>
            </c:strRef>
          </c:tx>
          <c:spPr>
            <a:gradFill flip="none" rotWithShape="1">
              <a:gsLst>
                <a:gs pos="0">
                  <a:srgbClr val="0097CC">
                    <a:shade val="30000"/>
                    <a:satMod val="115000"/>
                  </a:srgbClr>
                </a:gs>
                <a:gs pos="50000">
                  <a:srgbClr val="0097CC">
                    <a:shade val="67500"/>
                    <a:satMod val="115000"/>
                  </a:srgbClr>
                </a:gs>
                <a:gs pos="100000">
                  <a:srgbClr val="0097CC">
                    <a:shade val="100000"/>
                    <a:satMod val="115000"/>
                  </a:srgbClr>
                </a:gs>
              </a:gsLst>
              <a:lin ang="10800000" scaled="1"/>
              <a:tileRect/>
            </a:gradFill>
          </c:spPr>
          <c:dLbls>
            <c:delete val="1"/>
          </c:dLbls>
          <c:cat>
            <c:strRef>
              <c:f>Feuil1!$A$2:$A$9</c:f>
              <c:strCache>
                <c:ptCount val="8"/>
                <c:pt idx="0">
                  <c:v>Imparfait</c:v>
                </c:pt>
                <c:pt idx="1">
                  <c:v>Présent</c:v>
                </c:pt>
                <c:pt idx="2">
                  <c:v>Passé-Composé</c:v>
                </c:pt>
                <c:pt idx="3">
                  <c:v>Futur</c:v>
                </c:pt>
                <c:pt idx="4">
                  <c:v>Passé antérieur</c:v>
                </c:pt>
                <c:pt idx="5">
                  <c:v>Futur Antérieur</c:v>
                </c:pt>
                <c:pt idx="6">
                  <c:v>Plus-Que-Parfait</c:v>
                </c:pt>
                <c:pt idx="7">
                  <c:v>Passé simple</c:v>
                </c:pt>
              </c:strCache>
            </c:strRef>
          </c:cat>
          <c:val>
            <c:numRef>
              <c:f>Feuil1!$B$2:$B$9</c:f>
              <c:numCache>
                <c:formatCode>General</c:formatCode>
                <c:ptCount val="8"/>
                <c:pt idx="0">
                  <c:v>6</c:v>
                </c:pt>
                <c:pt idx="1">
                  <c:v>6</c:v>
                </c:pt>
                <c:pt idx="2">
                  <c:v>6</c:v>
                </c:pt>
                <c:pt idx="3">
                  <c:v>6</c:v>
                </c:pt>
                <c:pt idx="4">
                  <c:v>6</c:v>
                </c:pt>
                <c:pt idx="5">
                  <c:v>6</c:v>
                </c:pt>
                <c:pt idx="6">
                  <c:v>6</c:v>
                </c:pt>
                <c:pt idx="7">
                  <c:v>6</c:v>
                </c:pt>
              </c:numCache>
            </c:numRef>
          </c:val>
        </c:ser>
        <c:ser>
          <c:idx val="1"/>
          <c:order val="1"/>
          <c:tx>
            <c:strRef>
              <c:f>Feuil1!$B$1</c:f>
              <c:strCache>
                <c:ptCount val="1"/>
                <c:pt idx="0">
                  <c:v>Ventes</c:v>
                </c:pt>
              </c:strCache>
            </c:strRef>
          </c:tx>
          <c:dLbls>
            <c:txPr>
              <a:bodyPr/>
              <a:lstStyle/>
              <a:p>
                <a:pPr>
                  <a:defRPr sz="1195" b="1">
                    <a:solidFill>
                      <a:schemeClr val="accent6">
                        <a:lumMod val="75000"/>
                      </a:schemeClr>
                    </a:solidFill>
                  </a:defRPr>
                </a:pPr>
                <a:endParaRPr lang="fr-FR"/>
              </a:p>
            </c:txPr>
            <c:showCatName val="1"/>
            <c:showLeaderLines val="1"/>
          </c:dLbls>
          <c:cat>
            <c:strRef>
              <c:f>Feuil1!$A$2:$A$9</c:f>
              <c:strCache>
                <c:ptCount val="8"/>
                <c:pt idx="0">
                  <c:v>Imparfait</c:v>
                </c:pt>
                <c:pt idx="1">
                  <c:v>Présent</c:v>
                </c:pt>
                <c:pt idx="2">
                  <c:v>Passé-Composé</c:v>
                </c:pt>
                <c:pt idx="3">
                  <c:v>Futur</c:v>
                </c:pt>
                <c:pt idx="4">
                  <c:v>Passé antérieur</c:v>
                </c:pt>
                <c:pt idx="5">
                  <c:v>Futur Antérieur</c:v>
                </c:pt>
                <c:pt idx="6">
                  <c:v>Plus-Que-Parfait</c:v>
                </c:pt>
                <c:pt idx="7">
                  <c:v>Passé simple</c:v>
                </c:pt>
              </c:strCache>
            </c:strRef>
          </c:cat>
          <c:val>
            <c:numRef>
              <c:f>Feuil1!$B$2:$B$9</c:f>
              <c:numCache>
                <c:formatCode>General</c:formatCode>
                <c:ptCount val="8"/>
                <c:pt idx="0">
                  <c:v>6</c:v>
                </c:pt>
                <c:pt idx="1">
                  <c:v>6</c:v>
                </c:pt>
                <c:pt idx="2">
                  <c:v>6</c:v>
                </c:pt>
                <c:pt idx="3">
                  <c:v>6</c:v>
                </c:pt>
                <c:pt idx="4">
                  <c:v>6</c:v>
                </c:pt>
                <c:pt idx="5">
                  <c:v>6</c:v>
                </c:pt>
                <c:pt idx="6">
                  <c:v>6</c:v>
                </c:pt>
                <c:pt idx="7">
                  <c:v>6</c:v>
                </c:pt>
              </c:numCache>
            </c:numRef>
          </c:val>
        </c:ser>
        <c:dLbls>
          <c:showVal val="1"/>
        </c:dLbls>
        <c:firstSliceAng val="67"/>
      </c:pieChart>
      <c:spPr>
        <a:noFill/>
        <a:ln w="25386">
          <a:noFill/>
        </a:ln>
      </c:spPr>
    </c:plotArea>
    <c:plotVisOnly val="1"/>
    <c:dispBlanksAs val="zero"/>
  </c:chart>
  <c:spPr>
    <a:noFill/>
    <a:ln>
      <a:noFill/>
    </a:ln>
  </c:spPr>
  <c:txPr>
    <a:bodyPr/>
    <a:lstStyle/>
    <a:p>
      <a:pPr>
        <a:defRPr sz="1791"/>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style val="28"/>
  <c:chart>
    <c:autoTitleDeleted val="1"/>
    <c:plotArea>
      <c:layout/>
      <c:pieChart>
        <c:varyColors val="1"/>
        <c:ser>
          <c:idx val="0"/>
          <c:order val="0"/>
          <c:tx>
            <c:strRef>
              <c:f>Feuil1!$B$1</c:f>
              <c:strCache>
                <c:ptCount val="1"/>
                <c:pt idx="0">
                  <c:v>Ventes</c:v>
                </c:pt>
              </c:strCache>
            </c:strRef>
          </c:tx>
          <c:spPr>
            <a:gradFill flip="none" rotWithShape="1">
              <a:gsLst>
                <a:gs pos="0">
                  <a:srgbClr val="0097CC">
                    <a:shade val="30000"/>
                    <a:satMod val="115000"/>
                  </a:srgbClr>
                </a:gs>
                <a:gs pos="50000">
                  <a:srgbClr val="0097CC">
                    <a:shade val="67500"/>
                    <a:satMod val="115000"/>
                  </a:srgbClr>
                </a:gs>
                <a:gs pos="100000">
                  <a:srgbClr val="0097CC">
                    <a:shade val="100000"/>
                    <a:satMod val="115000"/>
                  </a:srgbClr>
                </a:gs>
              </a:gsLst>
              <a:lin ang="10800000" scaled="1"/>
              <a:tileRect/>
            </a:gradFill>
          </c:spPr>
          <c:dLbls>
            <c:delete val="1"/>
          </c:dLbls>
          <c:cat>
            <c:strRef>
              <c:f>Feuil1!$A$2:$A$9</c:f>
              <c:strCache>
                <c:ptCount val="8"/>
                <c:pt idx="0">
                  <c:v>Je</c:v>
                </c:pt>
                <c:pt idx="1">
                  <c:v>Tu</c:v>
                </c:pt>
                <c:pt idx="2">
                  <c:v>Il</c:v>
                </c:pt>
                <c:pt idx="3">
                  <c:v>Elle</c:v>
                </c:pt>
                <c:pt idx="4">
                  <c:v>Nous</c:v>
                </c:pt>
                <c:pt idx="5">
                  <c:v>Vous</c:v>
                </c:pt>
                <c:pt idx="6">
                  <c:v>Ils</c:v>
                </c:pt>
                <c:pt idx="7">
                  <c:v>Elles</c:v>
                </c:pt>
              </c:strCache>
            </c:strRef>
          </c:cat>
          <c:val>
            <c:numRef>
              <c:f>Feuil1!$B$2:$B$9</c:f>
              <c:numCache>
                <c:formatCode>General</c:formatCode>
                <c:ptCount val="8"/>
                <c:pt idx="0">
                  <c:v>6</c:v>
                </c:pt>
                <c:pt idx="1">
                  <c:v>6</c:v>
                </c:pt>
                <c:pt idx="2">
                  <c:v>6</c:v>
                </c:pt>
                <c:pt idx="3">
                  <c:v>6</c:v>
                </c:pt>
                <c:pt idx="4">
                  <c:v>6</c:v>
                </c:pt>
                <c:pt idx="5">
                  <c:v>6</c:v>
                </c:pt>
                <c:pt idx="6">
                  <c:v>6</c:v>
                </c:pt>
                <c:pt idx="7">
                  <c:v>6</c:v>
                </c:pt>
              </c:numCache>
            </c:numRef>
          </c:val>
        </c:ser>
        <c:dLbls>
          <c:showVal val="1"/>
        </c:dLbls>
        <c:firstSliceAng val="28"/>
      </c:pieChart>
      <c:spPr>
        <a:noFill/>
        <a:ln w="25398">
          <a:noFill/>
        </a:ln>
      </c:spPr>
    </c:plotArea>
    <c:plotVisOnly val="1"/>
    <c:dispBlanksAs val="zero"/>
  </c:chart>
  <c:txPr>
    <a:bodyPr/>
    <a:lstStyle/>
    <a:p>
      <a:pPr>
        <a:defRPr sz="1799"/>
      </a:pPr>
      <a:endParaRPr lang="fr-FR"/>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fr-FR"/>
  <c:style val="28"/>
  <c:chart>
    <c:autoTitleDeleted val="1"/>
    <c:plotArea>
      <c:layout/>
      <c:pieChart>
        <c:varyColors val="1"/>
        <c:ser>
          <c:idx val="0"/>
          <c:order val="0"/>
          <c:tx>
            <c:strRef>
              <c:f>Feuil1!$B$1</c:f>
              <c:strCache>
                <c:ptCount val="1"/>
                <c:pt idx="0">
                  <c:v>Ventes</c:v>
                </c:pt>
              </c:strCache>
            </c:strRef>
          </c:tx>
          <c:spPr>
            <a:gradFill flip="none" rotWithShape="1">
              <a:gsLst>
                <a:gs pos="0">
                  <a:srgbClr val="0097CC">
                    <a:shade val="30000"/>
                    <a:satMod val="115000"/>
                  </a:srgbClr>
                </a:gs>
                <a:gs pos="50000">
                  <a:srgbClr val="0097CC">
                    <a:shade val="67500"/>
                    <a:satMod val="115000"/>
                  </a:srgbClr>
                </a:gs>
                <a:gs pos="100000">
                  <a:srgbClr val="0097CC">
                    <a:shade val="100000"/>
                    <a:satMod val="115000"/>
                  </a:srgbClr>
                </a:gs>
              </a:gsLst>
              <a:lin ang="10800000" scaled="1"/>
              <a:tileRect/>
            </a:gradFill>
          </c:spPr>
          <c:dLbls>
            <c:delete val="1"/>
          </c:dLbls>
          <c:cat>
            <c:strRef>
              <c:f>Feuil1!$A$2:$A$9</c:f>
              <c:strCache>
                <c:ptCount val="8"/>
                <c:pt idx="0">
                  <c:v>Je</c:v>
                </c:pt>
                <c:pt idx="1">
                  <c:v>Tu</c:v>
                </c:pt>
                <c:pt idx="2">
                  <c:v>Il</c:v>
                </c:pt>
                <c:pt idx="3">
                  <c:v>Elle</c:v>
                </c:pt>
                <c:pt idx="4">
                  <c:v>Nous</c:v>
                </c:pt>
                <c:pt idx="5">
                  <c:v>Vous</c:v>
                </c:pt>
                <c:pt idx="6">
                  <c:v>Ils</c:v>
                </c:pt>
                <c:pt idx="7">
                  <c:v>Elles</c:v>
                </c:pt>
              </c:strCache>
            </c:strRef>
          </c:cat>
          <c:val>
            <c:numRef>
              <c:f>Feuil1!$B$2:$B$9</c:f>
              <c:numCache>
                <c:formatCode>General</c:formatCode>
                <c:ptCount val="8"/>
                <c:pt idx="0">
                  <c:v>6</c:v>
                </c:pt>
                <c:pt idx="1">
                  <c:v>6</c:v>
                </c:pt>
                <c:pt idx="2">
                  <c:v>6</c:v>
                </c:pt>
                <c:pt idx="3">
                  <c:v>6</c:v>
                </c:pt>
                <c:pt idx="4">
                  <c:v>6</c:v>
                </c:pt>
                <c:pt idx="5">
                  <c:v>6</c:v>
                </c:pt>
                <c:pt idx="6">
                  <c:v>6</c:v>
                </c:pt>
                <c:pt idx="7">
                  <c:v>6</c:v>
                </c:pt>
              </c:numCache>
            </c:numRef>
          </c:val>
        </c:ser>
        <c:dLbls>
          <c:showVal val="1"/>
        </c:dLbls>
        <c:firstSliceAng val="28"/>
      </c:pieChart>
      <c:spPr>
        <a:noFill/>
        <a:ln w="25398">
          <a:noFill/>
        </a:ln>
      </c:spPr>
    </c:plotArea>
    <c:plotVisOnly val="1"/>
    <c:dispBlanksAs val="zero"/>
  </c:chart>
  <c:txPr>
    <a:bodyPr/>
    <a:lstStyle/>
    <a:p>
      <a:pPr>
        <a:defRPr sz="1799"/>
      </a:pPr>
      <a:endParaRPr lang="fr-FR"/>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fr-FR"/>
  <c:style val="27"/>
  <c:chart>
    <c:autoTitleDeleted val="1"/>
    <c:plotArea>
      <c:layout/>
      <c:pieChart>
        <c:varyColors val="1"/>
        <c:ser>
          <c:idx val="0"/>
          <c:order val="0"/>
          <c:tx>
            <c:strRef>
              <c:f>Feuil1!$B$1</c:f>
              <c:strCache>
                <c:ptCount val="1"/>
                <c:pt idx="0">
                  <c:v>Ventes</c:v>
                </c:pt>
              </c:strCache>
            </c:strRef>
          </c:tx>
          <c:spPr>
            <a:gradFill flip="none" rotWithShape="1">
              <a:gsLst>
                <a:gs pos="0">
                  <a:srgbClr val="0097CC">
                    <a:shade val="30000"/>
                    <a:satMod val="115000"/>
                  </a:srgbClr>
                </a:gs>
                <a:gs pos="50000">
                  <a:srgbClr val="0097CC">
                    <a:shade val="67500"/>
                    <a:satMod val="115000"/>
                  </a:srgbClr>
                </a:gs>
                <a:gs pos="100000">
                  <a:srgbClr val="0097CC">
                    <a:shade val="100000"/>
                    <a:satMod val="115000"/>
                  </a:srgbClr>
                </a:gs>
              </a:gsLst>
              <a:lin ang="10800000" scaled="1"/>
              <a:tileRect/>
            </a:gradFill>
          </c:spPr>
          <c:dLbls>
            <c:delete val="1"/>
          </c:dLbls>
          <c:cat>
            <c:strRef>
              <c:f>Feuil1!$A$2:$A$9</c:f>
              <c:strCache>
                <c:ptCount val="8"/>
                <c:pt idx="0">
                  <c:v>Imparfait</c:v>
                </c:pt>
                <c:pt idx="1">
                  <c:v>Présent</c:v>
                </c:pt>
                <c:pt idx="2">
                  <c:v>Passé-Composé</c:v>
                </c:pt>
                <c:pt idx="3">
                  <c:v>Futur</c:v>
                </c:pt>
                <c:pt idx="4">
                  <c:v>Passé antérieur</c:v>
                </c:pt>
                <c:pt idx="5">
                  <c:v>Futur Antérieur</c:v>
                </c:pt>
                <c:pt idx="6">
                  <c:v>Plus-Que-Parfait</c:v>
                </c:pt>
                <c:pt idx="7">
                  <c:v>Passé simple</c:v>
                </c:pt>
              </c:strCache>
            </c:strRef>
          </c:cat>
          <c:val>
            <c:numRef>
              <c:f>Feuil1!$B$2:$B$9</c:f>
              <c:numCache>
                <c:formatCode>General</c:formatCode>
                <c:ptCount val="8"/>
                <c:pt idx="0">
                  <c:v>6</c:v>
                </c:pt>
                <c:pt idx="1">
                  <c:v>6</c:v>
                </c:pt>
                <c:pt idx="2">
                  <c:v>6</c:v>
                </c:pt>
                <c:pt idx="3">
                  <c:v>6</c:v>
                </c:pt>
                <c:pt idx="4">
                  <c:v>6</c:v>
                </c:pt>
                <c:pt idx="5">
                  <c:v>6</c:v>
                </c:pt>
                <c:pt idx="6">
                  <c:v>6</c:v>
                </c:pt>
                <c:pt idx="7">
                  <c:v>6</c:v>
                </c:pt>
              </c:numCache>
            </c:numRef>
          </c:val>
        </c:ser>
        <c:ser>
          <c:idx val="1"/>
          <c:order val="1"/>
          <c:tx>
            <c:strRef>
              <c:f>Feuil1!$B$1</c:f>
              <c:strCache>
                <c:ptCount val="1"/>
                <c:pt idx="0">
                  <c:v>Ventes</c:v>
                </c:pt>
              </c:strCache>
            </c:strRef>
          </c:tx>
          <c:dLbls>
            <c:txPr>
              <a:bodyPr/>
              <a:lstStyle/>
              <a:p>
                <a:pPr>
                  <a:defRPr sz="1195" b="1">
                    <a:solidFill>
                      <a:schemeClr val="accent6">
                        <a:lumMod val="75000"/>
                      </a:schemeClr>
                    </a:solidFill>
                  </a:defRPr>
                </a:pPr>
                <a:endParaRPr lang="fr-FR"/>
              </a:p>
            </c:txPr>
            <c:showCatName val="1"/>
            <c:showLeaderLines val="1"/>
          </c:dLbls>
          <c:cat>
            <c:strRef>
              <c:f>Feuil1!$A$2:$A$9</c:f>
              <c:strCache>
                <c:ptCount val="8"/>
                <c:pt idx="0">
                  <c:v>Imparfait</c:v>
                </c:pt>
                <c:pt idx="1">
                  <c:v>Présent</c:v>
                </c:pt>
                <c:pt idx="2">
                  <c:v>Passé-Composé</c:v>
                </c:pt>
                <c:pt idx="3">
                  <c:v>Futur</c:v>
                </c:pt>
                <c:pt idx="4">
                  <c:v>Passé antérieur</c:v>
                </c:pt>
                <c:pt idx="5">
                  <c:v>Futur Antérieur</c:v>
                </c:pt>
                <c:pt idx="6">
                  <c:v>Plus-Que-Parfait</c:v>
                </c:pt>
                <c:pt idx="7">
                  <c:v>Passé simple</c:v>
                </c:pt>
              </c:strCache>
            </c:strRef>
          </c:cat>
          <c:val>
            <c:numRef>
              <c:f>Feuil1!$B$2:$B$9</c:f>
              <c:numCache>
                <c:formatCode>General</c:formatCode>
                <c:ptCount val="8"/>
                <c:pt idx="0">
                  <c:v>6</c:v>
                </c:pt>
                <c:pt idx="1">
                  <c:v>6</c:v>
                </c:pt>
                <c:pt idx="2">
                  <c:v>6</c:v>
                </c:pt>
                <c:pt idx="3">
                  <c:v>6</c:v>
                </c:pt>
                <c:pt idx="4">
                  <c:v>6</c:v>
                </c:pt>
                <c:pt idx="5">
                  <c:v>6</c:v>
                </c:pt>
                <c:pt idx="6">
                  <c:v>6</c:v>
                </c:pt>
                <c:pt idx="7">
                  <c:v>6</c:v>
                </c:pt>
              </c:numCache>
            </c:numRef>
          </c:val>
        </c:ser>
        <c:dLbls>
          <c:showVal val="1"/>
        </c:dLbls>
        <c:firstSliceAng val="67"/>
      </c:pieChart>
      <c:spPr>
        <a:noFill/>
        <a:ln w="25386">
          <a:noFill/>
        </a:ln>
      </c:spPr>
    </c:plotArea>
    <c:plotVisOnly val="1"/>
    <c:dispBlanksAs val="zero"/>
  </c:chart>
  <c:spPr>
    <a:noFill/>
    <a:ln>
      <a:noFill/>
    </a:ln>
  </c:spPr>
  <c:txPr>
    <a:bodyPr/>
    <a:lstStyle/>
    <a:p>
      <a:pPr>
        <a:defRPr sz="1791"/>
      </a:pPr>
      <a:endParaRPr lang="fr-FR"/>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fr-FR"/>
  <c:style val="28"/>
  <c:chart>
    <c:autoTitleDeleted val="1"/>
    <c:plotArea>
      <c:layout/>
      <c:pieChart>
        <c:varyColors val="1"/>
        <c:ser>
          <c:idx val="0"/>
          <c:order val="0"/>
          <c:tx>
            <c:strRef>
              <c:f>Feuil1!$B$1</c:f>
              <c:strCache>
                <c:ptCount val="1"/>
                <c:pt idx="0">
                  <c:v>Ventes</c:v>
                </c:pt>
              </c:strCache>
            </c:strRef>
          </c:tx>
          <c:spPr>
            <a:gradFill flip="none" rotWithShape="1">
              <a:gsLst>
                <a:gs pos="0">
                  <a:srgbClr val="0097CC">
                    <a:shade val="30000"/>
                    <a:satMod val="115000"/>
                  </a:srgbClr>
                </a:gs>
                <a:gs pos="50000">
                  <a:srgbClr val="0097CC">
                    <a:shade val="67500"/>
                    <a:satMod val="115000"/>
                  </a:srgbClr>
                </a:gs>
                <a:gs pos="100000">
                  <a:srgbClr val="0097CC">
                    <a:shade val="100000"/>
                    <a:satMod val="115000"/>
                  </a:srgbClr>
                </a:gs>
              </a:gsLst>
              <a:lin ang="10800000" scaled="1"/>
              <a:tileRect/>
            </a:gradFill>
          </c:spPr>
          <c:dLbls>
            <c:delete val="1"/>
          </c:dLbls>
          <c:cat>
            <c:strRef>
              <c:f>Feuil1!$A$2:$A$9</c:f>
              <c:strCache>
                <c:ptCount val="8"/>
                <c:pt idx="0">
                  <c:v>Je</c:v>
                </c:pt>
                <c:pt idx="1">
                  <c:v>Tu</c:v>
                </c:pt>
                <c:pt idx="2">
                  <c:v>Il</c:v>
                </c:pt>
                <c:pt idx="3">
                  <c:v>Elle</c:v>
                </c:pt>
                <c:pt idx="4">
                  <c:v>Nous</c:v>
                </c:pt>
                <c:pt idx="5">
                  <c:v>Vous</c:v>
                </c:pt>
                <c:pt idx="6">
                  <c:v>Ils</c:v>
                </c:pt>
                <c:pt idx="7">
                  <c:v>Elles</c:v>
                </c:pt>
              </c:strCache>
            </c:strRef>
          </c:cat>
          <c:val>
            <c:numRef>
              <c:f>Feuil1!$B$2:$B$9</c:f>
              <c:numCache>
                <c:formatCode>General</c:formatCode>
                <c:ptCount val="8"/>
                <c:pt idx="0">
                  <c:v>6</c:v>
                </c:pt>
                <c:pt idx="1">
                  <c:v>6</c:v>
                </c:pt>
                <c:pt idx="2">
                  <c:v>6</c:v>
                </c:pt>
                <c:pt idx="3">
                  <c:v>6</c:v>
                </c:pt>
                <c:pt idx="4">
                  <c:v>6</c:v>
                </c:pt>
                <c:pt idx="5">
                  <c:v>6</c:v>
                </c:pt>
                <c:pt idx="6">
                  <c:v>6</c:v>
                </c:pt>
                <c:pt idx="7">
                  <c:v>6</c:v>
                </c:pt>
              </c:numCache>
            </c:numRef>
          </c:val>
        </c:ser>
        <c:dLbls>
          <c:showVal val="1"/>
        </c:dLbls>
        <c:firstSliceAng val="28"/>
      </c:pieChart>
      <c:spPr>
        <a:noFill/>
        <a:ln w="25398">
          <a:noFill/>
        </a:ln>
      </c:spPr>
    </c:plotArea>
    <c:plotVisOnly val="1"/>
    <c:dispBlanksAs val="zero"/>
  </c:chart>
  <c:txPr>
    <a:bodyPr/>
    <a:lstStyle/>
    <a:p>
      <a:pPr>
        <a:defRPr sz="1799"/>
      </a:pPr>
      <a:endParaRPr lang="fr-FR"/>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fr-FR"/>
  <c:style val="27"/>
  <c:chart>
    <c:autoTitleDeleted val="1"/>
    <c:plotArea>
      <c:layout/>
      <c:pieChart>
        <c:varyColors val="1"/>
        <c:ser>
          <c:idx val="0"/>
          <c:order val="0"/>
          <c:tx>
            <c:strRef>
              <c:f>Feuil1!$B$1</c:f>
              <c:strCache>
                <c:ptCount val="1"/>
                <c:pt idx="0">
                  <c:v>Ventes</c:v>
                </c:pt>
              </c:strCache>
            </c:strRef>
          </c:tx>
          <c:spPr>
            <a:gradFill flip="none" rotWithShape="1">
              <a:gsLst>
                <a:gs pos="0">
                  <a:srgbClr val="0097CC">
                    <a:shade val="30000"/>
                    <a:satMod val="115000"/>
                  </a:srgbClr>
                </a:gs>
                <a:gs pos="50000">
                  <a:srgbClr val="0097CC">
                    <a:shade val="67500"/>
                    <a:satMod val="115000"/>
                  </a:srgbClr>
                </a:gs>
                <a:gs pos="100000">
                  <a:srgbClr val="0097CC">
                    <a:shade val="100000"/>
                    <a:satMod val="115000"/>
                  </a:srgbClr>
                </a:gs>
              </a:gsLst>
              <a:lin ang="10800000" scaled="1"/>
              <a:tileRect/>
            </a:gradFill>
          </c:spPr>
          <c:dLbls>
            <c:delete val="1"/>
          </c:dLbls>
          <c:cat>
            <c:strRef>
              <c:f>Feuil1!$A$2:$A$9</c:f>
              <c:strCache>
                <c:ptCount val="8"/>
                <c:pt idx="0">
                  <c:v>Imparfait</c:v>
                </c:pt>
                <c:pt idx="1">
                  <c:v>Présent</c:v>
                </c:pt>
                <c:pt idx="2">
                  <c:v>Passé-Composé</c:v>
                </c:pt>
                <c:pt idx="3">
                  <c:v>Futur</c:v>
                </c:pt>
                <c:pt idx="4">
                  <c:v>Passé antérieur</c:v>
                </c:pt>
                <c:pt idx="5">
                  <c:v>Futur Antérieur</c:v>
                </c:pt>
                <c:pt idx="6">
                  <c:v>Plus-Que-Parfait</c:v>
                </c:pt>
                <c:pt idx="7">
                  <c:v>Passé simple</c:v>
                </c:pt>
              </c:strCache>
            </c:strRef>
          </c:cat>
          <c:val>
            <c:numRef>
              <c:f>Feuil1!$B$2:$B$9</c:f>
              <c:numCache>
                <c:formatCode>General</c:formatCode>
                <c:ptCount val="8"/>
                <c:pt idx="0">
                  <c:v>6</c:v>
                </c:pt>
                <c:pt idx="1">
                  <c:v>6</c:v>
                </c:pt>
                <c:pt idx="2">
                  <c:v>6</c:v>
                </c:pt>
                <c:pt idx="3">
                  <c:v>6</c:v>
                </c:pt>
                <c:pt idx="4">
                  <c:v>6</c:v>
                </c:pt>
                <c:pt idx="5">
                  <c:v>6</c:v>
                </c:pt>
                <c:pt idx="6">
                  <c:v>6</c:v>
                </c:pt>
                <c:pt idx="7">
                  <c:v>6</c:v>
                </c:pt>
              </c:numCache>
            </c:numRef>
          </c:val>
        </c:ser>
        <c:ser>
          <c:idx val="1"/>
          <c:order val="1"/>
          <c:tx>
            <c:strRef>
              <c:f>Feuil1!$B$1</c:f>
              <c:strCache>
                <c:ptCount val="1"/>
                <c:pt idx="0">
                  <c:v>Ventes</c:v>
                </c:pt>
              </c:strCache>
            </c:strRef>
          </c:tx>
          <c:dLbls>
            <c:txPr>
              <a:bodyPr/>
              <a:lstStyle/>
              <a:p>
                <a:pPr>
                  <a:defRPr sz="1195" b="1">
                    <a:solidFill>
                      <a:schemeClr val="accent6">
                        <a:lumMod val="75000"/>
                      </a:schemeClr>
                    </a:solidFill>
                  </a:defRPr>
                </a:pPr>
                <a:endParaRPr lang="fr-FR"/>
              </a:p>
            </c:txPr>
            <c:showCatName val="1"/>
            <c:showLeaderLines val="1"/>
          </c:dLbls>
          <c:cat>
            <c:strRef>
              <c:f>Feuil1!$A$2:$A$9</c:f>
              <c:strCache>
                <c:ptCount val="8"/>
                <c:pt idx="0">
                  <c:v>Imparfait</c:v>
                </c:pt>
                <c:pt idx="1">
                  <c:v>Présent</c:v>
                </c:pt>
                <c:pt idx="2">
                  <c:v>Passé-Composé</c:v>
                </c:pt>
                <c:pt idx="3">
                  <c:v>Futur</c:v>
                </c:pt>
                <c:pt idx="4">
                  <c:v>Passé antérieur</c:v>
                </c:pt>
                <c:pt idx="5">
                  <c:v>Futur Antérieur</c:v>
                </c:pt>
                <c:pt idx="6">
                  <c:v>Plus-Que-Parfait</c:v>
                </c:pt>
                <c:pt idx="7">
                  <c:v>Passé simple</c:v>
                </c:pt>
              </c:strCache>
            </c:strRef>
          </c:cat>
          <c:val>
            <c:numRef>
              <c:f>Feuil1!$B$2:$B$9</c:f>
              <c:numCache>
                <c:formatCode>General</c:formatCode>
                <c:ptCount val="8"/>
                <c:pt idx="0">
                  <c:v>6</c:v>
                </c:pt>
                <c:pt idx="1">
                  <c:v>6</c:v>
                </c:pt>
                <c:pt idx="2">
                  <c:v>6</c:v>
                </c:pt>
                <c:pt idx="3">
                  <c:v>6</c:v>
                </c:pt>
                <c:pt idx="4">
                  <c:v>6</c:v>
                </c:pt>
                <c:pt idx="5">
                  <c:v>6</c:v>
                </c:pt>
                <c:pt idx="6">
                  <c:v>6</c:v>
                </c:pt>
                <c:pt idx="7">
                  <c:v>6</c:v>
                </c:pt>
              </c:numCache>
            </c:numRef>
          </c:val>
        </c:ser>
        <c:dLbls>
          <c:showVal val="1"/>
        </c:dLbls>
        <c:firstSliceAng val="67"/>
      </c:pieChart>
      <c:spPr>
        <a:noFill/>
        <a:ln w="25386">
          <a:noFill/>
        </a:ln>
      </c:spPr>
    </c:plotArea>
    <c:plotVisOnly val="1"/>
    <c:dispBlanksAs val="zero"/>
  </c:chart>
  <c:spPr>
    <a:noFill/>
    <a:ln>
      <a:noFill/>
    </a:ln>
  </c:spPr>
  <c:txPr>
    <a:bodyPr/>
    <a:lstStyle/>
    <a:p>
      <a:pPr>
        <a:defRPr sz="1791"/>
      </a:pPr>
      <a:endParaRPr lang="fr-FR"/>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fr-FR"/>
  <c:style val="28"/>
  <c:chart>
    <c:autoTitleDeleted val="1"/>
    <c:plotArea>
      <c:layout/>
      <c:pieChart>
        <c:varyColors val="1"/>
        <c:ser>
          <c:idx val="0"/>
          <c:order val="0"/>
          <c:tx>
            <c:strRef>
              <c:f>Feuil1!$B$1</c:f>
              <c:strCache>
                <c:ptCount val="1"/>
                <c:pt idx="0">
                  <c:v>Ventes</c:v>
                </c:pt>
              </c:strCache>
            </c:strRef>
          </c:tx>
          <c:spPr>
            <a:gradFill flip="none" rotWithShape="1">
              <a:gsLst>
                <a:gs pos="0">
                  <a:srgbClr val="0097CC">
                    <a:shade val="30000"/>
                    <a:satMod val="115000"/>
                  </a:srgbClr>
                </a:gs>
                <a:gs pos="50000">
                  <a:srgbClr val="0097CC">
                    <a:shade val="67500"/>
                    <a:satMod val="115000"/>
                  </a:srgbClr>
                </a:gs>
                <a:gs pos="100000">
                  <a:srgbClr val="0097CC">
                    <a:shade val="100000"/>
                    <a:satMod val="115000"/>
                  </a:srgbClr>
                </a:gs>
              </a:gsLst>
              <a:lin ang="10800000" scaled="1"/>
              <a:tileRect/>
            </a:gradFill>
          </c:spPr>
          <c:dLbls>
            <c:delete val="1"/>
          </c:dLbls>
          <c:cat>
            <c:strRef>
              <c:f>Feuil1!$A$2:$A$9</c:f>
              <c:strCache>
                <c:ptCount val="8"/>
                <c:pt idx="0">
                  <c:v>Je</c:v>
                </c:pt>
                <c:pt idx="1">
                  <c:v>Tu</c:v>
                </c:pt>
                <c:pt idx="2">
                  <c:v>Il</c:v>
                </c:pt>
                <c:pt idx="3">
                  <c:v>Elle</c:v>
                </c:pt>
                <c:pt idx="4">
                  <c:v>Nous</c:v>
                </c:pt>
                <c:pt idx="5">
                  <c:v>Vous</c:v>
                </c:pt>
                <c:pt idx="6">
                  <c:v>Ils</c:v>
                </c:pt>
                <c:pt idx="7">
                  <c:v>Elles</c:v>
                </c:pt>
              </c:strCache>
            </c:strRef>
          </c:cat>
          <c:val>
            <c:numRef>
              <c:f>Feuil1!$B$2:$B$9</c:f>
              <c:numCache>
                <c:formatCode>General</c:formatCode>
                <c:ptCount val="8"/>
                <c:pt idx="0">
                  <c:v>6</c:v>
                </c:pt>
                <c:pt idx="1">
                  <c:v>6</c:v>
                </c:pt>
                <c:pt idx="2">
                  <c:v>6</c:v>
                </c:pt>
                <c:pt idx="3">
                  <c:v>6</c:v>
                </c:pt>
                <c:pt idx="4">
                  <c:v>6</c:v>
                </c:pt>
                <c:pt idx="5">
                  <c:v>6</c:v>
                </c:pt>
                <c:pt idx="6">
                  <c:v>6</c:v>
                </c:pt>
                <c:pt idx="7">
                  <c:v>6</c:v>
                </c:pt>
              </c:numCache>
            </c:numRef>
          </c:val>
        </c:ser>
        <c:dLbls>
          <c:showVal val="1"/>
        </c:dLbls>
        <c:firstSliceAng val="28"/>
      </c:pieChart>
      <c:spPr>
        <a:noFill/>
        <a:ln w="25398">
          <a:noFill/>
        </a:ln>
      </c:spPr>
    </c:plotArea>
    <c:plotVisOnly val="1"/>
    <c:dispBlanksAs val="zero"/>
  </c:chart>
  <c:txPr>
    <a:bodyPr/>
    <a:lstStyle/>
    <a:p>
      <a:pPr>
        <a:defRPr sz="1799"/>
      </a:pPr>
      <a:endParaRPr lang="fr-F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style val="27"/>
  <c:chart>
    <c:autoTitleDeleted val="1"/>
    <c:plotArea>
      <c:layout/>
      <c:pieChart>
        <c:varyColors val="1"/>
        <c:ser>
          <c:idx val="0"/>
          <c:order val="0"/>
          <c:tx>
            <c:strRef>
              <c:f>Feuil1!$B$1</c:f>
              <c:strCache>
                <c:ptCount val="1"/>
                <c:pt idx="0">
                  <c:v>Ventes</c:v>
                </c:pt>
              </c:strCache>
            </c:strRef>
          </c:tx>
          <c:spPr>
            <a:gradFill flip="none" rotWithShape="1">
              <a:gsLst>
                <a:gs pos="0">
                  <a:srgbClr val="0097CC">
                    <a:shade val="30000"/>
                    <a:satMod val="115000"/>
                  </a:srgbClr>
                </a:gs>
                <a:gs pos="50000">
                  <a:srgbClr val="0097CC">
                    <a:shade val="67500"/>
                    <a:satMod val="115000"/>
                  </a:srgbClr>
                </a:gs>
                <a:gs pos="100000">
                  <a:srgbClr val="0097CC">
                    <a:shade val="100000"/>
                    <a:satMod val="115000"/>
                  </a:srgbClr>
                </a:gs>
              </a:gsLst>
              <a:lin ang="10800000" scaled="1"/>
              <a:tileRect/>
            </a:gradFill>
          </c:spPr>
          <c:dLbls>
            <c:delete val="1"/>
          </c:dLbls>
          <c:cat>
            <c:strRef>
              <c:f>Feuil1!$A$2:$A$9</c:f>
              <c:strCache>
                <c:ptCount val="8"/>
                <c:pt idx="0">
                  <c:v>Imparfait</c:v>
                </c:pt>
                <c:pt idx="1">
                  <c:v>Présent</c:v>
                </c:pt>
                <c:pt idx="2">
                  <c:v>Passé-Composé</c:v>
                </c:pt>
                <c:pt idx="3">
                  <c:v>Futur</c:v>
                </c:pt>
                <c:pt idx="4">
                  <c:v>Passé antérieur</c:v>
                </c:pt>
                <c:pt idx="5">
                  <c:v>Futur Antérieur</c:v>
                </c:pt>
                <c:pt idx="6">
                  <c:v>Plus-Que-Parfait</c:v>
                </c:pt>
                <c:pt idx="7">
                  <c:v>Passé simple</c:v>
                </c:pt>
              </c:strCache>
            </c:strRef>
          </c:cat>
          <c:val>
            <c:numRef>
              <c:f>Feuil1!$B$2:$B$9</c:f>
              <c:numCache>
                <c:formatCode>General</c:formatCode>
                <c:ptCount val="8"/>
                <c:pt idx="0">
                  <c:v>6</c:v>
                </c:pt>
                <c:pt idx="1">
                  <c:v>6</c:v>
                </c:pt>
                <c:pt idx="2">
                  <c:v>6</c:v>
                </c:pt>
                <c:pt idx="3">
                  <c:v>6</c:v>
                </c:pt>
                <c:pt idx="4">
                  <c:v>6</c:v>
                </c:pt>
                <c:pt idx="5">
                  <c:v>6</c:v>
                </c:pt>
                <c:pt idx="6">
                  <c:v>6</c:v>
                </c:pt>
                <c:pt idx="7">
                  <c:v>6</c:v>
                </c:pt>
              </c:numCache>
            </c:numRef>
          </c:val>
        </c:ser>
        <c:ser>
          <c:idx val="1"/>
          <c:order val="1"/>
          <c:tx>
            <c:strRef>
              <c:f>Feuil1!$B$1</c:f>
              <c:strCache>
                <c:ptCount val="1"/>
                <c:pt idx="0">
                  <c:v>Ventes</c:v>
                </c:pt>
              </c:strCache>
            </c:strRef>
          </c:tx>
          <c:dLbls>
            <c:txPr>
              <a:bodyPr/>
              <a:lstStyle/>
              <a:p>
                <a:pPr>
                  <a:defRPr sz="1195" b="1">
                    <a:solidFill>
                      <a:schemeClr val="accent6">
                        <a:lumMod val="75000"/>
                      </a:schemeClr>
                    </a:solidFill>
                  </a:defRPr>
                </a:pPr>
                <a:endParaRPr lang="fr-FR"/>
              </a:p>
            </c:txPr>
            <c:showCatName val="1"/>
            <c:showLeaderLines val="1"/>
          </c:dLbls>
          <c:cat>
            <c:strRef>
              <c:f>Feuil1!$A$2:$A$9</c:f>
              <c:strCache>
                <c:ptCount val="8"/>
                <c:pt idx="0">
                  <c:v>Imparfait</c:v>
                </c:pt>
                <c:pt idx="1">
                  <c:v>Présent</c:v>
                </c:pt>
                <c:pt idx="2">
                  <c:v>Passé-Composé</c:v>
                </c:pt>
                <c:pt idx="3">
                  <c:v>Futur</c:v>
                </c:pt>
                <c:pt idx="4">
                  <c:v>Passé antérieur</c:v>
                </c:pt>
                <c:pt idx="5">
                  <c:v>Futur Antérieur</c:v>
                </c:pt>
                <c:pt idx="6">
                  <c:v>Plus-Que-Parfait</c:v>
                </c:pt>
                <c:pt idx="7">
                  <c:v>Passé simple</c:v>
                </c:pt>
              </c:strCache>
            </c:strRef>
          </c:cat>
          <c:val>
            <c:numRef>
              <c:f>Feuil1!$B$2:$B$9</c:f>
              <c:numCache>
                <c:formatCode>General</c:formatCode>
                <c:ptCount val="8"/>
                <c:pt idx="0">
                  <c:v>6</c:v>
                </c:pt>
                <c:pt idx="1">
                  <c:v>6</c:v>
                </c:pt>
                <c:pt idx="2">
                  <c:v>6</c:v>
                </c:pt>
                <c:pt idx="3">
                  <c:v>6</c:v>
                </c:pt>
                <c:pt idx="4">
                  <c:v>6</c:v>
                </c:pt>
                <c:pt idx="5">
                  <c:v>6</c:v>
                </c:pt>
                <c:pt idx="6">
                  <c:v>6</c:v>
                </c:pt>
                <c:pt idx="7">
                  <c:v>6</c:v>
                </c:pt>
              </c:numCache>
            </c:numRef>
          </c:val>
        </c:ser>
        <c:dLbls>
          <c:showVal val="1"/>
        </c:dLbls>
        <c:firstSliceAng val="67"/>
      </c:pieChart>
      <c:spPr>
        <a:noFill/>
        <a:ln w="25386">
          <a:noFill/>
        </a:ln>
      </c:spPr>
    </c:plotArea>
    <c:plotVisOnly val="1"/>
    <c:dispBlanksAs val="zero"/>
  </c:chart>
  <c:spPr>
    <a:noFill/>
    <a:ln>
      <a:noFill/>
    </a:ln>
  </c:spPr>
  <c:txPr>
    <a:bodyPr/>
    <a:lstStyle/>
    <a:p>
      <a:pPr>
        <a:defRPr sz="1791"/>
      </a:pPr>
      <a:endParaRPr lang="fr-F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FR"/>
  <c:style val="28"/>
  <c:chart>
    <c:autoTitleDeleted val="1"/>
    <c:plotArea>
      <c:layout/>
      <c:pieChart>
        <c:varyColors val="1"/>
        <c:ser>
          <c:idx val="0"/>
          <c:order val="0"/>
          <c:tx>
            <c:strRef>
              <c:f>Feuil1!$B$1</c:f>
              <c:strCache>
                <c:ptCount val="1"/>
                <c:pt idx="0">
                  <c:v>Ventes</c:v>
                </c:pt>
              </c:strCache>
            </c:strRef>
          </c:tx>
          <c:spPr>
            <a:gradFill flip="none" rotWithShape="1">
              <a:gsLst>
                <a:gs pos="0">
                  <a:srgbClr val="0097CC">
                    <a:shade val="30000"/>
                    <a:satMod val="115000"/>
                  </a:srgbClr>
                </a:gs>
                <a:gs pos="50000">
                  <a:srgbClr val="0097CC">
                    <a:shade val="67500"/>
                    <a:satMod val="115000"/>
                  </a:srgbClr>
                </a:gs>
                <a:gs pos="100000">
                  <a:srgbClr val="0097CC">
                    <a:shade val="100000"/>
                    <a:satMod val="115000"/>
                  </a:srgbClr>
                </a:gs>
              </a:gsLst>
              <a:lin ang="10800000" scaled="1"/>
              <a:tileRect/>
            </a:gradFill>
          </c:spPr>
          <c:dLbls>
            <c:delete val="1"/>
          </c:dLbls>
          <c:cat>
            <c:strRef>
              <c:f>Feuil1!$A$2:$A$9</c:f>
              <c:strCache>
                <c:ptCount val="8"/>
                <c:pt idx="0">
                  <c:v>Je</c:v>
                </c:pt>
                <c:pt idx="1">
                  <c:v>Tu</c:v>
                </c:pt>
                <c:pt idx="2">
                  <c:v>Il</c:v>
                </c:pt>
                <c:pt idx="3">
                  <c:v>Elle</c:v>
                </c:pt>
                <c:pt idx="4">
                  <c:v>Nous</c:v>
                </c:pt>
                <c:pt idx="5">
                  <c:v>Vous</c:v>
                </c:pt>
                <c:pt idx="6">
                  <c:v>Ils</c:v>
                </c:pt>
                <c:pt idx="7">
                  <c:v>Elles</c:v>
                </c:pt>
              </c:strCache>
            </c:strRef>
          </c:cat>
          <c:val>
            <c:numRef>
              <c:f>Feuil1!$B$2:$B$9</c:f>
              <c:numCache>
                <c:formatCode>General</c:formatCode>
                <c:ptCount val="8"/>
                <c:pt idx="0">
                  <c:v>6</c:v>
                </c:pt>
                <c:pt idx="1">
                  <c:v>6</c:v>
                </c:pt>
                <c:pt idx="2">
                  <c:v>6</c:v>
                </c:pt>
                <c:pt idx="3">
                  <c:v>6</c:v>
                </c:pt>
                <c:pt idx="4">
                  <c:v>6</c:v>
                </c:pt>
                <c:pt idx="5">
                  <c:v>6</c:v>
                </c:pt>
                <c:pt idx="6">
                  <c:v>6</c:v>
                </c:pt>
                <c:pt idx="7">
                  <c:v>6</c:v>
                </c:pt>
              </c:numCache>
            </c:numRef>
          </c:val>
        </c:ser>
        <c:dLbls>
          <c:showVal val="1"/>
        </c:dLbls>
        <c:firstSliceAng val="28"/>
      </c:pieChart>
      <c:spPr>
        <a:noFill/>
        <a:ln w="25398">
          <a:noFill/>
        </a:ln>
      </c:spPr>
    </c:plotArea>
    <c:plotVisOnly val="1"/>
    <c:dispBlanksAs val="zero"/>
  </c:chart>
  <c:txPr>
    <a:bodyPr/>
    <a:lstStyle/>
    <a:p>
      <a:pPr>
        <a:defRPr sz="1799"/>
      </a:pPr>
      <a:endParaRPr lang="fr-F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fr-FR"/>
  <c:style val="27"/>
  <c:chart>
    <c:autoTitleDeleted val="1"/>
    <c:plotArea>
      <c:layout/>
      <c:pieChart>
        <c:varyColors val="1"/>
        <c:ser>
          <c:idx val="0"/>
          <c:order val="0"/>
          <c:tx>
            <c:strRef>
              <c:f>Feuil1!$B$1</c:f>
              <c:strCache>
                <c:ptCount val="1"/>
                <c:pt idx="0">
                  <c:v>Ventes</c:v>
                </c:pt>
              </c:strCache>
            </c:strRef>
          </c:tx>
          <c:spPr>
            <a:gradFill flip="none" rotWithShape="1">
              <a:gsLst>
                <a:gs pos="0">
                  <a:srgbClr val="0097CC">
                    <a:shade val="30000"/>
                    <a:satMod val="115000"/>
                  </a:srgbClr>
                </a:gs>
                <a:gs pos="50000">
                  <a:srgbClr val="0097CC">
                    <a:shade val="67500"/>
                    <a:satMod val="115000"/>
                  </a:srgbClr>
                </a:gs>
                <a:gs pos="100000">
                  <a:srgbClr val="0097CC">
                    <a:shade val="100000"/>
                    <a:satMod val="115000"/>
                  </a:srgbClr>
                </a:gs>
              </a:gsLst>
              <a:lin ang="10800000" scaled="1"/>
              <a:tileRect/>
            </a:gradFill>
          </c:spPr>
          <c:dLbls>
            <c:delete val="1"/>
          </c:dLbls>
          <c:cat>
            <c:strRef>
              <c:f>Feuil1!$A$2:$A$9</c:f>
              <c:strCache>
                <c:ptCount val="8"/>
                <c:pt idx="0">
                  <c:v>Imparfait</c:v>
                </c:pt>
                <c:pt idx="1">
                  <c:v>Présent</c:v>
                </c:pt>
                <c:pt idx="2">
                  <c:v>Passé-Composé</c:v>
                </c:pt>
                <c:pt idx="3">
                  <c:v>Futur</c:v>
                </c:pt>
                <c:pt idx="4">
                  <c:v>Passé antérieur</c:v>
                </c:pt>
                <c:pt idx="5">
                  <c:v>Futur Antérieur</c:v>
                </c:pt>
                <c:pt idx="6">
                  <c:v>Plus-Que-Parfait</c:v>
                </c:pt>
                <c:pt idx="7">
                  <c:v>Passé simple</c:v>
                </c:pt>
              </c:strCache>
            </c:strRef>
          </c:cat>
          <c:val>
            <c:numRef>
              <c:f>Feuil1!$B$2:$B$9</c:f>
              <c:numCache>
                <c:formatCode>General</c:formatCode>
                <c:ptCount val="8"/>
                <c:pt idx="0">
                  <c:v>6</c:v>
                </c:pt>
                <c:pt idx="1">
                  <c:v>6</c:v>
                </c:pt>
                <c:pt idx="2">
                  <c:v>6</c:v>
                </c:pt>
                <c:pt idx="3">
                  <c:v>6</c:v>
                </c:pt>
                <c:pt idx="4">
                  <c:v>6</c:v>
                </c:pt>
                <c:pt idx="5">
                  <c:v>6</c:v>
                </c:pt>
                <c:pt idx="6">
                  <c:v>6</c:v>
                </c:pt>
                <c:pt idx="7">
                  <c:v>6</c:v>
                </c:pt>
              </c:numCache>
            </c:numRef>
          </c:val>
        </c:ser>
        <c:ser>
          <c:idx val="1"/>
          <c:order val="1"/>
          <c:tx>
            <c:strRef>
              <c:f>Feuil1!$B$1</c:f>
              <c:strCache>
                <c:ptCount val="1"/>
                <c:pt idx="0">
                  <c:v>Ventes</c:v>
                </c:pt>
              </c:strCache>
            </c:strRef>
          </c:tx>
          <c:dLbls>
            <c:txPr>
              <a:bodyPr/>
              <a:lstStyle/>
              <a:p>
                <a:pPr>
                  <a:defRPr sz="1195" b="1">
                    <a:solidFill>
                      <a:schemeClr val="accent6">
                        <a:lumMod val="75000"/>
                      </a:schemeClr>
                    </a:solidFill>
                  </a:defRPr>
                </a:pPr>
                <a:endParaRPr lang="fr-FR"/>
              </a:p>
            </c:txPr>
            <c:showCatName val="1"/>
            <c:showLeaderLines val="1"/>
          </c:dLbls>
          <c:cat>
            <c:strRef>
              <c:f>Feuil1!$A$2:$A$9</c:f>
              <c:strCache>
                <c:ptCount val="8"/>
                <c:pt idx="0">
                  <c:v>Imparfait</c:v>
                </c:pt>
                <c:pt idx="1">
                  <c:v>Présent</c:v>
                </c:pt>
                <c:pt idx="2">
                  <c:v>Passé-Composé</c:v>
                </c:pt>
                <c:pt idx="3">
                  <c:v>Futur</c:v>
                </c:pt>
                <c:pt idx="4">
                  <c:v>Passé antérieur</c:v>
                </c:pt>
                <c:pt idx="5">
                  <c:v>Futur Antérieur</c:v>
                </c:pt>
                <c:pt idx="6">
                  <c:v>Plus-Que-Parfait</c:v>
                </c:pt>
                <c:pt idx="7">
                  <c:v>Passé simple</c:v>
                </c:pt>
              </c:strCache>
            </c:strRef>
          </c:cat>
          <c:val>
            <c:numRef>
              <c:f>Feuil1!$B$2:$B$9</c:f>
              <c:numCache>
                <c:formatCode>General</c:formatCode>
                <c:ptCount val="8"/>
                <c:pt idx="0">
                  <c:v>6</c:v>
                </c:pt>
                <c:pt idx="1">
                  <c:v>6</c:v>
                </c:pt>
                <c:pt idx="2">
                  <c:v>6</c:v>
                </c:pt>
                <c:pt idx="3">
                  <c:v>6</c:v>
                </c:pt>
                <c:pt idx="4">
                  <c:v>6</c:v>
                </c:pt>
                <c:pt idx="5">
                  <c:v>6</c:v>
                </c:pt>
                <c:pt idx="6">
                  <c:v>6</c:v>
                </c:pt>
                <c:pt idx="7">
                  <c:v>6</c:v>
                </c:pt>
              </c:numCache>
            </c:numRef>
          </c:val>
        </c:ser>
        <c:dLbls>
          <c:showVal val="1"/>
        </c:dLbls>
        <c:firstSliceAng val="67"/>
      </c:pieChart>
      <c:spPr>
        <a:noFill/>
        <a:ln w="25386">
          <a:noFill/>
        </a:ln>
      </c:spPr>
    </c:plotArea>
    <c:plotVisOnly val="1"/>
    <c:dispBlanksAs val="zero"/>
  </c:chart>
  <c:spPr>
    <a:noFill/>
    <a:ln>
      <a:noFill/>
    </a:ln>
  </c:spPr>
  <c:txPr>
    <a:bodyPr/>
    <a:lstStyle/>
    <a:p>
      <a:pPr>
        <a:defRPr sz="1791"/>
      </a:pPr>
      <a:endParaRPr lang="fr-F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fr-FR"/>
  <c:style val="28"/>
  <c:chart>
    <c:autoTitleDeleted val="1"/>
    <c:plotArea>
      <c:layout/>
      <c:pieChart>
        <c:varyColors val="1"/>
        <c:ser>
          <c:idx val="0"/>
          <c:order val="0"/>
          <c:tx>
            <c:strRef>
              <c:f>Feuil1!$B$1</c:f>
              <c:strCache>
                <c:ptCount val="1"/>
                <c:pt idx="0">
                  <c:v>Ventes</c:v>
                </c:pt>
              </c:strCache>
            </c:strRef>
          </c:tx>
          <c:spPr>
            <a:gradFill flip="none" rotWithShape="1">
              <a:gsLst>
                <a:gs pos="0">
                  <a:srgbClr val="0097CC">
                    <a:shade val="30000"/>
                    <a:satMod val="115000"/>
                  </a:srgbClr>
                </a:gs>
                <a:gs pos="50000">
                  <a:srgbClr val="0097CC">
                    <a:shade val="67500"/>
                    <a:satMod val="115000"/>
                  </a:srgbClr>
                </a:gs>
                <a:gs pos="100000">
                  <a:srgbClr val="0097CC">
                    <a:shade val="100000"/>
                    <a:satMod val="115000"/>
                  </a:srgbClr>
                </a:gs>
              </a:gsLst>
              <a:lin ang="10800000" scaled="1"/>
              <a:tileRect/>
            </a:gradFill>
          </c:spPr>
          <c:dLbls>
            <c:delete val="1"/>
          </c:dLbls>
          <c:cat>
            <c:strRef>
              <c:f>Feuil1!$A$2:$A$9</c:f>
              <c:strCache>
                <c:ptCount val="8"/>
                <c:pt idx="0">
                  <c:v>Je</c:v>
                </c:pt>
                <c:pt idx="1">
                  <c:v>Tu</c:v>
                </c:pt>
                <c:pt idx="2">
                  <c:v>Il</c:v>
                </c:pt>
                <c:pt idx="3">
                  <c:v>Elle</c:v>
                </c:pt>
                <c:pt idx="4">
                  <c:v>Nous</c:v>
                </c:pt>
                <c:pt idx="5">
                  <c:v>Vous</c:v>
                </c:pt>
                <c:pt idx="6">
                  <c:v>Ils</c:v>
                </c:pt>
                <c:pt idx="7">
                  <c:v>Elles</c:v>
                </c:pt>
              </c:strCache>
            </c:strRef>
          </c:cat>
          <c:val>
            <c:numRef>
              <c:f>Feuil1!$B$2:$B$9</c:f>
              <c:numCache>
                <c:formatCode>General</c:formatCode>
                <c:ptCount val="8"/>
                <c:pt idx="0">
                  <c:v>6</c:v>
                </c:pt>
                <c:pt idx="1">
                  <c:v>6</c:v>
                </c:pt>
                <c:pt idx="2">
                  <c:v>6</c:v>
                </c:pt>
                <c:pt idx="3">
                  <c:v>6</c:v>
                </c:pt>
                <c:pt idx="4">
                  <c:v>6</c:v>
                </c:pt>
                <c:pt idx="5">
                  <c:v>6</c:v>
                </c:pt>
                <c:pt idx="6">
                  <c:v>6</c:v>
                </c:pt>
                <c:pt idx="7">
                  <c:v>6</c:v>
                </c:pt>
              </c:numCache>
            </c:numRef>
          </c:val>
        </c:ser>
        <c:dLbls>
          <c:showVal val="1"/>
        </c:dLbls>
        <c:firstSliceAng val="28"/>
      </c:pieChart>
      <c:spPr>
        <a:noFill/>
        <a:ln w="25398">
          <a:noFill/>
        </a:ln>
      </c:spPr>
    </c:plotArea>
    <c:plotVisOnly val="1"/>
    <c:dispBlanksAs val="zero"/>
  </c:chart>
  <c:txPr>
    <a:bodyPr/>
    <a:lstStyle/>
    <a:p>
      <a:pPr>
        <a:defRPr sz="1799"/>
      </a:pPr>
      <a:endParaRPr lang="fr-F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fr-FR"/>
  <c:style val="27"/>
  <c:chart>
    <c:autoTitleDeleted val="1"/>
    <c:plotArea>
      <c:layout/>
      <c:pieChart>
        <c:varyColors val="1"/>
        <c:ser>
          <c:idx val="0"/>
          <c:order val="0"/>
          <c:tx>
            <c:strRef>
              <c:f>Feuil1!$B$1</c:f>
              <c:strCache>
                <c:ptCount val="1"/>
                <c:pt idx="0">
                  <c:v>Ventes</c:v>
                </c:pt>
              </c:strCache>
            </c:strRef>
          </c:tx>
          <c:spPr>
            <a:gradFill flip="none" rotWithShape="1">
              <a:gsLst>
                <a:gs pos="0">
                  <a:srgbClr val="0097CC">
                    <a:shade val="30000"/>
                    <a:satMod val="115000"/>
                  </a:srgbClr>
                </a:gs>
                <a:gs pos="50000">
                  <a:srgbClr val="0097CC">
                    <a:shade val="67500"/>
                    <a:satMod val="115000"/>
                  </a:srgbClr>
                </a:gs>
                <a:gs pos="100000">
                  <a:srgbClr val="0097CC">
                    <a:shade val="100000"/>
                    <a:satMod val="115000"/>
                  </a:srgbClr>
                </a:gs>
              </a:gsLst>
              <a:lin ang="10800000" scaled="1"/>
              <a:tileRect/>
            </a:gradFill>
          </c:spPr>
          <c:dLbls>
            <c:delete val="1"/>
          </c:dLbls>
          <c:cat>
            <c:strRef>
              <c:f>Feuil1!$A$2:$A$9</c:f>
              <c:strCache>
                <c:ptCount val="8"/>
                <c:pt idx="0">
                  <c:v>Imparfait</c:v>
                </c:pt>
                <c:pt idx="1">
                  <c:v>Présent</c:v>
                </c:pt>
                <c:pt idx="2">
                  <c:v>Passé-Composé</c:v>
                </c:pt>
                <c:pt idx="3">
                  <c:v>Futur</c:v>
                </c:pt>
                <c:pt idx="4">
                  <c:v>Passé antérieur</c:v>
                </c:pt>
                <c:pt idx="5">
                  <c:v>Futur Antérieur</c:v>
                </c:pt>
                <c:pt idx="6">
                  <c:v>Plus-Que-Parfait</c:v>
                </c:pt>
                <c:pt idx="7">
                  <c:v>Passé simple</c:v>
                </c:pt>
              </c:strCache>
            </c:strRef>
          </c:cat>
          <c:val>
            <c:numRef>
              <c:f>Feuil1!$B$2:$B$9</c:f>
              <c:numCache>
                <c:formatCode>General</c:formatCode>
                <c:ptCount val="8"/>
                <c:pt idx="0">
                  <c:v>6</c:v>
                </c:pt>
                <c:pt idx="1">
                  <c:v>6</c:v>
                </c:pt>
                <c:pt idx="2">
                  <c:v>6</c:v>
                </c:pt>
                <c:pt idx="3">
                  <c:v>6</c:v>
                </c:pt>
                <c:pt idx="4">
                  <c:v>6</c:v>
                </c:pt>
                <c:pt idx="5">
                  <c:v>6</c:v>
                </c:pt>
                <c:pt idx="6">
                  <c:v>6</c:v>
                </c:pt>
                <c:pt idx="7">
                  <c:v>6</c:v>
                </c:pt>
              </c:numCache>
            </c:numRef>
          </c:val>
        </c:ser>
        <c:ser>
          <c:idx val="1"/>
          <c:order val="1"/>
          <c:tx>
            <c:strRef>
              <c:f>Feuil1!$B$1</c:f>
              <c:strCache>
                <c:ptCount val="1"/>
                <c:pt idx="0">
                  <c:v>Ventes</c:v>
                </c:pt>
              </c:strCache>
            </c:strRef>
          </c:tx>
          <c:dLbls>
            <c:txPr>
              <a:bodyPr/>
              <a:lstStyle/>
              <a:p>
                <a:pPr>
                  <a:defRPr sz="1195" b="1">
                    <a:solidFill>
                      <a:schemeClr val="accent6">
                        <a:lumMod val="75000"/>
                      </a:schemeClr>
                    </a:solidFill>
                  </a:defRPr>
                </a:pPr>
                <a:endParaRPr lang="fr-FR"/>
              </a:p>
            </c:txPr>
            <c:showCatName val="1"/>
            <c:showLeaderLines val="1"/>
          </c:dLbls>
          <c:cat>
            <c:strRef>
              <c:f>Feuil1!$A$2:$A$9</c:f>
              <c:strCache>
                <c:ptCount val="8"/>
                <c:pt idx="0">
                  <c:v>Imparfait</c:v>
                </c:pt>
                <c:pt idx="1">
                  <c:v>Présent</c:v>
                </c:pt>
                <c:pt idx="2">
                  <c:v>Passé-Composé</c:v>
                </c:pt>
                <c:pt idx="3">
                  <c:v>Futur</c:v>
                </c:pt>
                <c:pt idx="4">
                  <c:v>Passé antérieur</c:v>
                </c:pt>
                <c:pt idx="5">
                  <c:v>Futur Antérieur</c:v>
                </c:pt>
                <c:pt idx="6">
                  <c:v>Plus-Que-Parfait</c:v>
                </c:pt>
                <c:pt idx="7">
                  <c:v>Passé simple</c:v>
                </c:pt>
              </c:strCache>
            </c:strRef>
          </c:cat>
          <c:val>
            <c:numRef>
              <c:f>Feuil1!$B$2:$B$9</c:f>
              <c:numCache>
                <c:formatCode>General</c:formatCode>
                <c:ptCount val="8"/>
                <c:pt idx="0">
                  <c:v>6</c:v>
                </c:pt>
                <c:pt idx="1">
                  <c:v>6</c:v>
                </c:pt>
                <c:pt idx="2">
                  <c:v>6</c:v>
                </c:pt>
                <c:pt idx="3">
                  <c:v>6</c:v>
                </c:pt>
                <c:pt idx="4">
                  <c:v>6</c:v>
                </c:pt>
                <c:pt idx="5">
                  <c:v>6</c:v>
                </c:pt>
                <c:pt idx="6">
                  <c:v>6</c:v>
                </c:pt>
                <c:pt idx="7">
                  <c:v>6</c:v>
                </c:pt>
              </c:numCache>
            </c:numRef>
          </c:val>
        </c:ser>
        <c:dLbls>
          <c:showVal val="1"/>
        </c:dLbls>
        <c:firstSliceAng val="67"/>
      </c:pieChart>
      <c:spPr>
        <a:noFill/>
        <a:ln w="25386">
          <a:noFill/>
        </a:ln>
      </c:spPr>
    </c:plotArea>
    <c:plotVisOnly val="1"/>
    <c:dispBlanksAs val="zero"/>
  </c:chart>
  <c:spPr>
    <a:noFill/>
    <a:ln>
      <a:noFill/>
    </a:ln>
  </c:spPr>
  <c:txPr>
    <a:bodyPr/>
    <a:lstStyle/>
    <a:p>
      <a:pPr>
        <a:defRPr sz="1791"/>
      </a:pPr>
      <a:endParaRPr lang="fr-F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fr-FR"/>
  <c:style val="28"/>
  <c:chart>
    <c:autoTitleDeleted val="1"/>
    <c:plotArea>
      <c:layout/>
      <c:pieChart>
        <c:varyColors val="1"/>
        <c:ser>
          <c:idx val="0"/>
          <c:order val="0"/>
          <c:tx>
            <c:strRef>
              <c:f>Feuil1!$B$1</c:f>
              <c:strCache>
                <c:ptCount val="1"/>
                <c:pt idx="0">
                  <c:v>Ventes</c:v>
                </c:pt>
              </c:strCache>
            </c:strRef>
          </c:tx>
          <c:spPr>
            <a:gradFill flip="none" rotWithShape="1">
              <a:gsLst>
                <a:gs pos="0">
                  <a:srgbClr val="0097CC">
                    <a:shade val="30000"/>
                    <a:satMod val="115000"/>
                  </a:srgbClr>
                </a:gs>
                <a:gs pos="50000">
                  <a:srgbClr val="0097CC">
                    <a:shade val="67500"/>
                    <a:satMod val="115000"/>
                  </a:srgbClr>
                </a:gs>
                <a:gs pos="100000">
                  <a:srgbClr val="0097CC">
                    <a:shade val="100000"/>
                    <a:satMod val="115000"/>
                  </a:srgbClr>
                </a:gs>
              </a:gsLst>
              <a:lin ang="10800000" scaled="1"/>
              <a:tileRect/>
            </a:gradFill>
          </c:spPr>
          <c:dLbls>
            <c:delete val="1"/>
          </c:dLbls>
          <c:cat>
            <c:strRef>
              <c:f>Feuil1!$A$2:$A$9</c:f>
              <c:strCache>
                <c:ptCount val="8"/>
                <c:pt idx="0">
                  <c:v>Je</c:v>
                </c:pt>
                <c:pt idx="1">
                  <c:v>Tu</c:v>
                </c:pt>
                <c:pt idx="2">
                  <c:v>Il</c:v>
                </c:pt>
                <c:pt idx="3">
                  <c:v>Elle</c:v>
                </c:pt>
                <c:pt idx="4">
                  <c:v>Nous</c:v>
                </c:pt>
                <c:pt idx="5">
                  <c:v>Vous</c:v>
                </c:pt>
                <c:pt idx="6">
                  <c:v>Ils</c:v>
                </c:pt>
                <c:pt idx="7">
                  <c:v>Elles</c:v>
                </c:pt>
              </c:strCache>
            </c:strRef>
          </c:cat>
          <c:val>
            <c:numRef>
              <c:f>Feuil1!$B$2:$B$9</c:f>
              <c:numCache>
                <c:formatCode>General</c:formatCode>
                <c:ptCount val="8"/>
                <c:pt idx="0">
                  <c:v>6</c:v>
                </c:pt>
                <c:pt idx="1">
                  <c:v>6</c:v>
                </c:pt>
                <c:pt idx="2">
                  <c:v>6</c:v>
                </c:pt>
                <c:pt idx="3">
                  <c:v>6</c:v>
                </c:pt>
                <c:pt idx="4">
                  <c:v>6</c:v>
                </c:pt>
                <c:pt idx="5">
                  <c:v>6</c:v>
                </c:pt>
                <c:pt idx="6">
                  <c:v>6</c:v>
                </c:pt>
                <c:pt idx="7">
                  <c:v>6</c:v>
                </c:pt>
              </c:numCache>
            </c:numRef>
          </c:val>
        </c:ser>
        <c:dLbls>
          <c:showVal val="1"/>
        </c:dLbls>
        <c:firstSliceAng val="28"/>
      </c:pieChart>
      <c:spPr>
        <a:noFill/>
        <a:ln w="25398">
          <a:noFill/>
        </a:ln>
      </c:spPr>
    </c:plotArea>
    <c:plotVisOnly val="1"/>
    <c:dispBlanksAs val="zero"/>
  </c:chart>
  <c:txPr>
    <a:bodyPr/>
    <a:lstStyle/>
    <a:p>
      <a:pPr>
        <a:defRPr sz="1799"/>
      </a:pPr>
      <a:endParaRPr lang="fr-F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fr-FR"/>
  <c:style val="27"/>
  <c:chart>
    <c:autoTitleDeleted val="1"/>
    <c:plotArea>
      <c:layout/>
      <c:pieChart>
        <c:varyColors val="1"/>
        <c:ser>
          <c:idx val="0"/>
          <c:order val="0"/>
          <c:tx>
            <c:strRef>
              <c:f>Feuil1!$B$1</c:f>
              <c:strCache>
                <c:ptCount val="1"/>
                <c:pt idx="0">
                  <c:v>Ventes</c:v>
                </c:pt>
              </c:strCache>
            </c:strRef>
          </c:tx>
          <c:spPr>
            <a:gradFill flip="none" rotWithShape="1">
              <a:gsLst>
                <a:gs pos="0">
                  <a:srgbClr val="0097CC">
                    <a:shade val="30000"/>
                    <a:satMod val="115000"/>
                  </a:srgbClr>
                </a:gs>
                <a:gs pos="50000">
                  <a:srgbClr val="0097CC">
                    <a:shade val="67500"/>
                    <a:satMod val="115000"/>
                  </a:srgbClr>
                </a:gs>
                <a:gs pos="100000">
                  <a:srgbClr val="0097CC">
                    <a:shade val="100000"/>
                    <a:satMod val="115000"/>
                  </a:srgbClr>
                </a:gs>
              </a:gsLst>
              <a:lin ang="10800000" scaled="1"/>
              <a:tileRect/>
            </a:gradFill>
          </c:spPr>
          <c:dLbls>
            <c:delete val="1"/>
          </c:dLbls>
          <c:cat>
            <c:strRef>
              <c:f>Feuil1!$A$2:$A$9</c:f>
              <c:strCache>
                <c:ptCount val="8"/>
                <c:pt idx="0">
                  <c:v>Imparfait</c:v>
                </c:pt>
                <c:pt idx="1">
                  <c:v>Présent</c:v>
                </c:pt>
                <c:pt idx="2">
                  <c:v>Passé-Composé</c:v>
                </c:pt>
                <c:pt idx="3">
                  <c:v>Futur</c:v>
                </c:pt>
                <c:pt idx="4">
                  <c:v>Passé antérieur</c:v>
                </c:pt>
                <c:pt idx="5">
                  <c:v>Futur Antérieur</c:v>
                </c:pt>
                <c:pt idx="6">
                  <c:v>Plus-Que-Parfait</c:v>
                </c:pt>
                <c:pt idx="7">
                  <c:v>Passé simple</c:v>
                </c:pt>
              </c:strCache>
            </c:strRef>
          </c:cat>
          <c:val>
            <c:numRef>
              <c:f>Feuil1!$B$2:$B$9</c:f>
              <c:numCache>
                <c:formatCode>General</c:formatCode>
                <c:ptCount val="8"/>
                <c:pt idx="0">
                  <c:v>6</c:v>
                </c:pt>
                <c:pt idx="1">
                  <c:v>6</c:v>
                </c:pt>
                <c:pt idx="2">
                  <c:v>6</c:v>
                </c:pt>
                <c:pt idx="3">
                  <c:v>6</c:v>
                </c:pt>
                <c:pt idx="4">
                  <c:v>6</c:v>
                </c:pt>
                <c:pt idx="5">
                  <c:v>6</c:v>
                </c:pt>
                <c:pt idx="6">
                  <c:v>6</c:v>
                </c:pt>
                <c:pt idx="7">
                  <c:v>6</c:v>
                </c:pt>
              </c:numCache>
            </c:numRef>
          </c:val>
        </c:ser>
        <c:ser>
          <c:idx val="1"/>
          <c:order val="1"/>
          <c:tx>
            <c:strRef>
              <c:f>Feuil1!$B$1</c:f>
              <c:strCache>
                <c:ptCount val="1"/>
                <c:pt idx="0">
                  <c:v>Ventes</c:v>
                </c:pt>
              </c:strCache>
            </c:strRef>
          </c:tx>
          <c:dLbls>
            <c:txPr>
              <a:bodyPr/>
              <a:lstStyle/>
              <a:p>
                <a:pPr>
                  <a:defRPr sz="1195" b="1">
                    <a:solidFill>
                      <a:schemeClr val="accent6">
                        <a:lumMod val="75000"/>
                      </a:schemeClr>
                    </a:solidFill>
                  </a:defRPr>
                </a:pPr>
                <a:endParaRPr lang="fr-FR"/>
              </a:p>
            </c:txPr>
            <c:showCatName val="1"/>
            <c:showLeaderLines val="1"/>
          </c:dLbls>
          <c:cat>
            <c:strRef>
              <c:f>Feuil1!$A$2:$A$9</c:f>
              <c:strCache>
                <c:ptCount val="8"/>
                <c:pt idx="0">
                  <c:v>Imparfait</c:v>
                </c:pt>
                <c:pt idx="1">
                  <c:v>Présent</c:v>
                </c:pt>
                <c:pt idx="2">
                  <c:v>Passé-Composé</c:v>
                </c:pt>
                <c:pt idx="3">
                  <c:v>Futur</c:v>
                </c:pt>
                <c:pt idx="4">
                  <c:v>Passé antérieur</c:v>
                </c:pt>
                <c:pt idx="5">
                  <c:v>Futur Antérieur</c:v>
                </c:pt>
                <c:pt idx="6">
                  <c:v>Plus-Que-Parfait</c:v>
                </c:pt>
                <c:pt idx="7">
                  <c:v>Passé simple</c:v>
                </c:pt>
              </c:strCache>
            </c:strRef>
          </c:cat>
          <c:val>
            <c:numRef>
              <c:f>Feuil1!$B$2:$B$9</c:f>
              <c:numCache>
                <c:formatCode>General</c:formatCode>
                <c:ptCount val="8"/>
                <c:pt idx="0">
                  <c:v>6</c:v>
                </c:pt>
                <c:pt idx="1">
                  <c:v>6</c:v>
                </c:pt>
                <c:pt idx="2">
                  <c:v>6</c:v>
                </c:pt>
                <c:pt idx="3">
                  <c:v>6</c:v>
                </c:pt>
                <c:pt idx="4">
                  <c:v>6</c:v>
                </c:pt>
                <c:pt idx="5">
                  <c:v>6</c:v>
                </c:pt>
                <c:pt idx="6">
                  <c:v>6</c:v>
                </c:pt>
                <c:pt idx="7">
                  <c:v>6</c:v>
                </c:pt>
              </c:numCache>
            </c:numRef>
          </c:val>
        </c:ser>
        <c:dLbls>
          <c:showVal val="1"/>
        </c:dLbls>
        <c:firstSliceAng val="67"/>
      </c:pieChart>
      <c:spPr>
        <a:noFill/>
        <a:ln w="25386">
          <a:noFill/>
        </a:ln>
      </c:spPr>
    </c:plotArea>
    <c:plotVisOnly val="1"/>
    <c:dispBlanksAs val="zero"/>
  </c:chart>
  <c:spPr>
    <a:noFill/>
    <a:ln>
      <a:noFill/>
    </a:ln>
  </c:spPr>
  <c:txPr>
    <a:bodyPr/>
    <a:lstStyle/>
    <a:p>
      <a:pPr>
        <a:defRPr sz="1791"/>
      </a:pPr>
      <a:endParaRPr lang="fr-FR"/>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924658-C60D-4FE2-AE0B-408C19263FCB}" type="doc">
      <dgm:prSet loTypeId="urn:microsoft.com/office/officeart/2005/8/layout/equation2" loCatId="process" qsTypeId="urn:microsoft.com/office/officeart/2005/8/quickstyle/simple2" qsCatId="simple" csTypeId="urn:microsoft.com/office/officeart/2005/8/colors/accent6_2" csCatId="accent6" phldr="1"/>
      <dgm:spPr/>
      <dgm:t>
        <a:bodyPr/>
        <a:lstStyle/>
        <a:p>
          <a:endParaRPr lang="fr-FR"/>
        </a:p>
      </dgm:t>
    </dgm:pt>
    <dgm:pt modelId="{C381E388-2AC3-4986-9820-467D26550770}">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smtClean="0"/>
            <a:t>Boursière</a:t>
          </a:r>
          <a:endParaRPr lang="fr-FR" sz="3200" dirty="0"/>
        </a:p>
      </dgm:t>
    </dgm:pt>
    <dgm:pt modelId="{D984141C-DD22-4898-8479-A7C4AF97BF2A}" type="sibTrans" cxnId="{8760CE8B-6ADF-43C5-BE03-9B856A96471B}">
      <dgm:prSet/>
      <dgm:spPr/>
      <dgm:t>
        <a:bodyPr/>
        <a:lstStyle/>
        <a:p>
          <a:endParaRPr lang="fr-FR"/>
        </a:p>
      </dgm:t>
    </dgm:pt>
    <dgm:pt modelId="{3B2573DC-10CC-4DBA-B41B-8B17223E1055}" type="parTrans" cxnId="{8760CE8B-6ADF-43C5-BE03-9B856A96471B}">
      <dgm:prSet/>
      <dgm:spPr/>
      <dgm:t>
        <a:bodyPr/>
        <a:lstStyle/>
        <a:p>
          <a:endParaRPr lang="fr-FR"/>
        </a:p>
      </dgm:t>
    </dgm:pt>
    <dgm:pt modelId="{454CCAD2-3B40-48AD-B7BD-5725AAB80CED}">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Mathématique</a:t>
          </a:r>
          <a:endParaRPr lang="fr-FR" sz="3200" dirty="0"/>
        </a:p>
      </dgm:t>
    </dgm:pt>
    <dgm:pt modelId="{78DEF6AE-20F3-454E-AE14-0CFF7425DCA4}" type="sibTrans" cxnId="{BC623808-E102-4D5B-8FB5-FB63D53B605F}">
      <dgm:prSet/>
      <dgm:spPr>
        <a:solidFill>
          <a:srgbClr val="FF33CC"/>
        </a:solidFill>
        <a:ln>
          <a:solidFill>
            <a:schemeClr val="bg1"/>
          </a:solidFill>
        </a:ln>
      </dgm:spPr>
      <dgm:t>
        <a:bodyPr/>
        <a:lstStyle/>
        <a:p>
          <a:endParaRPr lang="fr-FR">
            <a:solidFill>
              <a:schemeClr val="bg1"/>
            </a:solidFill>
          </a:endParaRPr>
        </a:p>
      </dgm:t>
    </dgm:pt>
    <dgm:pt modelId="{4726F38B-CD9E-489B-B8F8-2CD29B389487}" type="parTrans" cxnId="{BC623808-E102-4D5B-8FB5-FB63D53B605F}">
      <dgm:prSet/>
      <dgm:spPr/>
      <dgm:t>
        <a:bodyPr/>
        <a:lstStyle/>
        <a:p>
          <a:endParaRPr lang="fr-FR"/>
        </a:p>
      </dgm:t>
    </dgm:pt>
    <dgm:pt modelId="{05D7BB3A-C76B-4768-A1A3-338A0CF4301B}">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smtClean="0"/>
            <a:t>Bancaire</a:t>
          </a:r>
          <a:endParaRPr lang="fr-FR" sz="3200" dirty="0"/>
        </a:p>
      </dgm:t>
    </dgm:pt>
    <dgm:pt modelId="{718D2931-0CC2-4480-B301-CF9722DDC23A}" type="sibTrans" cxnId="{6F406EF6-24B7-4D20-B830-E69D5E76E1D0}">
      <dgm:prSet/>
      <dgm:spPr>
        <a:solidFill>
          <a:srgbClr val="FF33CC"/>
        </a:solidFill>
        <a:ln>
          <a:solidFill>
            <a:schemeClr val="bg1"/>
          </a:solidFill>
        </a:ln>
      </dgm:spPr>
      <dgm:t>
        <a:bodyPr/>
        <a:lstStyle/>
        <a:p>
          <a:endParaRPr lang="fr-FR">
            <a:solidFill>
              <a:schemeClr val="bg1"/>
            </a:solidFill>
          </a:endParaRPr>
        </a:p>
      </dgm:t>
    </dgm:pt>
    <dgm:pt modelId="{93CB2DAC-C1A6-43D3-9908-82BB38581B3F}" type="parTrans" cxnId="{6F406EF6-24B7-4D20-B830-E69D5E76E1D0}">
      <dgm:prSet/>
      <dgm:spPr/>
      <dgm:t>
        <a:bodyPr/>
        <a:lstStyle/>
        <a:p>
          <a:endParaRPr lang="fr-FR"/>
        </a:p>
      </dgm:t>
    </dgm:pt>
    <dgm:pt modelId="{B5B73EA8-88B2-4145-91F1-39D701B06C34}">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smtClean="0"/>
            <a:t>Militaire</a:t>
          </a:r>
          <a:endParaRPr lang="fr-FR" sz="3200" dirty="0"/>
        </a:p>
      </dgm:t>
    </dgm:pt>
    <dgm:pt modelId="{2A82B70A-0B43-42D6-AA59-C28F4EAA768C}" type="sibTrans" cxnId="{CFA10EA9-BADF-4B54-83C2-6564CDCB3919}">
      <dgm:prSet/>
      <dgm:spPr>
        <a:solidFill>
          <a:srgbClr val="FF33CC"/>
        </a:solidFill>
        <a:ln>
          <a:solidFill>
            <a:schemeClr val="bg1"/>
          </a:solidFill>
        </a:ln>
      </dgm:spPr>
      <dgm:t>
        <a:bodyPr/>
        <a:lstStyle/>
        <a:p>
          <a:endParaRPr lang="fr-FR">
            <a:solidFill>
              <a:schemeClr val="bg1"/>
            </a:solidFill>
          </a:endParaRPr>
        </a:p>
      </dgm:t>
    </dgm:pt>
    <dgm:pt modelId="{8509D0BF-76B5-414C-ADEB-892BAC9301BD}" type="parTrans" cxnId="{CFA10EA9-BADF-4B54-83C2-6564CDCB3919}">
      <dgm:prSet/>
      <dgm:spPr/>
      <dgm:t>
        <a:bodyPr/>
        <a:lstStyle/>
        <a:p>
          <a:endParaRPr lang="fr-FR"/>
        </a:p>
      </dgm:t>
    </dgm:pt>
    <dgm:pt modelId="{9C337829-7F3B-4016-9D80-C50ECE187D46}">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Chirurgicale</a:t>
          </a:r>
          <a:endParaRPr lang="fr-FR" sz="3200" dirty="0"/>
        </a:p>
      </dgm:t>
    </dgm:pt>
    <dgm:pt modelId="{9855DA66-384A-45F6-B695-25AB41E73305}" type="sibTrans" cxnId="{8994CFA7-0A74-424B-B7C0-16F408909436}">
      <dgm:prSet/>
      <dgm:spPr>
        <a:solidFill>
          <a:srgbClr val="FF33CC"/>
        </a:solidFill>
        <a:ln>
          <a:solidFill>
            <a:schemeClr val="bg1"/>
          </a:solidFill>
        </a:ln>
      </dgm:spPr>
      <dgm:t>
        <a:bodyPr/>
        <a:lstStyle/>
        <a:p>
          <a:endParaRPr lang="fr-FR">
            <a:solidFill>
              <a:schemeClr val="bg1"/>
            </a:solidFill>
          </a:endParaRPr>
        </a:p>
      </dgm:t>
    </dgm:pt>
    <dgm:pt modelId="{C6B3F112-4377-4AA9-BDCE-79B3A17D7824}" type="parTrans" cxnId="{8994CFA7-0A74-424B-B7C0-16F408909436}">
      <dgm:prSet/>
      <dgm:spPr/>
      <dgm:t>
        <a:bodyPr/>
        <a:lstStyle/>
        <a:p>
          <a:endParaRPr lang="fr-FR"/>
        </a:p>
      </dgm:t>
    </dgm:pt>
    <dgm:pt modelId="{3DE434D6-0BA2-4AC9-B665-E8951EC6DCE4}">
      <dgm:prSet phldrT="[Texte]" custT="1"/>
      <dgm:spPr>
        <a:gradFill flip="none" rotWithShape="0">
          <a:gsLst>
            <a:gs pos="0">
              <a:srgbClr val="FF33CC">
                <a:shade val="30000"/>
                <a:satMod val="115000"/>
              </a:srgbClr>
            </a:gs>
            <a:gs pos="50000">
              <a:srgbClr val="FF33CC">
                <a:shade val="67500"/>
                <a:satMod val="115000"/>
              </a:srgbClr>
            </a:gs>
            <a:gs pos="100000">
              <a:srgbClr val="FF33CC">
                <a:shade val="100000"/>
                <a:satMod val="115000"/>
              </a:srgbClr>
            </a:gs>
          </a:gsLst>
          <a:lin ang="16200000" scaled="1"/>
          <a:tileRect/>
        </a:gradFill>
        <a:ln>
          <a:solidFill>
            <a:schemeClr val="bg1"/>
          </a:solidFill>
        </a:ln>
      </dgm:spPr>
      <dgm:t>
        <a:bodyPr/>
        <a:lstStyle/>
        <a:p>
          <a:r>
            <a:rPr lang="fr-FR" sz="3200" dirty="0" smtClean="0"/>
            <a:t>J’ai donné la bonne réponse à mon orthophoniste.</a:t>
          </a:r>
          <a:endParaRPr lang="fr-FR" sz="3200" dirty="0"/>
        </a:p>
      </dgm:t>
    </dgm:pt>
    <dgm:pt modelId="{3AC8A0D1-45C2-418D-B930-E1126564337B}" type="sibTrans" cxnId="{CDFA156E-9661-4963-A2A3-D55089B24F35}">
      <dgm:prSet/>
      <dgm:spPr/>
      <dgm:t>
        <a:bodyPr/>
        <a:lstStyle/>
        <a:p>
          <a:endParaRPr lang="fr-FR"/>
        </a:p>
      </dgm:t>
    </dgm:pt>
    <dgm:pt modelId="{0521C30A-3FCD-4E62-ACE4-923BF40EAA08}" type="parTrans" cxnId="{CDFA156E-9661-4963-A2A3-D55089B24F35}">
      <dgm:prSet/>
      <dgm:spPr/>
      <dgm:t>
        <a:bodyPr/>
        <a:lstStyle/>
        <a:p>
          <a:endParaRPr lang="fr-FR"/>
        </a:p>
      </dgm:t>
    </dgm:pt>
    <dgm:pt modelId="{04036DDC-1BE2-471C-8338-6BA5DB39C416}" type="pres">
      <dgm:prSet presAssocID="{74924658-C60D-4FE2-AE0B-408C19263FCB}" presName="Name0" presStyleCnt="0">
        <dgm:presLayoutVars>
          <dgm:dir/>
          <dgm:resizeHandles val="exact"/>
        </dgm:presLayoutVars>
      </dgm:prSet>
      <dgm:spPr/>
      <dgm:t>
        <a:bodyPr/>
        <a:lstStyle/>
        <a:p>
          <a:endParaRPr lang="fr-FR"/>
        </a:p>
      </dgm:t>
    </dgm:pt>
    <dgm:pt modelId="{2F4656E7-08D3-46A1-8894-7D5BFDFCBACD}" type="pres">
      <dgm:prSet presAssocID="{74924658-C60D-4FE2-AE0B-408C19263FCB}" presName="vNodes" presStyleCnt="0"/>
      <dgm:spPr/>
      <dgm:t>
        <a:bodyPr/>
        <a:lstStyle/>
        <a:p>
          <a:endParaRPr lang="fr-FR"/>
        </a:p>
      </dgm:t>
    </dgm:pt>
    <dgm:pt modelId="{58BB03F9-C8FF-4757-939C-50F8205C60A7}" type="pres">
      <dgm:prSet presAssocID="{9C337829-7F3B-4016-9D80-C50ECE187D46}" presName="node" presStyleLbl="node1" presStyleIdx="0" presStyleCnt="6" custScaleX="580723">
        <dgm:presLayoutVars>
          <dgm:bulletEnabled val="1"/>
        </dgm:presLayoutVars>
      </dgm:prSet>
      <dgm:spPr>
        <a:prstGeom prst="roundRect">
          <a:avLst/>
        </a:prstGeom>
      </dgm:spPr>
      <dgm:t>
        <a:bodyPr/>
        <a:lstStyle/>
        <a:p>
          <a:endParaRPr lang="fr-FR"/>
        </a:p>
      </dgm:t>
    </dgm:pt>
    <dgm:pt modelId="{15C12EB1-DC87-4605-9960-8AA9A1394112}" type="pres">
      <dgm:prSet presAssocID="{9855DA66-384A-45F6-B695-25AB41E73305}" presName="spacerT" presStyleCnt="0"/>
      <dgm:spPr/>
      <dgm:t>
        <a:bodyPr/>
        <a:lstStyle/>
        <a:p>
          <a:endParaRPr lang="fr-FR"/>
        </a:p>
      </dgm:t>
    </dgm:pt>
    <dgm:pt modelId="{C343690F-C66C-4E4B-8B47-E10DF3720BBB}" type="pres">
      <dgm:prSet presAssocID="{9855DA66-384A-45F6-B695-25AB41E73305}" presName="sibTrans" presStyleLbl="sibTrans2D1" presStyleIdx="0" presStyleCnt="5"/>
      <dgm:spPr/>
      <dgm:t>
        <a:bodyPr/>
        <a:lstStyle/>
        <a:p>
          <a:endParaRPr lang="fr-FR"/>
        </a:p>
      </dgm:t>
    </dgm:pt>
    <dgm:pt modelId="{77F001A6-9592-4DF3-B941-5192D3E49D82}" type="pres">
      <dgm:prSet presAssocID="{9855DA66-384A-45F6-B695-25AB41E73305}" presName="spacerB" presStyleCnt="0"/>
      <dgm:spPr/>
      <dgm:t>
        <a:bodyPr/>
        <a:lstStyle/>
        <a:p>
          <a:endParaRPr lang="fr-FR"/>
        </a:p>
      </dgm:t>
    </dgm:pt>
    <dgm:pt modelId="{D076D494-EC63-4ED7-90F9-0BB6FD34991B}" type="pres">
      <dgm:prSet presAssocID="{B5B73EA8-88B2-4145-91F1-39D701B06C34}" presName="node" presStyleLbl="node1" presStyleIdx="1" presStyleCnt="6" custScaleX="594735">
        <dgm:presLayoutVars>
          <dgm:bulletEnabled val="1"/>
        </dgm:presLayoutVars>
      </dgm:prSet>
      <dgm:spPr>
        <a:prstGeom prst="roundRect">
          <a:avLst/>
        </a:prstGeom>
      </dgm:spPr>
      <dgm:t>
        <a:bodyPr/>
        <a:lstStyle/>
        <a:p>
          <a:endParaRPr lang="fr-FR"/>
        </a:p>
      </dgm:t>
    </dgm:pt>
    <dgm:pt modelId="{6EEE2A1A-FF53-411F-BACB-5A41491A29A6}" type="pres">
      <dgm:prSet presAssocID="{2A82B70A-0B43-42D6-AA59-C28F4EAA768C}" presName="spacerT" presStyleCnt="0"/>
      <dgm:spPr/>
      <dgm:t>
        <a:bodyPr/>
        <a:lstStyle/>
        <a:p>
          <a:endParaRPr lang="fr-FR"/>
        </a:p>
      </dgm:t>
    </dgm:pt>
    <dgm:pt modelId="{7A3447F4-FB20-4A91-A158-B3BA37BD8A10}" type="pres">
      <dgm:prSet presAssocID="{2A82B70A-0B43-42D6-AA59-C28F4EAA768C}" presName="sibTrans" presStyleLbl="sibTrans2D1" presStyleIdx="1" presStyleCnt="5"/>
      <dgm:spPr/>
      <dgm:t>
        <a:bodyPr/>
        <a:lstStyle/>
        <a:p>
          <a:endParaRPr lang="fr-FR"/>
        </a:p>
      </dgm:t>
    </dgm:pt>
    <dgm:pt modelId="{6AD94BC6-305F-4DE1-A90E-7E584EE01BAB}" type="pres">
      <dgm:prSet presAssocID="{2A82B70A-0B43-42D6-AA59-C28F4EAA768C}" presName="spacerB" presStyleCnt="0"/>
      <dgm:spPr/>
      <dgm:t>
        <a:bodyPr/>
        <a:lstStyle/>
        <a:p>
          <a:endParaRPr lang="fr-FR"/>
        </a:p>
      </dgm:t>
    </dgm:pt>
    <dgm:pt modelId="{29703E6D-C241-4E5D-AC6D-E423502B186D}" type="pres">
      <dgm:prSet presAssocID="{05D7BB3A-C76B-4768-A1A3-338A0CF4301B}" presName="node" presStyleLbl="node1" presStyleIdx="2" presStyleCnt="6" custScaleX="580723">
        <dgm:presLayoutVars>
          <dgm:bulletEnabled val="1"/>
        </dgm:presLayoutVars>
      </dgm:prSet>
      <dgm:spPr>
        <a:prstGeom prst="roundRect">
          <a:avLst/>
        </a:prstGeom>
      </dgm:spPr>
      <dgm:t>
        <a:bodyPr/>
        <a:lstStyle/>
        <a:p>
          <a:endParaRPr lang="fr-FR"/>
        </a:p>
      </dgm:t>
    </dgm:pt>
    <dgm:pt modelId="{27154726-167C-4F9F-AD58-047BF7561430}" type="pres">
      <dgm:prSet presAssocID="{718D2931-0CC2-4480-B301-CF9722DDC23A}" presName="spacerT" presStyleCnt="0"/>
      <dgm:spPr/>
      <dgm:t>
        <a:bodyPr/>
        <a:lstStyle/>
        <a:p>
          <a:endParaRPr lang="fr-FR"/>
        </a:p>
      </dgm:t>
    </dgm:pt>
    <dgm:pt modelId="{3D1FE1BF-3E53-4894-B979-6A4302F9D3D5}" type="pres">
      <dgm:prSet presAssocID="{718D2931-0CC2-4480-B301-CF9722DDC23A}" presName="sibTrans" presStyleLbl="sibTrans2D1" presStyleIdx="2" presStyleCnt="5"/>
      <dgm:spPr/>
      <dgm:t>
        <a:bodyPr/>
        <a:lstStyle/>
        <a:p>
          <a:endParaRPr lang="fr-FR"/>
        </a:p>
      </dgm:t>
    </dgm:pt>
    <dgm:pt modelId="{B050E049-0C71-4B6E-BABE-E1A45422C297}" type="pres">
      <dgm:prSet presAssocID="{718D2931-0CC2-4480-B301-CF9722DDC23A}" presName="spacerB" presStyleCnt="0"/>
      <dgm:spPr/>
      <dgm:t>
        <a:bodyPr/>
        <a:lstStyle/>
        <a:p>
          <a:endParaRPr lang="fr-FR"/>
        </a:p>
      </dgm:t>
    </dgm:pt>
    <dgm:pt modelId="{D2B9A119-F202-4C97-BE30-C6A77A28056A}" type="pres">
      <dgm:prSet presAssocID="{454CCAD2-3B40-48AD-B7BD-5725AAB80CED}" presName="node" presStyleLbl="node1" presStyleIdx="3" presStyleCnt="6" custScaleX="608747">
        <dgm:presLayoutVars>
          <dgm:bulletEnabled val="1"/>
        </dgm:presLayoutVars>
      </dgm:prSet>
      <dgm:spPr>
        <a:prstGeom prst="roundRect">
          <a:avLst/>
        </a:prstGeom>
      </dgm:spPr>
      <dgm:t>
        <a:bodyPr/>
        <a:lstStyle/>
        <a:p>
          <a:endParaRPr lang="fr-FR"/>
        </a:p>
      </dgm:t>
    </dgm:pt>
    <dgm:pt modelId="{99FB383A-D060-453D-853E-9895E3B5CB54}" type="pres">
      <dgm:prSet presAssocID="{78DEF6AE-20F3-454E-AE14-0CFF7425DCA4}" presName="spacerT" presStyleCnt="0"/>
      <dgm:spPr/>
      <dgm:t>
        <a:bodyPr/>
        <a:lstStyle/>
        <a:p>
          <a:endParaRPr lang="fr-FR"/>
        </a:p>
      </dgm:t>
    </dgm:pt>
    <dgm:pt modelId="{31D5472A-B4FB-445B-9400-15E4B04F023B}" type="pres">
      <dgm:prSet presAssocID="{78DEF6AE-20F3-454E-AE14-0CFF7425DCA4}" presName="sibTrans" presStyleLbl="sibTrans2D1" presStyleIdx="3" presStyleCnt="5"/>
      <dgm:spPr/>
      <dgm:t>
        <a:bodyPr/>
        <a:lstStyle/>
        <a:p>
          <a:endParaRPr lang="fr-FR"/>
        </a:p>
      </dgm:t>
    </dgm:pt>
    <dgm:pt modelId="{FC7386BD-DD02-4485-AD44-25E2A6B3835E}" type="pres">
      <dgm:prSet presAssocID="{78DEF6AE-20F3-454E-AE14-0CFF7425DCA4}" presName="spacerB" presStyleCnt="0"/>
      <dgm:spPr/>
      <dgm:t>
        <a:bodyPr/>
        <a:lstStyle/>
        <a:p>
          <a:endParaRPr lang="fr-FR"/>
        </a:p>
      </dgm:t>
    </dgm:pt>
    <dgm:pt modelId="{C99228E3-2749-4080-AB98-BD6A6FD1D6D2}" type="pres">
      <dgm:prSet presAssocID="{C381E388-2AC3-4986-9820-467D26550770}" presName="node" presStyleLbl="node1" presStyleIdx="4" presStyleCnt="6" custScaleX="592375">
        <dgm:presLayoutVars>
          <dgm:bulletEnabled val="1"/>
        </dgm:presLayoutVars>
      </dgm:prSet>
      <dgm:spPr>
        <a:prstGeom prst="roundRect">
          <a:avLst/>
        </a:prstGeom>
      </dgm:spPr>
      <dgm:t>
        <a:bodyPr/>
        <a:lstStyle/>
        <a:p>
          <a:endParaRPr lang="fr-FR"/>
        </a:p>
      </dgm:t>
    </dgm:pt>
    <dgm:pt modelId="{92C4577C-4A75-43AE-A6F6-A3FC1F224B5F}" type="pres">
      <dgm:prSet presAssocID="{74924658-C60D-4FE2-AE0B-408C19263FCB}" presName="sibTransLast" presStyleLbl="sibTrans2D1" presStyleIdx="4" presStyleCnt="5" custScaleX="82217" custScaleY="103007" custLinFactNeighborX="-21153" custLinFactNeighborY="20122"/>
      <dgm:spPr/>
      <dgm:t>
        <a:bodyPr/>
        <a:lstStyle/>
        <a:p>
          <a:endParaRPr lang="fr-FR"/>
        </a:p>
      </dgm:t>
    </dgm:pt>
    <dgm:pt modelId="{D77DD78D-300F-46D6-B58B-A7395B0C010B}" type="pres">
      <dgm:prSet presAssocID="{74924658-C60D-4FE2-AE0B-408C19263FCB}" presName="connectorText" presStyleLbl="sibTrans2D1" presStyleIdx="4" presStyleCnt="5"/>
      <dgm:spPr/>
      <dgm:t>
        <a:bodyPr/>
        <a:lstStyle/>
        <a:p>
          <a:endParaRPr lang="fr-FR"/>
        </a:p>
      </dgm:t>
    </dgm:pt>
    <dgm:pt modelId="{24C0410C-8EBD-437B-BB65-06F1ED9E24A8}" type="pres">
      <dgm:prSet presAssocID="{74924658-C60D-4FE2-AE0B-408C19263FCB}" presName="lastNode" presStyleLbl="node1" presStyleIdx="5" presStyleCnt="6" custScaleX="293078" custLinFactX="36981" custLinFactNeighborX="100000" custLinFactNeighborY="-1541">
        <dgm:presLayoutVars>
          <dgm:bulletEnabled val="1"/>
        </dgm:presLayoutVars>
      </dgm:prSet>
      <dgm:spPr>
        <a:prstGeom prst="roundRect">
          <a:avLst/>
        </a:prstGeom>
      </dgm:spPr>
      <dgm:t>
        <a:bodyPr/>
        <a:lstStyle/>
        <a:p>
          <a:endParaRPr lang="fr-FR"/>
        </a:p>
      </dgm:t>
    </dgm:pt>
  </dgm:ptLst>
  <dgm:cxnLst>
    <dgm:cxn modelId="{8994CFA7-0A74-424B-B7C0-16F408909436}" srcId="{74924658-C60D-4FE2-AE0B-408C19263FCB}" destId="{9C337829-7F3B-4016-9D80-C50ECE187D46}" srcOrd="0" destOrd="0" parTransId="{C6B3F112-4377-4AA9-BDCE-79B3A17D7824}" sibTransId="{9855DA66-384A-45F6-B695-25AB41E73305}"/>
    <dgm:cxn modelId="{CFA10EA9-BADF-4B54-83C2-6564CDCB3919}" srcId="{74924658-C60D-4FE2-AE0B-408C19263FCB}" destId="{B5B73EA8-88B2-4145-91F1-39D701B06C34}" srcOrd="1" destOrd="0" parTransId="{8509D0BF-76B5-414C-ADEB-892BAC9301BD}" sibTransId="{2A82B70A-0B43-42D6-AA59-C28F4EAA768C}"/>
    <dgm:cxn modelId="{6C83BD0F-267B-4AF6-9772-4130902085BE}" type="presOf" srcId="{3DE434D6-0BA2-4AC9-B665-E8951EC6DCE4}" destId="{24C0410C-8EBD-437B-BB65-06F1ED9E24A8}" srcOrd="0" destOrd="0" presId="urn:microsoft.com/office/officeart/2005/8/layout/equation2"/>
    <dgm:cxn modelId="{CAB8A9D9-D212-44D6-AC62-A08286067423}" type="presOf" srcId="{9855DA66-384A-45F6-B695-25AB41E73305}" destId="{C343690F-C66C-4E4B-8B47-E10DF3720BBB}" srcOrd="0" destOrd="0" presId="urn:microsoft.com/office/officeart/2005/8/layout/equation2"/>
    <dgm:cxn modelId="{B8C2A4D6-AE7A-4ED4-BCB6-2E4740097DDA}" type="presOf" srcId="{D984141C-DD22-4898-8479-A7C4AF97BF2A}" destId="{D77DD78D-300F-46D6-B58B-A7395B0C010B}" srcOrd="1" destOrd="0" presId="urn:microsoft.com/office/officeart/2005/8/layout/equation2"/>
    <dgm:cxn modelId="{7B71594E-C599-4AE7-853C-99B1CEC20E20}" type="presOf" srcId="{74924658-C60D-4FE2-AE0B-408C19263FCB}" destId="{04036DDC-1BE2-471C-8338-6BA5DB39C416}" srcOrd="0" destOrd="0" presId="urn:microsoft.com/office/officeart/2005/8/layout/equation2"/>
    <dgm:cxn modelId="{6F406EF6-24B7-4D20-B830-E69D5E76E1D0}" srcId="{74924658-C60D-4FE2-AE0B-408C19263FCB}" destId="{05D7BB3A-C76B-4768-A1A3-338A0CF4301B}" srcOrd="2" destOrd="0" parTransId="{93CB2DAC-C1A6-43D3-9908-82BB38581B3F}" sibTransId="{718D2931-0CC2-4480-B301-CF9722DDC23A}"/>
    <dgm:cxn modelId="{BC623808-E102-4D5B-8FB5-FB63D53B605F}" srcId="{74924658-C60D-4FE2-AE0B-408C19263FCB}" destId="{454CCAD2-3B40-48AD-B7BD-5725AAB80CED}" srcOrd="3" destOrd="0" parTransId="{4726F38B-CD9E-489B-B8F8-2CD29B389487}" sibTransId="{78DEF6AE-20F3-454E-AE14-0CFF7425DCA4}"/>
    <dgm:cxn modelId="{3843FBC8-A2C5-4C32-9E6B-6209F7202CC9}" type="presOf" srcId="{B5B73EA8-88B2-4145-91F1-39D701B06C34}" destId="{D076D494-EC63-4ED7-90F9-0BB6FD34991B}" srcOrd="0" destOrd="0" presId="urn:microsoft.com/office/officeart/2005/8/layout/equation2"/>
    <dgm:cxn modelId="{8760CE8B-6ADF-43C5-BE03-9B856A96471B}" srcId="{74924658-C60D-4FE2-AE0B-408C19263FCB}" destId="{C381E388-2AC3-4986-9820-467D26550770}" srcOrd="4" destOrd="0" parTransId="{3B2573DC-10CC-4DBA-B41B-8B17223E1055}" sibTransId="{D984141C-DD22-4898-8479-A7C4AF97BF2A}"/>
    <dgm:cxn modelId="{15AEBF5F-362A-4AAD-A885-008BF0CCF718}" type="presOf" srcId="{05D7BB3A-C76B-4768-A1A3-338A0CF4301B}" destId="{29703E6D-C241-4E5D-AC6D-E423502B186D}" srcOrd="0" destOrd="0" presId="urn:microsoft.com/office/officeart/2005/8/layout/equation2"/>
    <dgm:cxn modelId="{CDFA156E-9661-4963-A2A3-D55089B24F35}" srcId="{74924658-C60D-4FE2-AE0B-408C19263FCB}" destId="{3DE434D6-0BA2-4AC9-B665-E8951EC6DCE4}" srcOrd="5" destOrd="0" parTransId="{0521C30A-3FCD-4E62-ACE4-923BF40EAA08}" sibTransId="{3AC8A0D1-45C2-418D-B930-E1126564337B}"/>
    <dgm:cxn modelId="{33D03C99-4AA0-46CF-8719-84EA51203DDD}" type="presOf" srcId="{D984141C-DD22-4898-8479-A7C4AF97BF2A}" destId="{92C4577C-4A75-43AE-A6F6-A3FC1F224B5F}" srcOrd="0" destOrd="0" presId="urn:microsoft.com/office/officeart/2005/8/layout/equation2"/>
    <dgm:cxn modelId="{D44D3DFD-924C-4C3D-81A6-11462E62BCB3}" type="presOf" srcId="{2A82B70A-0B43-42D6-AA59-C28F4EAA768C}" destId="{7A3447F4-FB20-4A91-A158-B3BA37BD8A10}" srcOrd="0" destOrd="0" presId="urn:microsoft.com/office/officeart/2005/8/layout/equation2"/>
    <dgm:cxn modelId="{8A99EBDB-3ABC-453D-B110-6AB6AF969FE1}" type="presOf" srcId="{78DEF6AE-20F3-454E-AE14-0CFF7425DCA4}" destId="{31D5472A-B4FB-445B-9400-15E4B04F023B}" srcOrd="0" destOrd="0" presId="urn:microsoft.com/office/officeart/2005/8/layout/equation2"/>
    <dgm:cxn modelId="{E9D2A255-9044-4B39-99E4-BE028627E242}" type="presOf" srcId="{718D2931-0CC2-4480-B301-CF9722DDC23A}" destId="{3D1FE1BF-3E53-4894-B979-6A4302F9D3D5}" srcOrd="0" destOrd="0" presId="urn:microsoft.com/office/officeart/2005/8/layout/equation2"/>
    <dgm:cxn modelId="{2FFDBE52-9B8C-4E71-B469-EC5F2866DDBE}" type="presOf" srcId="{9C337829-7F3B-4016-9D80-C50ECE187D46}" destId="{58BB03F9-C8FF-4757-939C-50F8205C60A7}" srcOrd="0" destOrd="0" presId="urn:microsoft.com/office/officeart/2005/8/layout/equation2"/>
    <dgm:cxn modelId="{29B73755-A07A-4F6F-941A-79CCCC3F1D94}" type="presOf" srcId="{454CCAD2-3B40-48AD-B7BD-5725AAB80CED}" destId="{D2B9A119-F202-4C97-BE30-C6A77A28056A}" srcOrd="0" destOrd="0" presId="urn:microsoft.com/office/officeart/2005/8/layout/equation2"/>
    <dgm:cxn modelId="{21517C0C-B929-44D1-BE38-E2BB0D66BC5E}" type="presOf" srcId="{C381E388-2AC3-4986-9820-467D26550770}" destId="{C99228E3-2749-4080-AB98-BD6A6FD1D6D2}" srcOrd="0" destOrd="0" presId="urn:microsoft.com/office/officeart/2005/8/layout/equation2"/>
    <dgm:cxn modelId="{40D5F780-3E5D-4371-ABC2-3386BC34B49B}" type="presParOf" srcId="{04036DDC-1BE2-471C-8338-6BA5DB39C416}" destId="{2F4656E7-08D3-46A1-8894-7D5BFDFCBACD}" srcOrd="0" destOrd="0" presId="urn:microsoft.com/office/officeart/2005/8/layout/equation2"/>
    <dgm:cxn modelId="{F85492DF-0A8E-4FF9-8C4C-8FB986CFB49D}" type="presParOf" srcId="{2F4656E7-08D3-46A1-8894-7D5BFDFCBACD}" destId="{58BB03F9-C8FF-4757-939C-50F8205C60A7}" srcOrd="0" destOrd="0" presId="urn:microsoft.com/office/officeart/2005/8/layout/equation2"/>
    <dgm:cxn modelId="{DD3B0CC7-5248-4226-A672-1BE68CE41416}" type="presParOf" srcId="{2F4656E7-08D3-46A1-8894-7D5BFDFCBACD}" destId="{15C12EB1-DC87-4605-9960-8AA9A1394112}" srcOrd="1" destOrd="0" presId="urn:microsoft.com/office/officeart/2005/8/layout/equation2"/>
    <dgm:cxn modelId="{6EC74A00-A1C8-4CE6-A3D4-2946D5D65CDD}" type="presParOf" srcId="{2F4656E7-08D3-46A1-8894-7D5BFDFCBACD}" destId="{C343690F-C66C-4E4B-8B47-E10DF3720BBB}" srcOrd="2" destOrd="0" presId="urn:microsoft.com/office/officeart/2005/8/layout/equation2"/>
    <dgm:cxn modelId="{0C91F92A-AFD2-44E3-AA8E-1BC06FAA39BA}" type="presParOf" srcId="{2F4656E7-08D3-46A1-8894-7D5BFDFCBACD}" destId="{77F001A6-9592-4DF3-B941-5192D3E49D82}" srcOrd="3" destOrd="0" presId="urn:microsoft.com/office/officeart/2005/8/layout/equation2"/>
    <dgm:cxn modelId="{EF90F0C9-F757-455A-9395-0F598A278018}" type="presParOf" srcId="{2F4656E7-08D3-46A1-8894-7D5BFDFCBACD}" destId="{D076D494-EC63-4ED7-90F9-0BB6FD34991B}" srcOrd="4" destOrd="0" presId="urn:microsoft.com/office/officeart/2005/8/layout/equation2"/>
    <dgm:cxn modelId="{60D5E4AC-2A29-42A5-B090-65433D8BC1FC}" type="presParOf" srcId="{2F4656E7-08D3-46A1-8894-7D5BFDFCBACD}" destId="{6EEE2A1A-FF53-411F-BACB-5A41491A29A6}" srcOrd="5" destOrd="0" presId="urn:microsoft.com/office/officeart/2005/8/layout/equation2"/>
    <dgm:cxn modelId="{7FB83CD4-24A7-4C62-8654-A1EC1AE06E19}" type="presParOf" srcId="{2F4656E7-08D3-46A1-8894-7D5BFDFCBACD}" destId="{7A3447F4-FB20-4A91-A158-B3BA37BD8A10}" srcOrd="6" destOrd="0" presId="urn:microsoft.com/office/officeart/2005/8/layout/equation2"/>
    <dgm:cxn modelId="{0900D27B-EC85-49C6-8526-9B40CA593039}" type="presParOf" srcId="{2F4656E7-08D3-46A1-8894-7D5BFDFCBACD}" destId="{6AD94BC6-305F-4DE1-A90E-7E584EE01BAB}" srcOrd="7" destOrd="0" presId="urn:microsoft.com/office/officeart/2005/8/layout/equation2"/>
    <dgm:cxn modelId="{0A144828-3E94-4AE9-B350-C1055BF93548}" type="presParOf" srcId="{2F4656E7-08D3-46A1-8894-7D5BFDFCBACD}" destId="{29703E6D-C241-4E5D-AC6D-E423502B186D}" srcOrd="8" destOrd="0" presId="urn:microsoft.com/office/officeart/2005/8/layout/equation2"/>
    <dgm:cxn modelId="{D49B8F01-6CD2-4D44-B26F-BA784FE7FDC5}" type="presParOf" srcId="{2F4656E7-08D3-46A1-8894-7D5BFDFCBACD}" destId="{27154726-167C-4F9F-AD58-047BF7561430}" srcOrd="9" destOrd="0" presId="urn:microsoft.com/office/officeart/2005/8/layout/equation2"/>
    <dgm:cxn modelId="{226CC363-DF1E-4157-B0EC-108D32762089}" type="presParOf" srcId="{2F4656E7-08D3-46A1-8894-7D5BFDFCBACD}" destId="{3D1FE1BF-3E53-4894-B979-6A4302F9D3D5}" srcOrd="10" destOrd="0" presId="urn:microsoft.com/office/officeart/2005/8/layout/equation2"/>
    <dgm:cxn modelId="{0448C099-BF78-449E-BC42-D47060605FF0}" type="presParOf" srcId="{2F4656E7-08D3-46A1-8894-7D5BFDFCBACD}" destId="{B050E049-0C71-4B6E-BABE-E1A45422C297}" srcOrd="11" destOrd="0" presId="urn:microsoft.com/office/officeart/2005/8/layout/equation2"/>
    <dgm:cxn modelId="{FA830E35-A343-40A4-8C97-52A036F120B7}" type="presParOf" srcId="{2F4656E7-08D3-46A1-8894-7D5BFDFCBACD}" destId="{D2B9A119-F202-4C97-BE30-C6A77A28056A}" srcOrd="12" destOrd="0" presId="urn:microsoft.com/office/officeart/2005/8/layout/equation2"/>
    <dgm:cxn modelId="{ECC92BB5-911F-4297-AF23-56CF6D7778B3}" type="presParOf" srcId="{2F4656E7-08D3-46A1-8894-7D5BFDFCBACD}" destId="{99FB383A-D060-453D-853E-9895E3B5CB54}" srcOrd="13" destOrd="0" presId="urn:microsoft.com/office/officeart/2005/8/layout/equation2"/>
    <dgm:cxn modelId="{4D44EB5F-588D-47F5-8F4F-E19D4A3629B3}" type="presParOf" srcId="{2F4656E7-08D3-46A1-8894-7D5BFDFCBACD}" destId="{31D5472A-B4FB-445B-9400-15E4B04F023B}" srcOrd="14" destOrd="0" presId="urn:microsoft.com/office/officeart/2005/8/layout/equation2"/>
    <dgm:cxn modelId="{EEB334A8-7D08-4D00-85FC-262DCCA8AD0B}" type="presParOf" srcId="{2F4656E7-08D3-46A1-8894-7D5BFDFCBACD}" destId="{FC7386BD-DD02-4485-AD44-25E2A6B3835E}" srcOrd="15" destOrd="0" presId="urn:microsoft.com/office/officeart/2005/8/layout/equation2"/>
    <dgm:cxn modelId="{19ED1C69-9D0E-4FEA-A749-9DEFFEA2419E}" type="presParOf" srcId="{2F4656E7-08D3-46A1-8894-7D5BFDFCBACD}" destId="{C99228E3-2749-4080-AB98-BD6A6FD1D6D2}" srcOrd="16" destOrd="0" presId="urn:microsoft.com/office/officeart/2005/8/layout/equation2"/>
    <dgm:cxn modelId="{9CE08895-599F-42F6-AFDB-A8C91E60186E}" type="presParOf" srcId="{04036DDC-1BE2-471C-8338-6BA5DB39C416}" destId="{92C4577C-4A75-43AE-A6F6-A3FC1F224B5F}" srcOrd="1" destOrd="0" presId="urn:microsoft.com/office/officeart/2005/8/layout/equation2"/>
    <dgm:cxn modelId="{FA9ED73A-8B5D-46E7-B9D1-E20A6BF98A27}" type="presParOf" srcId="{92C4577C-4A75-43AE-A6F6-A3FC1F224B5F}" destId="{D77DD78D-300F-46D6-B58B-A7395B0C010B}" srcOrd="0" destOrd="0" presId="urn:microsoft.com/office/officeart/2005/8/layout/equation2"/>
    <dgm:cxn modelId="{478B9F94-F11C-4644-AC99-2D118B74B8F0}" type="presParOf" srcId="{04036DDC-1BE2-471C-8338-6BA5DB39C416}" destId="{24C0410C-8EBD-437B-BB65-06F1ED9E24A8}" srcOrd="2" destOrd="0" presId="urn:microsoft.com/office/officeart/2005/8/layout/equati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4924658-C60D-4FE2-AE0B-408C19263FCB}" type="doc">
      <dgm:prSet loTypeId="urn:microsoft.com/office/officeart/2005/8/layout/equation2" loCatId="process" qsTypeId="urn:microsoft.com/office/officeart/2005/8/quickstyle/simple2" qsCatId="simple" csTypeId="urn:microsoft.com/office/officeart/2005/8/colors/accent6_2" csCatId="accent6" phldr="1"/>
      <dgm:spPr/>
      <dgm:t>
        <a:bodyPr/>
        <a:lstStyle/>
        <a:p>
          <a:endParaRPr lang="fr-FR"/>
        </a:p>
      </dgm:t>
    </dgm:pt>
    <dgm:pt modelId="{C381E388-2AC3-4986-9820-467D26550770}">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Voix</a:t>
          </a:r>
          <a:endParaRPr lang="fr-FR" sz="3200" dirty="0"/>
        </a:p>
      </dgm:t>
    </dgm:pt>
    <dgm:pt modelId="{D984141C-DD22-4898-8479-A7C4AF97BF2A}" type="sibTrans" cxnId="{8760CE8B-6ADF-43C5-BE03-9B856A96471B}">
      <dgm:prSet/>
      <dgm:spPr/>
      <dgm:t>
        <a:bodyPr/>
        <a:lstStyle/>
        <a:p>
          <a:endParaRPr lang="fr-FR"/>
        </a:p>
      </dgm:t>
    </dgm:pt>
    <dgm:pt modelId="{3B2573DC-10CC-4DBA-B41B-8B17223E1055}" type="parTrans" cxnId="{8760CE8B-6ADF-43C5-BE03-9B856A96471B}">
      <dgm:prSet/>
      <dgm:spPr/>
      <dgm:t>
        <a:bodyPr/>
        <a:lstStyle/>
        <a:p>
          <a:endParaRPr lang="fr-FR"/>
        </a:p>
      </dgm:t>
    </dgm:pt>
    <dgm:pt modelId="{454CCAD2-3B40-48AD-B7BD-5725AAB80CED}">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Accent</a:t>
          </a:r>
          <a:endParaRPr lang="fr-FR" sz="3200" dirty="0"/>
        </a:p>
      </dgm:t>
    </dgm:pt>
    <dgm:pt modelId="{78DEF6AE-20F3-454E-AE14-0CFF7425DCA4}" type="sibTrans" cxnId="{BC623808-E102-4D5B-8FB5-FB63D53B605F}">
      <dgm:prSet/>
      <dgm:spPr>
        <a:solidFill>
          <a:srgbClr val="FF33CC"/>
        </a:solidFill>
        <a:ln>
          <a:solidFill>
            <a:schemeClr val="bg1"/>
          </a:solidFill>
        </a:ln>
      </dgm:spPr>
      <dgm:t>
        <a:bodyPr/>
        <a:lstStyle/>
        <a:p>
          <a:endParaRPr lang="fr-FR">
            <a:solidFill>
              <a:schemeClr val="bg1"/>
            </a:solidFill>
          </a:endParaRPr>
        </a:p>
      </dgm:t>
    </dgm:pt>
    <dgm:pt modelId="{4726F38B-CD9E-489B-B8F8-2CD29B389487}" type="parTrans" cxnId="{BC623808-E102-4D5B-8FB5-FB63D53B605F}">
      <dgm:prSet/>
      <dgm:spPr/>
      <dgm:t>
        <a:bodyPr/>
        <a:lstStyle/>
        <a:p>
          <a:endParaRPr lang="fr-FR"/>
        </a:p>
      </dgm:t>
    </dgm:pt>
    <dgm:pt modelId="{05D7BB3A-C76B-4768-A1A3-338A0CF4301B}">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Sens </a:t>
          </a:r>
          <a:endParaRPr lang="fr-FR" sz="3200" dirty="0"/>
        </a:p>
      </dgm:t>
    </dgm:pt>
    <dgm:pt modelId="{718D2931-0CC2-4480-B301-CF9722DDC23A}" type="sibTrans" cxnId="{6F406EF6-24B7-4D20-B830-E69D5E76E1D0}">
      <dgm:prSet/>
      <dgm:spPr>
        <a:solidFill>
          <a:srgbClr val="FF33CC"/>
        </a:solidFill>
        <a:ln>
          <a:solidFill>
            <a:schemeClr val="bg1"/>
          </a:solidFill>
        </a:ln>
      </dgm:spPr>
      <dgm:t>
        <a:bodyPr/>
        <a:lstStyle/>
        <a:p>
          <a:endParaRPr lang="fr-FR">
            <a:solidFill>
              <a:schemeClr val="bg1"/>
            </a:solidFill>
          </a:endParaRPr>
        </a:p>
      </dgm:t>
    </dgm:pt>
    <dgm:pt modelId="{93CB2DAC-C1A6-43D3-9908-82BB38581B3F}" type="parTrans" cxnId="{6F406EF6-24B7-4D20-B830-E69D5E76E1D0}">
      <dgm:prSet/>
      <dgm:spPr/>
      <dgm:t>
        <a:bodyPr/>
        <a:lstStyle/>
        <a:p>
          <a:endParaRPr lang="fr-FR"/>
        </a:p>
      </dgm:t>
    </dgm:pt>
    <dgm:pt modelId="{B5B73EA8-88B2-4145-91F1-39D701B06C34}">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Angle</a:t>
          </a:r>
          <a:endParaRPr lang="fr-FR" sz="3200" dirty="0"/>
        </a:p>
      </dgm:t>
    </dgm:pt>
    <dgm:pt modelId="{2A82B70A-0B43-42D6-AA59-C28F4EAA768C}" type="sibTrans" cxnId="{CFA10EA9-BADF-4B54-83C2-6564CDCB3919}">
      <dgm:prSet/>
      <dgm:spPr>
        <a:solidFill>
          <a:srgbClr val="FF33CC"/>
        </a:solidFill>
        <a:ln>
          <a:solidFill>
            <a:schemeClr val="bg1"/>
          </a:solidFill>
        </a:ln>
      </dgm:spPr>
      <dgm:t>
        <a:bodyPr/>
        <a:lstStyle/>
        <a:p>
          <a:endParaRPr lang="fr-FR">
            <a:solidFill>
              <a:schemeClr val="bg1"/>
            </a:solidFill>
          </a:endParaRPr>
        </a:p>
      </dgm:t>
    </dgm:pt>
    <dgm:pt modelId="{8509D0BF-76B5-414C-ADEB-892BAC9301BD}" type="parTrans" cxnId="{CFA10EA9-BADF-4B54-83C2-6564CDCB3919}">
      <dgm:prSet/>
      <dgm:spPr/>
      <dgm:t>
        <a:bodyPr/>
        <a:lstStyle/>
        <a:p>
          <a:endParaRPr lang="fr-FR"/>
        </a:p>
      </dgm:t>
    </dgm:pt>
    <dgm:pt modelId="{9C337829-7F3B-4016-9D80-C50ECE187D46}">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Son</a:t>
          </a:r>
          <a:endParaRPr lang="fr-FR" sz="3200" dirty="0"/>
        </a:p>
      </dgm:t>
    </dgm:pt>
    <dgm:pt modelId="{9855DA66-384A-45F6-B695-25AB41E73305}" type="sibTrans" cxnId="{8994CFA7-0A74-424B-B7C0-16F408909436}">
      <dgm:prSet/>
      <dgm:spPr>
        <a:solidFill>
          <a:srgbClr val="FF33CC"/>
        </a:solidFill>
        <a:ln>
          <a:solidFill>
            <a:schemeClr val="bg1"/>
          </a:solidFill>
        </a:ln>
      </dgm:spPr>
      <dgm:t>
        <a:bodyPr/>
        <a:lstStyle/>
        <a:p>
          <a:endParaRPr lang="fr-FR">
            <a:solidFill>
              <a:schemeClr val="bg1"/>
            </a:solidFill>
          </a:endParaRPr>
        </a:p>
      </dgm:t>
    </dgm:pt>
    <dgm:pt modelId="{C6B3F112-4377-4AA9-BDCE-79B3A17D7824}" type="parTrans" cxnId="{8994CFA7-0A74-424B-B7C0-16F408909436}">
      <dgm:prSet/>
      <dgm:spPr/>
      <dgm:t>
        <a:bodyPr/>
        <a:lstStyle/>
        <a:p>
          <a:endParaRPr lang="fr-FR"/>
        </a:p>
      </dgm:t>
    </dgm:pt>
    <dgm:pt modelId="{3DE434D6-0BA2-4AC9-B665-E8951EC6DCE4}">
      <dgm:prSet phldrT="[Texte]" custT="1"/>
      <dgm:spPr>
        <a:gradFill flip="none" rotWithShape="0">
          <a:gsLst>
            <a:gs pos="0">
              <a:srgbClr val="FF33CC">
                <a:shade val="30000"/>
                <a:satMod val="115000"/>
              </a:srgbClr>
            </a:gs>
            <a:gs pos="50000">
              <a:srgbClr val="FF33CC">
                <a:shade val="67500"/>
                <a:satMod val="115000"/>
              </a:srgbClr>
            </a:gs>
            <a:gs pos="100000">
              <a:srgbClr val="FF33CC">
                <a:shade val="100000"/>
                <a:satMod val="115000"/>
              </a:srgbClr>
            </a:gs>
          </a:gsLst>
          <a:lin ang="16200000" scaled="1"/>
          <a:tileRect/>
        </a:gradFill>
        <a:ln>
          <a:solidFill>
            <a:schemeClr val="bg1"/>
          </a:solidFill>
        </a:ln>
      </dgm:spPr>
      <dgm:t>
        <a:bodyPr/>
        <a:lstStyle/>
        <a:p>
          <a:r>
            <a:rPr lang="fr-FR" sz="3200" dirty="0" smtClean="0"/>
            <a:t>J’ai donné la bonne réponse à mon orthophoniste.</a:t>
          </a:r>
          <a:endParaRPr lang="fr-FR" sz="3200" dirty="0"/>
        </a:p>
      </dgm:t>
    </dgm:pt>
    <dgm:pt modelId="{0521C30A-3FCD-4E62-ACE4-923BF40EAA08}" type="parTrans" cxnId="{CDFA156E-9661-4963-A2A3-D55089B24F35}">
      <dgm:prSet/>
      <dgm:spPr/>
      <dgm:t>
        <a:bodyPr/>
        <a:lstStyle/>
        <a:p>
          <a:endParaRPr lang="fr-FR"/>
        </a:p>
      </dgm:t>
    </dgm:pt>
    <dgm:pt modelId="{3AC8A0D1-45C2-418D-B930-E1126564337B}" type="sibTrans" cxnId="{CDFA156E-9661-4963-A2A3-D55089B24F35}">
      <dgm:prSet/>
      <dgm:spPr/>
      <dgm:t>
        <a:bodyPr/>
        <a:lstStyle/>
        <a:p>
          <a:endParaRPr lang="fr-FR"/>
        </a:p>
      </dgm:t>
    </dgm:pt>
    <dgm:pt modelId="{04036DDC-1BE2-471C-8338-6BA5DB39C416}" type="pres">
      <dgm:prSet presAssocID="{74924658-C60D-4FE2-AE0B-408C19263FCB}" presName="Name0" presStyleCnt="0">
        <dgm:presLayoutVars>
          <dgm:dir/>
          <dgm:resizeHandles val="exact"/>
        </dgm:presLayoutVars>
      </dgm:prSet>
      <dgm:spPr/>
      <dgm:t>
        <a:bodyPr/>
        <a:lstStyle/>
        <a:p>
          <a:endParaRPr lang="fr-FR"/>
        </a:p>
      </dgm:t>
    </dgm:pt>
    <dgm:pt modelId="{2F4656E7-08D3-46A1-8894-7D5BFDFCBACD}" type="pres">
      <dgm:prSet presAssocID="{74924658-C60D-4FE2-AE0B-408C19263FCB}" presName="vNodes" presStyleCnt="0"/>
      <dgm:spPr/>
    </dgm:pt>
    <dgm:pt modelId="{58BB03F9-C8FF-4757-939C-50F8205C60A7}" type="pres">
      <dgm:prSet presAssocID="{9C337829-7F3B-4016-9D80-C50ECE187D46}" presName="node" presStyleLbl="node1" presStyleIdx="0" presStyleCnt="6" custScaleX="580723">
        <dgm:presLayoutVars>
          <dgm:bulletEnabled val="1"/>
        </dgm:presLayoutVars>
      </dgm:prSet>
      <dgm:spPr>
        <a:prstGeom prst="roundRect">
          <a:avLst/>
        </a:prstGeom>
      </dgm:spPr>
      <dgm:t>
        <a:bodyPr/>
        <a:lstStyle/>
        <a:p>
          <a:endParaRPr lang="fr-FR"/>
        </a:p>
      </dgm:t>
    </dgm:pt>
    <dgm:pt modelId="{15C12EB1-DC87-4605-9960-8AA9A1394112}" type="pres">
      <dgm:prSet presAssocID="{9855DA66-384A-45F6-B695-25AB41E73305}" presName="spacerT" presStyleCnt="0"/>
      <dgm:spPr/>
    </dgm:pt>
    <dgm:pt modelId="{C343690F-C66C-4E4B-8B47-E10DF3720BBB}" type="pres">
      <dgm:prSet presAssocID="{9855DA66-384A-45F6-B695-25AB41E73305}" presName="sibTrans" presStyleLbl="sibTrans2D1" presStyleIdx="0" presStyleCnt="5"/>
      <dgm:spPr/>
      <dgm:t>
        <a:bodyPr/>
        <a:lstStyle/>
        <a:p>
          <a:endParaRPr lang="fr-FR"/>
        </a:p>
      </dgm:t>
    </dgm:pt>
    <dgm:pt modelId="{77F001A6-9592-4DF3-B941-5192D3E49D82}" type="pres">
      <dgm:prSet presAssocID="{9855DA66-384A-45F6-B695-25AB41E73305}" presName="spacerB" presStyleCnt="0"/>
      <dgm:spPr/>
    </dgm:pt>
    <dgm:pt modelId="{D076D494-EC63-4ED7-90F9-0BB6FD34991B}" type="pres">
      <dgm:prSet presAssocID="{B5B73EA8-88B2-4145-91F1-39D701B06C34}" presName="node" presStyleLbl="node1" presStyleIdx="1" presStyleCnt="6" custScaleX="594735">
        <dgm:presLayoutVars>
          <dgm:bulletEnabled val="1"/>
        </dgm:presLayoutVars>
      </dgm:prSet>
      <dgm:spPr>
        <a:prstGeom prst="roundRect">
          <a:avLst/>
        </a:prstGeom>
      </dgm:spPr>
      <dgm:t>
        <a:bodyPr/>
        <a:lstStyle/>
        <a:p>
          <a:endParaRPr lang="fr-FR"/>
        </a:p>
      </dgm:t>
    </dgm:pt>
    <dgm:pt modelId="{6EEE2A1A-FF53-411F-BACB-5A41491A29A6}" type="pres">
      <dgm:prSet presAssocID="{2A82B70A-0B43-42D6-AA59-C28F4EAA768C}" presName="spacerT" presStyleCnt="0"/>
      <dgm:spPr/>
    </dgm:pt>
    <dgm:pt modelId="{7A3447F4-FB20-4A91-A158-B3BA37BD8A10}" type="pres">
      <dgm:prSet presAssocID="{2A82B70A-0B43-42D6-AA59-C28F4EAA768C}" presName="sibTrans" presStyleLbl="sibTrans2D1" presStyleIdx="1" presStyleCnt="5"/>
      <dgm:spPr/>
      <dgm:t>
        <a:bodyPr/>
        <a:lstStyle/>
        <a:p>
          <a:endParaRPr lang="fr-FR"/>
        </a:p>
      </dgm:t>
    </dgm:pt>
    <dgm:pt modelId="{6AD94BC6-305F-4DE1-A90E-7E584EE01BAB}" type="pres">
      <dgm:prSet presAssocID="{2A82B70A-0B43-42D6-AA59-C28F4EAA768C}" presName="spacerB" presStyleCnt="0"/>
      <dgm:spPr/>
    </dgm:pt>
    <dgm:pt modelId="{29703E6D-C241-4E5D-AC6D-E423502B186D}" type="pres">
      <dgm:prSet presAssocID="{05D7BB3A-C76B-4768-A1A3-338A0CF4301B}" presName="node" presStyleLbl="node1" presStyleIdx="2" presStyleCnt="6" custScaleX="580723">
        <dgm:presLayoutVars>
          <dgm:bulletEnabled val="1"/>
        </dgm:presLayoutVars>
      </dgm:prSet>
      <dgm:spPr>
        <a:prstGeom prst="roundRect">
          <a:avLst/>
        </a:prstGeom>
      </dgm:spPr>
      <dgm:t>
        <a:bodyPr/>
        <a:lstStyle/>
        <a:p>
          <a:endParaRPr lang="fr-FR"/>
        </a:p>
      </dgm:t>
    </dgm:pt>
    <dgm:pt modelId="{27154726-167C-4F9F-AD58-047BF7561430}" type="pres">
      <dgm:prSet presAssocID="{718D2931-0CC2-4480-B301-CF9722DDC23A}" presName="spacerT" presStyleCnt="0"/>
      <dgm:spPr/>
    </dgm:pt>
    <dgm:pt modelId="{3D1FE1BF-3E53-4894-B979-6A4302F9D3D5}" type="pres">
      <dgm:prSet presAssocID="{718D2931-0CC2-4480-B301-CF9722DDC23A}" presName="sibTrans" presStyleLbl="sibTrans2D1" presStyleIdx="2" presStyleCnt="5"/>
      <dgm:spPr/>
      <dgm:t>
        <a:bodyPr/>
        <a:lstStyle/>
        <a:p>
          <a:endParaRPr lang="fr-FR"/>
        </a:p>
      </dgm:t>
    </dgm:pt>
    <dgm:pt modelId="{B050E049-0C71-4B6E-BABE-E1A45422C297}" type="pres">
      <dgm:prSet presAssocID="{718D2931-0CC2-4480-B301-CF9722DDC23A}" presName="spacerB" presStyleCnt="0"/>
      <dgm:spPr/>
    </dgm:pt>
    <dgm:pt modelId="{D2B9A119-F202-4C97-BE30-C6A77A28056A}" type="pres">
      <dgm:prSet presAssocID="{454CCAD2-3B40-48AD-B7BD-5725AAB80CED}" presName="node" presStyleLbl="node1" presStyleIdx="3" presStyleCnt="6" custScaleX="608747">
        <dgm:presLayoutVars>
          <dgm:bulletEnabled val="1"/>
        </dgm:presLayoutVars>
      </dgm:prSet>
      <dgm:spPr>
        <a:prstGeom prst="roundRect">
          <a:avLst/>
        </a:prstGeom>
      </dgm:spPr>
      <dgm:t>
        <a:bodyPr/>
        <a:lstStyle/>
        <a:p>
          <a:endParaRPr lang="fr-FR"/>
        </a:p>
      </dgm:t>
    </dgm:pt>
    <dgm:pt modelId="{99FB383A-D060-453D-853E-9895E3B5CB54}" type="pres">
      <dgm:prSet presAssocID="{78DEF6AE-20F3-454E-AE14-0CFF7425DCA4}" presName="spacerT" presStyleCnt="0"/>
      <dgm:spPr/>
    </dgm:pt>
    <dgm:pt modelId="{31D5472A-B4FB-445B-9400-15E4B04F023B}" type="pres">
      <dgm:prSet presAssocID="{78DEF6AE-20F3-454E-AE14-0CFF7425DCA4}" presName="sibTrans" presStyleLbl="sibTrans2D1" presStyleIdx="3" presStyleCnt="5"/>
      <dgm:spPr/>
      <dgm:t>
        <a:bodyPr/>
        <a:lstStyle/>
        <a:p>
          <a:endParaRPr lang="fr-FR"/>
        </a:p>
      </dgm:t>
    </dgm:pt>
    <dgm:pt modelId="{FC7386BD-DD02-4485-AD44-25E2A6B3835E}" type="pres">
      <dgm:prSet presAssocID="{78DEF6AE-20F3-454E-AE14-0CFF7425DCA4}" presName="spacerB" presStyleCnt="0"/>
      <dgm:spPr/>
    </dgm:pt>
    <dgm:pt modelId="{C99228E3-2749-4080-AB98-BD6A6FD1D6D2}" type="pres">
      <dgm:prSet presAssocID="{C381E388-2AC3-4986-9820-467D26550770}" presName="node" presStyleLbl="node1" presStyleIdx="4" presStyleCnt="6" custScaleX="592375">
        <dgm:presLayoutVars>
          <dgm:bulletEnabled val="1"/>
        </dgm:presLayoutVars>
      </dgm:prSet>
      <dgm:spPr>
        <a:prstGeom prst="roundRect">
          <a:avLst/>
        </a:prstGeom>
      </dgm:spPr>
      <dgm:t>
        <a:bodyPr/>
        <a:lstStyle/>
        <a:p>
          <a:endParaRPr lang="fr-FR"/>
        </a:p>
      </dgm:t>
    </dgm:pt>
    <dgm:pt modelId="{92C4577C-4A75-43AE-A6F6-A3FC1F224B5F}" type="pres">
      <dgm:prSet presAssocID="{74924658-C60D-4FE2-AE0B-408C19263FCB}" presName="sibTransLast" presStyleLbl="sibTrans2D1" presStyleIdx="4" presStyleCnt="5"/>
      <dgm:spPr/>
      <dgm:t>
        <a:bodyPr/>
        <a:lstStyle/>
        <a:p>
          <a:endParaRPr lang="fr-FR"/>
        </a:p>
      </dgm:t>
    </dgm:pt>
    <dgm:pt modelId="{D77DD78D-300F-46D6-B58B-A7395B0C010B}" type="pres">
      <dgm:prSet presAssocID="{74924658-C60D-4FE2-AE0B-408C19263FCB}" presName="connectorText" presStyleLbl="sibTrans2D1" presStyleIdx="4" presStyleCnt="5"/>
      <dgm:spPr/>
      <dgm:t>
        <a:bodyPr/>
        <a:lstStyle/>
        <a:p>
          <a:endParaRPr lang="fr-FR"/>
        </a:p>
      </dgm:t>
    </dgm:pt>
    <dgm:pt modelId="{24C0410C-8EBD-437B-BB65-06F1ED9E24A8}" type="pres">
      <dgm:prSet presAssocID="{74924658-C60D-4FE2-AE0B-408C19263FCB}" presName="lastNode" presStyleLbl="node1" presStyleIdx="5" presStyleCnt="6" custScaleX="293078" custLinFactX="43470" custLinFactNeighborX="100000" custLinFactNeighborY="-1541">
        <dgm:presLayoutVars>
          <dgm:bulletEnabled val="1"/>
        </dgm:presLayoutVars>
      </dgm:prSet>
      <dgm:spPr>
        <a:prstGeom prst="roundRect">
          <a:avLst/>
        </a:prstGeom>
      </dgm:spPr>
      <dgm:t>
        <a:bodyPr/>
        <a:lstStyle/>
        <a:p>
          <a:endParaRPr lang="fr-FR"/>
        </a:p>
      </dgm:t>
    </dgm:pt>
  </dgm:ptLst>
  <dgm:cxnLst>
    <dgm:cxn modelId="{8994CFA7-0A74-424B-B7C0-16F408909436}" srcId="{74924658-C60D-4FE2-AE0B-408C19263FCB}" destId="{9C337829-7F3B-4016-9D80-C50ECE187D46}" srcOrd="0" destOrd="0" parTransId="{C6B3F112-4377-4AA9-BDCE-79B3A17D7824}" sibTransId="{9855DA66-384A-45F6-B695-25AB41E73305}"/>
    <dgm:cxn modelId="{CFA10EA9-BADF-4B54-83C2-6564CDCB3919}" srcId="{74924658-C60D-4FE2-AE0B-408C19263FCB}" destId="{B5B73EA8-88B2-4145-91F1-39D701B06C34}" srcOrd="1" destOrd="0" parTransId="{8509D0BF-76B5-414C-ADEB-892BAC9301BD}" sibTransId="{2A82B70A-0B43-42D6-AA59-C28F4EAA768C}"/>
    <dgm:cxn modelId="{BDE9D57C-B349-4F30-BF4C-05F0D6A39FE7}" type="presOf" srcId="{D984141C-DD22-4898-8479-A7C4AF97BF2A}" destId="{92C4577C-4A75-43AE-A6F6-A3FC1F224B5F}" srcOrd="0" destOrd="0" presId="urn:microsoft.com/office/officeart/2005/8/layout/equation2"/>
    <dgm:cxn modelId="{85F9AD4A-AEDF-4229-9673-56C77535B0FD}" type="presOf" srcId="{74924658-C60D-4FE2-AE0B-408C19263FCB}" destId="{04036DDC-1BE2-471C-8338-6BA5DB39C416}" srcOrd="0" destOrd="0" presId="urn:microsoft.com/office/officeart/2005/8/layout/equation2"/>
    <dgm:cxn modelId="{6F406EF6-24B7-4D20-B830-E69D5E76E1D0}" srcId="{74924658-C60D-4FE2-AE0B-408C19263FCB}" destId="{05D7BB3A-C76B-4768-A1A3-338A0CF4301B}" srcOrd="2" destOrd="0" parTransId="{93CB2DAC-C1A6-43D3-9908-82BB38581B3F}" sibTransId="{718D2931-0CC2-4480-B301-CF9722DDC23A}"/>
    <dgm:cxn modelId="{BC623808-E102-4D5B-8FB5-FB63D53B605F}" srcId="{74924658-C60D-4FE2-AE0B-408C19263FCB}" destId="{454CCAD2-3B40-48AD-B7BD-5725AAB80CED}" srcOrd="3" destOrd="0" parTransId="{4726F38B-CD9E-489B-B8F8-2CD29B389487}" sibTransId="{78DEF6AE-20F3-454E-AE14-0CFF7425DCA4}"/>
    <dgm:cxn modelId="{C2324DA2-1966-4DFC-B986-414C69ABFE1D}" type="presOf" srcId="{454CCAD2-3B40-48AD-B7BD-5725AAB80CED}" destId="{D2B9A119-F202-4C97-BE30-C6A77A28056A}" srcOrd="0" destOrd="0" presId="urn:microsoft.com/office/officeart/2005/8/layout/equation2"/>
    <dgm:cxn modelId="{8760CE8B-6ADF-43C5-BE03-9B856A96471B}" srcId="{74924658-C60D-4FE2-AE0B-408C19263FCB}" destId="{C381E388-2AC3-4986-9820-467D26550770}" srcOrd="4" destOrd="0" parTransId="{3B2573DC-10CC-4DBA-B41B-8B17223E1055}" sibTransId="{D984141C-DD22-4898-8479-A7C4AF97BF2A}"/>
    <dgm:cxn modelId="{0B5A2D1D-2B20-4498-BBE0-A7D09780F4C3}" type="presOf" srcId="{D984141C-DD22-4898-8479-A7C4AF97BF2A}" destId="{D77DD78D-300F-46D6-B58B-A7395B0C010B}" srcOrd="1" destOrd="0" presId="urn:microsoft.com/office/officeart/2005/8/layout/equation2"/>
    <dgm:cxn modelId="{31DF186B-E988-44FB-AF4B-7279285184BB}" type="presOf" srcId="{718D2931-0CC2-4480-B301-CF9722DDC23A}" destId="{3D1FE1BF-3E53-4894-B979-6A4302F9D3D5}" srcOrd="0" destOrd="0" presId="urn:microsoft.com/office/officeart/2005/8/layout/equation2"/>
    <dgm:cxn modelId="{797E8592-2944-4390-86F4-712A0AF7E8AA}" type="presOf" srcId="{05D7BB3A-C76B-4768-A1A3-338A0CF4301B}" destId="{29703E6D-C241-4E5D-AC6D-E423502B186D}" srcOrd="0" destOrd="0" presId="urn:microsoft.com/office/officeart/2005/8/layout/equation2"/>
    <dgm:cxn modelId="{CDFA156E-9661-4963-A2A3-D55089B24F35}" srcId="{74924658-C60D-4FE2-AE0B-408C19263FCB}" destId="{3DE434D6-0BA2-4AC9-B665-E8951EC6DCE4}" srcOrd="5" destOrd="0" parTransId="{0521C30A-3FCD-4E62-ACE4-923BF40EAA08}" sibTransId="{3AC8A0D1-45C2-418D-B930-E1126564337B}"/>
    <dgm:cxn modelId="{6F3654F8-9821-4913-890C-6BD46E5EF67F}" type="presOf" srcId="{2A82B70A-0B43-42D6-AA59-C28F4EAA768C}" destId="{7A3447F4-FB20-4A91-A158-B3BA37BD8A10}" srcOrd="0" destOrd="0" presId="urn:microsoft.com/office/officeart/2005/8/layout/equation2"/>
    <dgm:cxn modelId="{BBC89FCE-1CA0-447B-872F-BB1FF10CF1E7}" type="presOf" srcId="{3DE434D6-0BA2-4AC9-B665-E8951EC6DCE4}" destId="{24C0410C-8EBD-437B-BB65-06F1ED9E24A8}" srcOrd="0" destOrd="0" presId="urn:microsoft.com/office/officeart/2005/8/layout/equation2"/>
    <dgm:cxn modelId="{78E95E92-1AE1-4F60-B5BE-EEC07AF28900}" type="presOf" srcId="{9C337829-7F3B-4016-9D80-C50ECE187D46}" destId="{58BB03F9-C8FF-4757-939C-50F8205C60A7}" srcOrd="0" destOrd="0" presId="urn:microsoft.com/office/officeart/2005/8/layout/equation2"/>
    <dgm:cxn modelId="{4190B8FE-D957-40BC-A9C5-25DB363AFFD4}" type="presOf" srcId="{78DEF6AE-20F3-454E-AE14-0CFF7425DCA4}" destId="{31D5472A-B4FB-445B-9400-15E4B04F023B}" srcOrd="0" destOrd="0" presId="urn:microsoft.com/office/officeart/2005/8/layout/equation2"/>
    <dgm:cxn modelId="{09319A81-601E-4BCE-9260-2EDFA4C28CA2}" type="presOf" srcId="{C381E388-2AC3-4986-9820-467D26550770}" destId="{C99228E3-2749-4080-AB98-BD6A6FD1D6D2}" srcOrd="0" destOrd="0" presId="urn:microsoft.com/office/officeart/2005/8/layout/equation2"/>
    <dgm:cxn modelId="{0AFC8241-B226-4EA9-9D4F-D7309E29B48B}" type="presOf" srcId="{9855DA66-384A-45F6-B695-25AB41E73305}" destId="{C343690F-C66C-4E4B-8B47-E10DF3720BBB}" srcOrd="0" destOrd="0" presId="urn:microsoft.com/office/officeart/2005/8/layout/equation2"/>
    <dgm:cxn modelId="{E57A97AC-CB63-452F-861A-0148866C8862}" type="presOf" srcId="{B5B73EA8-88B2-4145-91F1-39D701B06C34}" destId="{D076D494-EC63-4ED7-90F9-0BB6FD34991B}" srcOrd="0" destOrd="0" presId="urn:microsoft.com/office/officeart/2005/8/layout/equation2"/>
    <dgm:cxn modelId="{4091EC83-4BD2-427C-A8F7-AE0718216440}" type="presParOf" srcId="{04036DDC-1BE2-471C-8338-6BA5DB39C416}" destId="{2F4656E7-08D3-46A1-8894-7D5BFDFCBACD}" srcOrd="0" destOrd="0" presId="urn:microsoft.com/office/officeart/2005/8/layout/equation2"/>
    <dgm:cxn modelId="{3A01A9CF-0025-4257-BFE8-F68CB27C64EB}" type="presParOf" srcId="{2F4656E7-08D3-46A1-8894-7D5BFDFCBACD}" destId="{58BB03F9-C8FF-4757-939C-50F8205C60A7}" srcOrd="0" destOrd="0" presId="urn:microsoft.com/office/officeart/2005/8/layout/equation2"/>
    <dgm:cxn modelId="{407AF6E6-FEFF-4E94-A030-161999D110C3}" type="presParOf" srcId="{2F4656E7-08D3-46A1-8894-7D5BFDFCBACD}" destId="{15C12EB1-DC87-4605-9960-8AA9A1394112}" srcOrd="1" destOrd="0" presId="urn:microsoft.com/office/officeart/2005/8/layout/equation2"/>
    <dgm:cxn modelId="{4CEA9622-0901-4CE0-9AD7-8CEABA2555B0}" type="presParOf" srcId="{2F4656E7-08D3-46A1-8894-7D5BFDFCBACD}" destId="{C343690F-C66C-4E4B-8B47-E10DF3720BBB}" srcOrd="2" destOrd="0" presId="urn:microsoft.com/office/officeart/2005/8/layout/equation2"/>
    <dgm:cxn modelId="{25DF2085-8182-4557-A34B-83ACDA7FA721}" type="presParOf" srcId="{2F4656E7-08D3-46A1-8894-7D5BFDFCBACD}" destId="{77F001A6-9592-4DF3-B941-5192D3E49D82}" srcOrd="3" destOrd="0" presId="urn:microsoft.com/office/officeart/2005/8/layout/equation2"/>
    <dgm:cxn modelId="{DFF4A654-93EA-4056-B500-7C45E89E54AA}" type="presParOf" srcId="{2F4656E7-08D3-46A1-8894-7D5BFDFCBACD}" destId="{D076D494-EC63-4ED7-90F9-0BB6FD34991B}" srcOrd="4" destOrd="0" presId="urn:microsoft.com/office/officeart/2005/8/layout/equation2"/>
    <dgm:cxn modelId="{632549E9-EE02-4235-99AB-0CA71BE8B2B9}" type="presParOf" srcId="{2F4656E7-08D3-46A1-8894-7D5BFDFCBACD}" destId="{6EEE2A1A-FF53-411F-BACB-5A41491A29A6}" srcOrd="5" destOrd="0" presId="urn:microsoft.com/office/officeart/2005/8/layout/equation2"/>
    <dgm:cxn modelId="{F7D9FDF4-CA1B-49C2-B812-D774F86EE0A6}" type="presParOf" srcId="{2F4656E7-08D3-46A1-8894-7D5BFDFCBACD}" destId="{7A3447F4-FB20-4A91-A158-B3BA37BD8A10}" srcOrd="6" destOrd="0" presId="urn:microsoft.com/office/officeart/2005/8/layout/equation2"/>
    <dgm:cxn modelId="{4BECC7FA-48BD-4F84-AC6F-3898EDAEFDC8}" type="presParOf" srcId="{2F4656E7-08D3-46A1-8894-7D5BFDFCBACD}" destId="{6AD94BC6-305F-4DE1-A90E-7E584EE01BAB}" srcOrd="7" destOrd="0" presId="urn:microsoft.com/office/officeart/2005/8/layout/equation2"/>
    <dgm:cxn modelId="{87398F66-E341-4391-8C64-23218B2A6FD5}" type="presParOf" srcId="{2F4656E7-08D3-46A1-8894-7D5BFDFCBACD}" destId="{29703E6D-C241-4E5D-AC6D-E423502B186D}" srcOrd="8" destOrd="0" presId="urn:microsoft.com/office/officeart/2005/8/layout/equation2"/>
    <dgm:cxn modelId="{9FFDD0A4-9857-43B6-802F-AA73418D4CEA}" type="presParOf" srcId="{2F4656E7-08D3-46A1-8894-7D5BFDFCBACD}" destId="{27154726-167C-4F9F-AD58-047BF7561430}" srcOrd="9" destOrd="0" presId="urn:microsoft.com/office/officeart/2005/8/layout/equation2"/>
    <dgm:cxn modelId="{730E7186-1B32-4155-BEAB-0F62BC5BE819}" type="presParOf" srcId="{2F4656E7-08D3-46A1-8894-7D5BFDFCBACD}" destId="{3D1FE1BF-3E53-4894-B979-6A4302F9D3D5}" srcOrd="10" destOrd="0" presId="urn:microsoft.com/office/officeart/2005/8/layout/equation2"/>
    <dgm:cxn modelId="{776C06FD-13FF-421D-8268-43D280540D7B}" type="presParOf" srcId="{2F4656E7-08D3-46A1-8894-7D5BFDFCBACD}" destId="{B050E049-0C71-4B6E-BABE-E1A45422C297}" srcOrd="11" destOrd="0" presId="urn:microsoft.com/office/officeart/2005/8/layout/equation2"/>
    <dgm:cxn modelId="{9AC91057-3FC5-4EF2-A7C1-3823EFC30D0F}" type="presParOf" srcId="{2F4656E7-08D3-46A1-8894-7D5BFDFCBACD}" destId="{D2B9A119-F202-4C97-BE30-C6A77A28056A}" srcOrd="12" destOrd="0" presId="urn:microsoft.com/office/officeart/2005/8/layout/equation2"/>
    <dgm:cxn modelId="{819E9AB4-2E4A-4270-AF95-C01BC2C9DC46}" type="presParOf" srcId="{2F4656E7-08D3-46A1-8894-7D5BFDFCBACD}" destId="{99FB383A-D060-453D-853E-9895E3B5CB54}" srcOrd="13" destOrd="0" presId="urn:microsoft.com/office/officeart/2005/8/layout/equation2"/>
    <dgm:cxn modelId="{C2A0F9A9-196B-4EEE-9208-9E321A29BE1E}" type="presParOf" srcId="{2F4656E7-08D3-46A1-8894-7D5BFDFCBACD}" destId="{31D5472A-B4FB-445B-9400-15E4B04F023B}" srcOrd="14" destOrd="0" presId="urn:microsoft.com/office/officeart/2005/8/layout/equation2"/>
    <dgm:cxn modelId="{73B06D64-1A35-4DB7-8F9D-87E1E178BD89}" type="presParOf" srcId="{2F4656E7-08D3-46A1-8894-7D5BFDFCBACD}" destId="{FC7386BD-DD02-4485-AD44-25E2A6B3835E}" srcOrd="15" destOrd="0" presId="urn:microsoft.com/office/officeart/2005/8/layout/equation2"/>
    <dgm:cxn modelId="{9A11D022-3424-4913-B105-869949124955}" type="presParOf" srcId="{2F4656E7-08D3-46A1-8894-7D5BFDFCBACD}" destId="{C99228E3-2749-4080-AB98-BD6A6FD1D6D2}" srcOrd="16" destOrd="0" presId="urn:microsoft.com/office/officeart/2005/8/layout/equation2"/>
    <dgm:cxn modelId="{B9BBBE85-1BCD-4F38-BAE8-E206DFA8EE20}" type="presParOf" srcId="{04036DDC-1BE2-471C-8338-6BA5DB39C416}" destId="{92C4577C-4A75-43AE-A6F6-A3FC1F224B5F}" srcOrd="1" destOrd="0" presId="urn:microsoft.com/office/officeart/2005/8/layout/equation2"/>
    <dgm:cxn modelId="{4C63BD26-42CD-46E6-ADDD-5743A33BE6F6}" type="presParOf" srcId="{92C4577C-4A75-43AE-A6F6-A3FC1F224B5F}" destId="{D77DD78D-300F-46D6-B58B-A7395B0C010B}" srcOrd="0" destOrd="0" presId="urn:microsoft.com/office/officeart/2005/8/layout/equation2"/>
    <dgm:cxn modelId="{12EBAAD3-7D18-43C5-AB3A-C272386BA015}" type="presParOf" srcId="{04036DDC-1BE2-471C-8338-6BA5DB39C416}" destId="{24C0410C-8EBD-437B-BB65-06F1ED9E24A8}" srcOrd="2" destOrd="0" presId="urn:microsoft.com/office/officeart/2005/8/layout/equati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924658-C60D-4FE2-AE0B-408C19263FCB}" type="doc">
      <dgm:prSet loTypeId="urn:microsoft.com/office/officeart/2005/8/layout/equation2" loCatId="process" qsTypeId="urn:microsoft.com/office/officeart/2005/8/quickstyle/simple2" qsCatId="simple" csTypeId="urn:microsoft.com/office/officeart/2005/8/colors/accent6_2" csCatId="accent6" phldr="1"/>
      <dgm:spPr/>
      <dgm:t>
        <a:bodyPr/>
        <a:lstStyle/>
        <a:p>
          <a:endParaRPr lang="fr-FR"/>
        </a:p>
      </dgm:t>
    </dgm:pt>
    <dgm:pt modelId="{454CCAD2-3B40-48AD-B7BD-5725AAB80CED}">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Groupe de personnes</a:t>
          </a:r>
          <a:endParaRPr lang="fr-FR" sz="3200" dirty="0"/>
        </a:p>
      </dgm:t>
    </dgm:pt>
    <dgm:pt modelId="{78DEF6AE-20F3-454E-AE14-0CFF7425DCA4}" type="sibTrans" cxnId="{BC623808-E102-4D5B-8FB5-FB63D53B605F}">
      <dgm:prSet/>
      <dgm:spPr>
        <a:solidFill>
          <a:srgbClr val="FF33CC"/>
        </a:solidFill>
        <a:ln>
          <a:solidFill>
            <a:schemeClr val="bg1"/>
          </a:solidFill>
        </a:ln>
      </dgm:spPr>
      <dgm:t>
        <a:bodyPr/>
        <a:lstStyle/>
        <a:p>
          <a:endParaRPr lang="fr-FR">
            <a:solidFill>
              <a:schemeClr val="bg1"/>
            </a:solidFill>
          </a:endParaRPr>
        </a:p>
      </dgm:t>
    </dgm:pt>
    <dgm:pt modelId="{4726F38B-CD9E-489B-B8F8-2CD29B389487}" type="parTrans" cxnId="{BC623808-E102-4D5B-8FB5-FB63D53B605F}">
      <dgm:prSet/>
      <dgm:spPr/>
      <dgm:t>
        <a:bodyPr/>
        <a:lstStyle/>
        <a:p>
          <a:endParaRPr lang="fr-FR"/>
        </a:p>
      </dgm:t>
    </dgm:pt>
    <dgm:pt modelId="{05D7BB3A-C76B-4768-A1A3-338A0CF4301B}">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Pièce</a:t>
          </a:r>
          <a:endParaRPr lang="fr-FR" sz="3200" dirty="0"/>
        </a:p>
      </dgm:t>
    </dgm:pt>
    <dgm:pt modelId="{718D2931-0CC2-4480-B301-CF9722DDC23A}" type="sibTrans" cxnId="{6F406EF6-24B7-4D20-B830-E69D5E76E1D0}">
      <dgm:prSet/>
      <dgm:spPr>
        <a:solidFill>
          <a:srgbClr val="FF33CC"/>
        </a:solidFill>
        <a:ln>
          <a:solidFill>
            <a:schemeClr val="bg1"/>
          </a:solidFill>
        </a:ln>
      </dgm:spPr>
      <dgm:t>
        <a:bodyPr/>
        <a:lstStyle/>
        <a:p>
          <a:endParaRPr lang="fr-FR">
            <a:solidFill>
              <a:schemeClr val="bg1"/>
            </a:solidFill>
          </a:endParaRPr>
        </a:p>
      </dgm:t>
    </dgm:pt>
    <dgm:pt modelId="{93CB2DAC-C1A6-43D3-9908-82BB38581B3F}" type="parTrans" cxnId="{6F406EF6-24B7-4D20-B830-E69D5E76E1D0}">
      <dgm:prSet/>
      <dgm:spPr/>
      <dgm:t>
        <a:bodyPr/>
        <a:lstStyle/>
        <a:p>
          <a:endParaRPr lang="fr-FR"/>
        </a:p>
      </dgm:t>
    </dgm:pt>
    <dgm:pt modelId="{B5B73EA8-88B2-4145-91F1-39D701B06C34}">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Lieu de travail</a:t>
          </a:r>
          <a:endParaRPr lang="fr-FR" sz="3200" dirty="0"/>
        </a:p>
      </dgm:t>
    </dgm:pt>
    <dgm:pt modelId="{2A82B70A-0B43-42D6-AA59-C28F4EAA768C}" type="sibTrans" cxnId="{CFA10EA9-BADF-4B54-83C2-6564CDCB3919}">
      <dgm:prSet/>
      <dgm:spPr>
        <a:solidFill>
          <a:srgbClr val="FF33CC"/>
        </a:solidFill>
        <a:ln>
          <a:solidFill>
            <a:schemeClr val="bg1"/>
          </a:solidFill>
        </a:ln>
      </dgm:spPr>
      <dgm:t>
        <a:bodyPr/>
        <a:lstStyle/>
        <a:p>
          <a:endParaRPr lang="fr-FR">
            <a:solidFill>
              <a:schemeClr val="bg1"/>
            </a:solidFill>
          </a:endParaRPr>
        </a:p>
      </dgm:t>
    </dgm:pt>
    <dgm:pt modelId="{8509D0BF-76B5-414C-ADEB-892BAC9301BD}" type="parTrans" cxnId="{CFA10EA9-BADF-4B54-83C2-6564CDCB3919}">
      <dgm:prSet/>
      <dgm:spPr/>
      <dgm:t>
        <a:bodyPr/>
        <a:lstStyle/>
        <a:p>
          <a:endParaRPr lang="fr-FR"/>
        </a:p>
      </dgm:t>
    </dgm:pt>
    <dgm:pt modelId="{9C337829-7F3B-4016-9D80-C50ECE187D46}">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Meuble</a:t>
          </a:r>
          <a:endParaRPr lang="fr-FR" sz="3200" dirty="0"/>
        </a:p>
      </dgm:t>
    </dgm:pt>
    <dgm:pt modelId="{9855DA66-384A-45F6-B695-25AB41E73305}" type="sibTrans" cxnId="{8994CFA7-0A74-424B-B7C0-16F408909436}">
      <dgm:prSet/>
      <dgm:spPr>
        <a:solidFill>
          <a:srgbClr val="FF33CC"/>
        </a:solidFill>
        <a:ln>
          <a:solidFill>
            <a:schemeClr val="bg1"/>
          </a:solidFill>
        </a:ln>
      </dgm:spPr>
      <dgm:t>
        <a:bodyPr/>
        <a:lstStyle/>
        <a:p>
          <a:endParaRPr lang="fr-FR">
            <a:solidFill>
              <a:schemeClr val="bg1"/>
            </a:solidFill>
          </a:endParaRPr>
        </a:p>
      </dgm:t>
    </dgm:pt>
    <dgm:pt modelId="{C6B3F112-4377-4AA9-BDCE-79B3A17D7824}" type="parTrans" cxnId="{8994CFA7-0A74-424B-B7C0-16F408909436}">
      <dgm:prSet/>
      <dgm:spPr/>
      <dgm:t>
        <a:bodyPr/>
        <a:lstStyle/>
        <a:p>
          <a:endParaRPr lang="fr-FR"/>
        </a:p>
      </dgm:t>
    </dgm:pt>
    <dgm:pt modelId="{C381E388-2AC3-4986-9820-467D26550770}">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Etablissement de services</a:t>
          </a:r>
          <a:endParaRPr lang="fr-FR" sz="3200" dirty="0"/>
        </a:p>
      </dgm:t>
    </dgm:pt>
    <dgm:pt modelId="{D984141C-DD22-4898-8479-A7C4AF97BF2A}" type="sibTrans" cxnId="{8760CE8B-6ADF-43C5-BE03-9B856A96471B}">
      <dgm:prSet/>
      <dgm:spPr/>
      <dgm:t>
        <a:bodyPr/>
        <a:lstStyle/>
        <a:p>
          <a:endParaRPr lang="fr-FR"/>
        </a:p>
      </dgm:t>
    </dgm:pt>
    <dgm:pt modelId="{3B2573DC-10CC-4DBA-B41B-8B17223E1055}" type="parTrans" cxnId="{8760CE8B-6ADF-43C5-BE03-9B856A96471B}">
      <dgm:prSet/>
      <dgm:spPr/>
      <dgm:t>
        <a:bodyPr/>
        <a:lstStyle/>
        <a:p>
          <a:endParaRPr lang="fr-FR"/>
        </a:p>
      </dgm:t>
    </dgm:pt>
    <dgm:pt modelId="{3DE434D6-0BA2-4AC9-B665-E8951EC6DCE4}">
      <dgm:prSet phldrT="[Texte]" custT="1"/>
      <dgm:spPr>
        <a:gradFill flip="none" rotWithShape="0">
          <a:gsLst>
            <a:gs pos="0">
              <a:srgbClr val="FF33CC">
                <a:shade val="30000"/>
                <a:satMod val="115000"/>
              </a:srgbClr>
            </a:gs>
            <a:gs pos="50000">
              <a:srgbClr val="FF33CC">
                <a:shade val="67500"/>
                <a:satMod val="115000"/>
              </a:srgbClr>
            </a:gs>
            <a:gs pos="100000">
              <a:srgbClr val="FF33CC">
                <a:shade val="100000"/>
                <a:satMod val="115000"/>
              </a:srgbClr>
            </a:gs>
          </a:gsLst>
          <a:lin ang="16200000" scaled="1"/>
          <a:tileRect/>
        </a:gradFill>
        <a:ln>
          <a:solidFill>
            <a:schemeClr val="bg1"/>
          </a:solidFill>
        </a:ln>
      </dgm:spPr>
      <dgm:t>
        <a:bodyPr/>
        <a:lstStyle/>
        <a:p>
          <a:r>
            <a:rPr lang="fr-FR" sz="3200" dirty="0" smtClean="0"/>
            <a:t>J’ai donné la bonne réponse à mon orthophoniste.</a:t>
          </a:r>
          <a:endParaRPr lang="fr-FR" sz="3200" dirty="0"/>
        </a:p>
      </dgm:t>
    </dgm:pt>
    <dgm:pt modelId="{3AC8A0D1-45C2-418D-B930-E1126564337B}" type="sibTrans" cxnId="{CDFA156E-9661-4963-A2A3-D55089B24F35}">
      <dgm:prSet/>
      <dgm:spPr/>
      <dgm:t>
        <a:bodyPr/>
        <a:lstStyle/>
        <a:p>
          <a:endParaRPr lang="fr-FR"/>
        </a:p>
      </dgm:t>
    </dgm:pt>
    <dgm:pt modelId="{0521C30A-3FCD-4E62-ACE4-923BF40EAA08}" type="parTrans" cxnId="{CDFA156E-9661-4963-A2A3-D55089B24F35}">
      <dgm:prSet/>
      <dgm:spPr/>
      <dgm:t>
        <a:bodyPr/>
        <a:lstStyle/>
        <a:p>
          <a:endParaRPr lang="fr-FR"/>
        </a:p>
      </dgm:t>
    </dgm:pt>
    <dgm:pt modelId="{04036DDC-1BE2-471C-8338-6BA5DB39C416}" type="pres">
      <dgm:prSet presAssocID="{74924658-C60D-4FE2-AE0B-408C19263FCB}" presName="Name0" presStyleCnt="0">
        <dgm:presLayoutVars>
          <dgm:dir/>
          <dgm:resizeHandles val="exact"/>
        </dgm:presLayoutVars>
      </dgm:prSet>
      <dgm:spPr/>
      <dgm:t>
        <a:bodyPr/>
        <a:lstStyle/>
        <a:p>
          <a:endParaRPr lang="fr-FR"/>
        </a:p>
      </dgm:t>
    </dgm:pt>
    <dgm:pt modelId="{2F4656E7-08D3-46A1-8894-7D5BFDFCBACD}" type="pres">
      <dgm:prSet presAssocID="{74924658-C60D-4FE2-AE0B-408C19263FCB}" presName="vNodes" presStyleCnt="0"/>
      <dgm:spPr/>
    </dgm:pt>
    <dgm:pt modelId="{58BB03F9-C8FF-4757-939C-50F8205C60A7}" type="pres">
      <dgm:prSet presAssocID="{9C337829-7F3B-4016-9D80-C50ECE187D46}" presName="node" presStyleLbl="node1" presStyleIdx="0" presStyleCnt="6" custScaleX="580723">
        <dgm:presLayoutVars>
          <dgm:bulletEnabled val="1"/>
        </dgm:presLayoutVars>
      </dgm:prSet>
      <dgm:spPr>
        <a:prstGeom prst="roundRect">
          <a:avLst/>
        </a:prstGeom>
      </dgm:spPr>
      <dgm:t>
        <a:bodyPr/>
        <a:lstStyle/>
        <a:p>
          <a:endParaRPr lang="fr-FR"/>
        </a:p>
      </dgm:t>
    </dgm:pt>
    <dgm:pt modelId="{15C12EB1-DC87-4605-9960-8AA9A1394112}" type="pres">
      <dgm:prSet presAssocID="{9855DA66-384A-45F6-B695-25AB41E73305}" presName="spacerT" presStyleCnt="0"/>
      <dgm:spPr/>
    </dgm:pt>
    <dgm:pt modelId="{C343690F-C66C-4E4B-8B47-E10DF3720BBB}" type="pres">
      <dgm:prSet presAssocID="{9855DA66-384A-45F6-B695-25AB41E73305}" presName="sibTrans" presStyleLbl="sibTrans2D1" presStyleIdx="0" presStyleCnt="5"/>
      <dgm:spPr/>
      <dgm:t>
        <a:bodyPr/>
        <a:lstStyle/>
        <a:p>
          <a:endParaRPr lang="fr-FR"/>
        </a:p>
      </dgm:t>
    </dgm:pt>
    <dgm:pt modelId="{77F001A6-9592-4DF3-B941-5192D3E49D82}" type="pres">
      <dgm:prSet presAssocID="{9855DA66-384A-45F6-B695-25AB41E73305}" presName="spacerB" presStyleCnt="0"/>
      <dgm:spPr/>
    </dgm:pt>
    <dgm:pt modelId="{D076D494-EC63-4ED7-90F9-0BB6FD34991B}" type="pres">
      <dgm:prSet presAssocID="{B5B73EA8-88B2-4145-91F1-39D701B06C34}" presName="node" presStyleLbl="node1" presStyleIdx="1" presStyleCnt="6" custScaleX="594735">
        <dgm:presLayoutVars>
          <dgm:bulletEnabled val="1"/>
        </dgm:presLayoutVars>
      </dgm:prSet>
      <dgm:spPr>
        <a:prstGeom prst="roundRect">
          <a:avLst/>
        </a:prstGeom>
      </dgm:spPr>
      <dgm:t>
        <a:bodyPr/>
        <a:lstStyle/>
        <a:p>
          <a:endParaRPr lang="fr-FR"/>
        </a:p>
      </dgm:t>
    </dgm:pt>
    <dgm:pt modelId="{6EEE2A1A-FF53-411F-BACB-5A41491A29A6}" type="pres">
      <dgm:prSet presAssocID="{2A82B70A-0B43-42D6-AA59-C28F4EAA768C}" presName="spacerT" presStyleCnt="0"/>
      <dgm:spPr/>
    </dgm:pt>
    <dgm:pt modelId="{7A3447F4-FB20-4A91-A158-B3BA37BD8A10}" type="pres">
      <dgm:prSet presAssocID="{2A82B70A-0B43-42D6-AA59-C28F4EAA768C}" presName="sibTrans" presStyleLbl="sibTrans2D1" presStyleIdx="1" presStyleCnt="5"/>
      <dgm:spPr/>
      <dgm:t>
        <a:bodyPr/>
        <a:lstStyle/>
        <a:p>
          <a:endParaRPr lang="fr-FR"/>
        </a:p>
      </dgm:t>
    </dgm:pt>
    <dgm:pt modelId="{6AD94BC6-305F-4DE1-A90E-7E584EE01BAB}" type="pres">
      <dgm:prSet presAssocID="{2A82B70A-0B43-42D6-AA59-C28F4EAA768C}" presName="spacerB" presStyleCnt="0"/>
      <dgm:spPr/>
    </dgm:pt>
    <dgm:pt modelId="{29703E6D-C241-4E5D-AC6D-E423502B186D}" type="pres">
      <dgm:prSet presAssocID="{05D7BB3A-C76B-4768-A1A3-338A0CF4301B}" presName="node" presStyleLbl="node1" presStyleIdx="2" presStyleCnt="6" custScaleX="580723">
        <dgm:presLayoutVars>
          <dgm:bulletEnabled val="1"/>
        </dgm:presLayoutVars>
      </dgm:prSet>
      <dgm:spPr>
        <a:prstGeom prst="roundRect">
          <a:avLst/>
        </a:prstGeom>
      </dgm:spPr>
      <dgm:t>
        <a:bodyPr/>
        <a:lstStyle/>
        <a:p>
          <a:endParaRPr lang="fr-FR"/>
        </a:p>
      </dgm:t>
    </dgm:pt>
    <dgm:pt modelId="{27154726-167C-4F9F-AD58-047BF7561430}" type="pres">
      <dgm:prSet presAssocID="{718D2931-0CC2-4480-B301-CF9722DDC23A}" presName="spacerT" presStyleCnt="0"/>
      <dgm:spPr/>
    </dgm:pt>
    <dgm:pt modelId="{3D1FE1BF-3E53-4894-B979-6A4302F9D3D5}" type="pres">
      <dgm:prSet presAssocID="{718D2931-0CC2-4480-B301-CF9722DDC23A}" presName="sibTrans" presStyleLbl="sibTrans2D1" presStyleIdx="2" presStyleCnt="5"/>
      <dgm:spPr/>
      <dgm:t>
        <a:bodyPr/>
        <a:lstStyle/>
        <a:p>
          <a:endParaRPr lang="fr-FR"/>
        </a:p>
      </dgm:t>
    </dgm:pt>
    <dgm:pt modelId="{B050E049-0C71-4B6E-BABE-E1A45422C297}" type="pres">
      <dgm:prSet presAssocID="{718D2931-0CC2-4480-B301-CF9722DDC23A}" presName="spacerB" presStyleCnt="0"/>
      <dgm:spPr/>
    </dgm:pt>
    <dgm:pt modelId="{D2B9A119-F202-4C97-BE30-C6A77A28056A}" type="pres">
      <dgm:prSet presAssocID="{454CCAD2-3B40-48AD-B7BD-5725AAB80CED}" presName="node" presStyleLbl="node1" presStyleIdx="3" presStyleCnt="6" custScaleX="608747">
        <dgm:presLayoutVars>
          <dgm:bulletEnabled val="1"/>
        </dgm:presLayoutVars>
      </dgm:prSet>
      <dgm:spPr>
        <a:prstGeom prst="roundRect">
          <a:avLst/>
        </a:prstGeom>
      </dgm:spPr>
      <dgm:t>
        <a:bodyPr/>
        <a:lstStyle/>
        <a:p>
          <a:endParaRPr lang="fr-FR"/>
        </a:p>
      </dgm:t>
    </dgm:pt>
    <dgm:pt modelId="{99FB383A-D060-453D-853E-9895E3B5CB54}" type="pres">
      <dgm:prSet presAssocID="{78DEF6AE-20F3-454E-AE14-0CFF7425DCA4}" presName="spacerT" presStyleCnt="0"/>
      <dgm:spPr/>
    </dgm:pt>
    <dgm:pt modelId="{31D5472A-B4FB-445B-9400-15E4B04F023B}" type="pres">
      <dgm:prSet presAssocID="{78DEF6AE-20F3-454E-AE14-0CFF7425DCA4}" presName="sibTrans" presStyleLbl="sibTrans2D1" presStyleIdx="3" presStyleCnt="5"/>
      <dgm:spPr/>
      <dgm:t>
        <a:bodyPr/>
        <a:lstStyle/>
        <a:p>
          <a:endParaRPr lang="fr-FR"/>
        </a:p>
      </dgm:t>
    </dgm:pt>
    <dgm:pt modelId="{FC7386BD-DD02-4485-AD44-25E2A6B3835E}" type="pres">
      <dgm:prSet presAssocID="{78DEF6AE-20F3-454E-AE14-0CFF7425DCA4}" presName="spacerB" presStyleCnt="0"/>
      <dgm:spPr/>
    </dgm:pt>
    <dgm:pt modelId="{C99228E3-2749-4080-AB98-BD6A6FD1D6D2}" type="pres">
      <dgm:prSet presAssocID="{C381E388-2AC3-4986-9820-467D26550770}" presName="node" presStyleLbl="node1" presStyleIdx="4" presStyleCnt="6" custScaleX="592375">
        <dgm:presLayoutVars>
          <dgm:bulletEnabled val="1"/>
        </dgm:presLayoutVars>
      </dgm:prSet>
      <dgm:spPr>
        <a:prstGeom prst="roundRect">
          <a:avLst/>
        </a:prstGeom>
      </dgm:spPr>
      <dgm:t>
        <a:bodyPr/>
        <a:lstStyle/>
        <a:p>
          <a:endParaRPr lang="fr-FR"/>
        </a:p>
      </dgm:t>
    </dgm:pt>
    <dgm:pt modelId="{92C4577C-4A75-43AE-A6F6-A3FC1F224B5F}" type="pres">
      <dgm:prSet presAssocID="{74924658-C60D-4FE2-AE0B-408C19263FCB}" presName="sibTransLast" presStyleLbl="sibTrans2D1" presStyleIdx="4" presStyleCnt="5"/>
      <dgm:spPr/>
      <dgm:t>
        <a:bodyPr/>
        <a:lstStyle/>
        <a:p>
          <a:endParaRPr lang="fr-FR"/>
        </a:p>
      </dgm:t>
    </dgm:pt>
    <dgm:pt modelId="{D77DD78D-300F-46D6-B58B-A7395B0C010B}" type="pres">
      <dgm:prSet presAssocID="{74924658-C60D-4FE2-AE0B-408C19263FCB}" presName="connectorText" presStyleLbl="sibTrans2D1" presStyleIdx="4" presStyleCnt="5"/>
      <dgm:spPr/>
      <dgm:t>
        <a:bodyPr/>
        <a:lstStyle/>
        <a:p>
          <a:endParaRPr lang="fr-FR"/>
        </a:p>
      </dgm:t>
    </dgm:pt>
    <dgm:pt modelId="{24C0410C-8EBD-437B-BB65-06F1ED9E24A8}" type="pres">
      <dgm:prSet presAssocID="{74924658-C60D-4FE2-AE0B-408C19263FCB}" presName="lastNode" presStyleLbl="node1" presStyleIdx="5" presStyleCnt="6" custScaleX="293078" custLinFactX="43470" custLinFactNeighborX="100000" custLinFactNeighborY="-1541">
        <dgm:presLayoutVars>
          <dgm:bulletEnabled val="1"/>
        </dgm:presLayoutVars>
      </dgm:prSet>
      <dgm:spPr>
        <a:prstGeom prst="roundRect">
          <a:avLst/>
        </a:prstGeom>
      </dgm:spPr>
      <dgm:t>
        <a:bodyPr/>
        <a:lstStyle/>
        <a:p>
          <a:endParaRPr lang="fr-FR"/>
        </a:p>
      </dgm:t>
    </dgm:pt>
  </dgm:ptLst>
  <dgm:cxnLst>
    <dgm:cxn modelId="{8994CFA7-0A74-424B-B7C0-16F408909436}" srcId="{74924658-C60D-4FE2-AE0B-408C19263FCB}" destId="{9C337829-7F3B-4016-9D80-C50ECE187D46}" srcOrd="0" destOrd="0" parTransId="{C6B3F112-4377-4AA9-BDCE-79B3A17D7824}" sibTransId="{9855DA66-384A-45F6-B695-25AB41E73305}"/>
    <dgm:cxn modelId="{CFA10EA9-BADF-4B54-83C2-6564CDCB3919}" srcId="{74924658-C60D-4FE2-AE0B-408C19263FCB}" destId="{B5B73EA8-88B2-4145-91F1-39D701B06C34}" srcOrd="1" destOrd="0" parTransId="{8509D0BF-76B5-414C-ADEB-892BAC9301BD}" sibTransId="{2A82B70A-0B43-42D6-AA59-C28F4EAA768C}"/>
    <dgm:cxn modelId="{4C5D1568-DCA3-48AE-8B8A-CD2C4B7FEE26}" type="presOf" srcId="{2A82B70A-0B43-42D6-AA59-C28F4EAA768C}" destId="{7A3447F4-FB20-4A91-A158-B3BA37BD8A10}" srcOrd="0" destOrd="0" presId="urn:microsoft.com/office/officeart/2005/8/layout/equation2"/>
    <dgm:cxn modelId="{6F406EF6-24B7-4D20-B830-E69D5E76E1D0}" srcId="{74924658-C60D-4FE2-AE0B-408C19263FCB}" destId="{05D7BB3A-C76B-4768-A1A3-338A0CF4301B}" srcOrd="2" destOrd="0" parTransId="{93CB2DAC-C1A6-43D3-9908-82BB38581B3F}" sibTransId="{718D2931-0CC2-4480-B301-CF9722DDC23A}"/>
    <dgm:cxn modelId="{BC623808-E102-4D5B-8FB5-FB63D53B605F}" srcId="{74924658-C60D-4FE2-AE0B-408C19263FCB}" destId="{454CCAD2-3B40-48AD-B7BD-5725AAB80CED}" srcOrd="3" destOrd="0" parTransId="{4726F38B-CD9E-489B-B8F8-2CD29B389487}" sibTransId="{78DEF6AE-20F3-454E-AE14-0CFF7425DCA4}"/>
    <dgm:cxn modelId="{9B13C911-2E3C-45A1-A7A0-8B839DCAB86F}" type="presOf" srcId="{D984141C-DD22-4898-8479-A7C4AF97BF2A}" destId="{92C4577C-4A75-43AE-A6F6-A3FC1F224B5F}" srcOrd="0" destOrd="0" presId="urn:microsoft.com/office/officeart/2005/8/layout/equation2"/>
    <dgm:cxn modelId="{8760CE8B-6ADF-43C5-BE03-9B856A96471B}" srcId="{74924658-C60D-4FE2-AE0B-408C19263FCB}" destId="{C381E388-2AC3-4986-9820-467D26550770}" srcOrd="4" destOrd="0" parTransId="{3B2573DC-10CC-4DBA-B41B-8B17223E1055}" sibTransId="{D984141C-DD22-4898-8479-A7C4AF97BF2A}"/>
    <dgm:cxn modelId="{1483982E-658B-47CE-BE45-951F9046D051}" type="presOf" srcId="{B5B73EA8-88B2-4145-91F1-39D701B06C34}" destId="{D076D494-EC63-4ED7-90F9-0BB6FD34991B}" srcOrd="0" destOrd="0" presId="urn:microsoft.com/office/officeart/2005/8/layout/equation2"/>
    <dgm:cxn modelId="{EA78E7AC-8900-4483-93D3-888234930B1C}" type="presOf" srcId="{78DEF6AE-20F3-454E-AE14-0CFF7425DCA4}" destId="{31D5472A-B4FB-445B-9400-15E4B04F023B}" srcOrd="0" destOrd="0" presId="urn:microsoft.com/office/officeart/2005/8/layout/equation2"/>
    <dgm:cxn modelId="{CDFA156E-9661-4963-A2A3-D55089B24F35}" srcId="{74924658-C60D-4FE2-AE0B-408C19263FCB}" destId="{3DE434D6-0BA2-4AC9-B665-E8951EC6DCE4}" srcOrd="5" destOrd="0" parTransId="{0521C30A-3FCD-4E62-ACE4-923BF40EAA08}" sibTransId="{3AC8A0D1-45C2-418D-B930-E1126564337B}"/>
    <dgm:cxn modelId="{C74945AB-AD56-43E4-AFBD-2A52422A4566}" type="presOf" srcId="{D984141C-DD22-4898-8479-A7C4AF97BF2A}" destId="{D77DD78D-300F-46D6-B58B-A7395B0C010B}" srcOrd="1" destOrd="0" presId="urn:microsoft.com/office/officeart/2005/8/layout/equation2"/>
    <dgm:cxn modelId="{B9DC3D57-24C6-41E1-85F6-D3508C3FA0E9}" type="presOf" srcId="{718D2931-0CC2-4480-B301-CF9722DDC23A}" destId="{3D1FE1BF-3E53-4894-B979-6A4302F9D3D5}" srcOrd="0" destOrd="0" presId="urn:microsoft.com/office/officeart/2005/8/layout/equation2"/>
    <dgm:cxn modelId="{DD3F6935-55DC-4E05-82E3-504A3C338379}" type="presOf" srcId="{74924658-C60D-4FE2-AE0B-408C19263FCB}" destId="{04036DDC-1BE2-471C-8338-6BA5DB39C416}" srcOrd="0" destOrd="0" presId="urn:microsoft.com/office/officeart/2005/8/layout/equation2"/>
    <dgm:cxn modelId="{456C47AA-A926-4871-9D39-CE41754C7C72}" type="presOf" srcId="{9C337829-7F3B-4016-9D80-C50ECE187D46}" destId="{58BB03F9-C8FF-4757-939C-50F8205C60A7}" srcOrd="0" destOrd="0" presId="urn:microsoft.com/office/officeart/2005/8/layout/equation2"/>
    <dgm:cxn modelId="{D489E29C-2239-494E-9699-0D8442CFB4AE}" type="presOf" srcId="{C381E388-2AC3-4986-9820-467D26550770}" destId="{C99228E3-2749-4080-AB98-BD6A6FD1D6D2}" srcOrd="0" destOrd="0" presId="urn:microsoft.com/office/officeart/2005/8/layout/equation2"/>
    <dgm:cxn modelId="{E6637222-7449-4BC4-9BFE-39B43A40EF63}" type="presOf" srcId="{3DE434D6-0BA2-4AC9-B665-E8951EC6DCE4}" destId="{24C0410C-8EBD-437B-BB65-06F1ED9E24A8}" srcOrd="0" destOrd="0" presId="urn:microsoft.com/office/officeart/2005/8/layout/equation2"/>
    <dgm:cxn modelId="{34538616-5E54-4182-98C2-3EC00490C5C0}" type="presOf" srcId="{05D7BB3A-C76B-4768-A1A3-338A0CF4301B}" destId="{29703E6D-C241-4E5D-AC6D-E423502B186D}" srcOrd="0" destOrd="0" presId="urn:microsoft.com/office/officeart/2005/8/layout/equation2"/>
    <dgm:cxn modelId="{E4885CC7-4E26-42D6-AAD4-5B08402606E1}" type="presOf" srcId="{9855DA66-384A-45F6-B695-25AB41E73305}" destId="{C343690F-C66C-4E4B-8B47-E10DF3720BBB}" srcOrd="0" destOrd="0" presId="urn:microsoft.com/office/officeart/2005/8/layout/equation2"/>
    <dgm:cxn modelId="{AFF96D9B-75F9-46D8-B84E-A4184E10FF18}" type="presOf" srcId="{454CCAD2-3B40-48AD-B7BD-5725AAB80CED}" destId="{D2B9A119-F202-4C97-BE30-C6A77A28056A}" srcOrd="0" destOrd="0" presId="urn:microsoft.com/office/officeart/2005/8/layout/equation2"/>
    <dgm:cxn modelId="{40AF1DF3-1F62-4886-804A-C95A33B5CAF8}" type="presParOf" srcId="{04036DDC-1BE2-471C-8338-6BA5DB39C416}" destId="{2F4656E7-08D3-46A1-8894-7D5BFDFCBACD}" srcOrd="0" destOrd="0" presId="urn:microsoft.com/office/officeart/2005/8/layout/equation2"/>
    <dgm:cxn modelId="{CF368FC1-0A6D-4305-B066-93BCA883BD24}" type="presParOf" srcId="{2F4656E7-08D3-46A1-8894-7D5BFDFCBACD}" destId="{58BB03F9-C8FF-4757-939C-50F8205C60A7}" srcOrd="0" destOrd="0" presId="urn:microsoft.com/office/officeart/2005/8/layout/equation2"/>
    <dgm:cxn modelId="{AA8A1995-C5B1-4633-ADDC-3B0BA220639E}" type="presParOf" srcId="{2F4656E7-08D3-46A1-8894-7D5BFDFCBACD}" destId="{15C12EB1-DC87-4605-9960-8AA9A1394112}" srcOrd="1" destOrd="0" presId="urn:microsoft.com/office/officeart/2005/8/layout/equation2"/>
    <dgm:cxn modelId="{6C27F123-90FB-43CB-9D28-4AB161BE6915}" type="presParOf" srcId="{2F4656E7-08D3-46A1-8894-7D5BFDFCBACD}" destId="{C343690F-C66C-4E4B-8B47-E10DF3720BBB}" srcOrd="2" destOrd="0" presId="urn:microsoft.com/office/officeart/2005/8/layout/equation2"/>
    <dgm:cxn modelId="{62F6D51E-FEAE-431C-9DCC-074CF2393A4C}" type="presParOf" srcId="{2F4656E7-08D3-46A1-8894-7D5BFDFCBACD}" destId="{77F001A6-9592-4DF3-B941-5192D3E49D82}" srcOrd="3" destOrd="0" presId="urn:microsoft.com/office/officeart/2005/8/layout/equation2"/>
    <dgm:cxn modelId="{14CB747C-9FE9-4DBB-A466-4F36881C7924}" type="presParOf" srcId="{2F4656E7-08D3-46A1-8894-7D5BFDFCBACD}" destId="{D076D494-EC63-4ED7-90F9-0BB6FD34991B}" srcOrd="4" destOrd="0" presId="urn:microsoft.com/office/officeart/2005/8/layout/equation2"/>
    <dgm:cxn modelId="{3AA26FCA-DEAE-495A-ADC1-2E1086E586AB}" type="presParOf" srcId="{2F4656E7-08D3-46A1-8894-7D5BFDFCBACD}" destId="{6EEE2A1A-FF53-411F-BACB-5A41491A29A6}" srcOrd="5" destOrd="0" presId="urn:microsoft.com/office/officeart/2005/8/layout/equation2"/>
    <dgm:cxn modelId="{B112FE27-C07C-4306-ADF0-7D4D3073B95E}" type="presParOf" srcId="{2F4656E7-08D3-46A1-8894-7D5BFDFCBACD}" destId="{7A3447F4-FB20-4A91-A158-B3BA37BD8A10}" srcOrd="6" destOrd="0" presId="urn:microsoft.com/office/officeart/2005/8/layout/equation2"/>
    <dgm:cxn modelId="{48145929-6798-4F8B-B6C1-3EA564B29E34}" type="presParOf" srcId="{2F4656E7-08D3-46A1-8894-7D5BFDFCBACD}" destId="{6AD94BC6-305F-4DE1-A90E-7E584EE01BAB}" srcOrd="7" destOrd="0" presId="urn:microsoft.com/office/officeart/2005/8/layout/equation2"/>
    <dgm:cxn modelId="{072EAEE3-C3DF-4A49-97A4-F8D90D79290F}" type="presParOf" srcId="{2F4656E7-08D3-46A1-8894-7D5BFDFCBACD}" destId="{29703E6D-C241-4E5D-AC6D-E423502B186D}" srcOrd="8" destOrd="0" presId="urn:microsoft.com/office/officeart/2005/8/layout/equation2"/>
    <dgm:cxn modelId="{C30F0038-01E3-4B6B-A385-53A62B6D09D8}" type="presParOf" srcId="{2F4656E7-08D3-46A1-8894-7D5BFDFCBACD}" destId="{27154726-167C-4F9F-AD58-047BF7561430}" srcOrd="9" destOrd="0" presId="urn:microsoft.com/office/officeart/2005/8/layout/equation2"/>
    <dgm:cxn modelId="{F70E171F-C08C-4B10-8408-372F037E8F29}" type="presParOf" srcId="{2F4656E7-08D3-46A1-8894-7D5BFDFCBACD}" destId="{3D1FE1BF-3E53-4894-B979-6A4302F9D3D5}" srcOrd="10" destOrd="0" presId="urn:microsoft.com/office/officeart/2005/8/layout/equation2"/>
    <dgm:cxn modelId="{EEC7AEF9-ECC5-4446-A324-759F89C14D89}" type="presParOf" srcId="{2F4656E7-08D3-46A1-8894-7D5BFDFCBACD}" destId="{B050E049-0C71-4B6E-BABE-E1A45422C297}" srcOrd="11" destOrd="0" presId="urn:microsoft.com/office/officeart/2005/8/layout/equation2"/>
    <dgm:cxn modelId="{EFA7A0AD-83D2-4AE1-8A93-C43855B6200D}" type="presParOf" srcId="{2F4656E7-08D3-46A1-8894-7D5BFDFCBACD}" destId="{D2B9A119-F202-4C97-BE30-C6A77A28056A}" srcOrd="12" destOrd="0" presId="urn:microsoft.com/office/officeart/2005/8/layout/equation2"/>
    <dgm:cxn modelId="{C4A75AFF-F8A2-4B97-B99B-A209F4A7D5AC}" type="presParOf" srcId="{2F4656E7-08D3-46A1-8894-7D5BFDFCBACD}" destId="{99FB383A-D060-453D-853E-9895E3B5CB54}" srcOrd="13" destOrd="0" presId="urn:microsoft.com/office/officeart/2005/8/layout/equation2"/>
    <dgm:cxn modelId="{381BA72D-562A-4549-A3B2-05AC12D56165}" type="presParOf" srcId="{2F4656E7-08D3-46A1-8894-7D5BFDFCBACD}" destId="{31D5472A-B4FB-445B-9400-15E4B04F023B}" srcOrd="14" destOrd="0" presId="urn:microsoft.com/office/officeart/2005/8/layout/equation2"/>
    <dgm:cxn modelId="{534C3E8C-6CB4-4293-9149-0E549E7E88E0}" type="presParOf" srcId="{2F4656E7-08D3-46A1-8894-7D5BFDFCBACD}" destId="{FC7386BD-DD02-4485-AD44-25E2A6B3835E}" srcOrd="15" destOrd="0" presId="urn:microsoft.com/office/officeart/2005/8/layout/equation2"/>
    <dgm:cxn modelId="{3F62E3B1-AC25-4D55-9522-AB06CDD1C495}" type="presParOf" srcId="{2F4656E7-08D3-46A1-8894-7D5BFDFCBACD}" destId="{C99228E3-2749-4080-AB98-BD6A6FD1D6D2}" srcOrd="16" destOrd="0" presId="urn:microsoft.com/office/officeart/2005/8/layout/equation2"/>
    <dgm:cxn modelId="{839F8C09-088D-4937-AA7A-D2597835C53C}" type="presParOf" srcId="{04036DDC-1BE2-471C-8338-6BA5DB39C416}" destId="{92C4577C-4A75-43AE-A6F6-A3FC1F224B5F}" srcOrd="1" destOrd="0" presId="urn:microsoft.com/office/officeart/2005/8/layout/equation2"/>
    <dgm:cxn modelId="{CA83CDC2-5F5C-4E70-89B2-B9A753418DB9}" type="presParOf" srcId="{92C4577C-4A75-43AE-A6F6-A3FC1F224B5F}" destId="{D77DD78D-300F-46D6-B58B-A7395B0C010B}" srcOrd="0" destOrd="0" presId="urn:microsoft.com/office/officeart/2005/8/layout/equation2"/>
    <dgm:cxn modelId="{6C8DA4FB-2C20-4971-9107-E007E76BDB98}" type="presParOf" srcId="{04036DDC-1BE2-471C-8338-6BA5DB39C416}" destId="{24C0410C-8EBD-437B-BB65-06F1ED9E24A8}" srcOrd="2" destOrd="0" presId="urn:microsoft.com/office/officeart/2005/8/layout/equati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924658-C60D-4FE2-AE0B-408C19263FCB}" type="doc">
      <dgm:prSet loTypeId="urn:microsoft.com/office/officeart/2005/8/layout/equation2" loCatId="process" qsTypeId="urn:microsoft.com/office/officeart/2005/8/quickstyle/simple2" qsCatId="simple" csTypeId="urn:microsoft.com/office/officeart/2005/8/colors/accent6_2" csCatId="accent6" phldr="1"/>
      <dgm:spPr/>
      <dgm:t>
        <a:bodyPr/>
        <a:lstStyle/>
        <a:p>
          <a:endParaRPr lang="fr-FR"/>
        </a:p>
      </dgm:t>
    </dgm:pt>
    <dgm:pt modelId="{C381E388-2AC3-4986-9820-467D26550770}">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Chewing-gum</a:t>
          </a:r>
          <a:endParaRPr lang="fr-FR" sz="3200" dirty="0"/>
        </a:p>
      </dgm:t>
    </dgm:pt>
    <dgm:pt modelId="{D984141C-DD22-4898-8479-A7C4AF97BF2A}" type="sibTrans" cxnId="{8760CE8B-6ADF-43C5-BE03-9B856A96471B}">
      <dgm:prSet/>
      <dgm:spPr/>
      <dgm:t>
        <a:bodyPr/>
        <a:lstStyle/>
        <a:p>
          <a:endParaRPr lang="fr-FR"/>
        </a:p>
      </dgm:t>
    </dgm:pt>
    <dgm:pt modelId="{3B2573DC-10CC-4DBA-B41B-8B17223E1055}" type="parTrans" cxnId="{8760CE8B-6ADF-43C5-BE03-9B856A96471B}">
      <dgm:prSet/>
      <dgm:spPr/>
      <dgm:t>
        <a:bodyPr/>
        <a:lstStyle/>
        <a:p>
          <a:endParaRPr lang="fr-FR"/>
        </a:p>
      </dgm:t>
    </dgm:pt>
    <dgm:pt modelId="{454CCAD2-3B40-48AD-B7BD-5725AAB80CED}">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Savon</a:t>
          </a:r>
          <a:endParaRPr lang="fr-FR" sz="3200" dirty="0"/>
        </a:p>
      </dgm:t>
    </dgm:pt>
    <dgm:pt modelId="{78DEF6AE-20F3-454E-AE14-0CFF7425DCA4}" type="sibTrans" cxnId="{BC623808-E102-4D5B-8FB5-FB63D53B605F}">
      <dgm:prSet/>
      <dgm:spPr>
        <a:solidFill>
          <a:srgbClr val="FF33CC"/>
        </a:solidFill>
        <a:ln>
          <a:solidFill>
            <a:schemeClr val="bg1"/>
          </a:solidFill>
        </a:ln>
      </dgm:spPr>
      <dgm:t>
        <a:bodyPr/>
        <a:lstStyle/>
        <a:p>
          <a:endParaRPr lang="fr-FR">
            <a:solidFill>
              <a:schemeClr val="bg1"/>
            </a:solidFill>
          </a:endParaRPr>
        </a:p>
      </dgm:t>
    </dgm:pt>
    <dgm:pt modelId="{4726F38B-CD9E-489B-B8F8-2CD29B389487}" type="parTrans" cxnId="{BC623808-E102-4D5B-8FB5-FB63D53B605F}">
      <dgm:prSet/>
      <dgm:spPr/>
      <dgm:t>
        <a:bodyPr/>
        <a:lstStyle/>
        <a:p>
          <a:endParaRPr lang="fr-FR"/>
        </a:p>
      </dgm:t>
    </dgm:pt>
    <dgm:pt modelId="{05D7BB3A-C76B-4768-A1A3-338A0CF4301B}">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Espace stérile</a:t>
          </a:r>
          <a:endParaRPr lang="fr-FR" sz="3200" dirty="0"/>
        </a:p>
      </dgm:t>
    </dgm:pt>
    <dgm:pt modelId="{718D2931-0CC2-4480-B301-CF9722DDC23A}" type="sibTrans" cxnId="{6F406EF6-24B7-4D20-B830-E69D5E76E1D0}">
      <dgm:prSet/>
      <dgm:spPr>
        <a:solidFill>
          <a:srgbClr val="FF33CC"/>
        </a:solidFill>
        <a:ln>
          <a:solidFill>
            <a:schemeClr val="bg1"/>
          </a:solidFill>
        </a:ln>
      </dgm:spPr>
      <dgm:t>
        <a:bodyPr/>
        <a:lstStyle/>
        <a:p>
          <a:endParaRPr lang="fr-FR">
            <a:solidFill>
              <a:schemeClr val="bg1"/>
            </a:solidFill>
          </a:endParaRPr>
        </a:p>
      </dgm:t>
    </dgm:pt>
    <dgm:pt modelId="{93CB2DAC-C1A6-43D3-9908-82BB38581B3F}" type="parTrans" cxnId="{6F406EF6-24B7-4D20-B830-E69D5E76E1D0}">
      <dgm:prSet/>
      <dgm:spPr/>
      <dgm:t>
        <a:bodyPr/>
        <a:lstStyle/>
        <a:p>
          <a:endParaRPr lang="fr-FR"/>
        </a:p>
      </dgm:t>
    </dgm:pt>
    <dgm:pt modelId="{B5B73EA8-88B2-4145-91F1-39D701B06C34}">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De bande-dessinée</a:t>
          </a:r>
          <a:endParaRPr lang="fr-FR" sz="3200" dirty="0"/>
        </a:p>
      </dgm:t>
    </dgm:pt>
    <dgm:pt modelId="{2A82B70A-0B43-42D6-AA59-C28F4EAA768C}" type="sibTrans" cxnId="{CFA10EA9-BADF-4B54-83C2-6564CDCB3919}">
      <dgm:prSet/>
      <dgm:spPr>
        <a:solidFill>
          <a:srgbClr val="FF33CC"/>
        </a:solidFill>
        <a:ln>
          <a:solidFill>
            <a:schemeClr val="bg1"/>
          </a:solidFill>
        </a:ln>
      </dgm:spPr>
      <dgm:t>
        <a:bodyPr/>
        <a:lstStyle/>
        <a:p>
          <a:endParaRPr lang="fr-FR">
            <a:solidFill>
              <a:schemeClr val="bg1"/>
            </a:solidFill>
          </a:endParaRPr>
        </a:p>
      </dgm:t>
    </dgm:pt>
    <dgm:pt modelId="{8509D0BF-76B5-414C-ADEB-892BAC9301BD}" type="parTrans" cxnId="{CFA10EA9-BADF-4B54-83C2-6564CDCB3919}">
      <dgm:prSet/>
      <dgm:spPr/>
      <dgm:t>
        <a:bodyPr/>
        <a:lstStyle/>
        <a:p>
          <a:endParaRPr lang="fr-FR"/>
        </a:p>
      </dgm:t>
    </dgm:pt>
    <dgm:pt modelId="{9C337829-7F3B-4016-9D80-C50ECE187D46}">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Espace protégé</a:t>
          </a:r>
          <a:endParaRPr lang="fr-FR" sz="3200" dirty="0"/>
        </a:p>
      </dgm:t>
    </dgm:pt>
    <dgm:pt modelId="{9855DA66-384A-45F6-B695-25AB41E73305}" type="sibTrans" cxnId="{8994CFA7-0A74-424B-B7C0-16F408909436}">
      <dgm:prSet/>
      <dgm:spPr>
        <a:solidFill>
          <a:srgbClr val="FF33CC"/>
        </a:solidFill>
        <a:ln>
          <a:solidFill>
            <a:schemeClr val="bg1"/>
          </a:solidFill>
        </a:ln>
      </dgm:spPr>
      <dgm:t>
        <a:bodyPr/>
        <a:lstStyle/>
        <a:p>
          <a:endParaRPr lang="fr-FR">
            <a:solidFill>
              <a:schemeClr val="bg1"/>
            </a:solidFill>
          </a:endParaRPr>
        </a:p>
      </dgm:t>
    </dgm:pt>
    <dgm:pt modelId="{C6B3F112-4377-4AA9-BDCE-79B3A17D7824}" type="parTrans" cxnId="{8994CFA7-0A74-424B-B7C0-16F408909436}">
      <dgm:prSet/>
      <dgm:spPr/>
      <dgm:t>
        <a:bodyPr/>
        <a:lstStyle/>
        <a:p>
          <a:endParaRPr lang="fr-FR"/>
        </a:p>
      </dgm:t>
    </dgm:pt>
    <dgm:pt modelId="{3DE434D6-0BA2-4AC9-B665-E8951EC6DCE4}">
      <dgm:prSet phldrT="[Texte]" custT="1"/>
      <dgm:spPr>
        <a:gradFill flip="none" rotWithShape="0">
          <a:gsLst>
            <a:gs pos="0">
              <a:srgbClr val="FF33CC">
                <a:shade val="30000"/>
                <a:satMod val="115000"/>
              </a:srgbClr>
            </a:gs>
            <a:gs pos="50000">
              <a:srgbClr val="FF33CC">
                <a:shade val="67500"/>
                <a:satMod val="115000"/>
              </a:srgbClr>
            </a:gs>
            <a:gs pos="100000">
              <a:srgbClr val="FF33CC">
                <a:shade val="100000"/>
                <a:satMod val="115000"/>
              </a:srgbClr>
            </a:gs>
          </a:gsLst>
          <a:lin ang="16200000" scaled="1"/>
          <a:tileRect/>
        </a:gradFill>
        <a:ln>
          <a:solidFill>
            <a:schemeClr val="bg1"/>
          </a:solidFill>
        </a:ln>
      </dgm:spPr>
      <dgm:t>
        <a:bodyPr/>
        <a:lstStyle/>
        <a:p>
          <a:r>
            <a:rPr lang="fr-FR" sz="3200" dirty="0" smtClean="0"/>
            <a:t>J’ai donné la bonne réponse à mon orthophoniste.</a:t>
          </a:r>
          <a:endParaRPr lang="fr-FR" sz="3200" dirty="0"/>
        </a:p>
      </dgm:t>
    </dgm:pt>
    <dgm:pt modelId="{0521C30A-3FCD-4E62-ACE4-923BF40EAA08}" type="parTrans" cxnId="{CDFA156E-9661-4963-A2A3-D55089B24F35}">
      <dgm:prSet/>
      <dgm:spPr/>
      <dgm:t>
        <a:bodyPr/>
        <a:lstStyle/>
        <a:p>
          <a:endParaRPr lang="fr-FR"/>
        </a:p>
      </dgm:t>
    </dgm:pt>
    <dgm:pt modelId="{3AC8A0D1-45C2-418D-B930-E1126564337B}" type="sibTrans" cxnId="{CDFA156E-9661-4963-A2A3-D55089B24F35}">
      <dgm:prSet/>
      <dgm:spPr/>
      <dgm:t>
        <a:bodyPr/>
        <a:lstStyle/>
        <a:p>
          <a:endParaRPr lang="fr-FR"/>
        </a:p>
      </dgm:t>
    </dgm:pt>
    <dgm:pt modelId="{04036DDC-1BE2-471C-8338-6BA5DB39C416}" type="pres">
      <dgm:prSet presAssocID="{74924658-C60D-4FE2-AE0B-408C19263FCB}" presName="Name0" presStyleCnt="0">
        <dgm:presLayoutVars>
          <dgm:dir/>
          <dgm:resizeHandles val="exact"/>
        </dgm:presLayoutVars>
      </dgm:prSet>
      <dgm:spPr/>
      <dgm:t>
        <a:bodyPr/>
        <a:lstStyle/>
        <a:p>
          <a:endParaRPr lang="fr-FR"/>
        </a:p>
      </dgm:t>
    </dgm:pt>
    <dgm:pt modelId="{2F4656E7-08D3-46A1-8894-7D5BFDFCBACD}" type="pres">
      <dgm:prSet presAssocID="{74924658-C60D-4FE2-AE0B-408C19263FCB}" presName="vNodes" presStyleCnt="0"/>
      <dgm:spPr/>
    </dgm:pt>
    <dgm:pt modelId="{58BB03F9-C8FF-4757-939C-50F8205C60A7}" type="pres">
      <dgm:prSet presAssocID="{9C337829-7F3B-4016-9D80-C50ECE187D46}" presName="node" presStyleLbl="node1" presStyleIdx="0" presStyleCnt="6" custScaleX="580723">
        <dgm:presLayoutVars>
          <dgm:bulletEnabled val="1"/>
        </dgm:presLayoutVars>
      </dgm:prSet>
      <dgm:spPr>
        <a:prstGeom prst="roundRect">
          <a:avLst/>
        </a:prstGeom>
      </dgm:spPr>
      <dgm:t>
        <a:bodyPr/>
        <a:lstStyle/>
        <a:p>
          <a:endParaRPr lang="fr-FR"/>
        </a:p>
      </dgm:t>
    </dgm:pt>
    <dgm:pt modelId="{15C12EB1-DC87-4605-9960-8AA9A1394112}" type="pres">
      <dgm:prSet presAssocID="{9855DA66-384A-45F6-B695-25AB41E73305}" presName="spacerT" presStyleCnt="0"/>
      <dgm:spPr/>
    </dgm:pt>
    <dgm:pt modelId="{C343690F-C66C-4E4B-8B47-E10DF3720BBB}" type="pres">
      <dgm:prSet presAssocID="{9855DA66-384A-45F6-B695-25AB41E73305}" presName="sibTrans" presStyleLbl="sibTrans2D1" presStyleIdx="0" presStyleCnt="5"/>
      <dgm:spPr/>
      <dgm:t>
        <a:bodyPr/>
        <a:lstStyle/>
        <a:p>
          <a:endParaRPr lang="fr-FR"/>
        </a:p>
      </dgm:t>
    </dgm:pt>
    <dgm:pt modelId="{77F001A6-9592-4DF3-B941-5192D3E49D82}" type="pres">
      <dgm:prSet presAssocID="{9855DA66-384A-45F6-B695-25AB41E73305}" presName="spacerB" presStyleCnt="0"/>
      <dgm:spPr/>
    </dgm:pt>
    <dgm:pt modelId="{D076D494-EC63-4ED7-90F9-0BB6FD34991B}" type="pres">
      <dgm:prSet presAssocID="{B5B73EA8-88B2-4145-91F1-39D701B06C34}" presName="node" presStyleLbl="node1" presStyleIdx="1" presStyleCnt="6" custScaleX="594735">
        <dgm:presLayoutVars>
          <dgm:bulletEnabled val="1"/>
        </dgm:presLayoutVars>
      </dgm:prSet>
      <dgm:spPr>
        <a:prstGeom prst="roundRect">
          <a:avLst/>
        </a:prstGeom>
      </dgm:spPr>
      <dgm:t>
        <a:bodyPr/>
        <a:lstStyle/>
        <a:p>
          <a:endParaRPr lang="fr-FR"/>
        </a:p>
      </dgm:t>
    </dgm:pt>
    <dgm:pt modelId="{6EEE2A1A-FF53-411F-BACB-5A41491A29A6}" type="pres">
      <dgm:prSet presAssocID="{2A82B70A-0B43-42D6-AA59-C28F4EAA768C}" presName="spacerT" presStyleCnt="0"/>
      <dgm:spPr/>
    </dgm:pt>
    <dgm:pt modelId="{7A3447F4-FB20-4A91-A158-B3BA37BD8A10}" type="pres">
      <dgm:prSet presAssocID="{2A82B70A-0B43-42D6-AA59-C28F4EAA768C}" presName="sibTrans" presStyleLbl="sibTrans2D1" presStyleIdx="1" presStyleCnt="5"/>
      <dgm:spPr/>
      <dgm:t>
        <a:bodyPr/>
        <a:lstStyle/>
        <a:p>
          <a:endParaRPr lang="fr-FR"/>
        </a:p>
      </dgm:t>
    </dgm:pt>
    <dgm:pt modelId="{6AD94BC6-305F-4DE1-A90E-7E584EE01BAB}" type="pres">
      <dgm:prSet presAssocID="{2A82B70A-0B43-42D6-AA59-C28F4EAA768C}" presName="spacerB" presStyleCnt="0"/>
      <dgm:spPr/>
    </dgm:pt>
    <dgm:pt modelId="{29703E6D-C241-4E5D-AC6D-E423502B186D}" type="pres">
      <dgm:prSet presAssocID="{05D7BB3A-C76B-4768-A1A3-338A0CF4301B}" presName="node" presStyleLbl="node1" presStyleIdx="2" presStyleCnt="6" custScaleX="580723">
        <dgm:presLayoutVars>
          <dgm:bulletEnabled val="1"/>
        </dgm:presLayoutVars>
      </dgm:prSet>
      <dgm:spPr>
        <a:prstGeom prst="roundRect">
          <a:avLst/>
        </a:prstGeom>
      </dgm:spPr>
      <dgm:t>
        <a:bodyPr/>
        <a:lstStyle/>
        <a:p>
          <a:endParaRPr lang="fr-FR"/>
        </a:p>
      </dgm:t>
    </dgm:pt>
    <dgm:pt modelId="{27154726-167C-4F9F-AD58-047BF7561430}" type="pres">
      <dgm:prSet presAssocID="{718D2931-0CC2-4480-B301-CF9722DDC23A}" presName="spacerT" presStyleCnt="0"/>
      <dgm:spPr/>
    </dgm:pt>
    <dgm:pt modelId="{3D1FE1BF-3E53-4894-B979-6A4302F9D3D5}" type="pres">
      <dgm:prSet presAssocID="{718D2931-0CC2-4480-B301-CF9722DDC23A}" presName="sibTrans" presStyleLbl="sibTrans2D1" presStyleIdx="2" presStyleCnt="5"/>
      <dgm:spPr/>
      <dgm:t>
        <a:bodyPr/>
        <a:lstStyle/>
        <a:p>
          <a:endParaRPr lang="fr-FR"/>
        </a:p>
      </dgm:t>
    </dgm:pt>
    <dgm:pt modelId="{B050E049-0C71-4B6E-BABE-E1A45422C297}" type="pres">
      <dgm:prSet presAssocID="{718D2931-0CC2-4480-B301-CF9722DDC23A}" presName="spacerB" presStyleCnt="0"/>
      <dgm:spPr/>
    </dgm:pt>
    <dgm:pt modelId="{D2B9A119-F202-4C97-BE30-C6A77A28056A}" type="pres">
      <dgm:prSet presAssocID="{454CCAD2-3B40-48AD-B7BD-5725AAB80CED}" presName="node" presStyleLbl="node1" presStyleIdx="3" presStyleCnt="6" custScaleX="608747">
        <dgm:presLayoutVars>
          <dgm:bulletEnabled val="1"/>
        </dgm:presLayoutVars>
      </dgm:prSet>
      <dgm:spPr>
        <a:prstGeom prst="roundRect">
          <a:avLst/>
        </a:prstGeom>
      </dgm:spPr>
      <dgm:t>
        <a:bodyPr/>
        <a:lstStyle/>
        <a:p>
          <a:endParaRPr lang="fr-FR"/>
        </a:p>
      </dgm:t>
    </dgm:pt>
    <dgm:pt modelId="{99FB383A-D060-453D-853E-9895E3B5CB54}" type="pres">
      <dgm:prSet presAssocID="{78DEF6AE-20F3-454E-AE14-0CFF7425DCA4}" presName="spacerT" presStyleCnt="0"/>
      <dgm:spPr/>
    </dgm:pt>
    <dgm:pt modelId="{31D5472A-B4FB-445B-9400-15E4B04F023B}" type="pres">
      <dgm:prSet presAssocID="{78DEF6AE-20F3-454E-AE14-0CFF7425DCA4}" presName="sibTrans" presStyleLbl="sibTrans2D1" presStyleIdx="3" presStyleCnt="5"/>
      <dgm:spPr/>
      <dgm:t>
        <a:bodyPr/>
        <a:lstStyle/>
        <a:p>
          <a:endParaRPr lang="fr-FR"/>
        </a:p>
      </dgm:t>
    </dgm:pt>
    <dgm:pt modelId="{FC7386BD-DD02-4485-AD44-25E2A6B3835E}" type="pres">
      <dgm:prSet presAssocID="{78DEF6AE-20F3-454E-AE14-0CFF7425DCA4}" presName="spacerB" presStyleCnt="0"/>
      <dgm:spPr/>
    </dgm:pt>
    <dgm:pt modelId="{C99228E3-2749-4080-AB98-BD6A6FD1D6D2}" type="pres">
      <dgm:prSet presAssocID="{C381E388-2AC3-4986-9820-467D26550770}" presName="node" presStyleLbl="node1" presStyleIdx="4" presStyleCnt="6" custScaleX="592375">
        <dgm:presLayoutVars>
          <dgm:bulletEnabled val="1"/>
        </dgm:presLayoutVars>
      </dgm:prSet>
      <dgm:spPr>
        <a:prstGeom prst="roundRect">
          <a:avLst/>
        </a:prstGeom>
      </dgm:spPr>
      <dgm:t>
        <a:bodyPr/>
        <a:lstStyle/>
        <a:p>
          <a:endParaRPr lang="fr-FR"/>
        </a:p>
      </dgm:t>
    </dgm:pt>
    <dgm:pt modelId="{92C4577C-4A75-43AE-A6F6-A3FC1F224B5F}" type="pres">
      <dgm:prSet presAssocID="{74924658-C60D-4FE2-AE0B-408C19263FCB}" presName="sibTransLast" presStyleLbl="sibTrans2D1" presStyleIdx="4" presStyleCnt="5"/>
      <dgm:spPr/>
      <dgm:t>
        <a:bodyPr/>
        <a:lstStyle/>
        <a:p>
          <a:endParaRPr lang="fr-FR"/>
        </a:p>
      </dgm:t>
    </dgm:pt>
    <dgm:pt modelId="{D77DD78D-300F-46D6-B58B-A7395B0C010B}" type="pres">
      <dgm:prSet presAssocID="{74924658-C60D-4FE2-AE0B-408C19263FCB}" presName="connectorText" presStyleLbl="sibTrans2D1" presStyleIdx="4" presStyleCnt="5"/>
      <dgm:spPr/>
      <dgm:t>
        <a:bodyPr/>
        <a:lstStyle/>
        <a:p>
          <a:endParaRPr lang="fr-FR"/>
        </a:p>
      </dgm:t>
    </dgm:pt>
    <dgm:pt modelId="{24C0410C-8EBD-437B-BB65-06F1ED9E24A8}" type="pres">
      <dgm:prSet presAssocID="{74924658-C60D-4FE2-AE0B-408C19263FCB}" presName="lastNode" presStyleLbl="node1" presStyleIdx="5" presStyleCnt="6" custScaleX="293078" custLinFactX="43470" custLinFactNeighborX="100000" custLinFactNeighborY="-1541">
        <dgm:presLayoutVars>
          <dgm:bulletEnabled val="1"/>
        </dgm:presLayoutVars>
      </dgm:prSet>
      <dgm:spPr>
        <a:prstGeom prst="roundRect">
          <a:avLst/>
        </a:prstGeom>
      </dgm:spPr>
      <dgm:t>
        <a:bodyPr/>
        <a:lstStyle/>
        <a:p>
          <a:endParaRPr lang="fr-FR"/>
        </a:p>
      </dgm:t>
    </dgm:pt>
  </dgm:ptLst>
  <dgm:cxnLst>
    <dgm:cxn modelId="{8994CFA7-0A74-424B-B7C0-16F408909436}" srcId="{74924658-C60D-4FE2-AE0B-408C19263FCB}" destId="{9C337829-7F3B-4016-9D80-C50ECE187D46}" srcOrd="0" destOrd="0" parTransId="{C6B3F112-4377-4AA9-BDCE-79B3A17D7824}" sibTransId="{9855DA66-384A-45F6-B695-25AB41E73305}"/>
    <dgm:cxn modelId="{CFA10EA9-BADF-4B54-83C2-6564CDCB3919}" srcId="{74924658-C60D-4FE2-AE0B-408C19263FCB}" destId="{B5B73EA8-88B2-4145-91F1-39D701B06C34}" srcOrd="1" destOrd="0" parTransId="{8509D0BF-76B5-414C-ADEB-892BAC9301BD}" sibTransId="{2A82B70A-0B43-42D6-AA59-C28F4EAA768C}"/>
    <dgm:cxn modelId="{6F406EF6-24B7-4D20-B830-E69D5E76E1D0}" srcId="{74924658-C60D-4FE2-AE0B-408C19263FCB}" destId="{05D7BB3A-C76B-4768-A1A3-338A0CF4301B}" srcOrd="2" destOrd="0" parTransId="{93CB2DAC-C1A6-43D3-9908-82BB38581B3F}" sibTransId="{718D2931-0CC2-4480-B301-CF9722DDC23A}"/>
    <dgm:cxn modelId="{BC623808-E102-4D5B-8FB5-FB63D53B605F}" srcId="{74924658-C60D-4FE2-AE0B-408C19263FCB}" destId="{454CCAD2-3B40-48AD-B7BD-5725AAB80CED}" srcOrd="3" destOrd="0" parTransId="{4726F38B-CD9E-489B-B8F8-2CD29B389487}" sibTransId="{78DEF6AE-20F3-454E-AE14-0CFF7425DCA4}"/>
    <dgm:cxn modelId="{1F33B3A9-2F26-468C-9345-05AC6071CA3F}" type="presOf" srcId="{3DE434D6-0BA2-4AC9-B665-E8951EC6DCE4}" destId="{24C0410C-8EBD-437B-BB65-06F1ED9E24A8}" srcOrd="0" destOrd="0" presId="urn:microsoft.com/office/officeart/2005/8/layout/equation2"/>
    <dgm:cxn modelId="{073F0A68-2791-4FEB-B889-967691733ACF}" type="presOf" srcId="{78DEF6AE-20F3-454E-AE14-0CFF7425DCA4}" destId="{31D5472A-B4FB-445B-9400-15E4B04F023B}" srcOrd="0" destOrd="0" presId="urn:microsoft.com/office/officeart/2005/8/layout/equation2"/>
    <dgm:cxn modelId="{2C47E228-6255-4B46-A12E-BD77E603A8CB}" type="presOf" srcId="{B5B73EA8-88B2-4145-91F1-39D701B06C34}" destId="{D076D494-EC63-4ED7-90F9-0BB6FD34991B}" srcOrd="0" destOrd="0" presId="urn:microsoft.com/office/officeart/2005/8/layout/equation2"/>
    <dgm:cxn modelId="{60DB3DA3-4C8C-4C20-93BF-2E27E99273CB}" type="presOf" srcId="{718D2931-0CC2-4480-B301-CF9722DDC23A}" destId="{3D1FE1BF-3E53-4894-B979-6A4302F9D3D5}" srcOrd="0" destOrd="0" presId="urn:microsoft.com/office/officeart/2005/8/layout/equation2"/>
    <dgm:cxn modelId="{8760CE8B-6ADF-43C5-BE03-9B856A96471B}" srcId="{74924658-C60D-4FE2-AE0B-408C19263FCB}" destId="{C381E388-2AC3-4986-9820-467D26550770}" srcOrd="4" destOrd="0" parTransId="{3B2573DC-10CC-4DBA-B41B-8B17223E1055}" sibTransId="{D984141C-DD22-4898-8479-A7C4AF97BF2A}"/>
    <dgm:cxn modelId="{5FA45FAD-EFE6-442E-8611-A44AE260ABAA}" type="presOf" srcId="{05D7BB3A-C76B-4768-A1A3-338A0CF4301B}" destId="{29703E6D-C241-4E5D-AC6D-E423502B186D}" srcOrd="0" destOrd="0" presId="urn:microsoft.com/office/officeart/2005/8/layout/equation2"/>
    <dgm:cxn modelId="{CDFA156E-9661-4963-A2A3-D55089B24F35}" srcId="{74924658-C60D-4FE2-AE0B-408C19263FCB}" destId="{3DE434D6-0BA2-4AC9-B665-E8951EC6DCE4}" srcOrd="5" destOrd="0" parTransId="{0521C30A-3FCD-4E62-ACE4-923BF40EAA08}" sibTransId="{3AC8A0D1-45C2-418D-B930-E1126564337B}"/>
    <dgm:cxn modelId="{21012867-55DE-49AB-836F-3F38DEBEBA98}" type="presOf" srcId="{C381E388-2AC3-4986-9820-467D26550770}" destId="{C99228E3-2749-4080-AB98-BD6A6FD1D6D2}" srcOrd="0" destOrd="0" presId="urn:microsoft.com/office/officeart/2005/8/layout/equation2"/>
    <dgm:cxn modelId="{2895A2F9-C60D-44DC-8691-FC0063847542}" type="presOf" srcId="{9C337829-7F3B-4016-9D80-C50ECE187D46}" destId="{58BB03F9-C8FF-4757-939C-50F8205C60A7}" srcOrd="0" destOrd="0" presId="urn:microsoft.com/office/officeart/2005/8/layout/equation2"/>
    <dgm:cxn modelId="{A6BB8255-7652-4036-804E-4CCD4D6E8BFA}" type="presOf" srcId="{D984141C-DD22-4898-8479-A7C4AF97BF2A}" destId="{92C4577C-4A75-43AE-A6F6-A3FC1F224B5F}" srcOrd="0" destOrd="0" presId="urn:microsoft.com/office/officeart/2005/8/layout/equation2"/>
    <dgm:cxn modelId="{E7587E08-CDAE-4058-AE31-A7CDE49B43BF}" type="presOf" srcId="{2A82B70A-0B43-42D6-AA59-C28F4EAA768C}" destId="{7A3447F4-FB20-4A91-A158-B3BA37BD8A10}" srcOrd="0" destOrd="0" presId="urn:microsoft.com/office/officeart/2005/8/layout/equation2"/>
    <dgm:cxn modelId="{A925A58E-E503-4ACD-A8F6-C1BA46E706E1}" type="presOf" srcId="{74924658-C60D-4FE2-AE0B-408C19263FCB}" destId="{04036DDC-1BE2-471C-8338-6BA5DB39C416}" srcOrd="0" destOrd="0" presId="urn:microsoft.com/office/officeart/2005/8/layout/equation2"/>
    <dgm:cxn modelId="{FA94E25C-1864-4227-825C-44B6227795D2}" type="presOf" srcId="{D984141C-DD22-4898-8479-A7C4AF97BF2A}" destId="{D77DD78D-300F-46D6-B58B-A7395B0C010B}" srcOrd="1" destOrd="0" presId="urn:microsoft.com/office/officeart/2005/8/layout/equation2"/>
    <dgm:cxn modelId="{1006A3D8-2662-41EA-A2AF-D10AEFE6AC10}" type="presOf" srcId="{454CCAD2-3B40-48AD-B7BD-5725AAB80CED}" destId="{D2B9A119-F202-4C97-BE30-C6A77A28056A}" srcOrd="0" destOrd="0" presId="urn:microsoft.com/office/officeart/2005/8/layout/equation2"/>
    <dgm:cxn modelId="{C6031934-55EF-4E3B-BF11-5FA02EDF89B0}" type="presOf" srcId="{9855DA66-384A-45F6-B695-25AB41E73305}" destId="{C343690F-C66C-4E4B-8B47-E10DF3720BBB}" srcOrd="0" destOrd="0" presId="urn:microsoft.com/office/officeart/2005/8/layout/equation2"/>
    <dgm:cxn modelId="{F8EDE3F0-7CF8-431D-91EC-189A46566983}" type="presParOf" srcId="{04036DDC-1BE2-471C-8338-6BA5DB39C416}" destId="{2F4656E7-08D3-46A1-8894-7D5BFDFCBACD}" srcOrd="0" destOrd="0" presId="urn:microsoft.com/office/officeart/2005/8/layout/equation2"/>
    <dgm:cxn modelId="{4BE53F04-A439-4FC2-B2FD-D5A291FA46C7}" type="presParOf" srcId="{2F4656E7-08D3-46A1-8894-7D5BFDFCBACD}" destId="{58BB03F9-C8FF-4757-939C-50F8205C60A7}" srcOrd="0" destOrd="0" presId="urn:microsoft.com/office/officeart/2005/8/layout/equation2"/>
    <dgm:cxn modelId="{E6EBE933-48B7-4207-BEF3-7B11045420B0}" type="presParOf" srcId="{2F4656E7-08D3-46A1-8894-7D5BFDFCBACD}" destId="{15C12EB1-DC87-4605-9960-8AA9A1394112}" srcOrd="1" destOrd="0" presId="urn:microsoft.com/office/officeart/2005/8/layout/equation2"/>
    <dgm:cxn modelId="{69E96ECE-BBFE-42E0-B7C8-EBB37E8C5902}" type="presParOf" srcId="{2F4656E7-08D3-46A1-8894-7D5BFDFCBACD}" destId="{C343690F-C66C-4E4B-8B47-E10DF3720BBB}" srcOrd="2" destOrd="0" presId="urn:microsoft.com/office/officeart/2005/8/layout/equation2"/>
    <dgm:cxn modelId="{C7192A87-4E1C-4E6F-94DB-5C88517E1B31}" type="presParOf" srcId="{2F4656E7-08D3-46A1-8894-7D5BFDFCBACD}" destId="{77F001A6-9592-4DF3-B941-5192D3E49D82}" srcOrd="3" destOrd="0" presId="urn:microsoft.com/office/officeart/2005/8/layout/equation2"/>
    <dgm:cxn modelId="{9D7F45FC-EF1B-4CD6-80AD-A597DC9B735E}" type="presParOf" srcId="{2F4656E7-08D3-46A1-8894-7D5BFDFCBACD}" destId="{D076D494-EC63-4ED7-90F9-0BB6FD34991B}" srcOrd="4" destOrd="0" presId="urn:microsoft.com/office/officeart/2005/8/layout/equation2"/>
    <dgm:cxn modelId="{BE207FEC-ACA7-4D63-8A4E-8A2B329FBF32}" type="presParOf" srcId="{2F4656E7-08D3-46A1-8894-7D5BFDFCBACD}" destId="{6EEE2A1A-FF53-411F-BACB-5A41491A29A6}" srcOrd="5" destOrd="0" presId="urn:microsoft.com/office/officeart/2005/8/layout/equation2"/>
    <dgm:cxn modelId="{D5F0BC8B-86FA-49C1-8FB5-D0279B216DB5}" type="presParOf" srcId="{2F4656E7-08D3-46A1-8894-7D5BFDFCBACD}" destId="{7A3447F4-FB20-4A91-A158-B3BA37BD8A10}" srcOrd="6" destOrd="0" presId="urn:microsoft.com/office/officeart/2005/8/layout/equation2"/>
    <dgm:cxn modelId="{50015960-3B8C-417E-BE4D-52269F2071DD}" type="presParOf" srcId="{2F4656E7-08D3-46A1-8894-7D5BFDFCBACD}" destId="{6AD94BC6-305F-4DE1-A90E-7E584EE01BAB}" srcOrd="7" destOrd="0" presId="urn:microsoft.com/office/officeart/2005/8/layout/equation2"/>
    <dgm:cxn modelId="{FF143249-9EAF-4597-927F-893D262AB632}" type="presParOf" srcId="{2F4656E7-08D3-46A1-8894-7D5BFDFCBACD}" destId="{29703E6D-C241-4E5D-AC6D-E423502B186D}" srcOrd="8" destOrd="0" presId="urn:microsoft.com/office/officeart/2005/8/layout/equation2"/>
    <dgm:cxn modelId="{182BC23D-D7D0-4137-B071-B8C93A5F470F}" type="presParOf" srcId="{2F4656E7-08D3-46A1-8894-7D5BFDFCBACD}" destId="{27154726-167C-4F9F-AD58-047BF7561430}" srcOrd="9" destOrd="0" presId="urn:microsoft.com/office/officeart/2005/8/layout/equation2"/>
    <dgm:cxn modelId="{1F3F62E1-6F01-4B12-BD85-FCA807ADC213}" type="presParOf" srcId="{2F4656E7-08D3-46A1-8894-7D5BFDFCBACD}" destId="{3D1FE1BF-3E53-4894-B979-6A4302F9D3D5}" srcOrd="10" destOrd="0" presId="urn:microsoft.com/office/officeart/2005/8/layout/equation2"/>
    <dgm:cxn modelId="{6FE944A5-C993-4B6C-A34C-5CD7F4174786}" type="presParOf" srcId="{2F4656E7-08D3-46A1-8894-7D5BFDFCBACD}" destId="{B050E049-0C71-4B6E-BABE-E1A45422C297}" srcOrd="11" destOrd="0" presId="urn:microsoft.com/office/officeart/2005/8/layout/equation2"/>
    <dgm:cxn modelId="{5C78A69C-8C30-4F0E-91E4-44AA128343A4}" type="presParOf" srcId="{2F4656E7-08D3-46A1-8894-7D5BFDFCBACD}" destId="{D2B9A119-F202-4C97-BE30-C6A77A28056A}" srcOrd="12" destOrd="0" presId="urn:microsoft.com/office/officeart/2005/8/layout/equation2"/>
    <dgm:cxn modelId="{6FE6E2D2-7D98-4CFB-8C54-B8CF7E98B68D}" type="presParOf" srcId="{2F4656E7-08D3-46A1-8894-7D5BFDFCBACD}" destId="{99FB383A-D060-453D-853E-9895E3B5CB54}" srcOrd="13" destOrd="0" presId="urn:microsoft.com/office/officeart/2005/8/layout/equation2"/>
    <dgm:cxn modelId="{ED1EAE1D-787A-4E1B-804B-3E9903FDA507}" type="presParOf" srcId="{2F4656E7-08D3-46A1-8894-7D5BFDFCBACD}" destId="{31D5472A-B4FB-445B-9400-15E4B04F023B}" srcOrd="14" destOrd="0" presId="urn:microsoft.com/office/officeart/2005/8/layout/equation2"/>
    <dgm:cxn modelId="{858EDEC4-9018-475A-A36D-54ACFF37DABC}" type="presParOf" srcId="{2F4656E7-08D3-46A1-8894-7D5BFDFCBACD}" destId="{FC7386BD-DD02-4485-AD44-25E2A6B3835E}" srcOrd="15" destOrd="0" presId="urn:microsoft.com/office/officeart/2005/8/layout/equation2"/>
    <dgm:cxn modelId="{55F3F125-8305-4598-894F-D904EE4C9E20}" type="presParOf" srcId="{2F4656E7-08D3-46A1-8894-7D5BFDFCBACD}" destId="{C99228E3-2749-4080-AB98-BD6A6FD1D6D2}" srcOrd="16" destOrd="0" presId="urn:microsoft.com/office/officeart/2005/8/layout/equation2"/>
    <dgm:cxn modelId="{681882DD-3F03-4909-ACE3-7D982FE3B5C6}" type="presParOf" srcId="{04036DDC-1BE2-471C-8338-6BA5DB39C416}" destId="{92C4577C-4A75-43AE-A6F6-A3FC1F224B5F}" srcOrd="1" destOrd="0" presId="urn:microsoft.com/office/officeart/2005/8/layout/equation2"/>
    <dgm:cxn modelId="{68399B61-FF9C-417F-BCF8-8B0837199F9C}" type="presParOf" srcId="{92C4577C-4A75-43AE-A6F6-A3FC1F224B5F}" destId="{D77DD78D-300F-46D6-B58B-A7395B0C010B}" srcOrd="0" destOrd="0" presId="urn:microsoft.com/office/officeart/2005/8/layout/equation2"/>
    <dgm:cxn modelId="{843D54C3-DA19-44EF-A1B4-CD5F030FE28A}" type="presParOf" srcId="{04036DDC-1BE2-471C-8338-6BA5DB39C416}" destId="{24C0410C-8EBD-437B-BB65-06F1ED9E24A8}" srcOrd="2" destOrd="0" presId="urn:microsoft.com/office/officeart/2005/8/layout/equati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924658-C60D-4FE2-AE0B-408C19263FCB}" type="doc">
      <dgm:prSet loTypeId="urn:microsoft.com/office/officeart/2005/8/layout/equation2" loCatId="process" qsTypeId="urn:microsoft.com/office/officeart/2005/8/quickstyle/simple2" qsCatId="simple" csTypeId="urn:microsoft.com/office/officeart/2005/8/colors/accent6_2" csCatId="accent6" phldr="1"/>
      <dgm:spPr/>
      <dgm:t>
        <a:bodyPr/>
        <a:lstStyle/>
        <a:p>
          <a:endParaRPr lang="fr-FR"/>
        </a:p>
      </dgm:t>
    </dgm:pt>
    <dgm:pt modelId="{C381E388-2AC3-4986-9820-467D26550770}">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Arrêt d’urgence</a:t>
          </a:r>
          <a:endParaRPr lang="fr-FR" sz="3200" dirty="0"/>
        </a:p>
      </dgm:t>
    </dgm:pt>
    <dgm:pt modelId="{D984141C-DD22-4898-8479-A7C4AF97BF2A}" type="sibTrans" cxnId="{8760CE8B-6ADF-43C5-BE03-9B856A96471B}">
      <dgm:prSet/>
      <dgm:spPr/>
      <dgm:t>
        <a:bodyPr/>
        <a:lstStyle/>
        <a:p>
          <a:endParaRPr lang="fr-FR"/>
        </a:p>
      </dgm:t>
    </dgm:pt>
    <dgm:pt modelId="{3B2573DC-10CC-4DBA-B41B-8B17223E1055}" type="parTrans" cxnId="{8760CE8B-6ADF-43C5-BE03-9B856A96471B}">
      <dgm:prSet/>
      <dgm:spPr/>
      <dgm:t>
        <a:bodyPr/>
        <a:lstStyle/>
        <a:p>
          <a:endParaRPr lang="fr-FR"/>
        </a:p>
      </dgm:t>
    </dgm:pt>
    <dgm:pt modelId="{454CCAD2-3B40-48AD-B7BD-5725AAB80CED}">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Annonce</a:t>
          </a:r>
          <a:endParaRPr lang="fr-FR" sz="3200" dirty="0"/>
        </a:p>
      </dgm:t>
    </dgm:pt>
    <dgm:pt modelId="{78DEF6AE-20F3-454E-AE14-0CFF7425DCA4}" type="sibTrans" cxnId="{BC623808-E102-4D5B-8FB5-FB63D53B605F}">
      <dgm:prSet/>
      <dgm:spPr>
        <a:solidFill>
          <a:srgbClr val="FF33CC"/>
        </a:solidFill>
        <a:ln>
          <a:solidFill>
            <a:schemeClr val="bg1"/>
          </a:solidFill>
        </a:ln>
      </dgm:spPr>
      <dgm:t>
        <a:bodyPr/>
        <a:lstStyle/>
        <a:p>
          <a:endParaRPr lang="fr-FR">
            <a:solidFill>
              <a:schemeClr val="bg1"/>
            </a:solidFill>
          </a:endParaRPr>
        </a:p>
      </dgm:t>
    </dgm:pt>
    <dgm:pt modelId="{4726F38B-CD9E-489B-B8F8-2CD29B389487}" type="parTrans" cxnId="{BC623808-E102-4D5B-8FB5-FB63D53B605F}">
      <dgm:prSet/>
      <dgm:spPr/>
      <dgm:t>
        <a:bodyPr/>
        <a:lstStyle/>
        <a:p>
          <a:endParaRPr lang="fr-FR"/>
        </a:p>
      </dgm:t>
    </dgm:pt>
    <dgm:pt modelId="{05D7BB3A-C76B-4768-A1A3-338A0CF4301B}">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Pansement</a:t>
          </a:r>
          <a:endParaRPr lang="fr-FR" sz="3200" dirty="0"/>
        </a:p>
      </dgm:t>
    </dgm:pt>
    <dgm:pt modelId="{718D2931-0CC2-4480-B301-CF9722DDC23A}" type="sibTrans" cxnId="{6F406EF6-24B7-4D20-B830-E69D5E76E1D0}">
      <dgm:prSet/>
      <dgm:spPr>
        <a:solidFill>
          <a:srgbClr val="FF33CC"/>
        </a:solidFill>
        <a:ln>
          <a:solidFill>
            <a:schemeClr val="bg1"/>
          </a:solidFill>
        </a:ln>
      </dgm:spPr>
      <dgm:t>
        <a:bodyPr/>
        <a:lstStyle/>
        <a:p>
          <a:endParaRPr lang="fr-FR">
            <a:solidFill>
              <a:schemeClr val="bg1"/>
            </a:solidFill>
          </a:endParaRPr>
        </a:p>
      </dgm:t>
    </dgm:pt>
    <dgm:pt modelId="{93CB2DAC-C1A6-43D3-9908-82BB38581B3F}" type="parTrans" cxnId="{6F406EF6-24B7-4D20-B830-E69D5E76E1D0}">
      <dgm:prSet/>
      <dgm:spPr/>
      <dgm:t>
        <a:bodyPr/>
        <a:lstStyle/>
        <a:p>
          <a:endParaRPr lang="fr-FR"/>
        </a:p>
      </dgm:t>
    </dgm:pt>
    <dgm:pt modelId="{B5B73EA8-88B2-4145-91F1-39D701B06C34}">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Rayures</a:t>
          </a:r>
          <a:endParaRPr lang="fr-FR" sz="3200" dirty="0"/>
        </a:p>
      </dgm:t>
    </dgm:pt>
    <dgm:pt modelId="{2A82B70A-0B43-42D6-AA59-C28F4EAA768C}" type="sibTrans" cxnId="{CFA10EA9-BADF-4B54-83C2-6564CDCB3919}">
      <dgm:prSet/>
      <dgm:spPr>
        <a:solidFill>
          <a:srgbClr val="FF33CC"/>
        </a:solidFill>
        <a:ln>
          <a:solidFill>
            <a:schemeClr val="bg1"/>
          </a:solidFill>
        </a:ln>
      </dgm:spPr>
      <dgm:t>
        <a:bodyPr/>
        <a:lstStyle/>
        <a:p>
          <a:endParaRPr lang="fr-FR">
            <a:solidFill>
              <a:schemeClr val="bg1"/>
            </a:solidFill>
          </a:endParaRPr>
        </a:p>
      </dgm:t>
    </dgm:pt>
    <dgm:pt modelId="{8509D0BF-76B5-414C-ADEB-892BAC9301BD}" type="parTrans" cxnId="{CFA10EA9-BADF-4B54-83C2-6564CDCB3919}">
      <dgm:prSet/>
      <dgm:spPr/>
      <dgm:t>
        <a:bodyPr/>
        <a:lstStyle/>
        <a:p>
          <a:endParaRPr lang="fr-FR"/>
        </a:p>
      </dgm:t>
    </dgm:pt>
    <dgm:pt modelId="{9C337829-7F3B-4016-9D80-C50ECE187D46}">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Groupe de personnes</a:t>
          </a:r>
          <a:endParaRPr lang="fr-FR" sz="3200" dirty="0"/>
        </a:p>
      </dgm:t>
    </dgm:pt>
    <dgm:pt modelId="{9855DA66-384A-45F6-B695-25AB41E73305}" type="sibTrans" cxnId="{8994CFA7-0A74-424B-B7C0-16F408909436}">
      <dgm:prSet/>
      <dgm:spPr>
        <a:solidFill>
          <a:srgbClr val="FF33CC"/>
        </a:solidFill>
        <a:ln>
          <a:solidFill>
            <a:schemeClr val="bg1"/>
          </a:solidFill>
        </a:ln>
      </dgm:spPr>
      <dgm:t>
        <a:bodyPr/>
        <a:lstStyle/>
        <a:p>
          <a:endParaRPr lang="fr-FR">
            <a:solidFill>
              <a:schemeClr val="bg1"/>
            </a:solidFill>
          </a:endParaRPr>
        </a:p>
      </dgm:t>
    </dgm:pt>
    <dgm:pt modelId="{C6B3F112-4377-4AA9-BDCE-79B3A17D7824}" type="parTrans" cxnId="{8994CFA7-0A74-424B-B7C0-16F408909436}">
      <dgm:prSet/>
      <dgm:spPr/>
      <dgm:t>
        <a:bodyPr/>
        <a:lstStyle/>
        <a:p>
          <a:endParaRPr lang="fr-FR"/>
        </a:p>
      </dgm:t>
    </dgm:pt>
    <dgm:pt modelId="{3DE434D6-0BA2-4AC9-B665-E8951EC6DCE4}">
      <dgm:prSet phldrT="[Texte]" custT="1"/>
      <dgm:spPr>
        <a:gradFill flip="none" rotWithShape="0">
          <a:gsLst>
            <a:gs pos="0">
              <a:srgbClr val="FF33CC">
                <a:shade val="30000"/>
                <a:satMod val="115000"/>
              </a:srgbClr>
            </a:gs>
            <a:gs pos="50000">
              <a:srgbClr val="FF33CC">
                <a:shade val="67500"/>
                <a:satMod val="115000"/>
              </a:srgbClr>
            </a:gs>
            <a:gs pos="100000">
              <a:srgbClr val="FF33CC">
                <a:shade val="100000"/>
                <a:satMod val="115000"/>
              </a:srgbClr>
            </a:gs>
          </a:gsLst>
          <a:lin ang="16200000" scaled="1"/>
          <a:tileRect/>
        </a:gradFill>
        <a:ln>
          <a:solidFill>
            <a:schemeClr val="bg1"/>
          </a:solidFill>
        </a:ln>
      </dgm:spPr>
      <dgm:t>
        <a:bodyPr/>
        <a:lstStyle/>
        <a:p>
          <a:r>
            <a:rPr lang="fr-FR" sz="3200" dirty="0" smtClean="0"/>
            <a:t>J’ai donné la bonne réponse à mon orthophoniste.</a:t>
          </a:r>
          <a:endParaRPr lang="fr-FR" sz="3200" dirty="0"/>
        </a:p>
      </dgm:t>
    </dgm:pt>
    <dgm:pt modelId="{0521C30A-3FCD-4E62-ACE4-923BF40EAA08}" type="parTrans" cxnId="{CDFA156E-9661-4963-A2A3-D55089B24F35}">
      <dgm:prSet/>
      <dgm:spPr/>
      <dgm:t>
        <a:bodyPr/>
        <a:lstStyle/>
        <a:p>
          <a:endParaRPr lang="fr-FR"/>
        </a:p>
      </dgm:t>
    </dgm:pt>
    <dgm:pt modelId="{3AC8A0D1-45C2-418D-B930-E1126564337B}" type="sibTrans" cxnId="{CDFA156E-9661-4963-A2A3-D55089B24F35}">
      <dgm:prSet/>
      <dgm:spPr/>
      <dgm:t>
        <a:bodyPr/>
        <a:lstStyle/>
        <a:p>
          <a:endParaRPr lang="fr-FR"/>
        </a:p>
      </dgm:t>
    </dgm:pt>
    <dgm:pt modelId="{04036DDC-1BE2-471C-8338-6BA5DB39C416}" type="pres">
      <dgm:prSet presAssocID="{74924658-C60D-4FE2-AE0B-408C19263FCB}" presName="Name0" presStyleCnt="0">
        <dgm:presLayoutVars>
          <dgm:dir/>
          <dgm:resizeHandles val="exact"/>
        </dgm:presLayoutVars>
      </dgm:prSet>
      <dgm:spPr/>
      <dgm:t>
        <a:bodyPr/>
        <a:lstStyle/>
        <a:p>
          <a:endParaRPr lang="fr-FR"/>
        </a:p>
      </dgm:t>
    </dgm:pt>
    <dgm:pt modelId="{2F4656E7-08D3-46A1-8894-7D5BFDFCBACD}" type="pres">
      <dgm:prSet presAssocID="{74924658-C60D-4FE2-AE0B-408C19263FCB}" presName="vNodes" presStyleCnt="0"/>
      <dgm:spPr/>
    </dgm:pt>
    <dgm:pt modelId="{58BB03F9-C8FF-4757-939C-50F8205C60A7}" type="pres">
      <dgm:prSet presAssocID="{9C337829-7F3B-4016-9D80-C50ECE187D46}" presName="node" presStyleLbl="node1" presStyleIdx="0" presStyleCnt="6" custScaleX="580723">
        <dgm:presLayoutVars>
          <dgm:bulletEnabled val="1"/>
        </dgm:presLayoutVars>
      </dgm:prSet>
      <dgm:spPr>
        <a:prstGeom prst="roundRect">
          <a:avLst/>
        </a:prstGeom>
      </dgm:spPr>
      <dgm:t>
        <a:bodyPr/>
        <a:lstStyle/>
        <a:p>
          <a:endParaRPr lang="fr-FR"/>
        </a:p>
      </dgm:t>
    </dgm:pt>
    <dgm:pt modelId="{15C12EB1-DC87-4605-9960-8AA9A1394112}" type="pres">
      <dgm:prSet presAssocID="{9855DA66-384A-45F6-B695-25AB41E73305}" presName="spacerT" presStyleCnt="0"/>
      <dgm:spPr/>
    </dgm:pt>
    <dgm:pt modelId="{C343690F-C66C-4E4B-8B47-E10DF3720BBB}" type="pres">
      <dgm:prSet presAssocID="{9855DA66-384A-45F6-B695-25AB41E73305}" presName="sibTrans" presStyleLbl="sibTrans2D1" presStyleIdx="0" presStyleCnt="5"/>
      <dgm:spPr/>
      <dgm:t>
        <a:bodyPr/>
        <a:lstStyle/>
        <a:p>
          <a:endParaRPr lang="fr-FR"/>
        </a:p>
      </dgm:t>
    </dgm:pt>
    <dgm:pt modelId="{77F001A6-9592-4DF3-B941-5192D3E49D82}" type="pres">
      <dgm:prSet presAssocID="{9855DA66-384A-45F6-B695-25AB41E73305}" presName="spacerB" presStyleCnt="0"/>
      <dgm:spPr/>
    </dgm:pt>
    <dgm:pt modelId="{D076D494-EC63-4ED7-90F9-0BB6FD34991B}" type="pres">
      <dgm:prSet presAssocID="{B5B73EA8-88B2-4145-91F1-39D701B06C34}" presName="node" presStyleLbl="node1" presStyleIdx="1" presStyleCnt="6" custScaleX="594735">
        <dgm:presLayoutVars>
          <dgm:bulletEnabled val="1"/>
        </dgm:presLayoutVars>
      </dgm:prSet>
      <dgm:spPr>
        <a:prstGeom prst="roundRect">
          <a:avLst/>
        </a:prstGeom>
      </dgm:spPr>
      <dgm:t>
        <a:bodyPr/>
        <a:lstStyle/>
        <a:p>
          <a:endParaRPr lang="fr-FR"/>
        </a:p>
      </dgm:t>
    </dgm:pt>
    <dgm:pt modelId="{6EEE2A1A-FF53-411F-BACB-5A41491A29A6}" type="pres">
      <dgm:prSet presAssocID="{2A82B70A-0B43-42D6-AA59-C28F4EAA768C}" presName="spacerT" presStyleCnt="0"/>
      <dgm:spPr/>
    </dgm:pt>
    <dgm:pt modelId="{7A3447F4-FB20-4A91-A158-B3BA37BD8A10}" type="pres">
      <dgm:prSet presAssocID="{2A82B70A-0B43-42D6-AA59-C28F4EAA768C}" presName="sibTrans" presStyleLbl="sibTrans2D1" presStyleIdx="1" presStyleCnt="5"/>
      <dgm:spPr/>
      <dgm:t>
        <a:bodyPr/>
        <a:lstStyle/>
        <a:p>
          <a:endParaRPr lang="fr-FR"/>
        </a:p>
      </dgm:t>
    </dgm:pt>
    <dgm:pt modelId="{6AD94BC6-305F-4DE1-A90E-7E584EE01BAB}" type="pres">
      <dgm:prSet presAssocID="{2A82B70A-0B43-42D6-AA59-C28F4EAA768C}" presName="spacerB" presStyleCnt="0"/>
      <dgm:spPr/>
    </dgm:pt>
    <dgm:pt modelId="{29703E6D-C241-4E5D-AC6D-E423502B186D}" type="pres">
      <dgm:prSet presAssocID="{05D7BB3A-C76B-4768-A1A3-338A0CF4301B}" presName="node" presStyleLbl="node1" presStyleIdx="2" presStyleCnt="6" custScaleX="580723">
        <dgm:presLayoutVars>
          <dgm:bulletEnabled val="1"/>
        </dgm:presLayoutVars>
      </dgm:prSet>
      <dgm:spPr>
        <a:prstGeom prst="roundRect">
          <a:avLst/>
        </a:prstGeom>
      </dgm:spPr>
      <dgm:t>
        <a:bodyPr/>
        <a:lstStyle/>
        <a:p>
          <a:endParaRPr lang="fr-FR"/>
        </a:p>
      </dgm:t>
    </dgm:pt>
    <dgm:pt modelId="{27154726-167C-4F9F-AD58-047BF7561430}" type="pres">
      <dgm:prSet presAssocID="{718D2931-0CC2-4480-B301-CF9722DDC23A}" presName="spacerT" presStyleCnt="0"/>
      <dgm:spPr/>
    </dgm:pt>
    <dgm:pt modelId="{3D1FE1BF-3E53-4894-B979-6A4302F9D3D5}" type="pres">
      <dgm:prSet presAssocID="{718D2931-0CC2-4480-B301-CF9722DDC23A}" presName="sibTrans" presStyleLbl="sibTrans2D1" presStyleIdx="2" presStyleCnt="5"/>
      <dgm:spPr/>
      <dgm:t>
        <a:bodyPr/>
        <a:lstStyle/>
        <a:p>
          <a:endParaRPr lang="fr-FR"/>
        </a:p>
      </dgm:t>
    </dgm:pt>
    <dgm:pt modelId="{B050E049-0C71-4B6E-BABE-E1A45422C297}" type="pres">
      <dgm:prSet presAssocID="{718D2931-0CC2-4480-B301-CF9722DDC23A}" presName="spacerB" presStyleCnt="0"/>
      <dgm:spPr/>
    </dgm:pt>
    <dgm:pt modelId="{D2B9A119-F202-4C97-BE30-C6A77A28056A}" type="pres">
      <dgm:prSet presAssocID="{454CCAD2-3B40-48AD-B7BD-5725AAB80CED}" presName="node" presStyleLbl="node1" presStyleIdx="3" presStyleCnt="6" custScaleX="608747">
        <dgm:presLayoutVars>
          <dgm:bulletEnabled val="1"/>
        </dgm:presLayoutVars>
      </dgm:prSet>
      <dgm:spPr>
        <a:prstGeom prst="roundRect">
          <a:avLst/>
        </a:prstGeom>
      </dgm:spPr>
      <dgm:t>
        <a:bodyPr/>
        <a:lstStyle/>
        <a:p>
          <a:endParaRPr lang="fr-FR"/>
        </a:p>
      </dgm:t>
    </dgm:pt>
    <dgm:pt modelId="{99FB383A-D060-453D-853E-9895E3B5CB54}" type="pres">
      <dgm:prSet presAssocID="{78DEF6AE-20F3-454E-AE14-0CFF7425DCA4}" presName="spacerT" presStyleCnt="0"/>
      <dgm:spPr/>
    </dgm:pt>
    <dgm:pt modelId="{31D5472A-B4FB-445B-9400-15E4B04F023B}" type="pres">
      <dgm:prSet presAssocID="{78DEF6AE-20F3-454E-AE14-0CFF7425DCA4}" presName="sibTrans" presStyleLbl="sibTrans2D1" presStyleIdx="3" presStyleCnt="5"/>
      <dgm:spPr/>
      <dgm:t>
        <a:bodyPr/>
        <a:lstStyle/>
        <a:p>
          <a:endParaRPr lang="fr-FR"/>
        </a:p>
      </dgm:t>
    </dgm:pt>
    <dgm:pt modelId="{FC7386BD-DD02-4485-AD44-25E2A6B3835E}" type="pres">
      <dgm:prSet presAssocID="{78DEF6AE-20F3-454E-AE14-0CFF7425DCA4}" presName="spacerB" presStyleCnt="0"/>
      <dgm:spPr/>
    </dgm:pt>
    <dgm:pt modelId="{C99228E3-2749-4080-AB98-BD6A6FD1D6D2}" type="pres">
      <dgm:prSet presAssocID="{C381E388-2AC3-4986-9820-467D26550770}" presName="node" presStyleLbl="node1" presStyleIdx="4" presStyleCnt="6" custScaleX="592375">
        <dgm:presLayoutVars>
          <dgm:bulletEnabled val="1"/>
        </dgm:presLayoutVars>
      </dgm:prSet>
      <dgm:spPr>
        <a:prstGeom prst="roundRect">
          <a:avLst/>
        </a:prstGeom>
      </dgm:spPr>
      <dgm:t>
        <a:bodyPr/>
        <a:lstStyle/>
        <a:p>
          <a:endParaRPr lang="fr-FR"/>
        </a:p>
      </dgm:t>
    </dgm:pt>
    <dgm:pt modelId="{92C4577C-4A75-43AE-A6F6-A3FC1F224B5F}" type="pres">
      <dgm:prSet presAssocID="{74924658-C60D-4FE2-AE0B-408C19263FCB}" presName="sibTransLast" presStyleLbl="sibTrans2D1" presStyleIdx="4" presStyleCnt="5"/>
      <dgm:spPr/>
      <dgm:t>
        <a:bodyPr/>
        <a:lstStyle/>
        <a:p>
          <a:endParaRPr lang="fr-FR"/>
        </a:p>
      </dgm:t>
    </dgm:pt>
    <dgm:pt modelId="{D77DD78D-300F-46D6-B58B-A7395B0C010B}" type="pres">
      <dgm:prSet presAssocID="{74924658-C60D-4FE2-AE0B-408C19263FCB}" presName="connectorText" presStyleLbl="sibTrans2D1" presStyleIdx="4" presStyleCnt="5"/>
      <dgm:spPr/>
      <dgm:t>
        <a:bodyPr/>
        <a:lstStyle/>
        <a:p>
          <a:endParaRPr lang="fr-FR"/>
        </a:p>
      </dgm:t>
    </dgm:pt>
    <dgm:pt modelId="{24C0410C-8EBD-437B-BB65-06F1ED9E24A8}" type="pres">
      <dgm:prSet presAssocID="{74924658-C60D-4FE2-AE0B-408C19263FCB}" presName="lastNode" presStyleLbl="node1" presStyleIdx="5" presStyleCnt="6" custScaleX="293078" custLinFactX="43470" custLinFactNeighborX="100000" custLinFactNeighborY="-1541">
        <dgm:presLayoutVars>
          <dgm:bulletEnabled val="1"/>
        </dgm:presLayoutVars>
      </dgm:prSet>
      <dgm:spPr>
        <a:prstGeom prst="roundRect">
          <a:avLst/>
        </a:prstGeom>
      </dgm:spPr>
      <dgm:t>
        <a:bodyPr/>
        <a:lstStyle/>
        <a:p>
          <a:endParaRPr lang="fr-FR"/>
        </a:p>
      </dgm:t>
    </dgm:pt>
  </dgm:ptLst>
  <dgm:cxnLst>
    <dgm:cxn modelId="{8994CFA7-0A74-424B-B7C0-16F408909436}" srcId="{74924658-C60D-4FE2-AE0B-408C19263FCB}" destId="{9C337829-7F3B-4016-9D80-C50ECE187D46}" srcOrd="0" destOrd="0" parTransId="{C6B3F112-4377-4AA9-BDCE-79B3A17D7824}" sibTransId="{9855DA66-384A-45F6-B695-25AB41E73305}"/>
    <dgm:cxn modelId="{CFA10EA9-BADF-4B54-83C2-6564CDCB3919}" srcId="{74924658-C60D-4FE2-AE0B-408C19263FCB}" destId="{B5B73EA8-88B2-4145-91F1-39D701B06C34}" srcOrd="1" destOrd="0" parTransId="{8509D0BF-76B5-414C-ADEB-892BAC9301BD}" sibTransId="{2A82B70A-0B43-42D6-AA59-C28F4EAA768C}"/>
    <dgm:cxn modelId="{772E16A5-2901-47C2-949F-29A94FAEC201}" type="presOf" srcId="{9855DA66-384A-45F6-B695-25AB41E73305}" destId="{C343690F-C66C-4E4B-8B47-E10DF3720BBB}" srcOrd="0" destOrd="0" presId="urn:microsoft.com/office/officeart/2005/8/layout/equation2"/>
    <dgm:cxn modelId="{5C32A431-BC2E-42BE-8D73-08A8B9AFFB60}" type="presOf" srcId="{454CCAD2-3B40-48AD-B7BD-5725AAB80CED}" destId="{D2B9A119-F202-4C97-BE30-C6A77A28056A}" srcOrd="0" destOrd="0" presId="urn:microsoft.com/office/officeart/2005/8/layout/equation2"/>
    <dgm:cxn modelId="{B6DA2FF3-2B23-440F-9307-C479A3519063}" type="presOf" srcId="{9C337829-7F3B-4016-9D80-C50ECE187D46}" destId="{58BB03F9-C8FF-4757-939C-50F8205C60A7}" srcOrd="0" destOrd="0" presId="urn:microsoft.com/office/officeart/2005/8/layout/equation2"/>
    <dgm:cxn modelId="{C2E4ACB5-AE8D-4020-8F6B-794B3C1CBF14}" type="presOf" srcId="{78DEF6AE-20F3-454E-AE14-0CFF7425DCA4}" destId="{31D5472A-B4FB-445B-9400-15E4B04F023B}" srcOrd="0" destOrd="0" presId="urn:microsoft.com/office/officeart/2005/8/layout/equation2"/>
    <dgm:cxn modelId="{879D6900-0B0A-4F18-847C-81E290F3B2EC}" type="presOf" srcId="{B5B73EA8-88B2-4145-91F1-39D701B06C34}" destId="{D076D494-EC63-4ED7-90F9-0BB6FD34991B}" srcOrd="0" destOrd="0" presId="urn:microsoft.com/office/officeart/2005/8/layout/equation2"/>
    <dgm:cxn modelId="{6F406EF6-24B7-4D20-B830-E69D5E76E1D0}" srcId="{74924658-C60D-4FE2-AE0B-408C19263FCB}" destId="{05D7BB3A-C76B-4768-A1A3-338A0CF4301B}" srcOrd="2" destOrd="0" parTransId="{93CB2DAC-C1A6-43D3-9908-82BB38581B3F}" sibTransId="{718D2931-0CC2-4480-B301-CF9722DDC23A}"/>
    <dgm:cxn modelId="{BC623808-E102-4D5B-8FB5-FB63D53B605F}" srcId="{74924658-C60D-4FE2-AE0B-408C19263FCB}" destId="{454CCAD2-3B40-48AD-B7BD-5725AAB80CED}" srcOrd="3" destOrd="0" parTransId="{4726F38B-CD9E-489B-B8F8-2CD29B389487}" sibTransId="{78DEF6AE-20F3-454E-AE14-0CFF7425DCA4}"/>
    <dgm:cxn modelId="{C5C9616A-161D-469C-9750-9AF9154A957B}" type="presOf" srcId="{D984141C-DD22-4898-8479-A7C4AF97BF2A}" destId="{D77DD78D-300F-46D6-B58B-A7395B0C010B}" srcOrd="1" destOrd="0" presId="urn:microsoft.com/office/officeart/2005/8/layout/equation2"/>
    <dgm:cxn modelId="{5BA7F692-5389-4439-B237-8EC7D60FBCF0}" type="presOf" srcId="{2A82B70A-0B43-42D6-AA59-C28F4EAA768C}" destId="{7A3447F4-FB20-4A91-A158-B3BA37BD8A10}" srcOrd="0" destOrd="0" presId="urn:microsoft.com/office/officeart/2005/8/layout/equation2"/>
    <dgm:cxn modelId="{8760CE8B-6ADF-43C5-BE03-9B856A96471B}" srcId="{74924658-C60D-4FE2-AE0B-408C19263FCB}" destId="{C381E388-2AC3-4986-9820-467D26550770}" srcOrd="4" destOrd="0" parTransId="{3B2573DC-10CC-4DBA-B41B-8B17223E1055}" sibTransId="{D984141C-DD22-4898-8479-A7C4AF97BF2A}"/>
    <dgm:cxn modelId="{EF11E339-4B02-4F26-BC16-88F374F8A613}" type="presOf" srcId="{718D2931-0CC2-4480-B301-CF9722DDC23A}" destId="{3D1FE1BF-3E53-4894-B979-6A4302F9D3D5}" srcOrd="0" destOrd="0" presId="urn:microsoft.com/office/officeart/2005/8/layout/equation2"/>
    <dgm:cxn modelId="{AC969D86-3E85-4F28-8A44-57C6D29C097E}" type="presOf" srcId="{D984141C-DD22-4898-8479-A7C4AF97BF2A}" destId="{92C4577C-4A75-43AE-A6F6-A3FC1F224B5F}" srcOrd="0" destOrd="0" presId="urn:microsoft.com/office/officeart/2005/8/layout/equation2"/>
    <dgm:cxn modelId="{CF3E5AE5-8ECC-41BE-B6B0-91CA7C99484E}" type="presOf" srcId="{C381E388-2AC3-4986-9820-467D26550770}" destId="{C99228E3-2749-4080-AB98-BD6A6FD1D6D2}" srcOrd="0" destOrd="0" presId="urn:microsoft.com/office/officeart/2005/8/layout/equation2"/>
    <dgm:cxn modelId="{CDFA156E-9661-4963-A2A3-D55089B24F35}" srcId="{74924658-C60D-4FE2-AE0B-408C19263FCB}" destId="{3DE434D6-0BA2-4AC9-B665-E8951EC6DCE4}" srcOrd="5" destOrd="0" parTransId="{0521C30A-3FCD-4E62-ACE4-923BF40EAA08}" sibTransId="{3AC8A0D1-45C2-418D-B930-E1126564337B}"/>
    <dgm:cxn modelId="{75D0B351-A81B-4C1F-88BD-F8D50D5AF578}" type="presOf" srcId="{3DE434D6-0BA2-4AC9-B665-E8951EC6DCE4}" destId="{24C0410C-8EBD-437B-BB65-06F1ED9E24A8}" srcOrd="0" destOrd="0" presId="urn:microsoft.com/office/officeart/2005/8/layout/equation2"/>
    <dgm:cxn modelId="{D300B089-4482-4471-8839-63AFF5264111}" type="presOf" srcId="{05D7BB3A-C76B-4768-A1A3-338A0CF4301B}" destId="{29703E6D-C241-4E5D-AC6D-E423502B186D}" srcOrd="0" destOrd="0" presId="urn:microsoft.com/office/officeart/2005/8/layout/equation2"/>
    <dgm:cxn modelId="{695242C0-8C76-4149-94DA-A5BAEEF9BBCA}" type="presOf" srcId="{74924658-C60D-4FE2-AE0B-408C19263FCB}" destId="{04036DDC-1BE2-471C-8338-6BA5DB39C416}" srcOrd="0" destOrd="0" presId="urn:microsoft.com/office/officeart/2005/8/layout/equation2"/>
    <dgm:cxn modelId="{82F11BEB-E0F7-4A0A-9EC4-5B82A8F37EEF}" type="presParOf" srcId="{04036DDC-1BE2-471C-8338-6BA5DB39C416}" destId="{2F4656E7-08D3-46A1-8894-7D5BFDFCBACD}" srcOrd="0" destOrd="0" presId="urn:microsoft.com/office/officeart/2005/8/layout/equation2"/>
    <dgm:cxn modelId="{B90651BF-782F-4814-A18D-E325876EEA44}" type="presParOf" srcId="{2F4656E7-08D3-46A1-8894-7D5BFDFCBACD}" destId="{58BB03F9-C8FF-4757-939C-50F8205C60A7}" srcOrd="0" destOrd="0" presId="urn:microsoft.com/office/officeart/2005/8/layout/equation2"/>
    <dgm:cxn modelId="{26B39070-FD15-4075-B675-4CCD61A9FA05}" type="presParOf" srcId="{2F4656E7-08D3-46A1-8894-7D5BFDFCBACD}" destId="{15C12EB1-DC87-4605-9960-8AA9A1394112}" srcOrd="1" destOrd="0" presId="urn:microsoft.com/office/officeart/2005/8/layout/equation2"/>
    <dgm:cxn modelId="{C72A7AC5-4C25-41F2-903B-AA8B277EF62B}" type="presParOf" srcId="{2F4656E7-08D3-46A1-8894-7D5BFDFCBACD}" destId="{C343690F-C66C-4E4B-8B47-E10DF3720BBB}" srcOrd="2" destOrd="0" presId="urn:microsoft.com/office/officeart/2005/8/layout/equation2"/>
    <dgm:cxn modelId="{A35F615F-9AD0-4667-BFD2-04436753C5D5}" type="presParOf" srcId="{2F4656E7-08D3-46A1-8894-7D5BFDFCBACD}" destId="{77F001A6-9592-4DF3-B941-5192D3E49D82}" srcOrd="3" destOrd="0" presId="urn:microsoft.com/office/officeart/2005/8/layout/equation2"/>
    <dgm:cxn modelId="{255DA896-9C8F-49BC-A779-9CD7997E6D8A}" type="presParOf" srcId="{2F4656E7-08D3-46A1-8894-7D5BFDFCBACD}" destId="{D076D494-EC63-4ED7-90F9-0BB6FD34991B}" srcOrd="4" destOrd="0" presId="urn:microsoft.com/office/officeart/2005/8/layout/equation2"/>
    <dgm:cxn modelId="{23011DF7-881C-46F2-818D-40047BAD0CB5}" type="presParOf" srcId="{2F4656E7-08D3-46A1-8894-7D5BFDFCBACD}" destId="{6EEE2A1A-FF53-411F-BACB-5A41491A29A6}" srcOrd="5" destOrd="0" presId="urn:microsoft.com/office/officeart/2005/8/layout/equation2"/>
    <dgm:cxn modelId="{18589B9B-D95F-4F72-870F-D471120DAE6D}" type="presParOf" srcId="{2F4656E7-08D3-46A1-8894-7D5BFDFCBACD}" destId="{7A3447F4-FB20-4A91-A158-B3BA37BD8A10}" srcOrd="6" destOrd="0" presId="urn:microsoft.com/office/officeart/2005/8/layout/equation2"/>
    <dgm:cxn modelId="{924B74D7-DCF8-4E9D-9354-0C3D8D4D0E6B}" type="presParOf" srcId="{2F4656E7-08D3-46A1-8894-7D5BFDFCBACD}" destId="{6AD94BC6-305F-4DE1-A90E-7E584EE01BAB}" srcOrd="7" destOrd="0" presId="urn:microsoft.com/office/officeart/2005/8/layout/equation2"/>
    <dgm:cxn modelId="{4AA8EE66-9A1A-478D-9E0F-1A4BFF6B63E3}" type="presParOf" srcId="{2F4656E7-08D3-46A1-8894-7D5BFDFCBACD}" destId="{29703E6D-C241-4E5D-AC6D-E423502B186D}" srcOrd="8" destOrd="0" presId="urn:microsoft.com/office/officeart/2005/8/layout/equation2"/>
    <dgm:cxn modelId="{86CC3DF5-B0AD-45ED-8BD1-6CF2B3C952F1}" type="presParOf" srcId="{2F4656E7-08D3-46A1-8894-7D5BFDFCBACD}" destId="{27154726-167C-4F9F-AD58-047BF7561430}" srcOrd="9" destOrd="0" presId="urn:microsoft.com/office/officeart/2005/8/layout/equation2"/>
    <dgm:cxn modelId="{7A2D18C6-4F9E-47E7-8AD3-46352568A51B}" type="presParOf" srcId="{2F4656E7-08D3-46A1-8894-7D5BFDFCBACD}" destId="{3D1FE1BF-3E53-4894-B979-6A4302F9D3D5}" srcOrd="10" destOrd="0" presId="urn:microsoft.com/office/officeart/2005/8/layout/equation2"/>
    <dgm:cxn modelId="{D888A913-DACD-48E2-8C00-6CAD8BEE0080}" type="presParOf" srcId="{2F4656E7-08D3-46A1-8894-7D5BFDFCBACD}" destId="{B050E049-0C71-4B6E-BABE-E1A45422C297}" srcOrd="11" destOrd="0" presId="urn:microsoft.com/office/officeart/2005/8/layout/equation2"/>
    <dgm:cxn modelId="{BDFE2A7F-B605-4478-8F13-1DBC5F24D326}" type="presParOf" srcId="{2F4656E7-08D3-46A1-8894-7D5BFDFCBACD}" destId="{D2B9A119-F202-4C97-BE30-C6A77A28056A}" srcOrd="12" destOrd="0" presId="urn:microsoft.com/office/officeart/2005/8/layout/equation2"/>
    <dgm:cxn modelId="{4D65CAE2-1712-48AC-A611-95F4FC5DCF73}" type="presParOf" srcId="{2F4656E7-08D3-46A1-8894-7D5BFDFCBACD}" destId="{99FB383A-D060-453D-853E-9895E3B5CB54}" srcOrd="13" destOrd="0" presId="urn:microsoft.com/office/officeart/2005/8/layout/equation2"/>
    <dgm:cxn modelId="{A873A81A-315D-4D29-8B83-B68B11D6F54A}" type="presParOf" srcId="{2F4656E7-08D3-46A1-8894-7D5BFDFCBACD}" destId="{31D5472A-B4FB-445B-9400-15E4B04F023B}" srcOrd="14" destOrd="0" presId="urn:microsoft.com/office/officeart/2005/8/layout/equation2"/>
    <dgm:cxn modelId="{0806BE85-3E9A-461C-9C0E-9AE91D1C29FE}" type="presParOf" srcId="{2F4656E7-08D3-46A1-8894-7D5BFDFCBACD}" destId="{FC7386BD-DD02-4485-AD44-25E2A6B3835E}" srcOrd="15" destOrd="0" presId="urn:microsoft.com/office/officeart/2005/8/layout/equation2"/>
    <dgm:cxn modelId="{CE47F935-2F20-4CFB-9906-0B59594A83DE}" type="presParOf" srcId="{2F4656E7-08D3-46A1-8894-7D5BFDFCBACD}" destId="{C99228E3-2749-4080-AB98-BD6A6FD1D6D2}" srcOrd="16" destOrd="0" presId="urn:microsoft.com/office/officeart/2005/8/layout/equation2"/>
    <dgm:cxn modelId="{935C914E-45BE-4851-AACF-417484F24014}" type="presParOf" srcId="{04036DDC-1BE2-471C-8338-6BA5DB39C416}" destId="{92C4577C-4A75-43AE-A6F6-A3FC1F224B5F}" srcOrd="1" destOrd="0" presId="urn:microsoft.com/office/officeart/2005/8/layout/equation2"/>
    <dgm:cxn modelId="{D4A2D6DB-8790-4CD5-9478-E403311EE0FF}" type="presParOf" srcId="{92C4577C-4A75-43AE-A6F6-A3FC1F224B5F}" destId="{D77DD78D-300F-46D6-B58B-A7395B0C010B}" srcOrd="0" destOrd="0" presId="urn:microsoft.com/office/officeart/2005/8/layout/equation2"/>
    <dgm:cxn modelId="{1A4C259D-F505-4676-845A-0053D2E5C836}" type="presParOf" srcId="{04036DDC-1BE2-471C-8338-6BA5DB39C416}" destId="{24C0410C-8EBD-437B-BB65-06F1ED9E24A8}" srcOrd="2" destOrd="0" presId="urn:microsoft.com/office/officeart/2005/8/layout/equati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924658-C60D-4FE2-AE0B-408C19263FCB}" type="doc">
      <dgm:prSet loTypeId="urn:microsoft.com/office/officeart/2005/8/layout/equation2" loCatId="process" qsTypeId="urn:microsoft.com/office/officeart/2005/8/quickstyle/simple2" qsCatId="simple" csTypeId="urn:microsoft.com/office/officeart/2005/8/colors/accent6_2" csCatId="accent6" phldr="1"/>
      <dgm:spPr/>
      <dgm:t>
        <a:bodyPr/>
        <a:lstStyle/>
        <a:p>
          <a:endParaRPr lang="fr-FR"/>
        </a:p>
      </dgm:t>
    </dgm:pt>
    <dgm:pt modelId="{C381E388-2AC3-4986-9820-467D26550770}">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Du jour</a:t>
          </a:r>
          <a:endParaRPr lang="fr-FR" sz="3200" dirty="0"/>
        </a:p>
      </dgm:t>
    </dgm:pt>
    <dgm:pt modelId="{D984141C-DD22-4898-8479-A7C4AF97BF2A}" type="sibTrans" cxnId="{8760CE8B-6ADF-43C5-BE03-9B856A96471B}">
      <dgm:prSet/>
      <dgm:spPr/>
      <dgm:t>
        <a:bodyPr/>
        <a:lstStyle/>
        <a:p>
          <a:endParaRPr lang="fr-FR"/>
        </a:p>
      </dgm:t>
    </dgm:pt>
    <dgm:pt modelId="{3B2573DC-10CC-4DBA-B41B-8B17223E1055}" type="parTrans" cxnId="{8760CE8B-6ADF-43C5-BE03-9B856A96471B}">
      <dgm:prSet/>
      <dgm:spPr/>
      <dgm:t>
        <a:bodyPr/>
        <a:lstStyle/>
        <a:p>
          <a:endParaRPr lang="fr-FR"/>
        </a:p>
      </dgm:t>
    </dgm:pt>
    <dgm:pt modelId="{454CCAD2-3B40-48AD-B7BD-5725AAB80CED}">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Classement</a:t>
          </a:r>
          <a:endParaRPr lang="fr-FR" sz="3200" dirty="0"/>
        </a:p>
      </dgm:t>
    </dgm:pt>
    <dgm:pt modelId="{78DEF6AE-20F3-454E-AE14-0CFF7425DCA4}" type="sibTrans" cxnId="{BC623808-E102-4D5B-8FB5-FB63D53B605F}">
      <dgm:prSet/>
      <dgm:spPr>
        <a:solidFill>
          <a:srgbClr val="FF33CC"/>
        </a:solidFill>
        <a:ln>
          <a:solidFill>
            <a:schemeClr val="bg1"/>
          </a:solidFill>
        </a:ln>
      </dgm:spPr>
      <dgm:t>
        <a:bodyPr/>
        <a:lstStyle/>
        <a:p>
          <a:endParaRPr lang="fr-FR">
            <a:solidFill>
              <a:schemeClr val="bg1"/>
            </a:solidFill>
          </a:endParaRPr>
        </a:p>
      </dgm:t>
    </dgm:pt>
    <dgm:pt modelId="{4726F38B-CD9E-489B-B8F8-2CD29B389487}" type="parTrans" cxnId="{BC623808-E102-4D5B-8FB5-FB63D53B605F}">
      <dgm:prSet/>
      <dgm:spPr/>
      <dgm:t>
        <a:bodyPr/>
        <a:lstStyle/>
        <a:p>
          <a:endParaRPr lang="fr-FR"/>
        </a:p>
      </dgm:t>
    </dgm:pt>
    <dgm:pt modelId="{05D7BB3A-C76B-4768-A1A3-338A0CF4301B}">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Rangement</a:t>
          </a:r>
          <a:endParaRPr lang="fr-FR" sz="3200" dirty="0"/>
        </a:p>
      </dgm:t>
    </dgm:pt>
    <dgm:pt modelId="{718D2931-0CC2-4480-B301-CF9722DDC23A}" type="sibTrans" cxnId="{6F406EF6-24B7-4D20-B830-E69D5E76E1D0}">
      <dgm:prSet/>
      <dgm:spPr>
        <a:solidFill>
          <a:srgbClr val="FF33CC"/>
        </a:solidFill>
        <a:ln>
          <a:solidFill>
            <a:schemeClr val="bg1"/>
          </a:solidFill>
        </a:ln>
      </dgm:spPr>
      <dgm:t>
        <a:bodyPr/>
        <a:lstStyle/>
        <a:p>
          <a:endParaRPr lang="fr-FR">
            <a:solidFill>
              <a:schemeClr val="bg1"/>
            </a:solidFill>
          </a:endParaRPr>
        </a:p>
      </dgm:t>
    </dgm:pt>
    <dgm:pt modelId="{93CB2DAC-C1A6-43D3-9908-82BB38581B3F}" type="parTrans" cxnId="{6F406EF6-24B7-4D20-B830-E69D5E76E1D0}">
      <dgm:prSet/>
      <dgm:spPr/>
      <dgm:t>
        <a:bodyPr/>
        <a:lstStyle/>
        <a:p>
          <a:endParaRPr lang="fr-FR"/>
        </a:p>
      </dgm:t>
    </dgm:pt>
    <dgm:pt modelId="{B5B73EA8-88B2-4145-91F1-39D701B06C34}">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Croissant</a:t>
          </a:r>
          <a:endParaRPr lang="fr-FR" sz="3200" dirty="0"/>
        </a:p>
      </dgm:t>
    </dgm:pt>
    <dgm:pt modelId="{2A82B70A-0B43-42D6-AA59-C28F4EAA768C}" type="sibTrans" cxnId="{CFA10EA9-BADF-4B54-83C2-6564CDCB3919}">
      <dgm:prSet/>
      <dgm:spPr>
        <a:solidFill>
          <a:srgbClr val="FF33CC"/>
        </a:solidFill>
        <a:ln>
          <a:solidFill>
            <a:schemeClr val="bg1"/>
          </a:solidFill>
        </a:ln>
      </dgm:spPr>
      <dgm:t>
        <a:bodyPr/>
        <a:lstStyle/>
        <a:p>
          <a:endParaRPr lang="fr-FR">
            <a:solidFill>
              <a:schemeClr val="bg1"/>
            </a:solidFill>
          </a:endParaRPr>
        </a:p>
      </dgm:t>
    </dgm:pt>
    <dgm:pt modelId="{8509D0BF-76B5-414C-ADEB-892BAC9301BD}" type="parTrans" cxnId="{CFA10EA9-BADF-4B54-83C2-6564CDCB3919}">
      <dgm:prSet/>
      <dgm:spPr/>
      <dgm:t>
        <a:bodyPr/>
        <a:lstStyle/>
        <a:p>
          <a:endParaRPr lang="fr-FR"/>
        </a:p>
      </dgm:t>
    </dgm:pt>
    <dgm:pt modelId="{9C337829-7F3B-4016-9D80-C50ECE187D46}">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Commandement</a:t>
          </a:r>
          <a:endParaRPr lang="fr-FR" sz="3200" dirty="0"/>
        </a:p>
      </dgm:t>
    </dgm:pt>
    <dgm:pt modelId="{9855DA66-384A-45F6-B695-25AB41E73305}" type="sibTrans" cxnId="{8994CFA7-0A74-424B-B7C0-16F408909436}">
      <dgm:prSet/>
      <dgm:spPr>
        <a:solidFill>
          <a:srgbClr val="FF33CC"/>
        </a:solidFill>
        <a:ln>
          <a:solidFill>
            <a:schemeClr val="bg1"/>
          </a:solidFill>
        </a:ln>
      </dgm:spPr>
      <dgm:t>
        <a:bodyPr/>
        <a:lstStyle/>
        <a:p>
          <a:endParaRPr lang="fr-FR">
            <a:solidFill>
              <a:schemeClr val="bg1"/>
            </a:solidFill>
          </a:endParaRPr>
        </a:p>
      </dgm:t>
    </dgm:pt>
    <dgm:pt modelId="{C6B3F112-4377-4AA9-BDCE-79B3A17D7824}" type="parTrans" cxnId="{8994CFA7-0A74-424B-B7C0-16F408909436}">
      <dgm:prSet/>
      <dgm:spPr/>
      <dgm:t>
        <a:bodyPr/>
        <a:lstStyle/>
        <a:p>
          <a:endParaRPr lang="fr-FR"/>
        </a:p>
      </dgm:t>
    </dgm:pt>
    <dgm:pt modelId="{3DE434D6-0BA2-4AC9-B665-E8951EC6DCE4}">
      <dgm:prSet phldrT="[Texte]" custT="1"/>
      <dgm:spPr>
        <a:gradFill flip="none" rotWithShape="0">
          <a:gsLst>
            <a:gs pos="0">
              <a:srgbClr val="FF33CC">
                <a:shade val="30000"/>
                <a:satMod val="115000"/>
              </a:srgbClr>
            </a:gs>
            <a:gs pos="50000">
              <a:srgbClr val="FF33CC">
                <a:shade val="67500"/>
                <a:satMod val="115000"/>
              </a:srgbClr>
            </a:gs>
            <a:gs pos="100000">
              <a:srgbClr val="FF33CC">
                <a:shade val="100000"/>
                <a:satMod val="115000"/>
              </a:srgbClr>
            </a:gs>
          </a:gsLst>
          <a:lin ang="16200000" scaled="1"/>
          <a:tileRect/>
        </a:gradFill>
        <a:ln>
          <a:solidFill>
            <a:schemeClr val="bg1"/>
          </a:solidFill>
        </a:ln>
      </dgm:spPr>
      <dgm:t>
        <a:bodyPr/>
        <a:lstStyle/>
        <a:p>
          <a:r>
            <a:rPr lang="fr-FR" sz="3200" dirty="0" smtClean="0"/>
            <a:t>J’ai donné la bonne réponse à mon orthophoniste.</a:t>
          </a:r>
          <a:endParaRPr lang="fr-FR" sz="3200" dirty="0"/>
        </a:p>
      </dgm:t>
    </dgm:pt>
    <dgm:pt modelId="{0521C30A-3FCD-4E62-ACE4-923BF40EAA08}" type="parTrans" cxnId="{CDFA156E-9661-4963-A2A3-D55089B24F35}">
      <dgm:prSet/>
      <dgm:spPr/>
      <dgm:t>
        <a:bodyPr/>
        <a:lstStyle/>
        <a:p>
          <a:endParaRPr lang="fr-FR"/>
        </a:p>
      </dgm:t>
    </dgm:pt>
    <dgm:pt modelId="{3AC8A0D1-45C2-418D-B930-E1126564337B}" type="sibTrans" cxnId="{CDFA156E-9661-4963-A2A3-D55089B24F35}">
      <dgm:prSet/>
      <dgm:spPr/>
      <dgm:t>
        <a:bodyPr/>
        <a:lstStyle/>
        <a:p>
          <a:endParaRPr lang="fr-FR"/>
        </a:p>
      </dgm:t>
    </dgm:pt>
    <dgm:pt modelId="{04036DDC-1BE2-471C-8338-6BA5DB39C416}" type="pres">
      <dgm:prSet presAssocID="{74924658-C60D-4FE2-AE0B-408C19263FCB}" presName="Name0" presStyleCnt="0">
        <dgm:presLayoutVars>
          <dgm:dir/>
          <dgm:resizeHandles val="exact"/>
        </dgm:presLayoutVars>
      </dgm:prSet>
      <dgm:spPr/>
      <dgm:t>
        <a:bodyPr/>
        <a:lstStyle/>
        <a:p>
          <a:endParaRPr lang="fr-FR"/>
        </a:p>
      </dgm:t>
    </dgm:pt>
    <dgm:pt modelId="{2F4656E7-08D3-46A1-8894-7D5BFDFCBACD}" type="pres">
      <dgm:prSet presAssocID="{74924658-C60D-4FE2-AE0B-408C19263FCB}" presName="vNodes" presStyleCnt="0"/>
      <dgm:spPr/>
    </dgm:pt>
    <dgm:pt modelId="{58BB03F9-C8FF-4757-939C-50F8205C60A7}" type="pres">
      <dgm:prSet presAssocID="{9C337829-7F3B-4016-9D80-C50ECE187D46}" presName="node" presStyleLbl="node1" presStyleIdx="0" presStyleCnt="6" custScaleX="580723">
        <dgm:presLayoutVars>
          <dgm:bulletEnabled val="1"/>
        </dgm:presLayoutVars>
      </dgm:prSet>
      <dgm:spPr>
        <a:prstGeom prst="roundRect">
          <a:avLst/>
        </a:prstGeom>
      </dgm:spPr>
      <dgm:t>
        <a:bodyPr/>
        <a:lstStyle/>
        <a:p>
          <a:endParaRPr lang="fr-FR"/>
        </a:p>
      </dgm:t>
    </dgm:pt>
    <dgm:pt modelId="{15C12EB1-DC87-4605-9960-8AA9A1394112}" type="pres">
      <dgm:prSet presAssocID="{9855DA66-384A-45F6-B695-25AB41E73305}" presName="spacerT" presStyleCnt="0"/>
      <dgm:spPr/>
    </dgm:pt>
    <dgm:pt modelId="{C343690F-C66C-4E4B-8B47-E10DF3720BBB}" type="pres">
      <dgm:prSet presAssocID="{9855DA66-384A-45F6-B695-25AB41E73305}" presName="sibTrans" presStyleLbl="sibTrans2D1" presStyleIdx="0" presStyleCnt="5"/>
      <dgm:spPr/>
      <dgm:t>
        <a:bodyPr/>
        <a:lstStyle/>
        <a:p>
          <a:endParaRPr lang="fr-FR"/>
        </a:p>
      </dgm:t>
    </dgm:pt>
    <dgm:pt modelId="{77F001A6-9592-4DF3-B941-5192D3E49D82}" type="pres">
      <dgm:prSet presAssocID="{9855DA66-384A-45F6-B695-25AB41E73305}" presName="spacerB" presStyleCnt="0"/>
      <dgm:spPr/>
    </dgm:pt>
    <dgm:pt modelId="{D076D494-EC63-4ED7-90F9-0BB6FD34991B}" type="pres">
      <dgm:prSet presAssocID="{B5B73EA8-88B2-4145-91F1-39D701B06C34}" presName="node" presStyleLbl="node1" presStyleIdx="1" presStyleCnt="6" custScaleX="594735">
        <dgm:presLayoutVars>
          <dgm:bulletEnabled val="1"/>
        </dgm:presLayoutVars>
      </dgm:prSet>
      <dgm:spPr>
        <a:prstGeom prst="roundRect">
          <a:avLst/>
        </a:prstGeom>
      </dgm:spPr>
      <dgm:t>
        <a:bodyPr/>
        <a:lstStyle/>
        <a:p>
          <a:endParaRPr lang="fr-FR"/>
        </a:p>
      </dgm:t>
    </dgm:pt>
    <dgm:pt modelId="{6EEE2A1A-FF53-411F-BACB-5A41491A29A6}" type="pres">
      <dgm:prSet presAssocID="{2A82B70A-0B43-42D6-AA59-C28F4EAA768C}" presName="spacerT" presStyleCnt="0"/>
      <dgm:spPr/>
    </dgm:pt>
    <dgm:pt modelId="{7A3447F4-FB20-4A91-A158-B3BA37BD8A10}" type="pres">
      <dgm:prSet presAssocID="{2A82B70A-0B43-42D6-AA59-C28F4EAA768C}" presName="sibTrans" presStyleLbl="sibTrans2D1" presStyleIdx="1" presStyleCnt="5"/>
      <dgm:spPr/>
      <dgm:t>
        <a:bodyPr/>
        <a:lstStyle/>
        <a:p>
          <a:endParaRPr lang="fr-FR"/>
        </a:p>
      </dgm:t>
    </dgm:pt>
    <dgm:pt modelId="{6AD94BC6-305F-4DE1-A90E-7E584EE01BAB}" type="pres">
      <dgm:prSet presAssocID="{2A82B70A-0B43-42D6-AA59-C28F4EAA768C}" presName="spacerB" presStyleCnt="0"/>
      <dgm:spPr/>
    </dgm:pt>
    <dgm:pt modelId="{29703E6D-C241-4E5D-AC6D-E423502B186D}" type="pres">
      <dgm:prSet presAssocID="{05D7BB3A-C76B-4768-A1A3-338A0CF4301B}" presName="node" presStyleLbl="node1" presStyleIdx="2" presStyleCnt="6" custScaleX="580723">
        <dgm:presLayoutVars>
          <dgm:bulletEnabled val="1"/>
        </dgm:presLayoutVars>
      </dgm:prSet>
      <dgm:spPr>
        <a:prstGeom prst="roundRect">
          <a:avLst/>
        </a:prstGeom>
      </dgm:spPr>
      <dgm:t>
        <a:bodyPr/>
        <a:lstStyle/>
        <a:p>
          <a:endParaRPr lang="fr-FR"/>
        </a:p>
      </dgm:t>
    </dgm:pt>
    <dgm:pt modelId="{27154726-167C-4F9F-AD58-047BF7561430}" type="pres">
      <dgm:prSet presAssocID="{718D2931-0CC2-4480-B301-CF9722DDC23A}" presName="spacerT" presStyleCnt="0"/>
      <dgm:spPr/>
    </dgm:pt>
    <dgm:pt modelId="{3D1FE1BF-3E53-4894-B979-6A4302F9D3D5}" type="pres">
      <dgm:prSet presAssocID="{718D2931-0CC2-4480-B301-CF9722DDC23A}" presName="sibTrans" presStyleLbl="sibTrans2D1" presStyleIdx="2" presStyleCnt="5"/>
      <dgm:spPr/>
      <dgm:t>
        <a:bodyPr/>
        <a:lstStyle/>
        <a:p>
          <a:endParaRPr lang="fr-FR"/>
        </a:p>
      </dgm:t>
    </dgm:pt>
    <dgm:pt modelId="{B050E049-0C71-4B6E-BABE-E1A45422C297}" type="pres">
      <dgm:prSet presAssocID="{718D2931-0CC2-4480-B301-CF9722DDC23A}" presName="spacerB" presStyleCnt="0"/>
      <dgm:spPr/>
    </dgm:pt>
    <dgm:pt modelId="{D2B9A119-F202-4C97-BE30-C6A77A28056A}" type="pres">
      <dgm:prSet presAssocID="{454CCAD2-3B40-48AD-B7BD-5725AAB80CED}" presName="node" presStyleLbl="node1" presStyleIdx="3" presStyleCnt="6" custScaleX="608747">
        <dgm:presLayoutVars>
          <dgm:bulletEnabled val="1"/>
        </dgm:presLayoutVars>
      </dgm:prSet>
      <dgm:spPr>
        <a:prstGeom prst="roundRect">
          <a:avLst/>
        </a:prstGeom>
      </dgm:spPr>
      <dgm:t>
        <a:bodyPr/>
        <a:lstStyle/>
        <a:p>
          <a:endParaRPr lang="fr-FR"/>
        </a:p>
      </dgm:t>
    </dgm:pt>
    <dgm:pt modelId="{99FB383A-D060-453D-853E-9895E3B5CB54}" type="pres">
      <dgm:prSet presAssocID="{78DEF6AE-20F3-454E-AE14-0CFF7425DCA4}" presName="spacerT" presStyleCnt="0"/>
      <dgm:spPr/>
    </dgm:pt>
    <dgm:pt modelId="{31D5472A-B4FB-445B-9400-15E4B04F023B}" type="pres">
      <dgm:prSet presAssocID="{78DEF6AE-20F3-454E-AE14-0CFF7425DCA4}" presName="sibTrans" presStyleLbl="sibTrans2D1" presStyleIdx="3" presStyleCnt="5"/>
      <dgm:spPr/>
      <dgm:t>
        <a:bodyPr/>
        <a:lstStyle/>
        <a:p>
          <a:endParaRPr lang="fr-FR"/>
        </a:p>
      </dgm:t>
    </dgm:pt>
    <dgm:pt modelId="{FC7386BD-DD02-4485-AD44-25E2A6B3835E}" type="pres">
      <dgm:prSet presAssocID="{78DEF6AE-20F3-454E-AE14-0CFF7425DCA4}" presName="spacerB" presStyleCnt="0"/>
      <dgm:spPr/>
    </dgm:pt>
    <dgm:pt modelId="{C99228E3-2749-4080-AB98-BD6A6FD1D6D2}" type="pres">
      <dgm:prSet presAssocID="{C381E388-2AC3-4986-9820-467D26550770}" presName="node" presStyleLbl="node1" presStyleIdx="4" presStyleCnt="6" custScaleX="592375">
        <dgm:presLayoutVars>
          <dgm:bulletEnabled val="1"/>
        </dgm:presLayoutVars>
      </dgm:prSet>
      <dgm:spPr>
        <a:prstGeom prst="roundRect">
          <a:avLst/>
        </a:prstGeom>
      </dgm:spPr>
      <dgm:t>
        <a:bodyPr/>
        <a:lstStyle/>
        <a:p>
          <a:endParaRPr lang="fr-FR"/>
        </a:p>
      </dgm:t>
    </dgm:pt>
    <dgm:pt modelId="{92C4577C-4A75-43AE-A6F6-A3FC1F224B5F}" type="pres">
      <dgm:prSet presAssocID="{74924658-C60D-4FE2-AE0B-408C19263FCB}" presName="sibTransLast" presStyleLbl="sibTrans2D1" presStyleIdx="4" presStyleCnt="5"/>
      <dgm:spPr/>
      <dgm:t>
        <a:bodyPr/>
        <a:lstStyle/>
        <a:p>
          <a:endParaRPr lang="fr-FR"/>
        </a:p>
      </dgm:t>
    </dgm:pt>
    <dgm:pt modelId="{D77DD78D-300F-46D6-B58B-A7395B0C010B}" type="pres">
      <dgm:prSet presAssocID="{74924658-C60D-4FE2-AE0B-408C19263FCB}" presName="connectorText" presStyleLbl="sibTrans2D1" presStyleIdx="4" presStyleCnt="5"/>
      <dgm:spPr/>
      <dgm:t>
        <a:bodyPr/>
        <a:lstStyle/>
        <a:p>
          <a:endParaRPr lang="fr-FR"/>
        </a:p>
      </dgm:t>
    </dgm:pt>
    <dgm:pt modelId="{24C0410C-8EBD-437B-BB65-06F1ED9E24A8}" type="pres">
      <dgm:prSet presAssocID="{74924658-C60D-4FE2-AE0B-408C19263FCB}" presName="lastNode" presStyleLbl="node1" presStyleIdx="5" presStyleCnt="6" custScaleX="293078" custLinFactX="43470" custLinFactNeighborX="100000" custLinFactNeighborY="-1541">
        <dgm:presLayoutVars>
          <dgm:bulletEnabled val="1"/>
        </dgm:presLayoutVars>
      </dgm:prSet>
      <dgm:spPr>
        <a:prstGeom prst="roundRect">
          <a:avLst/>
        </a:prstGeom>
        <a:gradFill flip="none" rotWithShape="0">
          <a:gsLst>
            <a:gs pos="0">
              <a:srgbClr val="FF33CC">
                <a:shade val="30000"/>
                <a:satMod val="115000"/>
              </a:srgbClr>
            </a:gs>
            <a:gs pos="50000">
              <a:srgbClr val="FF33CC">
                <a:shade val="67500"/>
                <a:satMod val="115000"/>
              </a:srgbClr>
            </a:gs>
            <a:gs pos="100000">
              <a:srgbClr val="FF33CC">
                <a:shade val="100000"/>
                <a:satMod val="115000"/>
              </a:srgbClr>
            </a:gs>
          </a:gsLst>
          <a:lin ang="16200000" scaled="1"/>
          <a:tileRect/>
        </a:gradFill>
        <a:ln>
          <a:solidFill>
            <a:schemeClr val="bg1"/>
          </a:solidFill>
        </a:ln>
      </dgm:spPr>
      <dgm:t>
        <a:bodyPr/>
        <a:lstStyle/>
        <a:p>
          <a:endParaRPr lang="fr-FR"/>
        </a:p>
      </dgm:t>
    </dgm:pt>
  </dgm:ptLst>
  <dgm:cxnLst>
    <dgm:cxn modelId="{8994CFA7-0A74-424B-B7C0-16F408909436}" srcId="{74924658-C60D-4FE2-AE0B-408C19263FCB}" destId="{9C337829-7F3B-4016-9D80-C50ECE187D46}" srcOrd="0" destOrd="0" parTransId="{C6B3F112-4377-4AA9-BDCE-79B3A17D7824}" sibTransId="{9855DA66-384A-45F6-B695-25AB41E73305}"/>
    <dgm:cxn modelId="{CFA10EA9-BADF-4B54-83C2-6564CDCB3919}" srcId="{74924658-C60D-4FE2-AE0B-408C19263FCB}" destId="{B5B73EA8-88B2-4145-91F1-39D701B06C34}" srcOrd="1" destOrd="0" parTransId="{8509D0BF-76B5-414C-ADEB-892BAC9301BD}" sibTransId="{2A82B70A-0B43-42D6-AA59-C28F4EAA768C}"/>
    <dgm:cxn modelId="{ADB4F000-580A-432B-B4F1-01B30D01803C}" type="presOf" srcId="{9C337829-7F3B-4016-9D80-C50ECE187D46}" destId="{58BB03F9-C8FF-4757-939C-50F8205C60A7}" srcOrd="0" destOrd="0" presId="urn:microsoft.com/office/officeart/2005/8/layout/equation2"/>
    <dgm:cxn modelId="{F3A2418B-49F2-4E90-8107-C84ED5E36B8E}" type="presOf" srcId="{9855DA66-384A-45F6-B695-25AB41E73305}" destId="{C343690F-C66C-4E4B-8B47-E10DF3720BBB}" srcOrd="0" destOrd="0" presId="urn:microsoft.com/office/officeart/2005/8/layout/equation2"/>
    <dgm:cxn modelId="{7818BE14-596D-4431-A933-0FF9007B94CA}" type="presOf" srcId="{B5B73EA8-88B2-4145-91F1-39D701B06C34}" destId="{D076D494-EC63-4ED7-90F9-0BB6FD34991B}" srcOrd="0" destOrd="0" presId="urn:microsoft.com/office/officeart/2005/8/layout/equation2"/>
    <dgm:cxn modelId="{299821DF-593C-410F-8681-FDBDC4609816}" type="presOf" srcId="{718D2931-0CC2-4480-B301-CF9722DDC23A}" destId="{3D1FE1BF-3E53-4894-B979-6A4302F9D3D5}" srcOrd="0" destOrd="0" presId="urn:microsoft.com/office/officeart/2005/8/layout/equation2"/>
    <dgm:cxn modelId="{6F406EF6-24B7-4D20-B830-E69D5E76E1D0}" srcId="{74924658-C60D-4FE2-AE0B-408C19263FCB}" destId="{05D7BB3A-C76B-4768-A1A3-338A0CF4301B}" srcOrd="2" destOrd="0" parTransId="{93CB2DAC-C1A6-43D3-9908-82BB38581B3F}" sibTransId="{718D2931-0CC2-4480-B301-CF9722DDC23A}"/>
    <dgm:cxn modelId="{BC623808-E102-4D5B-8FB5-FB63D53B605F}" srcId="{74924658-C60D-4FE2-AE0B-408C19263FCB}" destId="{454CCAD2-3B40-48AD-B7BD-5725AAB80CED}" srcOrd="3" destOrd="0" parTransId="{4726F38B-CD9E-489B-B8F8-2CD29B389487}" sibTransId="{78DEF6AE-20F3-454E-AE14-0CFF7425DCA4}"/>
    <dgm:cxn modelId="{BEE98F06-797D-45D1-A421-49DEB28F5D02}" type="presOf" srcId="{D984141C-DD22-4898-8479-A7C4AF97BF2A}" destId="{92C4577C-4A75-43AE-A6F6-A3FC1F224B5F}" srcOrd="0" destOrd="0" presId="urn:microsoft.com/office/officeart/2005/8/layout/equation2"/>
    <dgm:cxn modelId="{8760CE8B-6ADF-43C5-BE03-9B856A96471B}" srcId="{74924658-C60D-4FE2-AE0B-408C19263FCB}" destId="{C381E388-2AC3-4986-9820-467D26550770}" srcOrd="4" destOrd="0" parTransId="{3B2573DC-10CC-4DBA-B41B-8B17223E1055}" sibTransId="{D984141C-DD22-4898-8479-A7C4AF97BF2A}"/>
    <dgm:cxn modelId="{CDFA156E-9661-4963-A2A3-D55089B24F35}" srcId="{74924658-C60D-4FE2-AE0B-408C19263FCB}" destId="{3DE434D6-0BA2-4AC9-B665-E8951EC6DCE4}" srcOrd="5" destOrd="0" parTransId="{0521C30A-3FCD-4E62-ACE4-923BF40EAA08}" sibTransId="{3AC8A0D1-45C2-418D-B930-E1126564337B}"/>
    <dgm:cxn modelId="{E32F36AC-374C-46DA-962F-41220F073F6E}" type="presOf" srcId="{454CCAD2-3B40-48AD-B7BD-5725AAB80CED}" destId="{D2B9A119-F202-4C97-BE30-C6A77A28056A}" srcOrd="0" destOrd="0" presId="urn:microsoft.com/office/officeart/2005/8/layout/equation2"/>
    <dgm:cxn modelId="{BE7414BF-8DE4-4DE9-92D5-800B2FC07BE4}" type="presOf" srcId="{74924658-C60D-4FE2-AE0B-408C19263FCB}" destId="{04036DDC-1BE2-471C-8338-6BA5DB39C416}" srcOrd="0" destOrd="0" presId="urn:microsoft.com/office/officeart/2005/8/layout/equation2"/>
    <dgm:cxn modelId="{65A997D6-D45A-469A-B088-39FF8EB92CA7}" type="presOf" srcId="{05D7BB3A-C76B-4768-A1A3-338A0CF4301B}" destId="{29703E6D-C241-4E5D-AC6D-E423502B186D}" srcOrd="0" destOrd="0" presId="urn:microsoft.com/office/officeart/2005/8/layout/equation2"/>
    <dgm:cxn modelId="{D2BEB583-56AD-4B8A-B0B6-C36270FF513B}" type="presOf" srcId="{2A82B70A-0B43-42D6-AA59-C28F4EAA768C}" destId="{7A3447F4-FB20-4A91-A158-B3BA37BD8A10}" srcOrd="0" destOrd="0" presId="urn:microsoft.com/office/officeart/2005/8/layout/equation2"/>
    <dgm:cxn modelId="{B4C9E898-6DEE-4912-8B65-40AE5153AC11}" type="presOf" srcId="{78DEF6AE-20F3-454E-AE14-0CFF7425DCA4}" destId="{31D5472A-B4FB-445B-9400-15E4B04F023B}" srcOrd="0" destOrd="0" presId="urn:microsoft.com/office/officeart/2005/8/layout/equation2"/>
    <dgm:cxn modelId="{79CD6D7D-5369-4269-B246-4EF0521D278E}" type="presOf" srcId="{3DE434D6-0BA2-4AC9-B665-E8951EC6DCE4}" destId="{24C0410C-8EBD-437B-BB65-06F1ED9E24A8}" srcOrd="0" destOrd="0" presId="urn:microsoft.com/office/officeart/2005/8/layout/equation2"/>
    <dgm:cxn modelId="{983E0181-B8F5-4D77-9DA6-B15F2B81962A}" type="presOf" srcId="{C381E388-2AC3-4986-9820-467D26550770}" destId="{C99228E3-2749-4080-AB98-BD6A6FD1D6D2}" srcOrd="0" destOrd="0" presId="urn:microsoft.com/office/officeart/2005/8/layout/equation2"/>
    <dgm:cxn modelId="{68D83706-353A-4F20-9E66-08AC98D3A00B}" type="presOf" srcId="{D984141C-DD22-4898-8479-A7C4AF97BF2A}" destId="{D77DD78D-300F-46D6-B58B-A7395B0C010B}" srcOrd="1" destOrd="0" presId="urn:microsoft.com/office/officeart/2005/8/layout/equation2"/>
    <dgm:cxn modelId="{09B03374-CCBC-4149-90A1-FC752F3061BE}" type="presParOf" srcId="{04036DDC-1BE2-471C-8338-6BA5DB39C416}" destId="{2F4656E7-08D3-46A1-8894-7D5BFDFCBACD}" srcOrd="0" destOrd="0" presId="urn:microsoft.com/office/officeart/2005/8/layout/equation2"/>
    <dgm:cxn modelId="{DB5AE30D-D1A5-4572-B9CF-BED881C686D7}" type="presParOf" srcId="{2F4656E7-08D3-46A1-8894-7D5BFDFCBACD}" destId="{58BB03F9-C8FF-4757-939C-50F8205C60A7}" srcOrd="0" destOrd="0" presId="urn:microsoft.com/office/officeart/2005/8/layout/equation2"/>
    <dgm:cxn modelId="{BF64D582-FC7A-40AB-A877-29EB913ACF10}" type="presParOf" srcId="{2F4656E7-08D3-46A1-8894-7D5BFDFCBACD}" destId="{15C12EB1-DC87-4605-9960-8AA9A1394112}" srcOrd="1" destOrd="0" presId="urn:microsoft.com/office/officeart/2005/8/layout/equation2"/>
    <dgm:cxn modelId="{EB731B04-101D-4907-B8F9-C0062FD5642A}" type="presParOf" srcId="{2F4656E7-08D3-46A1-8894-7D5BFDFCBACD}" destId="{C343690F-C66C-4E4B-8B47-E10DF3720BBB}" srcOrd="2" destOrd="0" presId="urn:microsoft.com/office/officeart/2005/8/layout/equation2"/>
    <dgm:cxn modelId="{3F8E3003-F6E9-4679-861A-281649E2ED64}" type="presParOf" srcId="{2F4656E7-08D3-46A1-8894-7D5BFDFCBACD}" destId="{77F001A6-9592-4DF3-B941-5192D3E49D82}" srcOrd="3" destOrd="0" presId="urn:microsoft.com/office/officeart/2005/8/layout/equation2"/>
    <dgm:cxn modelId="{3DA595E9-DF14-4D02-AE37-CBB900093EAE}" type="presParOf" srcId="{2F4656E7-08D3-46A1-8894-7D5BFDFCBACD}" destId="{D076D494-EC63-4ED7-90F9-0BB6FD34991B}" srcOrd="4" destOrd="0" presId="urn:microsoft.com/office/officeart/2005/8/layout/equation2"/>
    <dgm:cxn modelId="{03B7FA2B-30C2-4FBD-97FA-A60519117DAD}" type="presParOf" srcId="{2F4656E7-08D3-46A1-8894-7D5BFDFCBACD}" destId="{6EEE2A1A-FF53-411F-BACB-5A41491A29A6}" srcOrd="5" destOrd="0" presId="urn:microsoft.com/office/officeart/2005/8/layout/equation2"/>
    <dgm:cxn modelId="{F61C0912-6912-4C7F-8CFD-434762860D42}" type="presParOf" srcId="{2F4656E7-08D3-46A1-8894-7D5BFDFCBACD}" destId="{7A3447F4-FB20-4A91-A158-B3BA37BD8A10}" srcOrd="6" destOrd="0" presId="urn:microsoft.com/office/officeart/2005/8/layout/equation2"/>
    <dgm:cxn modelId="{C5F59365-43E1-4BEC-8AF4-BBEEDF093151}" type="presParOf" srcId="{2F4656E7-08D3-46A1-8894-7D5BFDFCBACD}" destId="{6AD94BC6-305F-4DE1-A90E-7E584EE01BAB}" srcOrd="7" destOrd="0" presId="urn:microsoft.com/office/officeart/2005/8/layout/equation2"/>
    <dgm:cxn modelId="{461C10D4-CBB1-4585-9734-10DE034F9179}" type="presParOf" srcId="{2F4656E7-08D3-46A1-8894-7D5BFDFCBACD}" destId="{29703E6D-C241-4E5D-AC6D-E423502B186D}" srcOrd="8" destOrd="0" presId="urn:microsoft.com/office/officeart/2005/8/layout/equation2"/>
    <dgm:cxn modelId="{9832ED2D-B6E7-4335-87E3-01EF7CA30EA2}" type="presParOf" srcId="{2F4656E7-08D3-46A1-8894-7D5BFDFCBACD}" destId="{27154726-167C-4F9F-AD58-047BF7561430}" srcOrd="9" destOrd="0" presId="urn:microsoft.com/office/officeart/2005/8/layout/equation2"/>
    <dgm:cxn modelId="{377668C9-73DE-4AAB-BECF-C76C9E56C123}" type="presParOf" srcId="{2F4656E7-08D3-46A1-8894-7D5BFDFCBACD}" destId="{3D1FE1BF-3E53-4894-B979-6A4302F9D3D5}" srcOrd="10" destOrd="0" presId="urn:microsoft.com/office/officeart/2005/8/layout/equation2"/>
    <dgm:cxn modelId="{9398F3CD-E8A7-4B60-BD05-E28E9BCA9A6F}" type="presParOf" srcId="{2F4656E7-08D3-46A1-8894-7D5BFDFCBACD}" destId="{B050E049-0C71-4B6E-BABE-E1A45422C297}" srcOrd="11" destOrd="0" presId="urn:microsoft.com/office/officeart/2005/8/layout/equation2"/>
    <dgm:cxn modelId="{A4C11B1C-3815-4DC5-BE26-077B86ACBA30}" type="presParOf" srcId="{2F4656E7-08D3-46A1-8894-7D5BFDFCBACD}" destId="{D2B9A119-F202-4C97-BE30-C6A77A28056A}" srcOrd="12" destOrd="0" presId="urn:microsoft.com/office/officeart/2005/8/layout/equation2"/>
    <dgm:cxn modelId="{0F5C1510-52D8-442A-BFDC-A8F85134076A}" type="presParOf" srcId="{2F4656E7-08D3-46A1-8894-7D5BFDFCBACD}" destId="{99FB383A-D060-453D-853E-9895E3B5CB54}" srcOrd="13" destOrd="0" presId="urn:microsoft.com/office/officeart/2005/8/layout/equation2"/>
    <dgm:cxn modelId="{9F03D6B5-F502-455C-89B4-1253EE30D687}" type="presParOf" srcId="{2F4656E7-08D3-46A1-8894-7D5BFDFCBACD}" destId="{31D5472A-B4FB-445B-9400-15E4B04F023B}" srcOrd="14" destOrd="0" presId="urn:microsoft.com/office/officeart/2005/8/layout/equation2"/>
    <dgm:cxn modelId="{C64ADDFB-5F90-4239-8ABF-822F6626FC51}" type="presParOf" srcId="{2F4656E7-08D3-46A1-8894-7D5BFDFCBACD}" destId="{FC7386BD-DD02-4485-AD44-25E2A6B3835E}" srcOrd="15" destOrd="0" presId="urn:microsoft.com/office/officeart/2005/8/layout/equation2"/>
    <dgm:cxn modelId="{90619685-7175-482E-A558-7ADD407BAB5B}" type="presParOf" srcId="{2F4656E7-08D3-46A1-8894-7D5BFDFCBACD}" destId="{C99228E3-2749-4080-AB98-BD6A6FD1D6D2}" srcOrd="16" destOrd="0" presId="urn:microsoft.com/office/officeart/2005/8/layout/equation2"/>
    <dgm:cxn modelId="{B3B286AA-E52B-4026-84DB-643FB0E1F85D}" type="presParOf" srcId="{04036DDC-1BE2-471C-8338-6BA5DB39C416}" destId="{92C4577C-4A75-43AE-A6F6-A3FC1F224B5F}" srcOrd="1" destOrd="0" presId="urn:microsoft.com/office/officeart/2005/8/layout/equation2"/>
    <dgm:cxn modelId="{7D4824FA-3279-46EA-9AD2-279C9C4AC5D7}" type="presParOf" srcId="{92C4577C-4A75-43AE-A6F6-A3FC1F224B5F}" destId="{D77DD78D-300F-46D6-B58B-A7395B0C010B}" srcOrd="0" destOrd="0" presId="urn:microsoft.com/office/officeart/2005/8/layout/equation2"/>
    <dgm:cxn modelId="{29677775-5399-4D98-B3DC-1EDF20F78965}" type="presParOf" srcId="{04036DDC-1BE2-471C-8338-6BA5DB39C416}" destId="{24C0410C-8EBD-437B-BB65-06F1ED9E24A8}" srcOrd="2" destOrd="0" presId="urn:microsoft.com/office/officeart/2005/8/layout/equati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924658-C60D-4FE2-AE0B-408C19263FCB}" type="doc">
      <dgm:prSet loTypeId="urn:microsoft.com/office/officeart/2005/8/layout/equation2" loCatId="process" qsTypeId="urn:microsoft.com/office/officeart/2005/8/quickstyle/simple2" qsCatId="simple" csTypeId="urn:microsoft.com/office/officeart/2005/8/colors/accent6_2" csCatId="accent6" phldr="1"/>
      <dgm:spPr/>
      <dgm:t>
        <a:bodyPr/>
        <a:lstStyle/>
        <a:p>
          <a:endParaRPr lang="fr-FR"/>
        </a:p>
      </dgm:t>
    </dgm:pt>
    <dgm:pt modelId="{C381E388-2AC3-4986-9820-467D26550770}">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De mer</a:t>
          </a:r>
          <a:endParaRPr lang="fr-FR" sz="3200" dirty="0"/>
        </a:p>
      </dgm:t>
    </dgm:pt>
    <dgm:pt modelId="{D984141C-DD22-4898-8479-A7C4AF97BF2A}" type="sibTrans" cxnId="{8760CE8B-6ADF-43C5-BE03-9B856A96471B}">
      <dgm:prSet/>
      <dgm:spPr/>
      <dgm:t>
        <a:bodyPr/>
        <a:lstStyle/>
        <a:p>
          <a:endParaRPr lang="fr-FR"/>
        </a:p>
      </dgm:t>
    </dgm:pt>
    <dgm:pt modelId="{3B2573DC-10CC-4DBA-B41B-8B17223E1055}" type="parTrans" cxnId="{8760CE8B-6ADF-43C5-BE03-9B856A96471B}">
      <dgm:prSet/>
      <dgm:spPr/>
      <dgm:t>
        <a:bodyPr/>
        <a:lstStyle/>
        <a:p>
          <a:endParaRPr lang="fr-FR"/>
        </a:p>
      </dgm:t>
    </dgm:pt>
    <dgm:pt modelId="{454CCAD2-3B40-48AD-B7BD-5725AAB80CED}">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Du berger</a:t>
          </a:r>
          <a:endParaRPr lang="fr-FR" sz="3200" dirty="0"/>
        </a:p>
      </dgm:t>
    </dgm:pt>
    <dgm:pt modelId="{78DEF6AE-20F3-454E-AE14-0CFF7425DCA4}" type="sibTrans" cxnId="{BC623808-E102-4D5B-8FB5-FB63D53B605F}">
      <dgm:prSet/>
      <dgm:spPr>
        <a:solidFill>
          <a:srgbClr val="FF33CC"/>
        </a:solidFill>
        <a:ln>
          <a:solidFill>
            <a:schemeClr val="bg1"/>
          </a:solidFill>
        </a:ln>
      </dgm:spPr>
      <dgm:t>
        <a:bodyPr/>
        <a:lstStyle/>
        <a:p>
          <a:endParaRPr lang="fr-FR">
            <a:solidFill>
              <a:schemeClr val="bg1"/>
            </a:solidFill>
          </a:endParaRPr>
        </a:p>
      </dgm:t>
    </dgm:pt>
    <dgm:pt modelId="{4726F38B-CD9E-489B-B8F8-2CD29B389487}" type="parTrans" cxnId="{BC623808-E102-4D5B-8FB5-FB63D53B605F}">
      <dgm:prSet/>
      <dgm:spPr/>
      <dgm:t>
        <a:bodyPr/>
        <a:lstStyle/>
        <a:p>
          <a:endParaRPr lang="fr-FR"/>
        </a:p>
      </dgm:t>
    </dgm:pt>
    <dgm:pt modelId="{05D7BB3A-C76B-4768-A1A3-338A0CF4301B}">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Classement d’hôtel</a:t>
          </a:r>
          <a:endParaRPr lang="fr-FR" sz="3200" dirty="0"/>
        </a:p>
      </dgm:t>
    </dgm:pt>
    <dgm:pt modelId="{718D2931-0CC2-4480-B301-CF9722DDC23A}" type="sibTrans" cxnId="{6F406EF6-24B7-4D20-B830-E69D5E76E1D0}">
      <dgm:prSet/>
      <dgm:spPr>
        <a:solidFill>
          <a:srgbClr val="FF33CC"/>
        </a:solidFill>
        <a:ln>
          <a:solidFill>
            <a:schemeClr val="bg1"/>
          </a:solidFill>
        </a:ln>
      </dgm:spPr>
      <dgm:t>
        <a:bodyPr/>
        <a:lstStyle/>
        <a:p>
          <a:endParaRPr lang="fr-FR">
            <a:solidFill>
              <a:schemeClr val="bg1"/>
            </a:solidFill>
          </a:endParaRPr>
        </a:p>
      </dgm:t>
    </dgm:pt>
    <dgm:pt modelId="{93CB2DAC-C1A6-43D3-9908-82BB38581B3F}" type="parTrans" cxnId="{6F406EF6-24B7-4D20-B830-E69D5E76E1D0}">
      <dgm:prSet/>
      <dgm:spPr/>
      <dgm:t>
        <a:bodyPr/>
        <a:lstStyle/>
        <a:p>
          <a:endParaRPr lang="fr-FR"/>
        </a:p>
      </dgm:t>
    </dgm:pt>
    <dgm:pt modelId="{B5B73EA8-88B2-4145-91F1-39D701B06C34}">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Artiste célèbre</a:t>
          </a:r>
          <a:endParaRPr lang="fr-FR" sz="3200" dirty="0"/>
        </a:p>
      </dgm:t>
    </dgm:pt>
    <dgm:pt modelId="{2A82B70A-0B43-42D6-AA59-C28F4EAA768C}" type="sibTrans" cxnId="{CFA10EA9-BADF-4B54-83C2-6564CDCB3919}">
      <dgm:prSet/>
      <dgm:spPr>
        <a:solidFill>
          <a:srgbClr val="FF33CC"/>
        </a:solidFill>
        <a:ln>
          <a:solidFill>
            <a:schemeClr val="bg1"/>
          </a:solidFill>
        </a:ln>
      </dgm:spPr>
      <dgm:t>
        <a:bodyPr/>
        <a:lstStyle/>
        <a:p>
          <a:endParaRPr lang="fr-FR">
            <a:solidFill>
              <a:schemeClr val="bg1"/>
            </a:solidFill>
          </a:endParaRPr>
        </a:p>
      </dgm:t>
    </dgm:pt>
    <dgm:pt modelId="{8509D0BF-76B5-414C-ADEB-892BAC9301BD}" type="parTrans" cxnId="{CFA10EA9-BADF-4B54-83C2-6564CDCB3919}">
      <dgm:prSet/>
      <dgm:spPr/>
      <dgm:t>
        <a:bodyPr/>
        <a:lstStyle/>
        <a:p>
          <a:endParaRPr lang="fr-FR"/>
        </a:p>
      </dgm:t>
    </dgm:pt>
    <dgm:pt modelId="{9C337829-7F3B-4016-9D80-C50ECE187D46}">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Danseuse de haut niveau</a:t>
          </a:r>
          <a:endParaRPr lang="fr-FR" sz="3200" dirty="0"/>
        </a:p>
      </dgm:t>
    </dgm:pt>
    <dgm:pt modelId="{9855DA66-384A-45F6-B695-25AB41E73305}" type="sibTrans" cxnId="{8994CFA7-0A74-424B-B7C0-16F408909436}">
      <dgm:prSet/>
      <dgm:spPr>
        <a:solidFill>
          <a:srgbClr val="FF33CC"/>
        </a:solidFill>
        <a:ln>
          <a:solidFill>
            <a:schemeClr val="bg1"/>
          </a:solidFill>
        </a:ln>
      </dgm:spPr>
      <dgm:t>
        <a:bodyPr/>
        <a:lstStyle/>
        <a:p>
          <a:endParaRPr lang="fr-FR">
            <a:solidFill>
              <a:schemeClr val="bg1"/>
            </a:solidFill>
          </a:endParaRPr>
        </a:p>
      </dgm:t>
    </dgm:pt>
    <dgm:pt modelId="{C6B3F112-4377-4AA9-BDCE-79B3A17D7824}" type="parTrans" cxnId="{8994CFA7-0A74-424B-B7C0-16F408909436}">
      <dgm:prSet/>
      <dgm:spPr/>
      <dgm:t>
        <a:bodyPr/>
        <a:lstStyle/>
        <a:p>
          <a:endParaRPr lang="fr-FR"/>
        </a:p>
      </dgm:t>
    </dgm:pt>
    <dgm:pt modelId="{3DE434D6-0BA2-4AC9-B665-E8951EC6DCE4}">
      <dgm:prSet phldrT="[Texte]" custT="1"/>
      <dgm:spPr>
        <a:gradFill flip="none" rotWithShape="0">
          <a:gsLst>
            <a:gs pos="0">
              <a:srgbClr val="FF33CC">
                <a:shade val="30000"/>
                <a:satMod val="115000"/>
              </a:srgbClr>
            </a:gs>
            <a:gs pos="50000">
              <a:srgbClr val="FF33CC">
                <a:shade val="67500"/>
                <a:satMod val="115000"/>
              </a:srgbClr>
            </a:gs>
            <a:gs pos="100000">
              <a:srgbClr val="FF33CC">
                <a:shade val="100000"/>
                <a:satMod val="115000"/>
              </a:srgbClr>
            </a:gs>
          </a:gsLst>
          <a:lin ang="16200000" scaled="1"/>
          <a:tileRect/>
        </a:gradFill>
        <a:ln>
          <a:solidFill>
            <a:schemeClr val="bg1"/>
          </a:solidFill>
        </a:ln>
      </dgm:spPr>
      <dgm:t>
        <a:bodyPr/>
        <a:lstStyle/>
        <a:p>
          <a:r>
            <a:rPr lang="fr-FR" sz="3200" dirty="0" smtClean="0"/>
            <a:t>J’ai donné la bonne réponse à mon orthophoniste.</a:t>
          </a:r>
          <a:endParaRPr lang="fr-FR" sz="3200" dirty="0"/>
        </a:p>
      </dgm:t>
    </dgm:pt>
    <dgm:pt modelId="{0521C30A-3FCD-4E62-ACE4-923BF40EAA08}" type="parTrans" cxnId="{CDFA156E-9661-4963-A2A3-D55089B24F35}">
      <dgm:prSet/>
      <dgm:spPr/>
      <dgm:t>
        <a:bodyPr/>
        <a:lstStyle/>
        <a:p>
          <a:endParaRPr lang="fr-FR"/>
        </a:p>
      </dgm:t>
    </dgm:pt>
    <dgm:pt modelId="{3AC8A0D1-45C2-418D-B930-E1126564337B}" type="sibTrans" cxnId="{CDFA156E-9661-4963-A2A3-D55089B24F35}">
      <dgm:prSet/>
      <dgm:spPr/>
      <dgm:t>
        <a:bodyPr/>
        <a:lstStyle/>
        <a:p>
          <a:endParaRPr lang="fr-FR"/>
        </a:p>
      </dgm:t>
    </dgm:pt>
    <dgm:pt modelId="{04036DDC-1BE2-471C-8338-6BA5DB39C416}" type="pres">
      <dgm:prSet presAssocID="{74924658-C60D-4FE2-AE0B-408C19263FCB}" presName="Name0" presStyleCnt="0">
        <dgm:presLayoutVars>
          <dgm:dir/>
          <dgm:resizeHandles val="exact"/>
        </dgm:presLayoutVars>
      </dgm:prSet>
      <dgm:spPr/>
      <dgm:t>
        <a:bodyPr/>
        <a:lstStyle/>
        <a:p>
          <a:endParaRPr lang="fr-FR"/>
        </a:p>
      </dgm:t>
    </dgm:pt>
    <dgm:pt modelId="{2F4656E7-08D3-46A1-8894-7D5BFDFCBACD}" type="pres">
      <dgm:prSet presAssocID="{74924658-C60D-4FE2-AE0B-408C19263FCB}" presName="vNodes" presStyleCnt="0"/>
      <dgm:spPr/>
    </dgm:pt>
    <dgm:pt modelId="{58BB03F9-C8FF-4757-939C-50F8205C60A7}" type="pres">
      <dgm:prSet presAssocID="{9C337829-7F3B-4016-9D80-C50ECE187D46}" presName="node" presStyleLbl="node1" presStyleIdx="0" presStyleCnt="6" custScaleX="580723">
        <dgm:presLayoutVars>
          <dgm:bulletEnabled val="1"/>
        </dgm:presLayoutVars>
      </dgm:prSet>
      <dgm:spPr>
        <a:prstGeom prst="roundRect">
          <a:avLst/>
        </a:prstGeom>
      </dgm:spPr>
      <dgm:t>
        <a:bodyPr/>
        <a:lstStyle/>
        <a:p>
          <a:endParaRPr lang="fr-FR"/>
        </a:p>
      </dgm:t>
    </dgm:pt>
    <dgm:pt modelId="{15C12EB1-DC87-4605-9960-8AA9A1394112}" type="pres">
      <dgm:prSet presAssocID="{9855DA66-384A-45F6-B695-25AB41E73305}" presName="spacerT" presStyleCnt="0"/>
      <dgm:spPr/>
    </dgm:pt>
    <dgm:pt modelId="{C343690F-C66C-4E4B-8B47-E10DF3720BBB}" type="pres">
      <dgm:prSet presAssocID="{9855DA66-384A-45F6-B695-25AB41E73305}" presName="sibTrans" presStyleLbl="sibTrans2D1" presStyleIdx="0" presStyleCnt="5"/>
      <dgm:spPr/>
      <dgm:t>
        <a:bodyPr/>
        <a:lstStyle/>
        <a:p>
          <a:endParaRPr lang="fr-FR"/>
        </a:p>
      </dgm:t>
    </dgm:pt>
    <dgm:pt modelId="{77F001A6-9592-4DF3-B941-5192D3E49D82}" type="pres">
      <dgm:prSet presAssocID="{9855DA66-384A-45F6-B695-25AB41E73305}" presName="spacerB" presStyleCnt="0"/>
      <dgm:spPr/>
    </dgm:pt>
    <dgm:pt modelId="{D076D494-EC63-4ED7-90F9-0BB6FD34991B}" type="pres">
      <dgm:prSet presAssocID="{B5B73EA8-88B2-4145-91F1-39D701B06C34}" presName="node" presStyleLbl="node1" presStyleIdx="1" presStyleCnt="6" custScaleX="594735">
        <dgm:presLayoutVars>
          <dgm:bulletEnabled val="1"/>
        </dgm:presLayoutVars>
      </dgm:prSet>
      <dgm:spPr>
        <a:prstGeom prst="roundRect">
          <a:avLst/>
        </a:prstGeom>
      </dgm:spPr>
      <dgm:t>
        <a:bodyPr/>
        <a:lstStyle/>
        <a:p>
          <a:endParaRPr lang="fr-FR"/>
        </a:p>
      </dgm:t>
    </dgm:pt>
    <dgm:pt modelId="{6EEE2A1A-FF53-411F-BACB-5A41491A29A6}" type="pres">
      <dgm:prSet presAssocID="{2A82B70A-0B43-42D6-AA59-C28F4EAA768C}" presName="spacerT" presStyleCnt="0"/>
      <dgm:spPr/>
    </dgm:pt>
    <dgm:pt modelId="{7A3447F4-FB20-4A91-A158-B3BA37BD8A10}" type="pres">
      <dgm:prSet presAssocID="{2A82B70A-0B43-42D6-AA59-C28F4EAA768C}" presName="sibTrans" presStyleLbl="sibTrans2D1" presStyleIdx="1" presStyleCnt="5"/>
      <dgm:spPr/>
      <dgm:t>
        <a:bodyPr/>
        <a:lstStyle/>
        <a:p>
          <a:endParaRPr lang="fr-FR"/>
        </a:p>
      </dgm:t>
    </dgm:pt>
    <dgm:pt modelId="{6AD94BC6-305F-4DE1-A90E-7E584EE01BAB}" type="pres">
      <dgm:prSet presAssocID="{2A82B70A-0B43-42D6-AA59-C28F4EAA768C}" presName="spacerB" presStyleCnt="0"/>
      <dgm:spPr/>
    </dgm:pt>
    <dgm:pt modelId="{29703E6D-C241-4E5D-AC6D-E423502B186D}" type="pres">
      <dgm:prSet presAssocID="{05D7BB3A-C76B-4768-A1A3-338A0CF4301B}" presName="node" presStyleLbl="node1" presStyleIdx="2" presStyleCnt="6" custScaleX="580723">
        <dgm:presLayoutVars>
          <dgm:bulletEnabled val="1"/>
        </dgm:presLayoutVars>
      </dgm:prSet>
      <dgm:spPr>
        <a:prstGeom prst="roundRect">
          <a:avLst/>
        </a:prstGeom>
      </dgm:spPr>
      <dgm:t>
        <a:bodyPr/>
        <a:lstStyle/>
        <a:p>
          <a:endParaRPr lang="fr-FR"/>
        </a:p>
      </dgm:t>
    </dgm:pt>
    <dgm:pt modelId="{27154726-167C-4F9F-AD58-047BF7561430}" type="pres">
      <dgm:prSet presAssocID="{718D2931-0CC2-4480-B301-CF9722DDC23A}" presName="spacerT" presStyleCnt="0"/>
      <dgm:spPr/>
    </dgm:pt>
    <dgm:pt modelId="{3D1FE1BF-3E53-4894-B979-6A4302F9D3D5}" type="pres">
      <dgm:prSet presAssocID="{718D2931-0CC2-4480-B301-CF9722DDC23A}" presName="sibTrans" presStyleLbl="sibTrans2D1" presStyleIdx="2" presStyleCnt="5"/>
      <dgm:spPr/>
      <dgm:t>
        <a:bodyPr/>
        <a:lstStyle/>
        <a:p>
          <a:endParaRPr lang="fr-FR"/>
        </a:p>
      </dgm:t>
    </dgm:pt>
    <dgm:pt modelId="{B050E049-0C71-4B6E-BABE-E1A45422C297}" type="pres">
      <dgm:prSet presAssocID="{718D2931-0CC2-4480-B301-CF9722DDC23A}" presName="spacerB" presStyleCnt="0"/>
      <dgm:spPr/>
    </dgm:pt>
    <dgm:pt modelId="{D2B9A119-F202-4C97-BE30-C6A77A28056A}" type="pres">
      <dgm:prSet presAssocID="{454CCAD2-3B40-48AD-B7BD-5725AAB80CED}" presName="node" presStyleLbl="node1" presStyleIdx="3" presStyleCnt="6" custScaleX="608747">
        <dgm:presLayoutVars>
          <dgm:bulletEnabled val="1"/>
        </dgm:presLayoutVars>
      </dgm:prSet>
      <dgm:spPr>
        <a:prstGeom prst="roundRect">
          <a:avLst/>
        </a:prstGeom>
      </dgm:spPr>
      <dgm:t>
        <a:bodyPr/>
        <a:lstStyle/>
        <a:p>
          <a:endParaRPr lang="fr-FR"/>
        </a:p>
      </dgm:t>
    </dgm:pt>
    <dgm:pt modelId="{99FB383A-D060-453D-853E-9895E3B5CB54}" type="pres">
      <dgm:prSet presAssocID="{78DEF6AE-20F3-454E-AE14-0CFF7425DCA4}" presName="spacerT" presStyleCnt="0"/>
      <dgm:spPr/>
    </dgm:pt>
    <dgm:pt modelId="{31D5472A-B4FB-445B-9400-15E4B04F023B}" type="pres">
      <dgm:prSet presAssocID="{78DEF6AE-20F3-454E-AE14-0CFF7425DCA4}" presName="sibTrans" presStyleLbl="sibTrans2D1" presStyleIdx="3" presStyleCnt="5"/>
      <dgm:spPr/>
      <dgm:t>
        <a:bodyPr/>
        <a:lstStyle/>
        <a:p>
          <a:endParaRPr lang="fr-FR"/>
        </a:p>
      </dgm:t>
    </dgm:pt>
    <dgm:pt modelId="{FC7386BD-DD02-4485-AD44-25E2A6B3835E}" type="pres">
      <dgm:prSet presAssocID="{78DEF6AE-20F3-454E-AE14-0CFF7425DCA4}" presName="spacerB" presStyleCnt="0"/>
      <dgm:spPr/>
    </dgm:pt>
    <dgm:pt modelId="{C99228E3-2749-4080-AB98-BD6A6FD1D6D2}" type="pres">
      <dgm:prSet presAssocID="{C381E388-2AC3-4986-9820-467D26550770}" presName="node" presStyleLbl="node1" presStyleIdx="4" presStyleCnt="6" custScaleX="592375">
        <dgm:presLayoutVars>
          <dgm:bulletEnabled val="1"/>
        </dgm:presLayoutVars>
      </dgm:prSet>
      <dgm:spPr>
        <a:prstGeom prst="roundRect">
          <a:avLst/>
        </a:prstGeom>
      </dgm:spPr>
      <dgm:t>
        <a:bodyPr/>
        <a:lstStyle/>
        <a:p>
          <a:endParaRPr lang="fr-FR"/>
        </a:p>
      </dgm:t>
    </dgm:pt>
    <dgm:pt modelId="{92C4577C-4A75-43AE-A6F6-A3FC1F224B5F}" type="pres">
      <dgm:prSet presAssocID="{74924658-C60D-4FE2-AE0B-408C19263FCB}" presName="sibTransLast" presStyleLbl="sibTrans2D1" presStyleIdx="4" presStyleCnt="5"/>
      <dgm:spPr/>
      <dgm:t>
        <a:bodyPr/>
        <a:lstStyle/>
        <a:p>
          <a:endParaRPr lang="fr-FR"/>
        </a:p>
      </dgm:t>
    </dgm:pt>
    <dgm:pt modelId="{D77DD78D-300F-46D6-B58B-A7395B0C010B}" type="pres">
      <dgm:prSet presAssocID="{74924658-C60D-4FE2-AE0B-408C19263FCB}" presName="connectorText" presStyleLbl="sibTrans2D1" presStyleIdx="4" presStyleCnt="5"/>
      <dgm:spPr/>
      <dgm:t>
        <a:bodyPr/>
        <a:lstStyle/>
        <a:p>
          <a:endParaRPr lang="fr-FR"/>
        </a:p>
      </dgm:t>
    </dgm:pt>
    <dgm:pt modelId="{24C0410C-8EBD-437B-BB65-06F1ED9E24A8}" type="pres">
      <dgm:prSet presAssocID="{74924658-C60D-4FE2-AE0B-408C19263FCB}" presName="lastNode" presStyleLbl="node1" presStyleIdx="5" presStyleCnt="6" custScaleX="293078" custLinFactX="43470" custLinFactNeighborX="100000" custLinFactNeighborY="-1541">
        <dgm:presLayoutVars>
          <dgm:bulletEnabled val="1"/>
        </dgm:presLayoutVars>
      </dgm:prSet>
      <dgm:spPr>
        <a:prstGeom prst="roundRect">
          <a:avLst/>
        </a:prstGeom>
      </dgm:spPr>
      <dgm:t>
        <a:bodyPr/>
        <a:lstStyle/>
        <a:p>
          <a:endParaRPr lang="fr-FR"/>
        </a:p>
      </dgm:t>
    </dgm:pt>
  </dgm:ptLst>
  <dgm:cxnLst>
    <dgm:cxn modelId="{8994CFA7-0A74-424B-B7C0-16F408909436}" srcId="{74924658-C60D-4FE2-AE0B-408C19263FCB}" destId="{9C337829-7F3B-4016-9D80-C50ECE187D46}" srcOrd="0" destOrd="0" parTransId="{C6B3F112-4377-4AA9-BDCE-79B3A17D7824}" sibTransId="{9855DA66-384A-45F6-B695-25AB41E73305}"/>
    <dgm:cxn modelId="{3754FF8E-F53D-4588-8B91-12CB50DDB242}" type="presOf" srcId="{D984141C-DD22-4898-8479-A7C4AF97BF2A}" destId="{92C4577C-4A75-43AE-A6F6-A3FC1F224B5F}" srcOrd="0" destOrd="0" presId="urn:microsoft.com/office/officeart/2005/8/layout/equation2"/>
    <dgm:cxn modelId="{CFA10EA9-BADF-4B54-83C2-6564CDCB3919}" srcId="{74924658-C60D-4FE2-AE0B-408C19263FCB}" destId="{B5B73EA8-88B2-4145-91F1-39D701B06C34}" srcOrd="1" destOrd="0" parTransId="{8509D0BF-76B5-414C-ADEB-892BAC9301BD}" sibTransId="{2A82B70A-0B43-42D6-AA59-C28F4EAA768C}"/>
    <dgm:cxn modelId="{097FE1CC-1075-4C32-AC33-FB052DEE5C5D}" type="presOf" srcId="{2A82B70A-0B43-42D6-AA59-C28F4EAA768C}" destId="{7A3447F4-FB20-4A91-A158-B3BA37BD8A10}" srcOrd="0" destOrd="0" presId="urn:microsoft.com/office/officeart/2005/8/layout/equation2"/>
    <dgm:cxn modelId="{60FBAB4A-B330-438E-BB0C-8E8555C15557}" type="presOf" srcId="{D984141C-DD22-4898-8479-A7C4AF97BF2A}" destId="{D77DD78D-300F-46D6-B58B-A7395B0C010B}" srcOrd="1" destOrd="0" presId="urn:microsoft.com/office/officeart/2005/8/layout/equation2"/>
    <dgm:cxn modelId="{6F406EF6-24B7-4D20-B830-E69D5E76E1D0}" srcId="{74924658-C60D-4FE2-AE0B-408C19263FCB}" destId="{05D7BB3A-C76B-4768-A1A3-338A0CF4301B}" srcOrd="2" destOrd="0" parTransId="{93CB2DAC-C1A6-43D3-9908-82BB38581B3F}" sibTransId="{718D2931-0CC2-4480-B301-CF9722DDC23A}"/>
    <dgm:cxn modelId="{BC623808-E102-4D5B-8FB5-FB63D53B605F}" srcId="{74924658-C60D-4FE2-AE0B-408C19263FCB}" destId="{454CCAD2-3B40-48AD-B7BD-5725AAB80CED}" srcOrd="3" destOrd="0" parTransId="{4726F38B-CD9E-489B-B8F8-2CD29B389487}" sibTransId="{78DEF6AE-20F3-454E-AE14-0CFF7425DCA4}"/>
    <dgm:cxn modelId="{8186FBC8-5C3D-4291-B21D-86A53DACA055}" type="presOf" srcId="{454CCAD2-3B40-48AD-B7BD-5725AAB80CED}" destId="{D2B9A119-F202-4C97-BE30-C6A77A28056A}" srcOrd="0" destOrd="0" presId="urn:microsoft.com/office/officeart/2005/8/layout/equation2"/>
    <dgm:cxn modelId="{C206F88E-5F5E-44A3-A1C2-1414432AF724}" type="presOf" srcId="{05D7BB3A-C76B-4768-A1A3-338A0CF4301B}" destId="{29703E6D-C241-4E5D-AC6D-E423502B186D}" srcOrd="0" destOrd="0" presId="urn:microsoft.com/office/officeart/2005/8/layout/equation2"/>
    <dgm:cxn modelId="{BC960CD6-BF47-4A08-B987-279507C0AA44}" type="presOf" srcId="{9C337829-7F3B-4016-9D80-C50ECE187D46}" destId="{58BB03F9-C8FF-4757-939C-50F8205C60A7}" srcOrd="0" destOrd="0" presId="urn:microsoft.com/office/officeart/2005/8/layout/equation2"/>
    <dgm:cxn modelId="{B06F3E4B-8B8E-44D0-8F5C-37BACF64651D}" type="presOf" srcId="{C381E388-2AC3-4986-9820-467D26550770}" destId="{C99228E3-2749-4080-AB98-BD6A6FD1D6D2}" srcOrd="0" destOrd="0" presId="urn:microsoft.com/office/officeart/2005/8/layout/equation2"/>
    <dgm:cxn modelId="{52C7AAE7-E94F-4A3C-8380-AE7DF4AD8E9E}" type="presOf" srcId="{3DE434D6-0BA2-4AC9-B665-E8951EC6DCE4}" destId="{24C0410C-8EBD-437B-BB65-06F1ED9E24A8}" srcOrd="0" destOrd="0" presId="urn:microsoft.com/office/officeart/2005/8/layout/equation2"/>
    <dgm:cxn modelId="{8760CE8B-6ADF-43C5-BE03-9B856A96471B}" srcId="{74924658-C60D-4FE2-AE0B-408C19263FCB}" destId="{C381E388-2AC3-4986-9820-467D26550770}" srcOrd="4" destOrd="0" parTransId="{3B2573DC-10CC-4DBA-B41B-8B17223E1055}" sibTransId="{D984141C-DD22-4898-8479-A7C4AF97BF2A}"/>
    <dgm:cxn modelId="{C7B44D54-CE49-4F80-8FE2-9C768924E5E4}" type="presOf" srcId="{B5B73EA8-88B2-4145-91F1-39D701B06C34}" destId="{D076D494-EC63-4ED7-90F9-0BB6FD34991B}" srcOrd="0" destOrd="0" presId="urn:microsoft.com/office/officeart/2005/8/layout/equation2"/>
    <dgm:cxn modelId="{CDFA156E-9661-4963-A2A3-D55089B24F35}" srcId="{74924658-C60D-4FE2-AE0B-408C19263FCB}" destId="{3DE434D6-0BA2-4AC9-B665-E8951EC6DCE4}" srcOrd="5" destOrd="0" parTransId="{0521C30A-3FCD-4E62-ACE4-923BF40EAA08}" sibTransId="{3AC8A0D1-45C2-418D-B930-E1126564337B}"/>
    <dgm:cxn modelId="{21D1E6F0-F42C-4FC9-84B4-30200614582A}" type="presOf" srcId="{78DEF6AE-20F3-454E-AE14-0CFF7425DCA4}" destId="{31D5472A-B4FB-445B-9400-15E4B04F023B}" srcOrd="0" destOrd="0" presId="urn:microsoft.com/office/officeart/2005/8/layout/equation2"/>
    <dgm:cxn modelId="{7528F027-DB8F-4124-A84B-9537B838F7AE}" type="presOf" srcId="{718D2931-0CC2-4480-B301-CF9722DDC23A}" destId="{3D1FE1BF-3E53-4894-B979-6A4302F9D3D5}" srcOrd="0" destOrd="0" presId="urn:microsoft.com/office/officeart/2005/8/layout/equation2"/>
    <dgm:cxn modelId="{20EC6C5E-E3B3-4E94-A4D8-B7372832DAFB}" type="presOf" srcId="{9855DA66-384A-45F6-B695-25AB41E73305}" destId="{C343690F-C66C-4E4B-8B47-E10DF3720BBB}" srcOrd="0" destOrd="0" presId="urn:microsoft.com/office/officeart/2005/8/layout/equation2"/>
    <dgm:cxn modelId="{6A37DC94-74A0-4F54-94F5-4610A08ABB81}" type="presOf" srcId="{74924658-C60D-4FE2-AE0B-408C19263FCB}" destId="{04036DDC-1BE2-471C-8338-6BA5DB39C416}" srcOrd="0" destOrd="0" presId="urn:microsoft.com/office/officeart/2005/8/layout/equation2"/>
    <dgm:cxn modelId="{363A77A0-4812-4794-8545-E43CEACC1AB5}" type="presParOf" srcId="{04036DDC-1BE2-471C-8338-6BA5DB39C416}" destId="{2F4656E7-08D3-46A1-8894-7D5BFDFCBACD}" srcOrd="0" destOrd="0" presId="urn:microsoft.com/office/officeart/2005/8/layout/equation2"/>
    <dgm:cxn modelId="{E70088F8-DD59-4DCA-96B5-5362B751913E}" type="presParOf" srcId="{2F4656E7-08D3-46A1-8894-7D5BFDFCBACD}" destId="{58BB03F9-C8FF-4757-939C-50F8205C60A7}" srcOrd="0" destOrd="0" presId="urn:microsoft.com/office/officeart/2005/8/layout/equation2"/>
    <dgm:cxn modelId="{3BCEC29D-22C2-4559-AF5B-1BBBA302FCE5}" type="presParOf" srcId="{2F4656E7-08D3-46A1-8894-7D5BFDFCBACD}" destId="{15C12EB1-DC87-4605-9960-8AA9A1394112}" srcOrd="1" destOrd="0" presId="urn:microsoft.com/office/officeart/2005/8/layout/equation2"/>
    <dgm:cxn modelId="{22ACB973-17DF-41E9-A9A0-CDB50F69461E}" type="presParOf" srcId="{2F4656E7-08D3-46A1-8894-7D5BFDFCBACD}" destId="{C343690F-C66C-4E4B-8B47-E10DF3720BBB}" srcOrd="2" destOrd="0" presId="urn:microsoft.com/office/officeart/2005/8/layout/equation2"/>
    <dgm:cxn modelId="{6A5BAAE4-EC70-4559-A868-7E6F30745429}" type="presParOf" srcId="{2F4656E7-08D3-46A1-8894-7D5BFDFCBACD}" destId="{77F001A6-9592-4DF3-B941-5192D3E49D82}" srcOrd="3" destOrd="0" presId="urn:microsoft.com/office/officeart/2005/8/layout/equation2"/>
    <dgm:cxn modelId="{7BE4600A-E79D-427F-99F2-8097A65A7058}" type="presParOf" srcId="{2F4656E7-08D3-46A1-8894-7D5BFDFCBACD}" destId="{D076D494-EC63-4ED7-90F9-0BB6FD34991B}" srcOrd="4" destOrd="0" presId="urn:microsoft.com/office/officeart/2005/8/layout/equation2"/>
    <dgm:cxn modelId="{E128D804-0475-4916-A2C8-8BC819009EE8}" type="presParOf" srcId="{2F4656E7-08D3-46A1-8894-7D5BFDFCBACD}" destId="{6EEE2A1A-FF53-411F-BACB-5A41491A29A6}" srcOrd="5" destOrd="0" presId="urn:microsoft.com/office/officeart/2005/8/layout/equation2"/>
    <dgm:cxn modelId="{5D507980-116F-4DE4-8932-86B772526A9D}" type="presParOf" srcId="{2F4656E7-08D3-46A1-8894-7D5BFDFCBACD}" destId="{7A3447F4-FB20-4A91-A158-B3BA37BD8A10}" srcOrd="6" destOrd="0" presId="urn:microsoft.com/office/officeart/2005/8/layout/equation2"/>
    <dgm:cxn modelId="{79FA09F8-E456-4AD0-8FF6-53071CE8AE84}" type="presParOf" srcId="{2F4656E7-08D3-46A1-8894-7D5BFDFCBACD}" destId="{6AD94BC6-305F-4DE1-A90E-7E584EE01BAB}" srcOrd="7" destOrd="0" presId="urn:microsoft.com/office/officeart/2005/8/layout/equation2"/>
    <dgm:cxn modelId="{01D92FC9-C390-43E2-8003-3B81991908F5}" type="presParOf" srcId="{2F4656E7-08D3-46A1-8894-7D5BFDFCBACD}" destId="{29703E6D-C241-4E5D-AC6D-E423502B186D}" srcOrd="8" destOrd="0" presId="urn:microsoft.com/office/officeart/2005/8/layout/equation2"/>
    <dgm:cxn modelId="{625CC7C2-140D-4431-BC7C-5AAC418AF384}" type="presParOf" srcId="{2F4656E7-08D3-46A1-8894-7D5BFDFCBACD}" destId="{27154726-167C-4F9F-AD58-047BF7561430}" srcOrd="9" destOrd="0" presId="urn:microsoft.com/office/officeart/2005/8/layout/equation2"/>
    <dgm:cxn modelId="{FA775575-AF7D-45F5-9B47-2D7DF75AD464}" type="presParOf" srcId="{2F4656E7-08D3-46A1-8894-7D5BFDFCBACD}" destId="{3D1FE1BF-3E53-4894-B979-6A4302F9D3D5}" srcOrd="10" destOrd="0" presId="urn:microsoft.com/office/officeart/2005/8/layout/equation2"/>
    <dgm:cxn modelId="{AC6B929F-E40B-49BD-B140-C8C7BC4E4C46}" type="presParOf" srcId="{2F4656E7-08D3-46A1-8894-7D5BFDFCBACD}" destId="{B050E049-0C71-4B6E-BABE-E1A45422C297}" srcOrd="11" destOrd="0" presId="urn:microsoft.com/office/officeart/2005/8/layout/equation2"/>
    <dgm:cxn modelId="{CD1AB4AD-D1E0-40DC-9981-AE4C648AA383}" type="presParOf" srcId="{2F4656E7-08D3-46A1-8894-7D5BFDFCBACD}" destId="{D2B9A119-F202-4C97-BE30-C6A77A28056A}" srcOrd="12" destOrd="0" presId="urn:microsoft.com/office/officeart/2005/8/layout/equation2"/>
    <dgm:cxn modelId="{B23BC64C-FBF8-46B9-8362-C86F2169454F}" type="presParOf" srcId="{2F4656E7-08D3-46A1-8894-7D5BFDFCBACD}" destId="{99FB383A-D060-453D-853E-9895E3B5CB54}" srcOrd="13" destOrd="0" presId="urn:microsoft.com/office/officeart/2005/8/layout/equation2"/>
    <dgm:cxn modelId="{CA69051D-FB3B-42FA-8FBB-6456D5E26F6A}" type="presParOf" srcId="{2F4656E7-08D3-46A1-8894-7D5BFDFCBACD}" destId="{31D5472A-B4FB-445B-9400-15E4B04F023B}" srcOrd="14" destOrd="0" presId="urn:microsoft.com/office/officeart/2005/8/layout/equation2"/>
    <dgm:cxn modelId="{3738432D-52AA-4AD0-B973-41D2F448A50D}" type="presParOf" srcId="{2F4656E7-08D3-46A1-8894-7D5BFDFCBACD}" destId="{FC7386BD-DD02-4485-AD44-25E2A6B3835E}" srcOrd="15" destOrd="0" presId="urn:microsoft.com/office/officeart/2005/8/layout/equation2"/>
    <dgm:cxn modelId="{AB070660-03E2-45CF-95F0-0991357B069C}" type="presParOf" srcId="{2F4656E7-08D3-46A1-8894-7D5BFDFCBACD}" destId="{C99228E3-2749-4080-AB98-BD6A6FD1D6D2}" srcOrd="16" destOrd="0" presId="urn:microsoft.com/office/officeart/2005/8/layout/equation2"/>
    <dgm:cxn modelId="{CAF4076C-FC60-4136-A475-3767694F6725}" type="presParOf" srcId="{04036DDC-1BE2-471C-8338-6BA5DB39C416}" destId="{92C4577C-4A75-43AE-A6F6-A3FC1F224B5F}" srcOrd="1" destOrd="0" presId="urn:microsoft.com/office/officeart/2005/8/layout/equation2"/>
    <dgm:cxn modelId="{2870C4BA-60CD-49BC-8744-8B08A21156BF}" type="presParOf" srcId="{92C4577C-4A75-43AE-A6F6-A3FC1F224B5F}" destId="{D77DD78D-300F-46D6-B58B-A7395B0C010B}" srcOrd="0" destOrd="0" presId="urn:microsoft.com/office/officeart/2005/8/layout/equation2"/>
    <dgm:cxn modelId="{1F1668CA-FC52-48CF-B3C2-DA0C46FFDC45}" type="presParOf" srcId="{04036DDC-1BE2-471C-8338-6BA5DB39C416}" destId="{24C0410C-8EBD-437B-BB65-06F1ED9E24A8}" srcOrd="2" destOrd="0" presId="urn:microsoft.com/office/officeart/2005/8/layout/equati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4924658-C60D-4FE2-AE0B-408C19263FCB}" type="doc">
      <dgm:prSet loTypeId="urn:microsoft.com/office/officeart/2005/8/layout/equation2" loCatId="process" qsTypeId="urn:microsoft.com/office/officeart/2005/8/quickstyle/simple2" qsCatId="simple" csTypeId="urn:microsoft.com/office/officeart/2005/8/colors/accent6_2" csCatId="accent6" phldr="1"/>
      <dgm:spPr/>
      <dgm:t>
        <a:bodyPr/>
        <a:lstStyle/>
        <a:p>
          <a:endParaRPr lang="fr-FR"/>
        </a:p>
      </dgm:t>
    </dgm:pt>
    <dgm:pt modelId="{C381E388-2AC3-4986-9820-467D26550770}">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Théâtre</a:t>
          </a:r>
          <a:endParaRPr lang="fr-FR" sz="3200" dirty="0"/>
        </a:p>
      </dgm:t>
    </dgm:pt>
    <dgm:pt modelId="{D984141C-DD22-4898-8479-A7C4AF97BF2A}" type="sibTrans" cxnId="{8760CE8B-6ADF-43C5-BE03-9B856A96471B}">
      <dgm:prSet/>
      <dgm:spPr/>
      <dgm:t>
        <a:bodyPr/>
        <a:lstStyle/>
        <a:p>
          <a:endParaRPr lang="fr-FR"/>
        </a:p>
      </dgm:t>
    </dgm:pt>
    <dgm:pt modelId="{3B2573DC-10CC-4DBA-B41B-8B17223E1055}" type="parTrans" cxnId="{8760CE8B-6ADF-43C5-BE03-9B856A96471B}">
      <dgm:prSet/>
      <dgm:spPr/>
      <dgm:t>
        <a:bodyPr/>
        <a:lstStyle/>
        <a:p>
          <a:endParaRPr lang="fr-FR"/>
        </a:p>
      </dgm:t>
    </dgm:pt>
    <dgm:pt modelId="{454CCAD2-3B40-48AD-B7BD-5725AAB80CED}">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Monnaie</a:t>
          </a:r>
          <a:endParaRPr lang="fr-FR" sz="3200" dirty="0"/>
        </a:p>
      </dgm:t>
    </dgm:pt>
    <dgm:pt modelId="{78DEF6AE-20F3-454E-AE14-0CFF7425DCA4}" type="sibTrans" cxnId="{BC623808-E102-4D5B-8FB5-FB63D53B605F}">
      <dgm:prSet/>
      <dgm:spPr>
        <a:solidFill>
          <a:srgbClr val="FF33CC"/>
        </a:solidFill>
        <a:ln>
          <a:solidFill>
            <a:schemeClr val="bg1"/>
          </a:solidFill>
        </a:ln>
      </dgm:spPr>
      <dgm:t>
        <a:bodyPr/>
        <a:lstStyle/>
        <a:p>
          <a:endParaRPr lang="fr-FR">
            <a:solidFill>
              <a:schemeClr val="bg1"/>
            </a:solidFill>
          </a:endParaRPr>
        </a:p>
      </dgm:t>
    </dgm:pt>
    <dgm:pt modelId="{4726F38B-CD9E-489B-B8F8-2CD29B389487}" type="parTrans" cxnId="{BC623808-E102-4D5B-8FB5-FB63D53B605F}">
      <dgm:prSet/>
      <dgm:spPr/>
      <dgm:t>
        <a:bodyPr/>
        <a:lstStyle/>
        <a:p>
          <a:endParaRPr lang="fr-FR"/>
        </a:p>
      </dgm:t>
    </dgm:pt>
    <dgm:pt modelId="{05D7BB3A-C76B-4768-A1A3-338A0CF4301B}">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Elément d’une série</a:t>
          </a:r>
          <a:endParaRPr lang="fr-FR" sz="3200" dirty="0"/>
        </a:p>
      </dgm:t>
    </dgm:pt>
    <dgm:pt modelId="{718D2931-0CC2-4480-B301-CF9722DDC23A}" type="sibTrans" cxnId="{6F406EF6-24B7-4D20-B830-E69D5E76E1D0}">
      <dgm:prSet/>
      <dgm:spPr>
        <a:solidFill>
          <a:srgbClr val="FF33CC"/>
        </a:solidFill>
        <a:ln>
          <a:solidFill>
            <a:schemeClr val="bg1"/>
          </a:solidFill>
        </a:ln>
      </dgm:spPr>
      <dgm:t>
        <a:bodyPr/>
        <a:lstStyle/>
        <a:p>
          <a:endParaRPr lang="fr-FR">
            <a:solidFill>
              <a:schemeClr val="bg1"/>
            </a:solidFill>
          </a:endParaRPr>
        </a:p>
      </dgm:t>
    </dgm:pt>
    <dgm:pt modelId="{93CB2DAC-C1A6-43D3-9908-82BB38581B3F}" type="parTrans" cxnId="{6F406EF6-24B7-4D20-B830-E69D5E76E1D0}">
      <dgm:prSet/>
      <dgm:spPr/>
      <dgm:t>
        <a:bodyPr/>
        <a:lstStyle/>
        <a:p>
          <a:endParaRPr lang="fr-FR"/>
        </a:p>
      </dgm:t>
    </dgm:pt>
    <dgm:pt modelId="{B5B73EA8-88B2-4145-91F1-39D701B06C34}">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Espace habitable</a:t>
          </a:r>
          <a:endParaRPr lang="fr-FR" sz="3200" dirty="0"/>
        </a:p>
      </dgm:t>
    </dgm:pt>
    <dgm:pt modelId="{2A82B70A-0B43-42D6-AA59-C28F4EAA768C}" type="sibTrans" cxnId="{CFA10EA9-BADF-4B54-83C2-6564CDCB3919}">
      <dgm:prSet/>
      <dgm:spPr>
        <a:solidFill>
          <a:srgbClr val="FF33CC"/>
        </a:solidFill>
        <a:ln>
          <a:solidFill>
            <a:schemeClr val="bg1"/>
          </a:solidFill>
        </a:ln>
      </dgm:spPr>
      <dgm:t>
        <a:bodyPr/>
        <a:lstStyle/>
        <a:p>
          <a:endParaRPr lang="fr-FR">
            <a:solidFill>
              <a:schemeClr val="bg1"/>
            </a:solidFill>
          </a:endParaRPr>
        </a:p>
      </dgm:t>
    </dgm:pt>
    <dgm:pt modelId="{8509D0BF-76B5-414C-ADEB-892BAC9301BD}" type="parTrans" cxnId="{CFA10EA9-BADF-4B54-83C2-6564CDCB3919}">
      <dgm:prSet/>
      <dgm:spPr/>
      <dgm:t>
        <a:bodyPr/>
        <a:lstStyle/>
        <a:p>
          <a:endParaRPr lang="fr-FR"/>
        </a:p>
      </dgm:t>
    </dgm:pt>
    <dgm:pt modelId="{9C337829-7F3B-4016-9D80-C50ECE187D46}">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Morceau de tissu</a:t>
          </a:r>
          <a:endParaRPr lang="fr-FR" sz="3200" dirty="0"/>
        </a:p>
      </dgm:t>
    </dgm:pt>
    <dgm:pt modelId="{9855DA66-384A-45F6-B695-25AB41E73305}" type="sibTrans" cxnId="{8994CFA7-0A74-424B-B7C0-16F408909436}">
      <dgm:prSet/>
      <dgm:spPr>
        <a:solidFill>
          <a:srgbClr val="FF33CC"/>
        </a:solidFill>
        <a:ln>
          <a:solidFill>
            <a:schemeClr val="bg1"/>
          </a:solidFill>
        </a:ln>
      </dgm:spPr>
      <dgm:t>
        <a:bodyPr/>
        <a:lstStyle/>
        <a:p>
          <a:endParaRPr lang="fr-FR">
            <a:solidFill>
              <a:schemeClr val="bg1"/>
            </a:solidFill>
          </a:endParaRPr>
        </a:p>
      </dgm:t>
    </dgm:pt>
    <dgm:pt modelId="{C6B3F112-4377-4AA9-BDCE-79B3A17D7824}" type="parTrans" cxnId="{8994CFA7-0A74-424B-B7C0-16F408909436}">
      <dgm:prSet/>
      <dgm:spPr/>
      <dgm:t>
        <a:bodyPr/>
        <a:lstStyle/>
        <a:p>
          <a:endParaRPr lang="fr-FR"/>
        </a:p>
      </dgm:t>
    </dgm:pt>
    <dgm:pt modelId="{3DE434D6-0BA2-4AC9-B665-E8951EC6DCE4}">
      <dgm:prSet phldrT="[Texte]" custT="1"/>
      <dgm:spPr>
        <a:gradFill flip="none" rotWithShape="0">
          <a:gsLst>
            <a:gs pos="0">
              <a:srgbClr val="FF33CC">
                <a:shade val="30000"/>
                <a:satMod val="115000"/>
              </a:srgbClr>
            </a:gs>
            <a:gs pos="50000">
              <a:srgbClr val="FF33CC">
                <a:shade val="67500"/>
                <a:satMod val="115000"/>
              </a:srgbClr>
            </a:gs>
            <a:gs pos="100000">
              <a:srgbClr val="FF33CC">
                <a:shade val="100000"/>
                <a:satMod val="115000"/>
              </a:srgbClr>
            </a:gs>
          </a:gsLst>
          <a:lin ang="16200000" scaled="1"/>
          <a:tileRect/>
        </a:gradFill>
        <a:ln>
          <a:solidFill>
            <a:schemeClr val="bg1"/>
          </a:solidFill>
        </a:ln>
      </dgm:spPr>
      <dgm:t>
        <a:bodyPr/>
        <a:lstStyle/>
        <a:p>
          <a:r>
            <a:rPr lang="fr-FR" sz="3200" dirty="0" smtClean="0"/>
            <a:t>J’ai donné la bonne réponse à mon orthophoniste.</a:t>
          </a:r>
          <a:endParaRPr lang="fr-FR" sz="3200" dirty="0"/>
        </a:p>
      </dgm:t>
    </dgm:pt>
    <dgm:pt modelId="{0521C30A-3FCD-4E62-ACE4-923BF40EAA08}" type="parTrans" cxnId="{CDFA156E-9661-4963-A2A3-D55089B24F35}">
      <dgm:prSet/>
      <dgm:spPr/>
      <dgm:t>
        <a:bodyPr/>
        <a:lstStyle/>
        <a:p>
          <a:endParaRPr lang="fr-FR"/>
        </a:p>
      </dgm:t>
    </dgm:pt>
    <dgm:pt modelId="{3AC8A0D1-45C2-418D-B930-E1126564337B}" type="sibTrans" cxnId="{CDFA156E-9661-4963-A2A3-D55089B24F35}">
      <dgm:prSet/>
      <dgm:spPr/>
      <dgm:t>
        <a:bodyPr/>
        <a:lstStyle/>
        <a:p>
          <a:endParaRPr lang="fr-FR"/>
        </a:p>
      </dgm:t>
    </dgm:pt>
    <dgm:pt modelId="{04036DDC-1BE2-471C-8338-6BA5DB39C416}" type="pres">
      <dgm:prSet presAssocID="{74924658-C60D-4FE2-AE0B-408C19263FCB}" presName="Name0" presStyleCnt="0">
        <dgm:presLayoutVars>
          <dgm:dir/>
          <dgm:resizeHandles val="exact"/>
        </dgm:presLayoutVars>
      </dgm:prSet>
      <dgm:spPr/>
      <dgm:t>
        <a:bodyPr/>
        <a:lstStyle/>
        <a:p>
          <a:endParaRPr lang="fr-FR"/>
        </a:p>
      </dgm:t>
    </dgm:pt>
    <dgm:pt modelId="{2F4656E7-08D3-46A1-8894-7D5BFDFCBACD}" type="pres">
      <dgm:prSet presAssocID="{74924658-C60D-4FE2-AE0B-408C19263FCB}" presName="vNodes" presStyleCnt="0"/>
      <dgm:spPr/>
    </dgm:pt>
    <dgm:pt modelId="{58BB03F9-C8FF-4757-939C-50F8205C60A7}" type="pres">
      <dgm:prSet presAssocID="{9C337829-7F3B-4016-9D80-C50ECE187D46}" presName="node" presStyleLbl="node1" presStyleIdx="0" presStyleCnt="6" custScaleX="580723">
        <dgm:presLayoutVars>
          <dgm:bulletEnabled val="1"/>
        </dgm:presLayoutVars>
      </dgm:prSet>
      <dgm:spPr>
        <a:prstGeom prst="roundRect">
          <a:avLst/>
        </a:prstGeom>
      </dgm:spPr>
      <dgm:t>
        <a:bodyPr/>
        <a:lstStyle/>
        <a:p>
          <a:endParaRPr lang="fr-FR"/>
        </a:p>
      </dgm:t>
    </dgm:pt>
    <dgm:pt modelId="{15C12EB1-DC87-4605-9960-8AA9A1394112}" type="pres">
      <dgm:prSet presAssocID="{9855DA66-384A-45F6-B695-25AB41E73305}" presName="spacerT" presStyleCnt="0"/>
      <dgm:spPr/>
    </dgm:pt>
    <dgm:pt modelId="{C343690F-C66C-4E4B-8B47-E10DF3720BBB}" type="pres">
      <dgm:prSet presAssocID="{9855DA66-384A-45F6-B695-25AB41E73305}" presName="sibTrans" presStyleLbl="sibTrans2D1" presStyleIdx="0" presStyleCnt="5"/>
      <dgm:spPr/>
      <dgm:t>
        <a:bodyPr/>
        <a:lstStyle/>
        <a:p>
          <a:endParaRPr lang="fr-FR"/>
        </a:p>
      </dgm:t>
    </dgm:pt>
    <dgm:pt modelId="{77F001A6-9592-4DF3-B941-5192D3E49D82}" type="pres">
      <dgm:prSet presAssocID="{9855DA66-384A-45F6-B695-25AB41E73305}" presName="spacerB" presStyleCnt="0"/>
      <dgm:spPr/>
    </dgm:pt>
    <dgm:pt modelId="{D076D494-EC63-4ED7-90F9-0BB6FD34991B}" type="pres">
      <dgm:prSet presAssocID="{B5B73EA8-88B2-4145-91F1-39D701B06C34}" presName="node" presStyleLbl="node1" presStyleIdx="1" presStyleCnt="6" custScaleX="594735">
        <dgm:presLayoutVars>
          <dgm:bulletEnabled val="1"/>
        </dgm:presLayoutVars>
      </dgm:prSet>
      <dgm:spPr>
        <a:prstGeom prst="roundRect">
          <a:avLst/>
        </a:prstGeom>
      </dgm:spPr>
      <dgm:t>
        <a:bodyPr/>
        <a:lstStyle/>
        <a:p>
          <a:endParaRPr lang="fr-FR"/>
        </a:p>
      </dgm:t>
    </dgm:pt>
    <dgm:pt modelId="{6EEE2A1A-FF53-411F-BACB-5A41491A29A6}" type="pres">
      <dgm:prSet presAssocID="{2A82B70A-0B43-42D6-AA59-C28F4EAA768C}" presName="spacerT" presStyleCnt="0"/>
      <dgm:spPr/>
    </dgm:pt>
    <dgm:pt modelId="{7A3447F4-FB20-4A91-A158-B3BA37BD8A10}" type="pres">
      <dgm:prSet presAssocID="{2A82B70A-0B43-42D6-AA59-C28F4EAA768C}" presName="sibTrans" presStyleLbl="sibTrans2D1" presStyleIdx="1" presStyleCnt="5"/>
      <dgm:spPr/>
      <dgm:t>
        <a:bodyPr/>
        <a:lstStyle/>
        <a:p>
          <a:endParaRPr lang="fr-FR"/>
        </a:p>
      </dgm:t>
    </dgm:pt>
    <dgm:pt modelId="{6AD94BC6-305F-4DE1-A90E-7E584EE01BAB}" type="pres">
      <dgm:prSet presAssocID="{2A82B70A-0B43-42D6-AA59-C28F4EAA768C}" presName="spacerB" presStyleCnt="0"/>
      <dgm:spPr/>
    </dgm:pt>
    <dgm:pt modelId="{29703E6D-C241-4E5D-AC6D-E423502B186D}" type="pres">
      <dgm:prSet presAssocID="{05D7BB3A-C76B-4768-A1A3-338A0CF4301B}" presName="node" presStyleLbl="node1" presStyleIdx="2" presStyleCnt="6" custScaleX="580723">
        <dgm:presLayoutVars>
          <dgm:bulletEnabled val="1"/>
        </dgm:presLayoutVars>
      </dgm:prSet>
      <dgm:spPr>
        <a:prstGeom prst="roundRect">
          <a:avLst/>
        </a:prstGeom>
      </dgm:spPr>
      <dgm:t>
        <a:bodyPr/>
        <a:lstStyle/>
        <a:p>
          <a:endParaRPr lang="fr-FR"/>
        </a:p>
      </dgm:t>
    </dgm:pt>
    <dgm:pt modelId="{27154726-167C-4F9F-AD58-047BF7561430}" type="pres">
      <dgm:prSet presAssocID="{718D2931-0CC2-4480-B301-CF9722DDC23A}" presName="spacerT" presStyleCnt="0"/>
      <dgm:spPr/>
    </dgm:pt>
    <dgm:pt modelId="{3D1FE1BF-3E53-4894-B979-6A4302F9D3D5}" type="pres">
      <dgm:prSet presAssocID="{718D2931-0CC2-4480-B301-CF9722DDC23A}" presName="sibTrans" presStyleLbl="sibTrans2D1" presStyleIdx="2" presStyleCnt="5"/>
      <dgm:spPr/>
      <dgm:t>
        <a:bodyPr/>
        <a:lstStyle/>
        <a:p>
          <a:endParaRPr lang="fr-FR"/>
        </a:p>
      </dgm:t>
    </dgm:pt>
    <dgm:pt modelId="{B050E049-0C71-4B6E-BABE-E1A45422C297}" type="pres">
      <dgm:prSet presAssocID="{718D2931-0CC2-4480-B301-CF9722DDC23A}" presName="spacerB" presStyleCnt="0"/>
      <dgm:spPr/>
    </dgm:pt>
    <dgm:pt modelId="{D2B9A119-F202-4C97-BE30-C6A77A28056A}" type="pres">
      <dgm:prSet presAssocID="{454CCAD2-3B40-48AD-B7BD-5725AAB80CED}" presName="node" presStyleLbl="node1" presStyleIdx="3" presStyleCnt="6" custScaleX="608747">
        <dgm:presLayoutVars>
          <dgm:bulletEnabled val="1"/>
        </dgm:presLayoutVars>
      </dgm:prSet>
      <dgm:spPr>
        <a:prstGeom prst="roundRect">
          <a:avLst/>
        </a:prstGeom>
      </dgm:spPr>
      <dgm:t>
        <a:bodyPr/>
        <a:lstStyle/>
        <a:p>
          <a:endParaRPr lang="fr-FR"/>
        </a:p>
      </dgm:t>
    </dgm:pt>
    <dgm:pt modelId="{99FB383A-D060-453D-853E-9895E3B5CB54}" type="pres">
      <dgm:prSet presAssocID="{78DEF6AE-20F3-454E-AE14-0CFF7425DCA4}" presName="spacerT" presStyleCnt="0"/>
      <dgm:spPr/>
    </dgm:pt>
    <dgm:pt modelId="{31D5472A-B4FB-445B-9400-15E4B04F023B}" type="pres">
      <dgm:prSet presAssocID="{78DEF6AE-20F3-454E-AE14-0CFF7425DCA4}" presName="sibTrans" presStyleLbl="sibTrans2D1" presStyleIdx="3" presStyleCnt="5"/>
      <dgm:spPr/>
      <dgm:t>
        <a:bodyPr/>
        <a:lstStyle/>
        <a:p>
          <a:endParaRPr lang="fr-FR"/>
        </a:p>
      </dgm:t>
    </dgm:pt>
    <dgm:pt modelId="{FC7386BD-DD02-4485-AD44-25E2A6B3835E}" type="pres">
      <dgm:prSet presAssocID="{78DEF6AE-20F3-454E-AE14-0CFF7425DCA4}" presName="spacerB" presStyleCnt="0"/>
      <dgm:spPr/>
    </dgm:pt>
    <dgm:pt modelId="{C99228E3-2749-4080-AB98-BD6A6FD1D6D2}" type="pres">
      <dgm:prSet presAssocID="{C381E388-2AC3-4986-9820-467D26550770}" presName="node" presStyleLbl="node1" presStyleIdx="4" presStyleCnt="6" custScaleX="592375">
        <dgm:presLayoutVars>
          <dgm:bulletEnabled val="1"/>
        </dgm:presLayoutVars>
      </dgm:prSet>
      <dgm:spPr>
        <a:prstGeom prst="roundRect">
          <a:avLst/>
        </a:prstGeom>
      </dgm:spPr>
      <dgm:t>
        <a:bodyPr/>
        <a:lstStyle/>
        <a:p>
          <a:endParaRPr lang="fr-FR"/>
        </a:p>
      </dgm:t>
    </dgm:pt>
    <dgm:pt modelId="{92C4577C-4A75-43AE-A6F6-A3FC1F224B5F}" type="pres">
      <dgm:prSet presAssocID="{74924658-C60D-4FE2-AE0B-408C19263FCB}" presName="sibTransLast" presStyleLbl="sibTrans2D1" presStyleIdx="4" presStyleCnt="5"/>
      <dgm:spPr/>
      <dgm:t>
        <a:bodyPr/>
        <a:lstStyle/>
        <a:p>
          <a:endParaRPr lang="fr-FR"/>
        </a:p>
      </dgm:t>
    </dgm:pt>
    <dgm:pt modelId="{D77DD78D-300F-46D6-B58B-A7395B0C010B}" type="pres">
      <dgm:prSet presAssocID="{74924658-C60D-4FE2-AE0B-408C19263FCB}" presName="connectorText" presStyleLbl="sibTrans2D1" presStyleIdx="4" presStyleCnt="5"/>
      <dgm:spPr/>
      <dgm:t>
        <a:bodyPr/>
        <a:lstStyle/>
        <a:p>
          <a:endParaRPr lang="fr-FR"/>
        </a:p>
      </dgm:t>
    </dgm:pt>
    <dgm:pt modelId="{24C0410C-8EBD-437B-BB65-06F1ED9E24A8}" type="pres">
      <dgm:prSet presAssocID="{74924658-C60D-4FE2-AE0B-408C19263FCB}" presName="lastNode" presStyleLbl="node1" presStyleIdx="5" presStyleCnt="6" custScaleX="293078" custLinFactX="43470" custLinFactNeighborX="100000" custLinFactNeighborY="-1541">
        <dgm:presLayoutVars>
          <dgm:bulletEnabled val="1"/>
        </dgm:presLayoutVars>
      </dgm:prSet>
      <dgm:spPr>
        <a:prstGeom prst="roundRect">
          <a:avLst/>
        </a:prstGeom>
      </dgm:spPr>
      <dgm:t>
        <a:bodyPr/>
        <a:lstStyle/>
        <a:p>
          <a:endParaRPr lang="fr-FR"/>
        </a:p>
      </dgm:t>
    </dgm:pt>
  </dgm:ptLst>
  <dgm:cxnLst>
    <dgm:cxn modelId="{8994CFA7-0A74-424B-B7C0-16F408909436}" srcId="{74924658-C60D-4FE2-AE0B-408C19263FCB}" destId="{9C337829-7F3B-4016-9D80-C50ECE187D46}" srcOrd="0" destOrd="0" parTransId="{C6B3F112-4377-4AA9-BDCE-79B3A17D7824}" sibTransId="{9855DA66-384A-45F6-B695-25AB41E73305}"/>
    <dgm:cxn modelId="{06368B2B-C523-483B-994D-BADB94F69056}" type="presOf" srcId="{74924658-C60D-4FE2-AE0B-408C19263FCB}" destId="{04036DDC-1BE2-471C-8338-6BA5DB39C416}" srcOrd="0" destOrd="0" presId="urn:microsoft.com/office/officeart/2005/8/layout/equation2"/>
    <dgm:cxn modelId="{CFA10EA9-BADF-4B54-83C2-6564CDCB3919}" srcId="{74924658-C60D-4FE2-AE0B-408C19263FCB}" destId="{B5B73EA8-88B2-4145-91F1-39D701B06C34}" srcOrd="1" destOrd="0" parTransId="{8509D0BF-76B5-414C-ADEB-892BAC9301BD}" sibTransId="{2A82B70A-0B43-42D6-AA59-C28F4EAA768C}"/>
    <dgm:cxn modelId="{E910C4DD-B6F0-4CD2-8183-ABCB4E78B9A7}" type="presOf" srcId="{9855DA66-384A-45F6-B695-25AB41E73305}" destId="{C343690F-C66C-4E4B-8B47-E10DF3720BBB}" srcOrd="0" destOrd="0" presId="urn:microsoft.com/office/officeart/2005/8/layout/equation2"/>
    <dgm:cxn modelId="{9F543C1B-7931-49CB-8162-6B7BC9AE5FEA}" type="presOf" srcId="{78DEF6AE-20F3-454E-AE14-0CFF7425DCA4}" destId="{31D5472A-B4FB-445B-9400-15E4B04F023B}" srcOrd="0" destOrd="0" presId="urn:microsoft.com/office/officeart/2005/8/layout/equation2"/>
    <dgm:cxn modelId="{6F406EF6-24B7-4D20-B830-E69D5E76E1D0}" srcId="{74924658-C60D-4FE2-AE0B-408C19263FCB}" destId="{05D7BB3A-C76B-4768-A1A3-338A0CF4301B}" srcOrd="2" destOrd="0" parTransId="{93CB2DAC-C1A6-43D3-9908-82BB38581B3F}" sibTransId="{718D2931-0CC2-4480-B301-CF9722DDC23A}"/>
    <dgm:cxn modelId="{BC623808-E102-4D5B-8FB5-FB63D53B605F}" srcId="{74924658-C60D-4FE2-AE0B-408C19263FCB}" destId="{454CCAD2-3B40-48AD-B7BD-5725AAB80CED}" srcOrd="3" destOrd="0" parTransId="{4726F38B-CD9E-489B-B8F8-2CD29B389487}" sibTransId="{78DEF6AE-20F3-454E-AE14-0CFF7425DCA4}"/>
    <dgm:cxn modelId="{F51867CE-5E29-4F06-A94D-E5B80B5E81CA}" type="presOf" srcId="{9C337829-7F3B-4016-9D80-C50ECE187D46}" destId="{58BB03F9-C8FF-4757-939C-50F8205C60A7}" srcOrd="0" destOrd="0" presId="urn:microsoft.com/office/officeart/2005/8/layout/equation2"/>
    <dgm:cxn modelId="{130C6B3F-F00E-4AB7-9E42-63A63D8EFE34}" type="presOf" srcId="{C381E388-2AC3-4986-9820-467D26550770}" destId="{C99228E3-2749-4080-AB98-BD6A6FD1D6D2}" srcOrd="0" destOrd="0" presId="urn:microsoft.com/office/officeart/2005/8/layout/equation2"/>
    <dgm:cxn modelId="{B86B3AB7-612E-4DA4-8262-F88F39818559}" type="presOf" srcId="{718D2931-0CC2-4480-B301-CF9722DDC23A}" destId="{3D1FE1BF-3E53-4894-B979-6A4302F9D3D5}" srcOrd="0" destOrd="0" presId="urn:microsoft.com/office/officeart/2005/8/layout/equation2"/>
    <dgm:cxn modelId="{8760CE8B-6ADF-43C5-BE03-9B856A96471B}" srcId="{74924658-C60D-4FE2-AE0B-408C19263FCB}" destId="{C381E388-2AC3-4986-9820-467D26550770}" srcOrd="4" destOrd="0" parTransId="{3B2573DC-10CC-4DBA-B41B-8B17223E1055}" sibTransId="{D984141C-DD22-4898-8479-A7C4AF97BF2A}"/>
    <dgm:cxn modelId="{BE02AEF8-3BF5-4552-A078-6DB2957FCB05}" type="presOf" srcId="{D984141C-DD22-4898-8479-A7C4AF97BF2A}" destId="{D77DD78D-300F-46D6-B58B-A7395B0C010B}" srcOrd="1" destOrd="0" presId="urn:microsoft.com/office/officeart/2005/8/layout/equation2"/>
    <dgm:cxn modelId="{6CE350FF-240E-425C-AEB2-872F91F79472}" type="presOf" srcId="{B5B73EA8-88B2-4145-91F1-39D701B06C34}" destId="{D076D494-EC63-4ED7-90F9-0BB6FD34991B}" srcOrd="0" destOrd="0" presId="urn:microsoft.com/office/officeart/2005/8/layout/equation2"/>
    <dgm:cxn modelId="{CDFA156E-9661-4963-A2A3-D55089B24F35}" srcId="{74924658-C60D-4FE2-AE0B-408C19263FCB}" destId="{3DE434D6-0BA2-4AC9-B665-E8951EC6DCE4}" srcOrd="5" destOrd="0" parTransId="{0521C30A-3FCD-4E62-ACE4-923BF40EAA08}" sibTransId="{3AC8A0D1-45C2-418D-B930-E1126564337B}"/>
    <dgm:cxn modelId="{1486949E-E2A9-4866-86EE-94D89D83A979}" type="presOf" srcId="{2A82B70A-0B43-42D6-AA59-C28F4EAA768C}" destId="{7A3447F4-FB20-4A91-A158-B3BA37BD8A10}" srcOrd="0" destOrd="0" presId="urn:microsoft.com/office/officeart/2005/8/layout/equation2"/>
    <dgm:cxn modelId="{8950D1F9-24C9-44F4-8CD2-E46BB019E64C}" type="presOf" srcId="{05D7BB3A-C76B-4768-A1A3-338A0CF4301B}" destId="{29703E6D-C241-4E5D-AC6D-E423502B186D}" srcOrd="0" destOrd="0" presId="urn:microsoft.com/office/officeart/2005/8/layout/equation2"/>
    <dgm:cxn modelId="{1E241FE8-5BF3-493B-9DA6-3411C6095B0F}" type="presOf" srcId="{454CCAD2-3B40-48AD-B7BD-5725AAB80CED}" destId="{D2B9A119-F202-4C97-BE30-C6A77A28056A}" srcOrd="0" destOrd="0" presId="urn:microsoft.com/office/officeart/2005/8/layout/equation2"/>
    <dgm:cxn modelId="{2747B6A4-439B-49C4-BAD6-F637BC3DB79C}" type="presOf" srcId="{D984141C-DD22-4898-8479-A7C4AF97BF2A}" destId="{92C4577C-4A75-43AE-A6F6-A3FC1F224B5F}" srcOrd="0" destOrd="0" presId="urn:microsoft.com/office/officeart/2005/8/layout/equation2"/>
    <dgm:cxn modelId="{EFF88866-5568-43E0-89F3-3027C19D79EA}" type="presOf" srcId="{3DE434D6-0BA2-4AC9-B665-E8951EC6DCE4}" destId="{24C0410C-8EBD-437B-BB65-06F1ED9E24A8}" srcOrd="0" destOrd="0" presId="urn:microsoft.com/office/officeart/2005/8/layout/equation2"/>
    <dgm:cxn modelId="{1BA1BA00-D4B7-4273-9C63-3CA5D0FDCB60}" type="presParOf" srcId="{04036DDC-1BE2-471C-8338-6BA5DB39C416}" destId="{2F4656E7-08D3-46A1-8894-7D5BFDFCBACD}" srcOrd="0" destOrd="0" presId="urn:microsoft.com/office/officeart/2005/8/layout/equation2"/>
    <dgm:cxn modelId="{22C2F42F-A206-471A-AD99-152BA507B77C}" type="presParOf" srcId="{2F4656E7-08D3-46A1-8894-7D5BFDFCBACD}" destId="{58BB03F9-C8FF-4757-939C-50F8205C60A7}" srcOrd="0" destOrd="0" presId="urn:microsoft.com/office/officeart/2005/8/layout/equation2"/>
    <dgm:cxn modelId="{501AB0BA-825B-4CD5-9506-7ED23B7EBEA3}" type="presParOf" srcId="{2F4656E7-08D3-46A1-8894-7D5BFDFCBACD}" destId="{15C12EB1-DC87-4605-9960-8AA9A1394112}" srcOrd="1" destOrd="0" presId="urn:microsoft.com/office/officeart/2005/8/layout/equation2"/>
    <dgm:cxn modelId="{5815C004-9839-444B-BBB4-0A36E12F89AB}" type="presParOf" srcId="{2F4656E7-08D3-46A1-8894-7D5BFDFCBACD}" destId="{C343690F-C66C-4E4B-8B47-E10DF3720BBB}" srcOrd="2" destOrd="0" presId="urn:microsoft.com/office/officeart/2005/8/layout/equation2"/>
    <dgm:cxn modelId="{9EEF1344-EB1D-4B2E-99C2-4EA49719071A}" type="presParOf" srcId="{2F4656E7-08D3-46A1-8894-7D5BFDFCBACD}" destId="{77F001A6-9592-4DF3-B941-5192D3E49D82}" srcOrd="3" destOrd="0" presId="urn:microsoft.com/office/officeart/2005/8/layout/equation2"/>
    <dgm:cxn modelId="{1532CF5D-8A0C-4A20-9EEC-007D14120C5D}" type="presParOf" srcId="{2F4656E7-08D3-46A1-8894-7D5BFDFCBACD}" destId="{D076D494-EC63-4ED7-90F9-0BB6FD34991B}" srcOrd="4" destOrd="0" presId="urn:microsoft.com/office/officeart/2005/8/layout/equation2"/>
    <dgm:cxn modelId="{254CA004-B96C-48C1-AF09-E72C573EDA99}" type="presParOf" srcId="{2F4656E7-08D3-46A1-8894-7D5BFDFCBACD}" destId="{6EEE2A1A-FF53-411F-BACB-5A41491A29A6}" srcOrd="5" destOrd="0" presId="urn:microsoft.com/office/officeart/2005/8/layout/equation2"/>
    <dgm:cxn modelId="{E015DD92-AF76-480E-8DE2-E8FB36181F8B}" type="presParOf" srcId="{2F4656E7-08D3-46A1-8894-7D5BFDFCBACD}" destId="{7A3447F4-FB20-4A91-A158-B3BA37BD8A10}" srcOrd="6" destOrd="0" presId="urn:microsoft.com/office/officeart/2005/8/layout/equation2"/>
    <dgm:cxn modelId="{FABB7BB4-3026-4266-8CF0-C6C857DE7FE8}" type="presParOf" srcId="{2F4656E7-08D3-46A1-8894-7D5BFDFCBACD}" destId="{6AD94BC6-305F-4DE1-A90E-7E584EE01BAB}" srcOrd="7" destOrd="0" presId="urn:microsoft.com/office/officeart/2005/8/layout/equation2"/>
    <dgm:cxn modelId="{D87523F0-FA8E-4DA1-83B7-92BD3BB6CEDB}" type="presParOf" srcId="{2F4656E7-08D3-46A1-8894-7D5BFDFCBACD}" destId="{29703E6D-C241-4E5D-AC6D-E423502B186D}" srcOrd="8" destOrd="0" presId="urn:microsoft.com/office/officeart/2005/8/layout/equation2"/>
    <dgm:cxn modelId="{2E598ABF-42CE-42AA-81B7-874E33B88C8C}" type="presParOf" srcId="{2F4656E7-08D3-46A1-8894-7D5BFDFCBACD}" destId="{27154726-167C-4F9F-AD58-047BF7561430}" srcOrd="9" destOrd="0" presId="urn:microsoft.com/office/officeart/2005/8/layout/equation2"/>
    <dgm:cxn modelId="{EC18FC56-4FA5-4DFD-A130-1BD2A375F1E0}" type="presParOf" srcId="{2F4656E7-08D3-46A1-8894-7D5BFDFCBACD}" destId="{3D1FE1BF-3E53-4894-B979-6A4302F9D3D5}" srcOrd="10" destOrd="0" presId="urn:microsoft.com/office/officeart/2005/8/layout/equation2"/>
    <dgm:cxn modelId="{A5CA0AFA-5AC9-4830-965E-33D7610F8265}" type="presParOf" srcId="{2F4656E7-08D3-46A1-8894-7D5BFDFCBACD}" destId="{B050E049-0C71-4B6E-BABE-E1A45422C297}" srcOrd="11" destOrd="0" presId="urn:microsoft.com/office/officeart/2005/8/layout/equation2"/>
    <dgm:cxn modelId="{CBC7EDCB-A7E6-490D-BECD-344490C7DAB3}" type="presParOf" srcId="{2F4656E7-08D3-46A1-8894-7D5BFDFCBACD}" destId="{D2B9A119-F202-4C97-BE30-C6A77A28056A}" srcOrd="12" destOrd="0" presId="urn:microsoft.com/office/officeart/2005/8/layout/equation2"/>
    <dgm:cxn modelId="{5F17C4B5-8DC5-4675-AFD0-1BDD2D2F5CD3}" type="presParOf" srcId="{2F4656E7-08D3-46A1-8894-7D5BFDFCBACD}" destId="{99FB383A-D060-453D-853E-9895E3B5CB54}" srcOrd="13" destOrd="0" presId="urn:microsoft.com/office/officeart/2005/8/layout/equation2"/>
    <dgm:cxn modelId="{C074FE59-DC80-4CBA-85E3-D2B3048428DA}" type="presParOf" srcId="{2F4656E7-08D3-46A1-8894-7D5BFDFCBACD}" destId="{31D5472A-B4FB-445B-9400-15E4B04F023B}" srcOrd="14" destOrd="0" presId="urn:microsoft.com/office/officeart/2005/8/layout/equation2"/>
    <dgm:cxn modelId="{1554544F-277A-4780-B890-E1D1536A3179}" type="presParOf" srcId="{2F4656E7-08D3-46A1-8894-7D5BFDFCBACD}" destId="{FC7386BD-DD02-4485-AD44-25E2A6B3835E}" srcOrd="15" destOrd="0" presId="urn:microsoft.com/office/officeart/2005/8/layout/equation2"/>
    <dgm:cxn modelId="{776FD80A-3963-4609-BDF5-1A89E2CA52F3}" type="presParOf" srcId="{2F4656E7-08D3-46A1-8894-7D5BFDFCBACD}" destId="{C99228E3-2749-4080-AB98-BD6A6FD1D6D2}" srcOrd="16" destOrd="0" presId="urn:microsoft.com/office/officeart/2005/8/layout/equation2"/>
    <dgm:cxn modelId="{0EABC347-FD97-4429-B76F-E61D7CEEE816}" type="presParOf" srcId="{04036DDC-1BE2-471C-8338-6BA5DB39C416}" destId="{92C4577C-4A75-43AE-A6F6-A3FC1F224B5F}" srcOrd="1" destOrd="0" presId="urn:microsoft.com/office/officeart/2005/8/layout/equation2"/>
    <dgm:cxn modelId="{69B5BAF5-7972-4026-80A0-77F22CE0124E}" type="presParOf" srcId="{92C4577C-4A75-43AE-A6F6-A3FC1F224B5F}" destId="{D77DD78D-300F-46D6-B58B-A7395B0C010B}" srcOrd="0" destOrd="0" presId="urn:microsoft.com/office/officeart/2005/8/layout/equation2"/>
    <dgm:cxn modelId="{FB584D30-1993-4814-B9BA-6F475946AD1D}" type="presParOf" srcId="{04036DDC-1BE2-471C-8338-6BA5DB39C416}" destId="{24C0410C-8EBD-437B-BB65-06F1ED9E24A8}" srcOrd="2" destOrd="0" presId="urn:microsoft.com/office/officeart/2005/8/layout/equati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4924658-C60D-4FE2-AE0B-408C19263FCB}" type="doc">
      <dgm:prSet loTypeId="urn:microsoft.com/office/officeart/2005/8/layout/equation2" loCatId="process" qsTypeId="urn:microsoft.com/office/officeart/2005/8/quickstyle/simple2" qsCatId="simple" csTypeId="urn:microsoft.com/office/officeart/2005/8/colors/accent6_2" csCatId="accent6" phldr="1"/>
      <dgm:spPr/>
      <dgm:t>
        <a:bodyPr/>
        <a:lstStyle/>
        <a:p>
          <a:endParaRPr lang="fr-FR"/>
        </a:p>
      </dgm:t>
    </dgm:pt>
    <dgm:pt modelId="{C381E388-2AC3-4986-9820-467D26550770}">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Pendre </a:t>
          </a:r>
          <a:endParaRPr lang="fr-FR" sz="3200" dirty="0"/>
        </a:p>
      </dgm:t>
    </dgm:pt>
    <dgm:pt modelId="{D984141C-DD22-4898-8479-A7C4AF97BF2A}" type="sibTrans" cxnId="{8760CE8B-6ADF-43C5-BE03-9B856A96471B}">
      <dgm:prSet/>
      <dgm:spPr/>
      <dgm:t>
        <a:bodyPr/>
        <a:lstStyle/>
        <a:p>
          <a:endParaRPr lang="fr-FR"/>
        </a:p>
      </dgm:t>
    </dgm:pt>
    <dgm:pt modelId="{3B2573DC-10CC-4DBA-B41B-8B17223E1055}" type="parTrans" cxnId="{8760CE8B-6ADF-43C5-BE03-9B856A96471B}">
      <dgm:prSet/>
      <dgm:spPr/>
      <dgm:t>
        <a:bodyPr/>
        <a:lstStyle/>
        <a:p>
          <a:endParaRPr lang="fr-FR"/>
        </a:p>
      </dgm:t>
    </dgm:pt>
    <dgm:pt modelId="{454CCAD2-3B40-48AD-B7BD-5725AAB80CED}">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Sauter</a:t>
          </a:r>
          <a:endParaRPr lang="fr-FR" sz="3200" dirty="0"/>
        </a:p>
      </dgm:t>
    </dgm:pt>
    <dgm:pt modelId="{78DEF6AE-20F3-454E-AE14-0CFF7425DCA4}" type="sibTrans" cxnId="{BC623808-E102-4D5B-8FB5-FB63D53B605F}">
      <dgm:prSet/>
      <dgm:spPr>
        <a:solidFill>
          <a:srgbClr val="FF33CC"/>
        </a:solidFill>
        <a:ln>
          <a:solidFill>
            <a:schemeClr val="bg1"/>
          </a:solidFill>
        </a:ln>
      </dgm:spPr>
      <dgm:t>
        <a:bodyPr/>
        <a:lstStyle/>
        <a:p>
          <a:endParaRPr lang="fr-FR">
            <a:solidFill>
              <a:schemeClr val="bg1"/>
            </a:solidFill>
          </a:endParaRPr>
        </a:p>
      </dgm:t>
    </dgm:pt>
    <dgm:pt modelId="{4726F38B-CD9E-489B-B8F8-2CD29B389487}" type="parTrans" cxnId="{BC623808-E102-4D5B-8FB5-FB63D53B605F}">
      <dgm:prSet/>
      <dgm:spPr/>
      <dgm:t>
        <a:bodyPr/>
        <a:lstStyle/>
        <a:p>
          <a:endParaRPr lang="fr-FR"/>
        </a:p>
      </dgm:t>
    </dgm:pt>
    <dgm:pt modelId="{05D7BB3A-C76B-4768-A1A3-338A0CF4301B}">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Linge</a:t>
          </a:r>
          <a:endParaRPr lang="fr-FR" sz="3200" dirty="0"/>
        </a:p>
      </dgm:t>
    </dgm:pt>
    <dgm:pt modelId="{718D2931-0CC2-4480-B301-CF9722DDC23A}" type="sibTrans" cxnId="{6F406EF6-24B7-4D20-B830-E69D5E76E1D0}">
      <dgm:prSet/>
      <dgm:spPr>
        <a:solidFill>
          <a:srgbClr val="FF33CC"/>
        </a:solidFill>
        <a:ln>
          <a:solidFill>
            <a:schemeClr val="bg1"/>
          </a:solidFill>
        </a:ln>
      </dgm:spPr>
      <dgm:t>
        <a:bodyPr/>
        <a:lstStyle/>
        <a:p>
          <a:endParaRPr lang="fr-FR">
            <a:solidFill>
              <a:schemeClr val="bg1"/>
            </a:solidFill>
          </a:endParaRPr>
        </a:p>
      </dgm:t>
    </dgm:pt>
    <dgm:pt modelId="{93CB2DAC-C1A6-43D3-9908-82BB38581B3F}" type="parTrans" cxnId="{6F406EF6-24B7-4D20-B830-E69D5E76E1D0}">
      <dgm:prSet/>
      <dgm:spPr/>
      <dgm:t>
        <a:bodyPr/>
        <a:lstStyle/>
        <a:p>
          <a:endParaRPr lang="fr-FR"/>
        </a:p>
      </dgm:t>
    </dgm:pt>
    <dgm:pt modelId="{B5B73EA8-88B2-4145-91F1-39D701B06C34}">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Instruments de musique</a:t>
          </a:r>
          <a:endParaRPr lang="fr-FR" sz="3200" dirty="0"/>
        </a:p>
      </dgm:t>
    </dgm:pt>
    <dgm:pt modelId="{2A82B70A-0B43-42D6-AA59-C28F4EAA768C}" type="sibTrans" cxnId="{CFA10EA9-BADF-4B54-83C2-6564CDCB3919}">
      <dgm:prSet/>
      <dgm:spPr>
        <a:solidFill>
          <a:srgbClr val="FF33CC"/>
        </a:solidFill>
        <a:ln>
          <a:solidFill>
            <a:schemeClr val="bg1"/>
          </a:solidFill>
        </a:ln>
      </dgm:spPr>
      <dgm:t>
        <a:bodyPr/>
        <a:lstStyle/>
        <a:p>
          <a:endParaRPr lang="fr-FR">
            <a:solidFill>
              <a:schemeClr val="bg1"/>
            </a:solidFill>
          </a:endParaRPr>
        </a:p>
      </dgm:t>
    </dgm:pt>
    <dgm:pt modelId="{8509D0BF-76B5-414C-ADEB-892BAC9301BD}" type="parTrans" cxnId="{CFA10EA9-BADF-4B54-83C2-6564CDCB3919}">
      <dgm:prSet/>
      <dgm:spPr/>
      <dgm:t>
        <a:bodyPr/>
        <a:lstStyle/>
        <a:p>
          <a:endParaRPr lang="fr-FR"/>
        </a:p>
      </dgm:t>
    </dgm:pt>
    <dgm:pt modelId="{9C337829-7F3B-4016-9D80-C50ECE187D46}">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Vocale</a:t>
          </a:r>
          <a:endParaRPr lang="fr-FR" sz="3200" dirty="0"/>
        </a:p>
      </dgm:t>
    </dgm:pt>
    <dgm:pt modelId="{9855DA66-384A-45F6-B695-25AB41E73305}" type="sibTrans" cxnId="{8994CFA7-0A74-424B-B7C0-16F408909436}">
      <dgm:prSet/>
      <dgm:spPr>
        <a:solidFill>
          <a:srgbClr val="FF33CC"/>
        </a:solidFill>
        <a:ln>
          <a:solidFill>
            <a:schemeClr val="bg1"/>
          </a:solidFill>
        </a:ln>
      </dgm:spPr>
      <dgm:t>
        <a:bodyPr/>
        <a:lstStyle/>
        <a:p>
          <a:endParaRPr lang="fr-FR">
            <a:solidFill>
              <a:schemeClr val="bg1"/>
            </a:solidFill>
          </a:endParaRPr>
        </a:p>
      </dgm:t>
    </dgm:pt>
    <dgm:pt modelId="{C6B3F112-4377-4AA9-BDCE-79B3A17D7824}" type="parTrans" cxnId="{8994CFA7-0A74-424B-B7C0-16F408909436}">
      <dgm:prSet/>
      <dgm:spPr/>
      <dgm:t>
        <a:bodyPr/>
        <a:lstStyle/>
        <a:p>
          <a:endParaRPr lang="fr-FR"/>
        </a:p>
      </dgm:t>
    </dgm:pt>
    <dgm:pt modelId="{3DE434D6-0BA2-4AC9-B665-E8951EC6DCE4}">
      <dgm:prSet phldrT="[Texte]" custT="1"/>
      <dgm:spPr>
        <a:gradFill flip="none" rotWithShape="0">
          <a:gsLst>
            <a:gs pos="0">
              <a:srgbClr val="FF33CC">
                <a:shade val="30000"/>
                <a:satMod val="115000"/>
              </a:srgbClr>
            </a:gs>
            <a:gs pos="50000">
              <a:srgbClr val="FF33CC">
                <a:shade val="67500"/>
                <a:satMod val="115000"/>
              </a:srgbClr>
            </a:gs>
            <a:gs pos="100000">
              <a:srgbClr val="FF33CC">
                <a:shade val="100000"/>
                <a:satMod val="115000"/>
              </a:srgbClr>
            </a:gs>
          </a:gsLst>
          <a:lin ang="16200000" scaled="1"/>
          <a:tileRect/>
        </a:gradFill>
        <a:ln>
          <a:solidFill>
            <a:schemeClr val="bg1"/>
          </a:solidFill>
        </a:ln>
      </dgm:spPr>
      <dgm:t>
        <a:bodyPr/>
        <a:lstStyle/>
        <a:p>
          <a:r>
            <a:rPr lang="fr-FR" sz="3200" dirty="0" smtClean="0"/>
            <a:t>J’ai donné la bonne réponse à mon orthophoniste.</a:t>
          </a:r>
          <a:endParaRPr lang="fr-FR" sz="3200" dirty="0"/>
        </a:p>
      </dgm:t>
    </dgm:pt>
    <dgm:pt modelId="{0521C30A-3FCD-4E62-ACE4-923BF40EAA08}" type="parTrans" cxnId="{CDFA156E-9661-4963-A2A3-D55089B24F35}">
      <dgm:prSet/>
      <dgm:spPr/>
      <dgm:t>
        <a:bodyPr/>
        <a:lstStyle/>
        <a:p>
          <a:endParaRPr lang="fr-FR"/>
        </a:p>
      </dgm:t>
    </dgm:pt>
    <dgm:pt modelId="{3AC8A0D1-45C2-418D-B930-E1126564337B}" type="sibTrans" cxnId="{CDFA156E-9661-4963-A2A3-D55089B24F35}">
      <dgm:prSet/>
      <dgm:spPr/>
      <dgm:t>
        <a:bodyPr/>
        <a:lstStyle/>
        <a:p>
          <a:endParaRPr lang="fr-FR"/>
        </a:p>
      </dgm:t>
    </dgm:pt>
    <dgm:pt modelId="{04036DDC-1BE2-471C-8338-6BA5DB39C416}" type="pres">
      <dgm:prSet presAssocID="{74924658-C60D-4FE2-AE0B-408C19263FCB}" presName="Name0" presStyleCnt="0">
        <dgm:presLayoutVars>
          <dgm:dir/>
          <dgm:resizeHandles val="exact"/>
        </dgm:presLayoutVars>
      </dgm:prSet>
      <dgm:spPr/>
      <dgm:t>
        <a:bodyPr/>
        <a:lstStyle/>
        <a:p>
          <a:endParaRPr lang="fr-FR"/>
        </a:p>
      </dgm:t>
    </dgm:pt>
    <dgm:pt modelId="{2F4656E7-08D3-46A1-8894-7D5BFDFCBACD}" type="pres">
      <dgm:prSet presAssocID="{74924658-C60D-4FE2-AE0B-408C19263FCB}" presName="vNodes" presStyleCnt="0"/>
      <dgm:spPr/>
    </dgm:pt>
    <dgm:pt modelId="{58BB03F9-C8FF-4757-939C-50F8205C60A7}" type="pres">
      <dgm:prSet presAssocID="{9C337829-7F3B-4016-9D80-C50ECE187D46}" presName="node" presStyleLbl="node1" presStyleIdx="0" presStyleCnt="6" custScaleX="580723">
        <dgm:presLayoutVars>
          <dgm:bulletEnabled val="1"/>
        </dgm:presLayoutVars>
      </dgm:prSet>
      <dgm:spPr>
        <a:prstGeom prst="roundRect">
          <a:avLst/>
        </a:prstGeom>
      </dgm:spPr>
      <dgm:t>
        <a:bodyPr/>
        <a:lstStyle/>
        <a:p>
          <a:endParaRPr lang="fr-FR"/>
        </a:p>
      </dgm:t>
    </dgm:pt>
    <dgm:pt modelId="{15C12EB1-DC87-4605-9960-8AA9A1394112}" type="pres">
      <dgm:prSet presAssocID="{9855DA66-384A-45F6-B695-25AB41E73305}" presName="spacerT" presStyleCnt="0"/>
      <dgm:spPr/>
    </dgm:pt>
    <dgm:pt modelId="{C343690F-C66C-4E4B-8B47-E10DF3720BBB}" type="pres">
      <dgm:prSet presAssocID="{9855DA66-384A-45F6-B695-25AB41E73305}" presName="sibTrans" presStyleLbl="sibTrans2D1" presStyleIdx="0" presStyleCnt="5"/>
      <dgm:spPr/>
      <dgm:t>
        <a:bodyPr/>
        <a:lstStyle/>
        <a:p>
          <a:endParaRPr lang="fr-FR"/>
        </a:p>
      </dgm:t>
    </dgm:pt>
    <dgm:pt modelId="{77F001A6-9592-4DF3-B941-5192D3E49D82}" type="pres">
      <dgm:prSet presAssocID="{9855DA66-384A-45F6-B695-25AB41E73305}" presName="spacerB" presStyleCnt="0"/>
      <dgm:spPr/>
    </dgm:pt>
    <dgm:pt modelId="{D076D494-EC63-4ED7-90F9-0BB6FD34991B}" type="pres">
      <dgm:prSet presAssocID="{B5B73EA8-88B2-4145-91F1-39D701B06C34}" presName="node" presStyleLbl="node1" presStyleIdx="1" presStyleCnt="6" custScaleX="594735">
        <dgm:presLayoutVars>
          <dgm:bulletEnabled val="1"/>
        </dgm:presLayoutVars>
      </dgm:prSet>
      <dgm:spPr>
        <a:prstGeom prst="roundRect">
          <a:avLst/>
        </a:prstGeom>
      </dgm:spPr>
      <dgm:t>
        <a:bodyPr/>
        <a:lstStyle/>
        <a:p>
          <a:endParaRPr lang="fr-FR"/>
        </a:p>
      </dgm:t>
    </dgm:pt>
    <dgm:pt modelId="{6EEE2A1A-FF53-411F-BACB-5A41491A29A6}" type="pres">
      <dgm:prSet presAssocID="{2A82B70A-0B43-42D6-AA59-C28F4EAA768C}" presName="spacerT" presStyleCnt="0"/>
      <dgm:spPr/>
    </dgm:pt>
    <dgm:pt modelId="{7A3447F4-FB20-4A91-A158-B3BA37BD8A10}" type="pres">
      <dgm:prSet presAssocID="{2A82B70A-0B43-42D6-AA59-C28F4EAA768C}" presName="sibTrans" presStyleLbl="sibTrans2D1" presStyleIdx="1" presStyleCnt="5"/>
      <dgm:spPr/>
      <dgm:t>
        <a:bodyPr/>
        <a:lstStyle/>
        <a:p>
          <a:endParaRPr lang="fr-FR"/>
        </a:p>
      </dgm:t>
    </dgm:pt>
    <dgm:pt modelId="{6AD94BC6-305F-4DE1-A90E-7E584EE01BAB}" type="pres">
      <dgm:prSet presAssocID="{2A82B70A-0B43-42D6-AA59-C28F4EAA768C}" presName="spacerB" presStyleCnt="0"/>
      <dgm:spPr/>
    </dgm:pt>
    <dgm:pt modelId="{29703E6D-C241-4E5D-AC6D-E423502B186D}" type="pres">
      <dgm:prSet presAssocID="{05D7BB3A-C76B-4768-A1A3-338A0CF4301B}" presName="node" presStyleLbl="node1" presStyleIdx="2" presStyleCnt="6" custScaleX="580723">
        <dgm:presLayoutVars>
          <dgm:bulletEnabled val="1"/>
        </dgm:presLayoutVars>
      </dgm:prSet>
      <dgm:spPr>
        <a:prstGeom prst="roundRect">
          <a:avLst/>
        </a:prstGeom>
      </dgm:spPr>
      <dgm:t>
        <a:bodyPr/>
        <a:lstStyle/>
        <a:p>
          <a:endParaRPr lang="fr-FR"/>
        </a:p>
      </dgm:t>
    </dgm:pt>
    <dgm:pt modelId="{27154726-167C-4F9F-AD58-047BF7561430}" type="pres">
      <dgm:prSet presAssocID="{718D2931-0CC2-4480-B301-CF9722DDC23A}" presName="spacerT" presStyleCnt="0"/>
      <dgm:spPr/>
    </dgm:pt>
    <dgm:pt modelId="{3D1FE1BF-3E53-4894-B979-6A4302F9D3D5}" type="pres">
      <dgm:prSet presAssocID="{718D2931-0CC2-4480-B301-CF9722DDC23A}" presName="sibTrans" presStyleLbl="sibTrans2D1" presStyleIdx="2" presStyleCnt="5"/>
      <dgm:spPr/>
      <dgm:t>
        <a:bodyPr/>
        <a:lstStyle/>
        <a:p>
          <a:endParaRPr lang="fr-FR"/>
        </a:p>
      </dgm:t>
    </dgm:pt>
    <dgm:pt modelId="{B050E049-0C71-4B6E-BABE-E1A45422C297}" type="pres">
      <dgm:prSet presAssocID="{718D2931-0CC2-4480-B301-CF9722DDC23A}" presName="spacerB" presStyleCnt="0"/>
      <dgm:spPr/>
    </dgm:pt>
    <dgm:pt modelId="{D2B9A119-F202-4C97-BE30-C6A77A28056A}" type="pres">
      <dgm:prSet presAssocID="{454CCAD2-3B40-48AD-B7BD-5725AAB80CED}" presName="node" presStyleLbl="node1" presStyleIdx="3" presStyleCnt="6" custScaleX="608747">
        <dgm:presLayoutVars>
          <dgm:bulletEnabled val="1"/>
        </dgm:presLayoutVars>
      </dgm:prSet>
      <dgm:spPr>
        <a:prstGeom prst="roundRect">
          <a:avLst/>
        </a:prstGeom>
      </dgm:spPr>
      <dgm:t>
        <a:bodyPr/>
        <a:lstStyle/>
        <a:p>
          <a:endParaRPr lang="fr-FR"/>
        </a:p>
      </dgm:t>
    </dgm:pt>
    <dgm:pt modelId="{99FB383A-D060-453D-853E-9895E3B5CB54}" type="pres">
      <dgm:prSet presAssocID="{78DEF6AE-20F3-454E-AE14-0CFF7425DCA4}" presName="spacerT" presStyleCnt="0"/>
      <dgm:spPr/>
    </dgm:pt>
    <dgm:pt modelId="{31D5472A-B4FB-445B-9400-15E4B04F023B}" type="pres">
      <dgm:prSet presAssocID="{78DEF6AE-20F3-454E-AE14-0CFF7425DCA4}" presName="sibTrans" presStyleLbl="sibTrans2D1" presStyleIdx="3" presStyleCnt="5"/>
      <dgm:spPr/>
      <dgm:t>
        <a:bodyPr/>
        <a:lstStyle/>
        <a:p>
          <a:endParaRPr lang="fr-FR"/>
        </a:p>
      </dgm:t>
    </dgm:pt>
    <dgm:pt modelId="{FC7386BD-DD02-4485-AD44-25E2A6B3835E}" type="pres">
      <dgm:prSet presAssocID="{78DEF6AE-20F3-454E-AE14-0CFF7425DCA4}" presName="spacerB" presStyleCnt="0"/>
      <dgm:spPr/>
    </dgm:pt>
    <dgm:pt modelId="{C99228E3-2749-4080-AB98-BD6A6FD1D6D2}" type="pres">
      <dgm:prSet presAssocID="{C381E388-2AC3-4986-9820-467D26550770}" presName="node" presStyleLbl="node1" presStyleIdx="4" presStyleCnt="6" custScaleX="592375">
        <dgm:presLayoutVars>
          <dgm:bulletEnabled val="1"/>
        </dgm:presLayoutVars>
      </dgm:prSet>
      <dgm:spPr>
        <a:prstGeom prst="roundRect">
          <a:avLst/>
        </a:prstGeom>
      </dgm:spPr>
      <dgm:t>
        <a:bodyPr/>
        <a:lstStyle/>
        <a:p>
          <a:endParaRPr lang="fr-FR"/>
        </a:p>
      </dgm:t>
    </dgm:pt>
    <dgm:pt modelId="{92C4577C-4A75-43AE-A6F6-A3FC1F224B5F}" type="pres">
      <dgm:prSet presAssocID="{74924658-C60D-4FE2-AE0B-408C19263FCB}" presName="sibTransLast" presStyleLbl="sibTrans2D1" presStyleIdx="4" presStyleCnt="5"/>
      <dgm:spPr/>
      <dgm:t>
        <a:bodyPr/>
        <a:lstStyle/>
        <a:p>
          <a:endParaRPr lang="fr-FR"/>
        </a:p>
      </dgm:t>
    </dgm:pt>
    <dgm:pt modelId="{D77DD78D-300F-46D6-B58B-A7395B0C010B}" type="pres">
      <dgm:prSet presAssocID="{74924658-C60D-4FE2-AE0B-408C19263FCB}" presName="connectorText" presStyleLbl="sibTrans2D1" presStyleIdx="4" presStyleCnt="5"/>
      <dgm:spPr/>
      <dgm:t>
        <a:bodyPr/>
        <a:lstStyle/>
        <a:p>
          <a:endParaRPr lang="fr-FR"/>
        </a:p>
      </dgm:t>
    </dgm:pt>
    <dgm:pt modelId="{24C0410C-8EBD-437B-BB65-06F1ED9E24A8}" type="pres">
      <dgm:prSet presAssocID="{74924658-C60D-4FE2-AE0B-408C19263FCB}" presName="lastNode" presStyleLbl="node1" presStyleIdx="5" presStyleCnt="6" custScaleX="293078" custLinFactX="43470" custLinFactNeighborX="100000" custLinFactNeighborY="-1541">
        <dgm:presLayoutVars>
          <dgm:bulletEnabled val="1"/>
        </dgm:presLayoutVars>
      </dgm:prSet>
      <dgm:spPr>
        <a:prstGeom prst="roundRect">
          <a:avLst/>
        </a:prstGeom>
      </dgm:spPr>
      <dgm:t>
        <a:bodyPr/>
        <a:lstStyle/>
        <a:p>
          <a:endParaRPr lang="fr-FR"/>
        </a:p>
      </dgm:t>
    </dgm:pt>
  </dgm:ptLst>
  <dgm:cxnLst>
    <dgm:cxn modelId="{8994CFA7-0A74-424B-B7C0-16F408909436}" srcId="{74924658-C60D-4FE2-AE0B-408C19263FCB}" destId="{9C337829-7F3B-4016-9D80-C50ECE187D46}" srcOrd="0" destOrd="0" parTransId="{C6B3F112-4377-4AA9-BDCE-79B3A17D7824}" sibTransId="{9855DA66-384A-45F6-B695-25AB41E73305}"/>
    <dgm:cxn modelId="{CFA10EA9-BADF-4B54-83C2-6564CDCB3919}" srcId="{74924658-C60D-4FE2-AE0B-408C19263FCB}" destId="{B5B73EA8-88B2-4145-91F1-39D701B06C34}" srcOrd="1" destOrd="0" parTransId="{8509D0BF-76B5-414C-ADEB-892BAC9301BD}" sibTransId="{2A82B70A-0B43-42D6-AA59-C28F4EAA768C}"/>
    <dgm:cxn modelId="{28C59E8C-2506-4754-85F4-50265AE8EFD5}" type="presOf" srcId="{D984141C-DD22-4898-8479-A7C4AF97BF2A}" destId="{92C4577C-4A75-43AE-A6F6-A3FC1F224B5F}" srcOrd="0" destOrd="0" presId="urn:microsoft.com/office/officeart/2005/8/layout/equation2"/>
    <dgm:cxn modelId="{EEB246F5-FE17-4629-912A-2D1408C55EA7}" type="presOf" srcId="{9855DA66-384A-45F6-B695-25AB41E73305}" destId="{C343690F-C66C-4E4B-8B47-E10DF3720BBB}" srcOrd="0" destOrd="0" presId="urn:microsoft.com/office/officeart/2005/8/layout/equation2"/>
    <dgm:cxn modelId="{36D02F5C-2BD5-4530-B2F5-6FEAA80055F4}" type="presOf" srcId="{718D2931-0CC2-4480-B301-CF9722DDC23A}" destId="{3D1FE1BF-3E53-4894-B979-6A4302F9D3D5}" srcOrd="0" destOrd="0" presId="urn:microsoft.com/office/officeart/2005/8/layout/equation2"/>
    <dgm:cxn modelId="{39323DCF-E52A-439D-8498-E6DC05A04490}" type="presOf" srcId="{D984141C-DD22-4898-8479-A7C4AF97BF2A}" destId="{D77DD78D-300F-46D6-B58B-A7395B0C010B}" srcOrd="1" destOrd="0" presId="urn:microsoft.com/office/officeart/2005/8/layout/equation2"/>
    <dgm:cxn modelId="{DA603AC4-EE5F-4E08-980B-9BEFBEC9E7A5}" type="presOf" srcId="{9C337829-7F3B-4016-9D80-C50ECE187D46}" destId="{58BB03F9-C8FF-4757-939C-50F8205C60A7}" srcOrd="0" destOrd="0" presId="urn:microsoft.com/office/officeart/2005/8/layout/equation2"/>
    <dgm:cxn modelId="{6F406EF6-24B7-4D20-B830-E69D5E76E1D0}" srcId="{74924658-C60D-4FE2-AE0B-408C19263FCB}" destId="{05D7BB3A-C76B-4768-A1A3-338A0CF4301B}" srcOrd="2" destOrd="0" parTransId="{93CB2DAC-C1A6-43D3-9908-82BB38581B3F}" sibTransId="{718D2931-0CC2-4480-B301-CF9722DDC23A}"/>
    <dgm:cxn modelId="{BC623808-E102-4D5B-8FB5-FB63D53B605F}" srcId="{74924658-C60D-4FE2-AE0B-408C19263FCB}" destId="{454CCAD2-3B40-48AD-B7BD-5725AAB80CED}" srcOrd="3" destOrd="0" parTransId="{4726F38B-CD9E-489B-B8F8-2CD29B389487}" sibTransId="{78DEF6AE-20F3-454E-AE14-0CFF7425DCA4}"/>
    <dgm:cxn modelId="{CC15C162-B0FC-4F46-8B17-3655C223EABE}" type="presOf" srcId="{2A82B70A-0B43-42D6-AA59-C28F4EAA768C}" destId="{7A3447F4-FB20-4A91-A158-B3BA37BD8A10}" srcOrd="0" destOrd="0" presId="urn:microsoft.com/office/officeart/2005/8/layout/equation2"/>
    <dgm:cxn modelId="{4816D9BD-AE72-4FDB-AFBA-0712317FA500}" type="presOf" srcId="{74924658-C60D-4FE2-AE0B-408C19263FCB}" destId="{04036DDC-1BE2-471C-8338-6BA5DB39C416}" srcOrd="0" destOrd="0" presId="urn:microsoft.com/office/officeart/2005/8/layout/equation2"/>
    <dgm:cxn modelId="{8760CE8B-6ADF-43C5-BE03-9B856A96471B}" srcId="{74924658-C60D-4FE2-AE0B-408C19263FCB}" destId="{C381E388-2AC3-4986-9820-467D26550770}" srcOrd="4" destOrd="0" parTransId="{3B2573DC-10CC-4DBA-B41B-8B17223E1055}" sibTransId="{D984141C-DD22-4898-8479-A7C4AF97BF2A}"/>
    <dgm:cxn modelId="{F26D7330-B6C7-4638-9A43-D7DC1D533CC1}" type="presOf" srcId="{78DEF6AE-20F3-454E-AE14-0CFF7425DCA4}" destId="{31D5472A-B4FB-445B-9400-15E4B04F023B}" srcOrd="0" destOrd="0" presId="urn:microsoft.com/office/officeart/2005/8/layout/equation2"/>
    <dgm:cxn modelId="{CDFA156E-9661-4963-A2A3-D55089B24F35}" srcId="{74924658-C60D-4FE2-AE0B-408C19263FCB}" destId="{3DE434D6-0BA2-4AC9-B665-E8951EC6DCE4}" srcOrd="5" destOrd="0" parTransId="{0521C30A-3FCD-4E62-ACE4-923BF40EAA08}" sibTransId="{3AC8A0D1-45C2-418D-B930-E1126564337B}"/>
    <dgm:cxn modelId="{6F0DA254-A498-4134-BF14-0D39F72AE977}" type="presOf" srcId="{05D7BB3A-C76B-4768-A1A3-338A0CF4301B}" destId="{29703E6D-C241-4E5D-AC6D-E423502B186D}" srcOrd="0" destOrd="0" presId="urn:microsoft.com/office/officeart/2005/8/layout/equation2"/>
    <dgm:cxn modelId="{0508AEEC-25BE-433E-89D8-D9FC33F07238}" type="presOf" srcId="{3DE434D6-0BA2-4AC9-B665-E8951EC6DCE4}" destId="{24C0410C-8EBD-437B-BB65-06F1ED9E24A8}" srcOrd="0" destOrd="0" presId="urn:microsoft.com/office/officeart/2005/8/layout/equation2"/>
    <dgm:cxn modelId="{993ADDBE-299F-4E17-9527-16CD46543267}" type="presOf" srcId="{B5B73EA8-88B2-4145-91F1-39D701B06C34}" destId="{D076D494-EC63-4ED7-90F9-0BB6FD34991B}" srcOrd="0" destOrd="0" presId="urn:microsoft.com/office/officeart/2005/8/layout/equation2"/>
    <dgm:cxn modelId="{B7B45289-9333-4337-9651-3B061786E209}" type="presOf" srcId="{C381E388-2AC3-4986-9820-467D26550770}" destId="{C99228E3-2749-4080-AB98-BD6A6FD1D6D2}" srcOrd="0" destOrd="0" presId="urn:microsoft.com/office/officeart/2005/8/layout/equation2"/>
    <dgm:cxn modelId="{A257B4E6-D8D5-47A8-82F6-5D69232E0B03}" type="presOf" srcId="{454CCAD2-3B40-48AD-B7BD-5725AAB80CED}" destId="{D2B9A119-F202-4C97-BE30-C6A77A28056A}" srcOrd="0" destOrd="0" presId="urn:microsoft.com/office/officeart/2005/8/layout/equation2"/>
    <dgm:cxn modelId="{AB111B9E-67B1-4F71-9EEA-153C5F80C355}" type="presParOf" srcId="{04036DDC-1BE2-471C-8338-6BA5DB39C416}" destId="{2F4656E7-08D3-46A1-8894-7D5BFDFCBACD}" srcOrd="0" destOrd="0" presId="urn:microsoft.com/office/officeart/2005/8/layout/equation2"/>
    <dgm:cxn modelId="{02CAC6A4-6FF6-4088-9FA2-36CD4BA1AC21}" type="presParOf" srcId="{2F4656E7-08D3-46A1-8894-7D5BFDFCBACD}" destId="{58BB03F9-C8FF-4757-939C-50F8205C60A7}" srcOrd="0" destOrd="0" presId="urn:microsoft.com/office/officeart/2005/8/layout/equation2"/>
    <dgm:cxn modelId="{74789A8A-5D9E-4738-81B8-640FE0FBD363}" type="presParOf" srcId="{2F4656E7-08D3-46A1-8894-7D5BFDFCBACD}" destId="{15C12EB1-DC87-4605-9960-8AA9A1394112}" srcOrd="1" destOrd="0" presId="urn:microsoft.com/office/officeart/2005/8/layout/equation2"/>
    <dgm:cxn modelId="{4465BA20-E911-46D2-840C-1495D84272BA}" type="presParOf" srcId="{2F4656E7-08D3-46A1-8894-7D5BFDFCBACD}" destId="{C343690F-C66C-4E4B-8B47-E10DF3720BBB}" srcOrd="2" destOrd="0" presId="urn:microsoft.com/office/officeart/2005/8/layout/equation2"/>
    <dgm:cxn modelId="{EC5C240B-E63F-4D18-A07B-8F1CF323AD1B}" type="presParOf" srcId="{2F4656E7-08D3-46A1-8894-7D5BFDFCBACD}" destId="{77F001A6-9592-4DF3-B941-5192D3E49D82}" srcOrd="3" destOrd="0" presId="urn:microsoft.com/office/officeart/2005/8/layout/equation2"/>
    <dgm:cxn modelId="{CB6847EB-482D-4990-A1F7-4C33D2FCE2EE}" type="presParOf" srcId="{2F4656E7-08D3-46A1-8894-7D5BFDFCBACD}" destId="{D076D494-EC63-4ED7-90F9-0BB6FD34991B}" srcOrd="4" destOrd="0" presId="urn:microsoft.com/office/officeart/2005/8/layout/equation2"/>
    <dgm:cxn modelId="{82F36BE1-B45C-43C1-964B-D5DBB7FCD1F7}" type="presParOf" srcId="{2F4656E7-08D3-46A1-8894-7D5BFDFCBACD}" destId="{6EEE2A1A-FF53-411F-BACB-5A41491A29A6}" srcOrd="5" destOrd="0" presId="urn:microsoft.com/office/officeart/2005/8/layout/equation2"/>
    <dgm:cxn modelId="{1DFD331C-FE16-4A4D-8F2C-E2C86BC90BFD}" type="presParOf" srcId="{2F4656E7-08D3-46A1-8894-7D5BFDFCBACD}" destId="{7A3447F4-FB20-4A91-A158-B3BA37BD8A10}" srcOrd="6" destOrd="0" presId="urn:microsoft.com/office/officeart/2005/8/layout/equation2"/>
    <dgm:cxn modelId="{2CA26768-3FC5-46D7-B1AC-7E0E8DAB0FD8}" type="presParOf" srcId="{2F4656E7-08D3-46A1-8894-7D5BFDFCBACD}" destId="{6AD94BC6-305F-4DE1-A90E-7E584EE01BAB}" srcOrd="7" destOrd="0" presId="urn:microsoft.com/office/officeart/2005/8/layout/equation2"/>
    <dgm:cxn modelId="{742AECBD-211F-4043-8657-FEBF09BFE4FA}" type="presParOf" srcId="{2F4656E7-08D3-46A1-8894-7D5BFDFCBACD}" destId="{29703E6D-C241-4E5D-AC6D-E423502B186D}" srcOrd="8" destOrd="0" presId="urn:microsoft.com/office/officeart/2005/8/layout/equation2"/>
    <dgm:cxn modelId="{326B44DF-038D-47C3-8B1E-633FCFDF61A0}" type="presParOf" srcId="{2F4656E7-08D3-46A1-8894-7D5BFDFCBACD}" destId="{27154726-167C-4F9F-AD58-047BF7561430}" srcOrd="9" destOrd="0" presId="urn:microsoft.com/office/officeart/2005/8/layout/equation2"/>
    <dgm:cxn modelId="{AAAD166F-0C26-49E3-9553-13E8AF9FCD38}" type="presParOf" srcId="{2F4656E7-08D3-46A1-8894-7D5BFDFCBACD}" destId="{3D1FE1BF-3E53-4894-B979-6A4302F9D3D5}" srcOrd="10" destOrd="0" presId="urn:microsoft.com/office/officeart/2005/8/layout/equation2"/>
    <dgm:cxn modelId="{452EEF84-BD65-4F74-84ED-EDF788BC85F2}" type="presParOf" srcId="{2F4656E7-08D3-46A1-8894-7D5BFDFCBACD}" destId="{B050E049-0C71-4B6E-BABE-E1A45422C297}" srcOrd="11" destOrd="0" presId="urn:microsoft.com/office/officeart/2005/8/layout/equation2"/>
    <dgm:cxn modelId="{7D54C9C4-F1A1-4967-B7B8-D3CED9423860}" type="presParOf" srcId="{2F4656E7-08D3-46A1-8894-7D5BFDFCBACD}" destId="{D2B9A119-F202-4C97-BE30-C6A77A28056A}" srcOrd="12" destOrd="0" presId="urn:microsoft.com/office/officeart/2005/8/layout/equation2"/>
    <dgm:cxn modelId="{AEAF91C3-49AE-4659-9182-E231577480C8}" type="presParOf" srcId="{2F4656E7-08D3-46A1-8894-7D5BFDFCBACD}" destId="{99FB383A-D060-453D-853E-9895E3B5CB54}" srcOrd="13" destOrd="0" presId="urn:microsoft.com/office/officeart/2005/8/layout/equation2"/>
    <dgm:cxn modelId="{45912545-D337-44DF-B1A1-6B30965BEC1E}" type="presParOf" srcId="{2F4656E7-08D3-46A1-8894-7D5BFDFCBACD}" destId="{31D5472A-B4FB-445B-9400-15E4B04F023B}" srcOrd="14" destOrd="0" presId="urn:microsoft.com/office/officeart/2005/8/layout/equation2"/>
    <dgm:cxn modelId="{2895DB51-4060-4B9A-9675-7363D0201FCE}" type="presParOf" srcId="{2F4656E7-08D3-46A1-8894-7D5BFDFCBACD}" destId="{FC7386BD-DD02-4485-AD44-25E2A6B3835E}" srcOrd="15" destOrd="0" presId="urn:microsoft.com/office/officeart/2005/8/layout/equation2"/>
    <dgm:cxn modelId="{7CCDFE3D-8598-47C9-B54E-4C8A8CE3AAB6}" type="presParOf" srcId="{2F4656E7-08D3-46A1-8894-7D5BFDFCBACD}" destId="{C99228E3-2749-4080-AB98-BD6A6FD1D6D2}" srcOrd="16" destOrd="0" presId="urn:microsoft.com/office/officeart/2005/8/layout/equation2"/>
    <dgm:cxn modelId="{A53A430A-32AF-4648-B26E-69F5E691C86A}" type="presParOf" srcId="{04036DDC-1BE2-471C-8338-6BA5DB39C416}" destId="{92C4577C-4A75-43AE-A6F6-A3FC1F224B5F}" srcOrd="1" destOrd="0" presId="urn:microsoft.com/office/officeart/2005/8/layout/equation2"/>
    <dgm:cxn modelId="{8485A664-D791-43C7-8215-8CFFB519B020}" type="presParOf" srcId="{92C4577C-4A75-43AE-A6F6-A3FC1F224B5F}" destId="{D77DD78D-300F-46D6-B58B-A7395B0C010B}" srcOrd="0" destOrd="0" presId="urn:microsoft.com/office/officeart/2005/8/layout/equation2"/>
    <dgm:cxn modelId="{D3443EBB-DC79-46D1-849D-6F87CCC05DF3}" type="presParOf" srcId="{04036DDC-1BE2-471C-8338-6BA5DB39C416}" destId="{24C0410C-8EBD-437B-BB65-06F1ED9E24A8}" srcOrd="2" destOrd="0" presId="urn:microsoft.com/office/officeart/2005/8/layout/equati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4924658-C60D-4FE2-AE0B-408C19263FCB}" type="doc">
      <dgm:prSet loTypeId="urn:microsoft.com/office/officeart/2005/8/layout/equation2" loCatId="process" qsTypeId="urn:microsoft.com/office/officeart/2005/8/quickstyle/simple2" qsCatId="simple" csTypeId="urn:microsoft.com/office/officeart/2005/8/colors/accent6_2" csCatId="accent6" phldr="1"/>
      <dgm:spPr/>
      <dgm:t>
        <a:bodyPr/>
        <a:lstStyle/>
        <a:p>
          <a:endParaRPr lang="fr-FR"/>
        </a:p>
      </dgm:t>
    </dgm:pt>
    <dgm:pt modelId="{C381E388-2AC3-4986-9820-467D26550770}">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Eau</a:t>
          </a:r>
          <a:endParaRPr lang="fr-FR" sz="3200" dirty="0"/>
        </a:p>
      </dgm:t>
    </dgm:pt>
    <dgm:pt modelId="{D984141C-DD22-4898-8479-A7C4AF97BF2A}" type="sibTrans" cxnId="{8760CE8B-6ADF-43C5-BE03-9B856A96471B}">
      <dgm:prSet/>
      <dgm:spPr/>
      <dgm:t>
        <a:bodyPr/>
        <a:lstStyle/>
        <a:p>
          <a:endParaRPr lang="fr-FR"/>
        </a:p>
      </dgm:t>
    </dgm:pt>
    <dgm:pt modelId="{3B2573DC-10CC-4DBA-B41B-8B17223E1055}" type="parTrans" cxnId="{8760CE8B-6ADF-43C5-BE03-9B856A96471B}">
      <dgm:prSet/>
      <dgm:spPr/>
      <dgm:t>
        <a:bodyPr/>
        <a:lstStyle/>
        <a:p>
          <a:endParaRPr lang="fr-FR"/>
        </a:p>
      </dgm:t>
    </dgm:pt>
    <dgm:pt modelId="{454CCAD2-3B40-48AD-B7BD-5725AAB80CED}">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Air</a:t>
          </a:r>
          <a:endParaRPr lang="fr-FR" sz="3200" dirty="0"/>
        </a:p>
      </dgm:t>
    </dgm:pt>
    <dgm:pt modelId="{78DEF6AE-20F3-454E-AE14-0CFF7425DCA4}" type="sibTrans" cxnId="{BC623808-E102-4D5B-8FB5-FB63D53B605F}">
      <dgm:prSet/>
      <dgm:spPr>
        <a:solidFill>
          <a:srgbClr val="FF33CC"/>
        </a:solidFill>
        <a:ln>
          <a:solidFill>
            <a:schemeClr val="bg1"/>
          </a:solidFill>
        </a:ln>
      </dgm:spPr>
      <dgm:t>
        <a:bodyPr/>
        <a:lstStyle/>
        <a:p>
          <a:endParaRPr lang="fr-FR">
            <a:solidFill>
              <a:schemeClr val="bg1"/>
            </a:solidFill>
          </a:endParaRPr>
        </a:p>
      </dgm:t>
    </dgm:pt>
    <dgm:pt modelId="{4726F38B-CD9E-489B-B8F8-2CD29B389487}" type="parTrans" cxnId="{BC623808-E102-4D5B-8FB5-FB63D53B605F}">
      <dgm:prSet/>
      <dgm:spPr/>
      <dgm:t>
        <a:bodyPr/>
        <a:lstStyle/>
        <a:p>
          <a:endParaRPr lang="fr-FR"/>
        </a:p>
      </dgm:t>
    </dgm:pt>
    <dgm:pt modelId="{05D7BB3A-C76B-4768-A1A3-338A0CF4301B}">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Pensée </a:t>
          </a:r>
          <a:endParaRPr lang="fr-FR" sz="3200" dirty="0"/>
        </a:p>
      </dgm:t>
    </dgm:pt>
    <dgm:pt modelId="{718D2931-0CC2-4480-B301-CF9722DDC23A}" type="sibTrans" cxnId="{6F406EF6-24B7-4D20-B830-E69D5E76E1D0}">
      <dgm:prSet/>
      <dgm:spPr>
        <a:solidFill>
          <a:srgbClr val="FF33CC"/>
        </a:solidFill>
        <a:ln>
          <a:solidFill>
            <a:schemeClr val="bg1"/>
          </a:solidFill>
        </a:ln>
      </dgm:spPr>
      <dgm:t>
        <a:bodyPr/>
        <a:lstStyle/>
        <a:p>
          <a:endParaRPr lang="fr-FR">
            <a:solidFill>
              <a:schemeClr val="bg1"/>
            </a:solidFill>
          </a:endParaRPr>
        </a:p>
      </dgm:t>
    </dgm:pt>
    <dgm:pt modelId="{93CB2DAC-C1A6-43D3-9908-82BB38581B3F}" type="parTrans" cxnId="{6F406EF6-24B7-4D20-B830-E69D5E76E1D0}">
      <dgm:prSet/>
      <dgm:spPr/>
      <dgm:t>
        <a:bodyPr/>
        <a:lstStyle/>
        <a:p>
          <a:endParaRPr lang="fr-FR"/>
        </a:p>
      </dgm:t>
    </dgm:pt>
    <dgm:pt modelId="{B5B73EA8-88B2-4145-91F1-39D701B06C34}">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Electrique</a:t>
          </a:r>
          <a:endParaRPr lang="fr-FR" sz="3200" dirty="0"/>
        </a:p>
      </dgm:t>
    </dgm:pt>
    <dgm:pt modelId="{2A82B70A-0B43-42D6-AA59-C28F4EAA768C}" type="sibTrans" cxnId="{CFA10EA9-BADF-4B54-83C2-6564CDCB3919}">
      <dgm:prSet/>
      <dgm:spPr>
        <a:solidFill>
          <a:srgbClr val="FF33CC"/>
        </a:solidFill>
        <a:ln>
          <a:solidFill>
            <a:schemeClr val="bg1"/>
          </a:solidFill>
        </a:ln>
      </dgm:spPr>
      <dgm:t>
        <a:bodyPr/>
        <a:lstStyle/>
        <a:p>
          <a:endParaRPr lang="fr-FR">
            <a:solidFill>
              <a:schemeClr val="bg1"/>
            </a:solidFill>
          </a:endParaRPr>
        </a:p>
      </dgm:t>
    </dgm:pt>
    <dgm:pt modelId="{8509D0BF-76B5-414C-ADEB-892BAC9301BD}" type="parTrans" cxnId="{CFA10EA9-BADF-4B54-83C2-6564CDCB3919}">
      <dgm:prSet/>
      <dgm:spPr/>
      <dgm:t>
        <a:bodyPr/>
        <a:lstStyle/>
        <a:p>
          <a:endParaRPr lang="fr-FR"/>
        </a:p>
      </dgm:t>
    </dgm:pt>
    <dgm:pt modelId="{9C337829-7F3B-4016-9D80-C50ECE187D46}">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dgm:spPr>
      <dgm:t>
        <a:bodyPr/>
        <a:lstStyle/>
        <a:p>
          <a:r>
            <a:rPr lang="fr-FR" sz="3200" dirty="0" smtClean="0"/>
            <a:t>Habituel</a:t>
          </a:r>
          <a:endParaRPr lang="fr-FR" sz="3200" dirty="0"/>
        </a:p>
      </dgm:t>
    </dgm:pt>
    <dgm:pt modelId="{9855DA66-384A-45F6-B695-25AB41E73305}" type="sibTrans" cxnId="{8994CFA7-0A74-424B-B7C0-16F408909436}">
      <dgm:prSet/>
      <dgm:spPr>
        <a:solidFill>
          <a:srgbClr val="FF33CC"/>
        </a:solidFill>
        <a:ln>
          <a:solidFill>
            <a:schemeClr val="bg1"/>
          </a:solidFill>
        </a:ln>
      </dgm:spPr>
      <dgm:t>
        <a:bodyPr/>
        <a:lstStyle/>
        <a:p>
          <a:endParaRPr lang="fr-FR">
            <a:solidFill>
              <a:schemeClr val="bg1"/>
            </a:solidFill>
          </a:endParaRPr>
        </a:p>
      </dgm:t>
    </dgm:pt>
    <dgm:pt modelId="{C6B3F112-4377-4AA9-BDCE-79B3A17D7824}" type="parTrans" cxnId="{8994CFA7-0A74-424B-B7C0-16F408909436}">
      <dgm:prSet/>
      <dgm:spPr/>
      <dgm:t>
        <a:bodyPr/>
        <a:lstStyle/>
        <a:p>
          <a:endParaRPr lang="fr-FR"/>
        </a:p>
      </dgm:t>
    </dgm:pt>
    <dgm:pt modelId="{3DE434D6-0BA2-4AC9-B665-E8951EC6DCE4}">
      <dgm:prSet phldrT="[Texte]" custT="1"/>
      <dgm:spPr>
        <a:gradFill flip="none" rotWithShape="0">
          <a:gsLst>
            <a:gs pos="0">
              <a:srgbClr val="FF33CC">
                <a:shade val="30000"/>
                <a:satMod val="115000"/>
              </a:srgbClr>
            </a:gs>
            <a:gs pos="50000">
              <a:srgbClr val="FF33CC">
                <a:shade val="67500"/>
                <a:satMod val="115000"/>
              </a:srgbClr>
            </a:gs>
            <a:gs pos="100000">
              <a:srgbClr val="FF33CC">
                <a:shade val="100000"/>
                <a:satMod val="115000"/>
              </a:srgbClr>
            </a:gs>
          </a:gsLst>
          <a:lin ang="16200000" scaled="1"/>
          <a:tileRect/>
        </a:gradFill>
        <a:ln>
          <a:solidFill>
            <a:schemeClr val="bg1"/>
          </a:solidFill>
        </a:ln>
      </dgm:spPr>
      <dgm:t>
        <a:bodyPr/>
        <a:lstStyle/>
        <a:p>
          <a:r>
            <a:rPr lang="fr-FR" sz="3200" dirty="0" smtClean="0"/>
            <a:t>J’ai donné la bonne réponse à mon orthophoniste.</a:t>
          </a:r>
          <a:endParaRPr lang="fr-FR" sz="3200" dirty="0"/>
        </a:p>
      </dgm:t>
    </dgm:pt>
    <dgm:pt modelId="{0521C30A-3FCD-4E62-ACE4-923BF40EAA08}" type="parTrans" cxnId="{CDFA156E-9661-4963-A2A3-D55089B24F35}">
      <dgm:prSet/>
      <dgm:spPr/>
      <dgm:t>
        <a:bodyPr/>
        <a:lstStyle/>
        <a:p>
          <a:endParaRPr lang="fr-FR"/>
        </a:p>
      </dgm:t>
    </dgm:pt>
    <dgm:pt modelId="{3AC8A0D1-45C2-418D-B930-E1126564337B}" type="sibTrans" cxnId="{CDFA156E-9661-4963-A2A3-D55089B24F35}">
      <dgm:prSet/>
      <dgm:spPr/>
      <dgm:t>
        <a:bodyPr/>
        <a:lstStyle/>
        <a:p>
          <a:endParaRPr lang="fr-FR"/>
        </a:p>
      </dgm:t>
    </dgm:pt>
    <dgm:pt modelId="{04036DDC-1BE2-471C-8338-6BA5DB39C416}" type="pres">
      <dgm:prSet presAssocID="{74924658-C60D-4FE2-AE0B-408C19263FCB}" presName="Name0" presStyleCnt="0">
        <dgm:presLayoutVars>
          <dgm:dir/>
          <dgm:resizeHandles val="exact"/>
        </dgm:presLayoutVars>
      </dgm:prSet>
      <dgm:spPr/>
      <dgm:t>
        <a:bodyPr/>
        <a:lstStyle/>
        <a:p>
          <a:endParaRPr lang="fr-FR"/>
        </a:p>
      </dgm:t>
    </dgm:pt>
    <dgm:pt modelId="{2F4656E7-08D3-46A1-8894-7D5BFDFCBACD}" type="pres">
      <dgm:prSet presAssocID="{74924658-C60D-4FE2-AE0B-408C19263FCB}" presName="vNodes" presStyleCnt="0"/>
      <dgm:spPr/>
    </dgm:pt>
    <dgm:pt modelId="{58BB03F9-C8FF-4757-939C-50F8205C60A7}" type="pres">
      <dgm:prSet presAssocID="{9C337829-7F3B-4016-9D80-C50ECE187D46}" presName="node" presStyleLbl="node1" presStyleIdx="0" presStyleCnt="6" custScaleX="580723">
        <dgm:presLayoutVars>
          <dgm:bulletEnabled val="1"/>
        </dgm:presLayoutVars>
      </dgm:prSet>
      <dgm:spPr>
        <a:prstGeom prst="roundRect">
          <a:avLst/>
        </a:prstGeom>
      </dgm:spPr>
      <dgm:t>
        <a:bodyPr/>
        <a:lstStyle/>
        <a:p>
          <a:endParaRPr lang="fr-FR"/>
        </a:p>
      </dgm:t>
    </dgm:pt>
    <dgm:pt modelId="{15C12EB1-DC87-4605-9960-8AA9A1394112}" type="pres">
      <dgm:prSet presAssocID="{9855DA66-384A-45F6-B695-25AB41E73305}" presName="spacerT" presStyleCnt="0"/>
      <dgm:spPr/>
    </dgm:pt>
    <dgm:pt modelId="{C343690F-C66C-4E4B-8B47-E10DF3720BBB}" type="pres">
      <dgm:prSet presAssocID="{9855DA66-384A-45F6-B695-25AB41E73305}" presName="sibTrans" presStyleLbl="sibTrans2D1" presStyleIdx="0" presStyleCnt="5"/>
      <dgm:spPr/>
      <dgm:t>
        <a:bodyPr/>
        <a:lstStyle/>
        <a:p>
          <a:endParaRPr lang="fr-FR"/>
        </a:p>
      </dgm:t>
    </dgm:pt>
    <dgm:pt modelId="{77F001A6-9592-4DF3-B941-5192D3E49D82}" type="pres">
      <dgm:prSet presAssocID="{9855DA66-384A-45F6-B695-25AB41E73305}" presName="spacerB" presStyleCnt="0"/>
      <dgm:spPr/>
    </dgm:pt>
    <dgm:pt modelId="{D076D494-EC63-4ED7-90F9-0BB6FD34991B}" type="pres">
      <dgm:prSet presAssocID="{B5B73EA8-88B2-4145-91F1-39D701B06C34}" presName="node" presStyleLbl="node1" presStyleIdx="1" presStyleCnt="6" custScaleX="594735">
        <dgm:presLayoutVars>
          <dgm:bulletEnabled val="1"/>
        </dgm:presLayoutVars>
      </dgm:prSet>
      <dgm:spPr>
        <a:prstGeom prst="roundRect">
          <a:avLst/>
        </a:prstGeom>
      </dgm:spPr>
      <dgm:t>
        <a:bodyPr/>
        <a:lstStyle/>
        <a:p>
          <a:endParaRPr lang="fr-FR"/>
        </a:p>
      </dgm:t>
    </dgm:pt>
    <dgm:pt modelId="{6EEE2A1A-FF53-411F-BACB-5A41491A29A6}" type="pres">
      <dgm:prSet presAssocID="{2A82B70A-0B43-42D6-AA59-C28F4EAA768C}" presName="spacerT" presStyleCnt="0"/>
      <dgm:spPr/>
    </dgm:pt>
    <dgm:pt modelId="{7A3447F4-FB20-4A91-A158-B3BA37BD8A10}" type="pres">
      <dgm:prSet presAssocID="{2A82B70A-0B43-42D6-AA59-C28F4EAA768C}" presName="sibTrans" presStyleLbl="sibTrans2D1" presStyleIdx="1" presStyleCnt="5"/>
      <dgm:spPr/>
      <dgm:t>
        <a:bodyPr/>
        <a:lstStyle/>
        <a:p>
          <a:endParaRPr lang="fr-FR"/>
        </a:p>
      </dgm:t>
    </dgm:pt>
    <dgm:pt modelId="{6AD94BC6-305F-4DE1-A90E-7E584EE01BAB}" type="pres">
      <dgm:prSet presAssocID="{2A82B70A-0B43-42D6-AA59-C28F4EAA768C}" presName="spacerB" presStyleCnt="0"/>
      <dgm:spPr/>
    </dgm:pt>
    <dgm:pt modelId="{29703E6D-C241-4E5D-AC6D-E423502B186D}" type="pres">
      <dgm:prSet presAssocID="{05D7BB3A-C76B-4768-A1A3-338A0CF4301B}" presName="node" presStyleLbl="node1" presStyleIdx="2" presStyleCnt="6" custScaleX="580723">
        <dgm:presLayoutVars>
          <dgm:bulletEnabled val="1"/>
        </dgm:presLayoutVars>
      </dgm:prSet>
      <dgm:spPr>
        <a:prstGeom prst="roundRect">
          <a:avLst/>
        </a:prstGeom>
      </dgm:spPr>
      <dgm:t>
        <a:bodyPr/>
        <a:lstStyle/>
        <a:p>
          <a:endParaRPr lang="fr-FR"/>
        </a:p>
      </dgm:t>
    </dgm:pt>
    <dgm:pt modelId="{27154726-167C-4F9F-AD58-047BF7561430}" type="pres">
      <dgm:prSet presAssocID="{718D2931-0CC2-4480-B301-CF9722DDC23A}" presName="spacerT" presStyleCnt="0"/>
      <dgm:spPr/>
    </dgm:pt>
    <dgm:pt modelId="{3D1FE1BF-3E53-4894-B979-6A4302F9D3D5}" type="pres">
      <dgm:prSet presAssocID="{718D2931-0CC2-4480-B301-CF9722DDC23A}" presName="sibTrans" presStyleLbl="sibTrans2D1" presStyleIdx="2" presStyleCnt="5"/>
      <dgm:spPr/>
      <dgm:t>
        <a:bodyPr/>
        <a:lstStyle/>
        <a:p>
          <a:endParaRPr lang="fr-FR"/>
        </a:p>
      </dgm:t>
    </dgm:pt>
    <dgm:pt modelId="{B050E049-0C71-4B6E-BABE-E1A45422C297}" type="pres">
      <dgm:prSet presAssocID="{718D2931-0CC2-4480-B301-CF9722DDC23A}" presName="spacerB" presStyleCnt="0"/>
      <dgm:spPr/>
    </dgm:pt>
    <dgm:pt modelId="{D2B9A119-F202-4C97-BE30-C6A77A28056A}" type="pres">
      <dgm:prSet presAssocID="{454CCAD2-3B40-48AD-B7BD-5725AAB80CED}" presName="node" presStyleLbl="node1" presStyleIdx="3" presStyleCnt="6" custScaleX="608747">
        <dgm:presLayoutVars>
          <dgm:bulletEnabled val="1"/>
        </dgm:presLayoutVars>
      </dgm:prSet>
      <dgm:spPr>
        <a:prstGeom prst="roundRect">
          <a:avLst/>
        </a:prstGeom>
      </dgm:spPr>
      <dgm:t>
        <a:bodyPr/>
        <a:lstStyle/>
        <a:p>
          <a:endParaRPr lang="fr-FR"/>
        </a:p>
      </dgm:t>
    </dgm:pt>
    <dgm:pt modelId="{99FB383A-D060-453D-853E-9895E3B5CB54}" type="pres">
      <dgm:prSet presAssocID="{78DEF6AE-20F3-454E-AE14-0CFF7425DCA4}" presName="spacerT" presStyleCnt="0"/>
      <dgm:spPr/>
    </dgm:pt>
    <dgm:pt modelId="{31D5472A-B4FB-445B-9400-15E4B04F023B}" type="pres">
      <dgm:prSet presAssocID="{78DEF6AE-20F3-454E-AE14-0CFF7425DCA4}" presName="sibTrans" presStyleLbl="sibTrans2D1" presStyleIdx="3" presStyleCnt="5"/>
      <dgm:spPr/>
      <dgm:t>
        <a:bodyPr/>
        <a:lstStyle/>
        <a:p>
          <a:endParaRPr lang="fr-FR"/>
        </a:p>
      </dgm:t>
    </dgm:pt>
    <dgm:pt modelId="{FC7386BD-DD02-4485-AD44-25E2A6B3835E}" type="pres">
      <dgm:prSet presAssocID="{78DEF6AE-20F3-454E-AE14-0CFF7425DCA4}" presName="spacerB" presStyleCnt="0"/>
      <dgm:spPr/>
    </dgm:pt>
    <dgm:pt modelId="{C99228E3-2749-4080-AB98-BD6A6FD1D6D2}" type="pres">
      <dgm:prSet presAssocID="{C381E388-2AC3-4986-9820-467D26550770}" presName="node" presStyleLbl="node1" presStyleIdx="4" presStyleCnt="6" custScaleX="592375">
        <dgm:presLayoutVars>
          <dgm:bulletEnabled val="1"/>
        </dgm:presLayoutVars>
      </dgm:prSet>
      <dgm:spPr>
        <a:prstGeom prst="roundRect">
          <a:avLst/>
        </a:prstGeom>
      </dgm:spPr>
      <dgm:t>
        <a:bodyPr/>
        <a:lstStyle/>
        <a:p>
          <a:endParaRPr lang="fr-FR"/>
        </a:p>
      </dgm:t>
    </dgm:pt>
    <dgm:pt modelId="{92C4577C-4A75-43AE-A6F6-A3FC1F224B5F}" type="pres">
      <dgm:prSet presAssocID="{74924658-C60D-4FE2-AE0B-408C19263FCB}" presName="sibTransLast" presStyleLbl="sibTrans2D1" presStyleIdx="4" presStyleCnt="5"/>
      <dgm:spPr/>
      <dgm:t>
        <a:bodyPr/>
        <a:lstStyle/>
        <a:p>
          <a:endParaRPr lang="fr-FR"/>
        </a:p>
      </dgm:t>
    </dgm:pt>
    <dgm:pt modelId="{D77DD78D-300F-46D6-B58B-A7395B0C010B}" type="pres">
      <dgm:prSet presAssocID="{74924658-C60D-4FE2-AE0B-408C19263FCB}" presName="connectorText" presStyleLbl="sibTrans2D1" presStyleIdx="4" presStyleCnt="5"/>
      <dgm:spPr/>
      <dgm:t>
        <a:bodyPr/>
        <a:lstStyle/>
        <a:p>
          <a:endParaRPr lang="fr-FR"/>
        </a:p>
      </dgm:t>
    </dgm:pt>
    <dgm:pt modelId="{24C0410C-8EBD-437B-BB65-06F1ED9E24A8}" type="pres">
      <dgm:prSet presAssocID="{74924658-C60D-4FE2-AE0B-408C19263FCB}" presName="lastNode" presStyleLbl="node1" presStyleIdx="5" presStyleCnt="6" custScaleX="293078" custLinFactX="43470" custLinFactNeighborX="100000" custLinFactNeighborY="-1541">
        <dgm:presLayoutVars>
          <dgm:bulletEnabled val="1"/>
        </dgm:presLayoutVars>
      </dgm:prSet>
      <dgm:spPr>
        <a:prstGeom prst="roundRect">
          <a:avLst/>
        </a:prstGeom>
      </dgm:spPr>
      <dgm:t>
        <a:bodyPr/>
        <a:lstStyle/>
        <a:p>
          <a:endParaRPr lang="fr-FR"/>
        </a:p>
      </dgm:t>
    </dgm:pt>
  </dgm:ptLst>
  <dgm:cxnLst>
    <dgm:cxn modelId="{BC623808-E102-4D5B-8FB5-FB63D53B605F}" srcId="{74924658-C60D-4FE2-AE0B-408C19263FCB}" destId="{454CCAD2-3B40-48AD-B7BD-5725AAB80CED}" srcOrd="3" destOrd="0" parTransId="{4726F38B-CD9E-489B-B8F8-2CD29B389487}" sibTransId="{78DEF6AE-20F3-454E-AE14-0CFF7425DCA4}"/>
    <dgm:cxn modelId="{471098AF-2C1E-49D4-B262-831C5C66A5B0}" type="presOf" srcId="{78DEF6AE-20F3-454E-AE14-0CFF7425DCA4}" destId="{31D5472A-B4FB-445B-9400-15E4B04F023B}" srcOrd="0" destOrd="0" presId="urn:microsoft.com/office/officeart/2005/8/layout/equation2"/>
    <dgm:cxn modelId="{FB744166-DFE0-4C42-825B-56B43BF75ECC}" type="presOf" srcId="{454CCAD2-3B40-48AD-B7BD-5725AAB80CED}" destId="{D2B9A119-F202-4C97-BE30-C6A77A28056A}" srcOrd="0" destOrd="0" presId="urn:microsoft.com/office/officeart/2005/8/layout/equation2"/>
    <dgm:cxn modelId="{714DCEBD-3E68-4DCE-B788-7D812FBB12B5}" type="presOf" srcId="{718D2931-0CC2-4480-B301-CF9722DDC23A}" destId="{3D1FE1BF-3E53-4894-B979-6A4302F9D3D5}" srcOrd="0" destOrd="0" presId="urn:microsoft.com/office/officeart/2005/8/layout/equation2"/>
    <dgm:cxn modelId="{8760CE8B-6ADF-43C5-BE03-9B856A96471B}" srcId="{74924658-C60D-4FE2-AE0B-408C19263FCB}" destId="{C381E388-2AC3-4986-9820-467D26550770}" srcOrd="4" destOrd="0" parTransId="{3B2573DC-10CC-4DBA-B41B-8B17223E1055}" sibTransId="{D984141C-DD22-4898-8479-A7C4AF97BF2A}"/>
    <dgm:cxn modelId="{67C404E4-FBE6-49A0-ACB9-F0F28EB762E2}" type="presOf" srcId="{9855DA66-384A-45F6-B695-25AB41E73305}" destId="{C343690F-C66C-4E4B-8B47-E10DF3720BBB}" srcOrd="0" destOrd="0" presId="urn:microsoft.com/office/officeart/2005/8/layout/equation2"/>
    <dgm:cxn modelId="{24C7F4EA-6B08-440A-8F55-8CF3600044BF}" type="presOf" srcId="{9C337829-7F3B-4016-9D80-C50ECE187D46}" destId="{58BB03F9-C8FF-4757-939C-50F8205C60A7}" srcOrd="0" destOrd="0" presId="urn:microsoft.com/office/officeart/2005/8/layout/equation2"/>
    <dgm:cxn modelId="{6F406EF6-24B7-4D20-B830-E69D5E76E1D0}" srcId="{74924658-C60D-4FE2-AE0B-408C19263FCB}" destId="{05D7BB3A-C76B-4768-A1A3-338A0CF4301B}" srcOrd="2" destOrd="0" parTransId="{93CB2DAC-C1A6-43D3-9908-82BB38581B3F}" sibTransId="{718D2931-0CC2-4480-B301-CF9722DDC23A}"/>
    <dgm:cxn modelId="{07BC84A2-0C47-4A3A-A3A9-1F2207115DE9}" type="presOf" srcId="{D984141C-DD22-4898-8479-A7C4AF97BF2A}" destId="{D77DD78D-300F-46D6-B58B-A7395B0C010B}" srcOrd="1" destOrd="0" presId="urn:microsoft.com/office/officeart/2005/8/layout/equation2"/>
    <dgm:cxn modelId="{F7793FF7-D083-4244-8C4E-CF65EE488DF0}" type="presOf" srcId="{B5B73EA8-88B2-4145-91F1-39D701B06C34}" destId="{D076D494-EC63-4ED7-90F9-0BB6FD34991B}" srcOrd="0" destOrd="0" presId="urn:microsoft.com/office/officeart/2005/8/layout/equation2"/>
    <dgm:cxn modelId="{CDFA156E-9661-4963-A2A3-D55089B24F35}" srcId="{74924658-C60D-4FE2-AE0B-408C19263FCB}" destId="{3DE434D6-0BA2-4AC9-B665-E8951EC6DCE4}" srcOrd="5" destOrd="0" parTransId="{0521C30A-3FCD-4E62-ACE4-923BF40EAA08}" sibTransId="{3AC8A0D1-45C2-418D-B930-E1126564337B}"/>
    <dgm:cxn modelId="{80BAA829-3655-4CA4-97D0-327722AEE05A}" type="presOf" srcId="{05D7BB3A-C76B-4768-A1A3-338A0CF4301B}" destId="{29703E6D-C241-4E5D-AC6D-E423502B186D}" srcOrd="0" destOrd="0" presId="urn:microsoft.com/office/officeart/2005/8/layout/equation2"/>
    <dgm:cxn modelId="{8994CFA7-0A74-424B-B7C0-16F408909436}" srcId="{74924658-C60D-4FE2-AE0B-408C19263FCB}" destId="{9C337829-7F3B-4016-9D80-C50ECE187D46}" srcOrd="0" destOrd="0" parTransId="{C6B3F112-4377-4AA9-BDCE-79B3A17D7824}" sibTransId="{9855DA66-384A-45F6-B695-25AB41E73305}"/>
    <dgm:cxn modelId="{3F7DAB34-9C44-443D-8A21-D5E782440201}" type="presOf" srcId="{2A82B70A-0B43-42D6-AA59-C28F4EAA768C}" destId="{7A3447F4-FB20-4A91-A158-B3BA37BD8A10}" srcOrd="0" destOrd="0" presId="urn:microsoft.com/office/officeart/2005/8/layout/equation2"/>
    <dgm:cxn modelId="{38FD68E9-D2C0-4718-A441-620FFA42E03D}" type="presOf" srcId="{C381E388-2AC3-4986-9820-467D26550770}" destId="{C99228E3-2749-4080-AB98-BD6A6FD1D6D2}" srcOrd="0" destOrd="0" presId="urn:microsoft.com/office/officeart/2005/8/layout/equation2"/>
    <dgm:cxn modelId="{04E20906-61C7-43D9-8C0C-533F8C814E69}" type="presOf" srcId="{3DE434D6-0BA2-4AC9-B665-E8951EC6DCE4}" destId="{24C0410C-8EBD-437B-BB65-06F1ED9E24A8}" srcOrd="0" destOrd="0" presId="urn:microsoft.com/office/officeart/2005/8/layout/equation2"/>
    <dgm:cxn modelId="{F51156ED-D389-4979-91C0-E138002EF03E}" type="presOf" srcId="{D984141C-DD22-4898-8479-A7C4AF97BF2A}" destId="{92C4577C-4A75-43AE-A6F6-A3FC1F224B5F}" srcOrd="0" destOrd="0" presId="urn:microsoft.com/office/officeart/2005/8/layout/equation2"/>
    <dgm:cxn modelId="{D13D9D41-4573-42FA-A39D-5E42FFFAA183}" type="presOf" srcId="{74924658-C60D-4FE2-AE0B-408C19263FCB}" destId="{04036DDC-1BE2-471C-8338-6BA5DB39C416}" srcOrd="0" destOrd="0" presId="urn:microsoft.com/office/officeart/2005/8/layout/equation2"/>
    <dgm:cxn modelId="{CFA10EA9-BADF-4B54-83C2-6564CDCB3919}" srcId="{74924658-C60D-4FE2-AE0B-408C19263FCB}" destId="{B5B73EA8-88B2-4145-91F1-39D701B06C34}" srcOrd="1" destOrd="0" parTransId="{8509D0BF-76B5-414C-ADEB-892BAC9301BD}" sibTransId="{2A82B70A-0B43-42D6-AA59-C28F4EAA768C}"/>
    <dgm:cxn modelId="{B8AE9618-31D1-4F36-9987-9CA30B0181A6}" type="presParOf" srcId="{04036DDC-1BE2-471C-8338-6BA5DB39C416}" destId="{2F4656E7-08D3-46A1-8894-7D5BFDFCBACD}" srcOrd="0" destOrd="0" presId="urn:microsoft.com/office/officeart/2005/8/layout/equation2"/>
    <dgm:cxn modelId="{05683B26-482C-4119-B6E5-EB51096C440B}" type="presParOf" srcId="{2F4656E7-08D3-46A1-8894-7D5BFDFCBACD}" destId="{58BB03F9-C8FF-4757-939C-50F8205C60A7}" srcOrd="0" destOrd="0" presId="urn:microsoft.com/office/officeart/2005/8/layout/equation2"/>
    <dgm:cxn modelId="{0907168B-148D-47ED-A0BD-58E956145687}" type="presParOf" srcId="{2F4656E7-08D3-46A1-8894-7D5BFDFCBACD}" destId="{15C12EB1-DC87-4605-9960-8AA9A1394112}" srcOrd="1" destOrd="0" presId="urn:microsoft.com/office/officeart/2005/8/layout/equation2"/>
    <dgm:cxn modelId="{ECCBA2E2-A40E-4737-86E7-7F6BDA766C69}" type="presParOf" srcId="{2F4656E7-08D3-46A1-8894-7D5BFDFCBACD}" destId="{C343690F-C66C-4E4B-8B47-E10DF3720BBB}" srcOrd="2" destOrd="0" presId="urn:microsoft.com/office/officeart/2005/8/layout/equation2"/>
    <dgm:cxn modelId="{73958762-8EE0-4766-BEEC-64B06828E30F}" type="presParOf" srcId="{2F4656E7-08D3-46A1-8894-7D5BFDFCBACD}" destId="{77F001A6-9592-4DF3-B941-5192D3E49D82}" srcOrd="3" destOrd="0" presId="urn:microsoft.com/office/officeart/2005/8/layout/equation2"/>
    <dgm:cxn modelId="{772B1899-5089-4BA7-9A95-3CDA74047CE0}" type="presParOf" srcId="{2F4656E7-08D3-46A1-8894-7D5BFDFCBACD}" destId="{D076D494-EC63-4ED7-90F9-0BB6FD34991B}" srcOrd="4" destOrd="0" presId="urn:microsoft.com/office/officeart/2005/8/layout/equation2"/>
    <dgm:cxn modelId="{EC80009D-F41A-47BB-898A-953B3AD732BB}" type="presParOf" srcId="{2F4656E7-08D3-46A1-8894-7D5BFDFCBACD}" destId="{6EEE2A1A-FF53-411F-BACB-5A41491A29A6}" srcOrd="5" destOrd="0" presId="urn:microsoft.com/office/officeart/2005/8/layout/equation2"/>
    <dgm:cxn modelId="{7BD3EEDE-3396-4F4F-BC1E-7542319242A8}" type="presParOf" srcId="{2F4656E7-08D3-46A1-8894-7D5BFDFCBACD}" destId="{7A3447F4-FB20-4A91-A158-B3BA37BD8A10}" srcOrd="6" destOrd="0" presId="urn:microsoft.com/office/officeart/2005/8/layout/equation2"/>
    <dgm:cxn modelId="{C74BA48B-9112-4CDE-B73A-7112FE58062A}" type="presParOf" srcId="{2F4656E7-08D3-46A1-8894-7D5BFDFCBACD}" destId="{6AD94BC6-305F-4DE1-A90E-7E584EE01BAB}" srcOrd="7" destOrd="0" presId="urn:microsoft.com/office/officeart/2005/8/layout/equation2"/>
    <dgm:cxn modelId="{82C52D6F-1C7A-4444-A8DE-675875AB0630}" type="presParOf" srcId="{2F4656E7-08D3-46A1-8894-7D5BFDFCBACD}" destId="{29703E6D-C241-4E5D-AC6D-E423502B186D}" srcOrd="8" destOrd="0" presId="urn:microsoft.com/office/officeart/2005/8/layout/equation2"/>
    <dgm:cxn modelId="{D6847F6D-C85A-430B-94AF-7679329066EE}" type="presParOf" srcId="{2F4656E7-08D3-46A1-8894-7D5BFDFCBACD}" destId="{27154726-167C-4F9F-AD58-047BF7561430}" srcOrd="9" destOrd="0" presId="urn:microsoft.com/office/officeart/2005/8/layout/equation2"/>
    <dgm:cxn modelId="{2184D48B-4A47-4870-B1EA-7DE61A8D61C6}" type="presParOf" srcId="{2F4656E7-08D3-46A1-8894-7D5BFDFCBACD}" destId="{3D1FE1BF-3E53-4894-B979-6A4302F9D3D5}" srcOrd="10" destOrd="0" presId="urn:microsoft.com/office/officeart/2005/8/layout/equation2"/>
    <dgm:cxn modelId="{0DA6AA6B-279B-4363-A709-6DFA6AAF0081}" type="presParOf" srcId="{2F4656E7-08D3-46A1-8894-7D5BFDFCBACD}" destId="{B050E049-0C71-4B6E-BABE-E1A45422C297}" srcOrd="11" destOrd="0" presId="urn:microsoft.com/office/officeart/2005/8/layout/equation2"/>
    <dgm:cxn modelId="{7C0EFF01-ACD7-4D3C-B683-F511D3AADF8F}" type="presParOf" srcId="{2F4656E7-08D3-46A1-8894-7D5BFDFCBACD}" destId="{D2B9A119-F202-4C97-BE30-C6A77A28056A}" srcOrd="12" destOrd="0" presId="urn:microsoft.com/office/officeart/2005/8/layout/equation2"/>
    <dgm:cxn modelId="{B8A87BE0-5295-47BF-8410-E9186A9E3003}" type="presParOf" srcId="{2F4656E7-08D3-46A1-8894-7D5BFDFCBACD}" destId="{99FB383A-D060-453D-853E-9895E3B5CB54}" srcOrd="13" destOrd="0" presId="urn:microsoft.com/office/officeart/2005/8/layout/equation2"/>
    <dgm:cxn modelId="{12F5588B-AC32-4CCE-B6B2-5F68DB25C457}" type="presParOf" srcId="{2F4656E7-08D3-46A1-8894-7D5BFDFCBACD}" destId="{31D5472A-B4FB-445B-9400-15E4B04F023B}" srcOrd="14" destOrd="0" presId="urn:microsoft.com/office/officeart/2005/8/layout/equation2"/>
    <dgm:cxn modelId="{D7DB26C4-78AA-4CE2-B8F9-82393D382B9E}" type="presParOf" srcId="{2F4656E7-08D3-46A1-8894-7D5BFDFCBACD}" destId="{FC7386BD-DD02-4485-AD44-25E2A6B3835E}" srcOrd="15" destOrd="0" presId="urn:microsoft.com/office/officeart/2005/8/layout/equation2"/>
    <dgm:cxn modelId="{78C8C265-B990-42B3-B5DF-066F0C087290}" type="presParOf" srcId="{2F4656E7-08D3-46A1-8894-7D5BFDFCBACD}" destId="{C99228E3-2749-4080-AB98-BD6A6FD1D6D2}" srcOrd="16" destOrd="0" presId="urn:microsoft.com/office/officeart/2005/8/layout/equation2"/>
    <dgm:cxn modelId="{6A28208B-CAA6-43E8-AEA1-7562561B7479}" type="presParOf" srcId="{04036DDC-1BE2-471C-8338-6BA5DB39C416}" destId="{92C4577C-4A75-43AE-A6F6-A3FC1F224B5F}" srcOrd="1" destOrd="0" presId="urn:microsoft.com/office/officeart/2005/8/layout/equation2"/>
    <dgm:cxn modelId="{321EF969-DFB1-4AF8-AA92-5938933CCB02}" type="presParOf" srcId="{92C4577C-4A75-43AE-A6F6-A3FC1F224B5F}" destId="{D77DD78D-300F-46D6-B58B-A7395B0C010B}" srcOrd="0" destOrd="0" presId="urn:microsoft.com/office/officeart/2005/8/layout/equation2"/>
    <dgm:cxn modelId="{177DE7FC-DE60-47B4-96BB-4E8ED76222BE}" type="presParOf" srcId="{04036DDC-1BE2-471C-8338-6BA5DB39C416}" destId="{24C0410C-8EBD-437B-BB65-06F1ED9E24A8}" srcOrd="2" destOrd="0" presId="urn:microsoft.com/office/officeart/2005/8/layout/equati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BB03F9-C8FF-4757-939C-50F8205C60A7}">
      <dsp:nvSpPr>
        <dsp:cNvPr id="0" name=""/>
        <dsp:cNvSpPr/>
      </dsp:nvSpPr>
      <dsp:spPr>
        <a:xfrm>
          <a:off x="2100312" y="3396"/>
          <a:ext cx="4936762"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Chirurgicale</a:t>
          </a:r>
          <a:endParaRPr lang="fr-FR" sz="3200" kern="1200" dirty="0"/>
        </a:p>
      </dsp:txBody>
      <dsp:txXfrm>
        <a:off x="2100312" y="3396"/>
        <a:ext cx="4936762" cy="850106"/>
      </dsp:txXfrm>
    </dsp:sp>
    <dsp:sp modelId="{C343690F-C66C-4E4B-8B47-E10DF3720BBB}">
      <dsp:nvSpPr>
        <dsp:cNvPr id="0" name=""/>
        <dsp:cNvSpPr/>
      </dsp:nvSpPr>
      <dsp:spPr>
        <a:xfrm>
          <a:off x="4322162" y="922531"/>
          <a:ext cx="493061" cy="493061"/>
        </a:xfrm>
        <a:prstGeom prst="mathPlus">
          <a:avLst/>
        </a:prstGeom>
        <a:solidFill>
          <a:srgbClr val="FF33CC"/>
        </a:solidFill>
        <a:ln>
          <a:solidFill>
            <a:schemeClr val="bg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solidFill>
              <a:schemeClr val="bg1"/>
            </a:solidFill>
          </a:endParaRPr>
        </a:p>
      </dsp:txBody>
      <dsp:txXfrm>
        <a:off x="4322162" y="922531"/>
        <a:ext cx="493061" cy="493061"/>
      </dsp:txXfrm>
    </dsp:sp>
    <dsp:sp modelId="{D076D494-EC63-4ED7-90F9-0BB6FD34991B}">
      <dsp:nvSpPr>
        <dsp:cNvPr id="0" name=""/>
        <dsp:cNvSpPr/>
      </dsp:nvSpPr>
      <dsp:spPr>
        <a:xfrm>
          <a:off x="2040754" y="1484621"/>
          <a:ext cx="5055879"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smtClean="0"/>
            <a:t>Militaire</a:t>
          </a:r>
          <a:endParaRPr lang="fr-FR" sz="3200" kern="1200" dirty="0"/>
        </a:p>
      </dsp:txBody>
      <dsp:txXfrm>
        <a:off x="2040754" y="1484621"/>
        <a:ext cx="5055879" cy="850106"/>
      </dsp:txXfrm>
    </dsp:sp>
    <dsp:sp modelId="{7A3447F4-FB20-4A91-A158-B3BA37BD8A10}">
      <dsp:nvSpPr>
        <dsp:cNvPr id="0" name=""/>
        <dsp:cNvSpPr/>
      </dsp:nvSpPr>
      <dsp:spPr>
        <a:xfrm>
          <a:off x="4322162" y="2403756"/>
          <a:ext cx="493061" cy="493061"/>
        </a:xfrm>
        <a:prstGeom prst="mathPlus">
          <a:avLst/>
        </a:prstGeom>
        <a:solidFill>
          <a:srgbClr val="FF33CC"/>
        </a:solidFill>
        <a:ln>
          <a:solidFill>
            <a:schemeClr val="bg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solidFill>
              <a:schemeClr val="bg1"/>
            </a:solidFill>
          </a:endParaRPr>
        </a:p>
      </dsp:txBody>
      <dsp:txXfrm>
        <a:off x="4322162" y="2403756"/>
        <a:ext cx="493061" cy="493061"/>
      </dsp:txXfrm>
    </dsp:sp>
    <dsp:sp modelId="{29703E6D-C241-4E5D-AC6D-E423502B186D}">
      <dsp:nvSpPr>
        <dsp:cNvPr id="0" name=""/>
        <dsp:cNvSpPr/>
      </dsp:nvSpPr>
      <dsp:spPr>
        <a:xfrm>
          <a:off x="2100312" y="2965846"/>
          <a:ext cx="4936762"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smtClean="0"/>
            <a:t>Bancaire</a:t>
          </a:r>
          <a:endParaRPr lang="fr-FR" sz="3200" kern="1200" dirty="0"/>
        </a:p>
      </dsp:txBody>
      <dsp:txXfrm>
        <a:off x="2100312" y="2965846"/>
        <a:ext cx="4936762" cy="850106"/>
      </dsp:txXfrm>
    </dsp:sp>
    <dsp:sp modelId="{3D1FE1BF-3E53-4894-B979-6A4302F9D3D5}">
      <dsp:nvSpPr>
        <dsp:cNvPr id="0" name=""/>
        <dsp:cNvSpPr/>
      </dsp:nvSpPr>
      <dsp:spPr>
        <a:xfrm>
          <a:off x="4322162" y="3884981"/>
          <a:ext cx="493061" cy="493061"/>
        </a:xfrm>
        <a:prstGeom prst="mathPlus">
          <a:avLst/>
        </a:prstGeom>
        <a:solidFill>
          <a:srgbClr val="FF33CC"/>
        </a:solidFill>
        <a:ln>
          <a:solidFill>
            <a:schemeClr val="bg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solidFill>
              <a:schemeClr val="bg1"/>
            </a:solidFill>
          </a:endParaRPr>
        </a:p>
      </dsp:txBody>
      <dsp:txXfrm>
        <a:off x="4322162" y="3884981"/>
        <a:ext cx="493061" cy="493061"/>
      </dsp:txXfrm>
    </dsp:sp>
    <dsp:sp modelId="{D2B9A119-F202-4C97-BE30-C6A77A28056A}">
      <dsp:nvSpPr>
        <dsp:cNvPr id="0" name=""/>
        <dsp:cNvSpPr/>
      </dsp:nvSpPr>
      <dsp:spPr>
        <a:xfrm>
          <a:off x="1981195" y="4447072"/>
          <a:ext cx="5174996"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Mathématique</a:t>
          </a:r>
          <a:endParaRPr lang="fr-FR" sz="3200" kern="1200" dirty="0"/>
        </a:p>
      </dsp:txBody>
      <dsp:txXfrm>
        <a:off x="1981195" y="4447072"/>
        <a:ext cx="5174996" cy="850106"/>
      </dsp:txXfrm>
    </dsp:sp>
    <dsp:sp modelId="{31D5472A-B4FB-445B-9400-15E4B04F023B}">
      <dsp:nvSpPr>
        <dsp:cNvPr id="0" name=""/>
        <dsp:cNvSpPr/>
      </dsp:nvSpPr>
      <dsp:spPr>
        <a:xfrm>
          <a:off x="4322162" y="5366206"/>
          <a:ext cx="493061" cy="493061"/>
        </a:xfrm>
        <a:prstGeom prst="mathPlus">
          <a:avLst/>
        </a:prstGeom>
        <a:solidFill>
          <a:srgbClr val="FF33CC"/>
        </a:solidFill>
        <a:ln>
          <a:solidFill>
            <a:schemeClr val="bg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solidFill>
              <a:schemeClr val="bg1"/>
            </a:solidFill>
          </a:endParaRPr>
        </a:p>
      </dsp:txBody>
      <dsp:txXfrm>
        <a:off x="4322162" y="5366206"/>
        <a:ext cx="493061" cy="493061"/>
      </dsp:txXfrm>
    </dsp:sp>
    <dsp:sp modelId="{C99228E3-2749-4080-AB98-BD6A6FD1D6D2}">
      <dsp:nvSpPr>
        <dsp:cNvPr id="0" name=""/>
        <dsp:cNvSpPr/>
      </dsp:nvSpPr>
      <dsp:spPr>
        <a:xfrm>
          <a:off x="2050785" y="5928297"/>
          <a:ext cx="5035816"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smtClean="0"/>
            <a:t>Boursière</a:t>
          </a:r>
          <a:endParaRPr lang="fr-FR" sz="3200" kern="1200" dirty="0"/>
        </a:p>
      </dsp:txBody>
      <dsp:txXfrm>
        <a:off x="2050785" y="5928297"/>
        <a:ext cx="5035816" cy="850106"/>
      </dsp:txXfrm>
    </dsp:sp>
    <dsp:sp modelId="{92C4577C-4A75-43AE-A6F6-A3FC1F224B5F}">
      <dsp:nvSpPr>
        <dsp:cNvPr id="0" name=""/>
        <dsp:cNvSpPr/>
      </dsp:nvSpPr>
      <dsp:spPr>
        <a:xfrm rot="21586828">
          <a:off x="7481694" y="3278273"/>
          <a:ext cx="766648" cy="325748"/>
        </a:xfrm>
        <a:prstGeom prst="rightArrow">
          <a:avLst>
            <a:gd name="adj1" fmla="val 60000"/>
            <a:gd name="adj2" fmla="val 50000"/>
          </a:avLst>
        </a:prstGeom>
        <a:solidFill>
          <a:schemeClr val="accent6">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rot="21586828">
        <a:off x="7481694" y="3278273"/>
        <a:ext cx="766648" cy="325748"/>
      </dsp:txXfrm>
    </dsp:sp>
    <dsp:sp modelId="{24C0410C-8EBD-437B-BB65-06F1ED9E24A8}">
      <dsp:nvSpPr>
        <dsp:cNvPr id="0" name=""/>
        <dsp:cNvSpPr/>
      </dsp:nvSpPr>
      <dsp:spPr>
        <a:xfrm>
          <a:off x="8915398" y="2514593"/>
          <a:ext cx="4982948" cy="1700212"/>
        </a:xfrm>
        <a:prstGeom prst="roundRect">
          <a:avLst/>
        </a:prstGeom>
        <a:gradFill flip="none" rotWithShape="0">
          <a:gsLst>
            <a:gs pos="0">
              <a:srgbClr val="FF33CC">
                <a:shade val="30000"/>
                <a:satMod val="115000"/>
              </a:srgbClr>
            </a:gs>
            <a:gs pos="50000">
              <a:srgbClr val="FF33CC">
                <a:shade val="67500"/>
                <a:satMod val="115000"/>
              </a:srgbClr>
            </a:gs>
            <a:gs pos="100000">
              <a:srgbClr val="FF33CC">
                <a:shade val="100000"/>
                <a:satMod val="115000"/>
              </a:srgbClr>
            </a:gs>
          </a:gsLst>
          <a:lin ang="162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J’ai donné la bonne réponse à mon orthophoniste.</a:t>
          </a:r>
          <a:endParaRPr lang="fr-FR" sz="3200" kern="1200" dirty="0"/>
        </a:p>
      </dsp:txBody>
      <dsp:txXfrm>
        <a:off x="8915398" y="2514593"/>
        <a:ext cx="4982948" cy="1700212"/>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BB03F9-C8FF-4757-939C-50F8205C60A7}">
      <dsp:nvSpPr>
        <dsp:cNvPr id="0" name=""/>
        <dsp:cNvSpPr/>
      </dsp:nvSpPr>
      <dsp:spPr>
        <a:xfrm>
          <a:off x="2100312" y="3396"/>
          <a:ext cx="4936762"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Son</a:t>
          </a:r>
          <a:endParaRPr lang="fr-FR" sz="3200" kern="1200" dirty="0"/>
        </a:p>
      </dsp:txBody>
      <dsp:txXfrm>
        <a:off x="2100312" y="3396"/>
        <a:ext cx="4936762" cy="850106"/>
      </dsp:txXfrm>
    </dsp:sp>
    <dsp:sp modelId="{C343690F-C66C-4E4B-8B47-E10DF3720BBB}">
      <dsp:nvSpPr>
        <dsp:cNvPr id="0" name=""/>
        <dsp:cNvSpPr/>
      </dsp:nvSpPr>
      <dsp:spPr>
        <a:xfrm>
          <a:off x="4322162" y="922531"/>
          <a:ext cx="493061" cy="493061"/>
        </a:xfrm>
        <a:prstGeom prst="mathPlus">
          <a:avLst/>
        </a:prstGeom>
        <a:solidFill>
          <a:srgbClr val="FF33CC"/>
        </a:solidFill>
        <a:ln>
          <a:solidFill>
            <a:schemeClr val="bg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solidFill>
              <a:schemeClr val="bg1"/>
            </a:solidFill>
          </a:endParaRPr>
        </a:p>
      </dsp:txBody>
      <dsp:txXfrm>
        <a:off x="4322162" y="922531"/>
        <a:ext cx="493061" cy="493061"/>
      </dsp:txXfrm>
    </dsp:sp>
    <dsp:sp modelId="{D076D494-EC63-4ED7-90F9-0BB6FD34991B}">
      <dsp:nvSpPr>
        <dsp:cNvPr id="0" name=""/>
        <dsp:cNvSpPr/>
      </dsp:nvSpPr>
      <dsp:spPr>
        <a:xfrm>
          <a:off x="2040754" y="1484621"/>
          <a:ext cx="5055879"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Angle</a:t>
          </a:r>
          <a:endParaRPr lang="fr-FR" sz="3200" kern="1200" dirty="0"/>
        </a:p>
      </dsp:txBody>
      <dsp:txXfrm>
        <a:off x="2040754" y="1484621"/>
        <a:ext cx="5055879" cy="850106"/>
      </dsp:txXfrm>
    </dsp:sp>
    <dsp:sp modelId="{7A3447F4-FB20-4A91-A158-B3BA37BD8A10}">
      <dsp:nvSpPr>
        <dsp:cNvPr id="0" name=""/>
        <dsp:cNvSpPr/>
      </dsp:nvSpPr>
      <dsp:spPr>
        <a:xfrm>
          <a:off x="4322162" y="2403756"/>
          <a:ext cx="493061" cy="493061"/>
        </a:xfrm>
        <a:prstGeom prst="mathPlus">
          <a:avLst/>
        </a:prstGeom>
        <a:solidFill>
          <a:srgbClr val="FF33CC"/>
        </a:solidFill>
        <a:ln>
          <a:solidFill>
            <a:schemeClr val="bg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solidFill>
              <a:schemeClr val="bg1"/>
            </a:solidFill>
          </a:endParaRPr>
        </a:p>
      </dsp:txBody>
      <dsp:txXfrm>
        <a:off x="4322162" y="2403756"/>
        <a:ext cx="493061" cy="493061"/>
      </dsp:txXfrm>
    </dsp:sp>
    <dsp:sp modelId="{29703E6D-C241-4E5D-AC6D-E423502B186D}">
      <dsp:nvSpPr>
        <dsp:cNvPr id="0" name=""/>
        <dsp:cNvSpPr/>
      </dsp:nvSpPr>
      <dsp:spPr>
        <a:xfrm>
          <a:off x="2100312" y="2965846"/>
          <a:ext cx="4936762"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Sens </a:t>
          </a:r>
          <a:endParaRPr lang="fr-FR" sz="3200" kern="1200" dirty="0"/>
        </a:p>
      </dsp:txBody>
      <dsp:txXfrm>
        <a:off x="2100312" y="2965846"/>
        <a:ext cx="4936762" cy="850106"/>
      </dsp:txXfrm>
    </dsp:sp>
    <dsp:sp modelId="{3D1FE1BF-3E53-4894-B979-6A4302F9D3D5}">
      <dsp:nvSpPr>
        <dsp:cNvPr id="0" name=""/>
        <dsp:cNvSpPr/>
      </dsp:nvSpPr>
      <dsp:spPr>
        <a:xfrm>
          <a:off x="4322162" y="3884981"/>
          <a:ext cx="493061" cy="493061"/>
        </a:xfrm>
        <a:prstGeom prst="mathPlus">
          <a:avLst/>
        </a:prstGeom>
        <a:solidFill>
          <a:srgbClr val="FF33CC"/>
        </a:solidFill>
        <a:ln>
          <a:solidFill>
            <a:schemeClr val="bg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solidFill>
              <a:schemeClr val="bg1"/>
            </a:solidFill>
          </a:endParaRPr>
        </a:p>
      </dsp:txBody>
      <dsp:txXfrm>
        <a:off x="4322162" y="3884981"/>
        <a:ext cx="493061" cy="493061"/>
      </dsp:txXfrm>
    </dsp:sp>
    <dsp:sp modelId="{D2B9A119-F202-4C97-BE30-C6A77A28056A}">
      <dsp:nvSpPr>
        <dsp:cNvPr id="0" name=""/>
        <dsp:cNvSpPr/>
      </dsp:nvSpPr>
      <dsp:spPr>
        <a:xfrm>
          <a:off x="1981195" y="4447072"/>
          <a:ext cx="5174996"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Accent</a:t>
          </a:r>
          <a:endParaRPr lang="fr-FR" sz="3200" kern="1200" dirty="0"/>
        </a:p>
      </dsp:txBody>
      <dsp:txXfrm>
        <a:off x="1981195" y="4447072"/>
        <a:ext cx="5174996" cy="850106"/>
      </dsp:txXfrm>
    </dsp:sp>
    <dsp:sp modelId="{31D5472A-B4FB-445B-9400-15E4B04F023B}">
      <dsp:nvSpPr>
        <dsp:cNvPr id="0" name=""/>
        <dsp:cNvSpPr/>
      </dsp:nvSpPr>
      <dsp:spPr>
        <a:xfrm>
          <a:off x="4322162" y="5366206"/>
          <a:ext cx="493061" cy="493061"/>
        </a:xfrm>
        <a:prstGeom prst="mathPlus">
          <a:avLst/>
        </a:prstGeom>
        <a:solidFill>
          <a:srgbClr val="FF33CC"/>
        </a:solidFill>
        <a:ln>
          <a:solidFill>
            <a:schemeClr val="bg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solidFill>
              <a:schemeClr val="bg1"/>
            </a:solidFill>
          </a:endParaRPr>
        </a:p>
      </dsp:txBody>
      <dsp:txXfrm>
        <a:off x="4322162" y="5366206"/>
        <a:ext cx="493061" cy="493061"/>
      </dsp:txXfrm>
    </dsp:sp>
    <dsp:sp modelId="{C99228E3-2749-4080-AB98-BD6A6FD1D6D2}">
      <dsp:nvSpPr>
        <dsp:cNvPr id="0" name=""/>
        <dsp:cNvSpPr/>
      </dsp:nvSpPr>
      <dsp:spPr>
        <a:xfrm>
          <a:off x="2050785" y="5928297"/>
          <a:ext cx="5035816"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Voix</a:t>
          </a:r>
          <a:endParaRPr lang="fr-FR" sz="3200" kern="1200" dirty="0"/>
        </a:p>
      </dsp:txBody>
      <dsp:txXfrm>
        <a:off x="2050785" y="5928297"/>
        <a:ext cx="5035816" cy="850106"/>
      </dsp:txXfrm>
    </dsp:sp>
    <dsp:sp modelId="{92C4577C-4A75-43AE-A6F6-A3FC1F224B5F}">
      <dsp:nvSpPr>
        <dsp:cNvPr id="0" name=""/>
        <dsp:cNvSpPr/>
      </dsp:nvSpPr>
      <dsp:spPr>
        <a:xfrm rot="21586828">
          <a:off x="7596030" y="3219394"/>
          <a:ext cx="932471" cy="316239"/>
        </a:xfrm>
        <a:prstGeom prst="rightArrow">
          <a:avLst>
            <a:gd name="adj1" fmla="val 60000"/>
            <a:gd name="adj2" fmla="val 50000"/>
          </a:avLst>
        </a:prstGeom>
        <a:solidFill>
          <a:schemeClr val="accent6">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rot="21586828">
        <a:off x="7596030" y="3219394"/>
        <a:ext cx="932471" cy="316239"/>
      </dsp:txXfrm>
    </dsp:sp>
    <dsp:sp modelId="{24C0410C-8EBD-437B-BB65-06F1ED9E24A8}">
      <dsp:nvSpPr>
        <dsp:cNvPr id="0" name=""/>
        <dsp:cNvSpPr/>
      </dsp:nvSpPr>
      <dsp:spPr>
        <a:xfrm>
          <a:off x="8915401" y="2514593"/>
          <a:ext cx="4982948" cy="1700212"/>
        </a:xfrm>
        <a:prstGeom prst="roundRect">
          <a:avLst/>
        </a:prstGeom>
        <a:gradFill flip="none" rotWithShape="0">
          <a:gsLst>
            <a:gs pos="0">
              <a:srgbClr val="FF33CC">
                <a:shade val="30000"/>
                <a:satMod val="115000"/>
              </a:srgbClr>
            </a:gs>
            <a:gs pos="50000">
              <a:srgbClr val="FF33CC">
                <a:shade val="67500"/>
                <a:satMod val="115000"/>
              </a:srgbClr>
            </a:gs>
            <a:gs pos="100000">
              <a:srgbClr val="FF33CC">
                <a:shade val="100000"/>
                <a:satMod val="115000"/>
              </a:srgbClr>
            </a:gs>
          </a:gsLst>
          <a:lin ang="162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J’ai donné la bonne réponse à mon orthophoniste.</a:t>
          </a:r>
          <a:endParaRPr lang="fr-FR" sz="3200" kern="1200" dirty="0"/>
        </a:p>
      </dsp:txBody>
      <dsp:txXfrm>
        <a:off x="8915401" y="2514593"/>
        <a:ext cx="4982948" cy="170021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BB03F9-C8FF-4757-939C-50F8205C60A7}">
      <dsp:nvSpPr>
        <dsp:cNvPr id="0" name=""/>
        <dsp:cNvSpPr/>
      </dsp:nvSpPr>
      <dsp:spPr>
        <a:xfrm>
          <a:off x="2100312" y="3396"/>
          <a:ext cx="4936762"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Meuble</a:t>
          </a:r>
          <a:endParaRPr lang="fr-FR" sz="3200" kern="1200" dirty="0"/>
        </a:p>
      </dsp:txBody>
      <dsp:txXfrm>
        <a:off x="2100312" y="3396"/>
        <a:ext cx="4936762" cy="850106"/>
      </dsp:txXfrm>
    </dsp:sp>
    <dsp:sp modelId="{C343690F-C66C-4E4B-8B47-E10DF3720BBB}">
      <dsp:nvSpPr>
        <dsp:cNvPr id="0" name=""/>
        <dsp:cNvSpPr/>
      </dsp:nvSpPr>
      <dsp:spPr>
        <a:xfrm>
          <a:off x="4322162" y="922531"/>
          <a:ext cx="493061" cy="493061"/>
        </a:xfrm>
        <a:prstGeom prst="mathPlus">
          <a:avLst/>
        </a:prstGeom>
        <a:solidFill>
          <a:srgbClr val="FF33CC"/>
        </a:solidFill>
        <a:ln>
          <a:solidFill>
            <a:schemeClr val="bg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solidFill>
              <a:schemeClr val="bg1"/>
            </a:solidFill>
          </a:endParaRPr>
        </a:p>
      </dsp:txBody>
      <dsp:txXfrm>
        <a:off x="4322162" y="922531"/>
        <a:ext cx="493061" cy="493061"/>
      </dsp:txXfrm>
    </dsp:sp>
    <dsp:sp modelId="{D076D494-EC63-4ED7-90F9-0BB6FD34991B}">
      <dsp:nvSpPr>
        <dsp:cNvPr id="0" name=""/>
        <dsp:cNvSpPr/>
      </dsp:nvSpPr>
      <dsp:spPr>
        <a:xfrm>
          <a:off x="2040754" y="1484621"/>
          <a:ext cx="5055879"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Lieu de travail</a:t>
          </a:r>
          <a:endParaRPr lang="fr-FR" sz="3200" kern="1200" dirty="0"/>
        </a:p>
      </dsp:txBody>
      <dsp:txXfrm>
        <a:off x="2040754" y="1484621"/>
        <a:ext cx="5055879" cy="850106"/>
      </dsp:txXfrm>
    </dsp:sp>
    <dsp:sp modelId="{7A3447F4-FB20-4A91-A158-B3BA37BD8A10}">
      <dsp:nvSpPr>
        <dsp:cNvPr id="0" name=""/>
        <dsp:cNvSpPr/>
      </dsp:nvSpPr>
      <dsp:spPr>
        <a:xfrm>
          <a:off x="4322162" y="2403756"/>
          <a:ext cx="493061" cy="493061"/>
        </a:xfrm>
        <a:prstGeom prst="mathPlus">
          <a:avLst/>
        </a:prstGeom>
        <a:solidFill>
          <a:srgbClr val="FF33CC"/>
        </a:solidFill>
        <a:ln>
          <a:solidFill>
            <a:schemeClr val="bg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solidFill>
              <a:schemeClr val="bg1"/>
            </a:solidFill>
          </a:endParaRPr>
        </a:p>
      </dsp:txBody>
      <dsp:txXfrm>
        <a:off x="4322162" y="2403756"/>
        <a:ext cx="493061" cy="493061"/>
      </dsp:txXfrm>
    </dsp:sp>
    <dsp:sp modelId="{29703E6D-C241-4E5D-AC6D-E423502B186D}">
      <dsp:nvSpPr>
        <dsp:cNvPr id="0" name=""/>
        <dsp:cNvSpPr/>
      </dsp:nvSpPr>
      <dsp:spPr>
        <a:xfrm>
          <a:off x="2100312" y="2965846"/>
          <a:ext cx="4936762"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Pièce</a:t>
          </a:r>
          <a:endParaRPr lang="fr-FR" sz="3200" kern="1200" dirty="0"/>
        </a:p>
      </dsp:txBody>
      <dsp:txXfrm>
        <a:off x="2100312" y="2965846"/>
        <a:ext cx="4936762" cy="850106"/>
      </dsp:txXfrm>
    </dsp:sp>
    <dsp:sp modelId="{3D1FE1BF-3E53-4894-B979-6A4302F9D3D5}">
      <dsp:nvSpPr>
        <dsp:cNvPr id="0" name=""/>
        <dsp:cNvSpPr/>
      </dsp:nvSpPr>
      <dsp:spPr>
        <a:xfrm>
          <a:off x="4322162" y="3884981"/>
          <a:ext cx="493061" cy="493061"/>
        </a:xfrm>
        <a:prstGeom prst="mathPlus">
          <a:avLst/>
        </a:prstGeom>
        <a:solidFill>
          <a:srgbClr val="FF33CC"/>
        </a:solidFill>
        <a:ln>
          <a:solidFill>
            <a:schemeClr val="bg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solidFill>
              <a:schemeClr val="bg1"/>
            </a:solidFill>
          </a:endParaRPr>
        </a:p>
      </dsp:txBody>
      <dsp:txXfrm>
        <a:off x="4322162" y="3884981"/>
        <a:ext cx="493061" cy="493061"/>
      </dsp:txXfrm>
    </dsp:sp>
    <dsp:sp modelId="{D2B9A119-F202-4C97-BE30-C6A77A28056A}">
      <dsp:nvSpPr>
        <dsp:cNvPr id="0" name=""/>
        <dsp:cNvSpPr/>
      </dsp:nvSpPr>
      <dsp:spPr>
        <a:xfrm>
          <a:off x="1981195" y="4447072"/>
          <a:ext cx="5174996"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Groupe de personnes</a:t>
          </a:r>
          <a:endParaRPr lang="fr-FR" sz="3200" kern="1200" dirty="0"/>
        </a:p>
      </dsp:txBody>
      <dsp:txXfrm>
        <a:off x="1981195" y="4447072"/>
        <a:ext cx="5174996" cy="850106"/>
      </dsp:txXfrm>
    </dsp:sp>
    <dsp:sp modelId="{31D5472A-B4FB-445B-9400-15E4B04F023B}">
      <dsp:nvSpPr>
        <dsp:cNvPr id="0" name=""/>
        <dsp:cNvSpPr/>
      </dsp:nvSpPr>
      <dsp:spPr>
        <a:xfrm>
          <a:off x="4322162" y="5366206"/>
          <a:ext cx="493061" cy="493061"/>
        </a:xfrm>
        <a:prstGeom prst="mathPlus">
          <a:avLst/>
        </a:prstGeom>
        <a:solidFill>
          <a:srgbClr val="FF33CC"/>
        </a:solidFill>
        <a:ln>
          <a:solidFill>
            <a:schemeClr val="bg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solidFill>
              <a:schemeClr val="bg1"/>
            </a:solidFill>
          </a:endParaRPr>
        </a:p>
      </dsp:txBody>
      <dsp:txXfrm>
        <a:off x="4322162" y="5366206"/>
        <a:ext cx="493061" cy="493061"/>
      </dsp:txXfrm>
    </dsp:sp>
    <dsp:sp modelId="{C99228E3-2749-4080-AB98-BD6A6FD1D6D2}">
      <dsp:nvSpPr>
        <dsp:cNvPr id="0" name=""/>
        <dsp:cNvSpPr/>
      </dsp:nvSpPr>
      <dsp:spPr>
        <a:xfrm>
          <a:off x="2050785" y="5928297"/>
          <a:ext cx="5035816"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Etablissement de services</a:t>
          </a:r>
          <a:endParaRPr lang="fr-FR" sz="3200" kern="1200" dirty="0"/>
        </a:p>
      </dsp:txBody>
      <dsp:txXfrm>
        <a:off x="2050785" y="5928297"/>
        <a:ext cx="5035816" cy="850106"/>
      </dsp:txXfrm>
    </dsp:sp>
    <dsp:sp modelId="{92C4577C-4A75-43AE-A6F6-A3FC1F224B5F}">
      <dsp:nvSpPr>
        <dsp:cNvPr id="0" name=""/>
        <dsp:cNvSpPr/>
      </dsp:nvSpPr>
      <dsp:spPr>
        <a:xfrm rot="21586828">
          <a:off x="7596030" y="3219394"/>
          <a:ext cx="932471" cy="316239"/>
        </a:xfrm>
        <a:prstGeom prst="rightArrow">
          <a:avLst>
            <a:gd name="adj1" fmla="val 60000"/>
            <a:gd name="adj2" fmla="val 50000"/>
          </a:avLst>
        </a:prstGeom>
        <a:solidFill>
          <a:schemeClr val="accent6">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rot="21586828">
        <a:off x="7596030" y="3219394"/>
        <a:ext cx="932471" cy="316239"/>
      </dsp:txXfrm>
    </dsp:sp>
    <dsp:sp modelId="{24C0410C-8EBD-437B-BB65-06F1ED9E24A8}">
      <dsp:nvSpPr>
        <dsp:cNvPr id="0" name=""/>
        <dsp:cNvSpPr/>
      </dsp:nvSpPr>
      <dsp:spPr>
        <a:xfrm>
          <a:off x="8915401" y="2514593"/>
          <a:ext cx="4982948" cy="1700212"/>
        </a:xfrm>
        <a:prstGeom prst="roundRect">
          <a:avLst/>
        </a:prstGeom>
        <a:gradFill flip="none" rotWithShape="0">
          <a:gsLst>
            <a:gs pos="0">
              <a:srgbClr val="FF33CC">
                <a:shade val="30000"/>
                <a:satMod val="115000"/>
              </a:srgbClr>
            </a:gs>
            <a:gs pos="50000">
              <a:srgbClr val="FF33CC">
                <a:shade val="67500"/>
                <a:satMod val="115000"/>
              </a:srgbClr>
            </a:gs>
            <a:gs pos="100000">
              <a:srgbClr val="FF33CC">
                <a:shade val="100000"/>
                <a:satMod val="115000"/>
              </a:srgbClr>
            </a:gs>
          </a:gsLst>
          <a:lin ang="162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J’ai donné la bonne réponse à mon orthophoniste.</a:t>
          </a:r>
          <a:endParaRPr lang="fr-FR" sz="3200" kern="1200" dirty="0"/>
        </a:p>
      </dsp:txBody>
      <dsp:txXfrm>
        <a:off x="8915401" y="2514593"/>
        <a:ext cx="4982948" cy="170021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BB03F9-C8FF-4757-939C-50F8205C60A7}">
      <dsp:nvSpPr>
        <dsp:cNvPr id="0" name=""/>
        <dsp:cNvSpPr/>
      </dsp:nvSpPr>
      <dsp:spPr>
        <a:xfrm>
          <a:off x="2100312" y="3396"/>
          <a:ext cx="4936762"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Espace protégé</a:t>
          </a:r>
          <a:endParaRPr lang="fr-FR" sz="3200" kern="1200" dirty="0"/>
        </a:p>
      </dsp:txBody>
      <dsp:txXfrm>
        <a:off x="2100312" y="3396"/>
        <a:ext cx="4936762" cy="850106"/>
      </dsp:txXfrm>
    </dsp:sp>
    <dsp:sp modelId="{C343690F-C66C-4E4B-8B47-E10DF3720BBB}">
      <dsp:nvSpPr>
        <dsp:cNvPr id="0" name=""/>
        <dsp:cNvSpPr/>
      </dsp:nvSpPr>
      <dsp:spPr>
        <a:xfrm>
          <a:off x="4322162" y="922531"/>
          <a:ext cx="493061" cy="493061"/>
        </a:xfrm>
        <a:prstGeom prst="mathPlus">
          <a:avLst/>
        </a:prstGeom>
        <a:solidFill>
          <a:srgbClr val="FF33CC"/>
        </a:solidFill>
        <a:ln>
          <a:solidFill>
            <a:schemeClr val="bg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solidFill>
              <a:schemeClr val="bg1"/>
            </a:solidFill>
          </a:endParaRPr>
        </a:p>
      </dsp:txBody>
      <dsp:txXfrm>
        <a:off x="4322162" y="922531"/>
        <a:ext cx="493061" cy="493061"/>
      </dsp:txXfrm>
    </dsp:sp>
    <dsp:sp modelId="{D076D494-EC63-4ED7-90F9-0BB6FD34991B}">
      <dsp:nvSpPr>
        <dsp:cNvPr id="0" name=""/>
        <dsp:cNvSpPr/>
      </dsp:nvSpPr>
      <dsp:spPr>
        <a:xfrm>
          <a:off x="2040754" y="1484621"/>
          <a:ext cx="5055879"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De bande-dessinée</a:t>
          </a:r>
          <a:endParaRPr lang="fr-FR" sz="3200" kern="1200" dirty="0"/>
        </a:p>
      </dsp:txBody>
      <dsp:txXfrm>
        <a:off x="2040754" y="1484621"/>
        <a:ext cx="5055879" cy="850106"/>
      </dsp:txXfrm>
    </dsp:sp>
    <dsp:sp modelId="{7A3447F4-FB20-4A91-A158-B3BA37BD8A10}">
      <dsp:nvSpPr>
        <dsp:cNvPr id="0" name=""/>
        <dsp:cNvSpPr/>
      </dsp:nvSpPr>
      <dsp:spPr>
        <a:xfrm>
          <a:off x="4322162" y="2403756"/>
          <a:ext cx="493061" cy="493061"/>
        </a:xfrm>
        <a:prstGeom prst="mathPlus">
          <a:avLst/>
        </a:prstGeom>
        <a:solidFill>
          <a:srgbClr val="FF33CC"/>
        </a:solidFill>
        <a:ln>
          <a:solidFill>
            <a:schemeClr val="bg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solidFill>
              <a:schemeClr val="bg1"/>
            </a:solidFill>
          </a:endParaRPr>
        </a:p>
      </dsp:txBody>
      <dsp:txXfrm>
        <a:off x="4322162" y="2403756"/>
        <a:ext cx="493061" cy="493061"/>
      </dsp:txXfrm>
    </dsp:sp>
    <dsp:sp modelId="{29703E6D-C241-4E5D-AC6D-E423502B186D}">
      <dsp:nvSpPr>
        <dsp:cNvPr id="0" name=""/>
        <dsp:cNvSpPr/>
      </dsp:nvSpPr>
      <dsp:spPr>
        <a:xfrm>
          <a:off x="2100312" y="2965846"/>
          <a:ext cx="4936762"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Espace stérile</a:t>
          </a:r>
          <a:endParaRPr lang="fr-FR" sz="3200" kern="1200" dirty="0"/>
        </a:p>
      </dsp:txBody>
      <dsp:txXfrm>
        <a:off x="2100312" y="2965846"/>
        <a:ext cx="4936762" cy="850106"/>
      </dsp:txXfrm>
    </dsp:sp>
    <dsp:sp modelId="{3D1FE1BF-3E53-4894-B979-6A4302F9D3D5}">
      <dsp:nvSpPr>
        <dsp:cNvPr id="0" name=""/>
        <dsp:cNvSpPr/>
      </dsp:nvSpPr>
      <dsp:spPr>
        <a:xfrm>
          <a:off x="4322162" y="3884981"/>
          <a:ext cx="493061" cy="493061"/>
        </a:xfrm>
        <a:prstGeom prst="mathPlus">
          <a:avLst/>
        </a:prstGeom>
        <a:solidFill>
          <a:srgbClr val="FF33CC"/>
        </a:solidFill>
        <a:ln>
          <a:solidFill>
            <a:schemeClr val="bg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solidFill>
              <a:schemeClr val="bg1"/>
            </a:solidFill>
          </a:endParaRPr>
        </a:p>
      </dsp:txBody>
      <dsp:txXfrm>
        <a:off x="4322162" y="3884981"/>
        <a:ext cx="493061" cy="493061"/>
      </dsp:txXfrm>
    </dsp:sp>
    <dsp:sp modelId="{D2B9A119-F202-4C97-BE30-C6A77A28056A}">
      <dsp:nvSpPr>
        <dsp:cNvPr id="0" name=""/>
        <dsp:cNvSpPr/>
      </dsp:nvSpPr>
      <dsp:spPr>
        <a:xfrm>
          <a:off x="1981195" y="4447072"/>
          <a:ext cx="5174996"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Savon</a:t>
          </a:r>
          <a:endParaRPr lang="fr-FR" sz="3200" kern="1200" dirty="0"/>
        </a:p>
      </dsp:txBody>
      <dsp:txXfrm>
        <a:off x="1981195" y="4447072"/>
        <a:ext cx="5174996" cy="850106"/>
      </dsp:txXfrm>
    </dsp:sp>
    <dsp:sp modelId="{31D5472A-B4FB-445B-9400-15E4B04F023B}">
      <dsp:nvSpPr>
        <dsp:cNvPr id="0" name=""/>
        <dsp:cNvSpPr/>
      </dsp:nvSpPr>
      <dsp:spPr>
        <a:xfrm>
          <a:off x="4322162" y="5366206"/>
          <a:ext cx="493061" cy="493061"/>
        </a:xfrm>
        <a:prstGeom prst="mathPlus">
          <a:avLst/>
        </a:prstGeom>
        <a:solidFill>
          <a:srgbClr val="FF33CC"/>
        </a:solidFill>
        <a:ln>
          <a:solidFill>
            <a:schemeClr val="bg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solidFill>
              <a:schemeClr val="bg1"/>
            </a:solidFill>
          </a:endParaRPr>
        </a:p>
      </dsp:txBody>
      <dsp:txXfrm>
        <a:off x="4322162" y="5366206"/>
        <a:ext cx="493061" cy="493061"/>
      </dsp:txXfrm>
    </dsp:sp>
    <dsp:sp modelId="{C99228E3-2749-4080-AB98-BD6A6FD1D6D2}">
      <dsp:nvSpPr>
        <dsp:cNvPr id="0" name=""/>
        <dsp:cNvSpPr/>
      </dsp:nvSpPr>
      <dsp:spPr>
        <a:xfrm>
          <a:off x="2050785" y="5928297"/>
          <a:ext cx="5035816"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Chewing-gum</a:t>
          </a:r>
          <a:endParaRPr lang="fr-FR" sz="3200" kern="1200" dirty="0"/>
        </a:p>
      </dsp:txBody>
      <dsp:txXfrm>
        <a:off x="2050785" y="5928297"/>
        <a:ext cx="5035816" cy="850106"/>
      </dsp:txXfrm>
    </dsp:sp>
    <dsp:sp modelId="{92C4577C-4A75-43AE-A6F6-A3FC1F224B5F}">
      <dsp:nvSpPr>
        <dsp:cNvPr id="0" name=""/>
        <dsp:cNvSpPr/>
      </dsp:nvSpPr>
      <dsp:spPr>
        <a:xfrm rot="21586828">
          <a:off x="7596030" y="3219394"/>
          <a:ext cx="932471" cy="316239"/>
        </a:xfrm>
        <a:prstGeom prst="rightArrow">
          <a:avLst>
            <a:gd name="adj1" fmla="val 60000"/>
            <a:gd name="adj2" fmla="val 50000"/>
          </a:avLst>
        </a:prstGeom>
        <a:solidFill>
          <a:schemeClr val="accent6">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rot="21586828">
        <a:off x="7596030" y="3219394"/>
        <a:ext cx="932471" cy="316239"/>
      </dsp:txXfrm>
    </dsp:sp>
    <dsp:sp modelId="{24C0410C-8EBD-437B-BB65-06F1ED9E24A8}">
      <dsp:nvSpPr>
        <dsp:cNvPr id="0" name=""/>
        <dsp:cNvSpPr/>
      </dsp:nvSpPr>
      <dsp:spPr>
        <a:xfrm>
          <a:off x="8915401" y="2514593"/>
          <a:ext cx="4982948" cy="1700212"/>
        </a:xfrm>
        <a:prstGeom prst="roundRect">
          <a:avLst/>
        </a:prstGeom>
        <a:gradFill flip="none" rotWithShape="0">
          <a:gsLst>
            <a:gs pos="0">
              <a:srgbClr val="FF33CC">
                <a:shade val="30000"/>
                <a:satMod val="115000"/>
              </a:srgbClr>
            </a:gs>
            <a:gs pos="50000">
              <a:srgbClr val="FF33CC">
                <a:shade val="67500"/>
                <a:satMod val="115000"/>
              </a:srgbClr>
            </a:gs>
            <a:gs pos="100000">
              <a:srgbClr val="FF33CC">
                <a:shade val="100000"/>
                <a:satMod val="115000"/>
              </a:srgbClr>
            </a:gs>
          </a:gsLst>
          <a:lin ang="162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J’ai donné la bonne réponse à mon orthophoniste.</a:t>
          </a:r>
          <a:endParaRPr lang="fr-FR" sz="3200" kern="1200" dirty="0"/>
        </a:p>
      </dsp:txBody>
      <dsp:txXfrm>
        <a:off x="8915401" y="2514593"/>
        <a:ext cx="4982948" cy="170021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BB03F9-C8FF-4757-939C-50F8205C60A7}">
      <dsp:nvSpPr>
        <dsp:cNvPr id="0" name=""/>
        <dsp:cNvSpPr/>
      </dsp:nvSpPr>
      <dsp:spPr>
        <a:xfrm>
          <a:off x="2100312" y="3396"/>
          <a:ext cx="4936762"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Groupe de personnes</a:t>
          </a:r>
          <a:endParaRPr lang="fr-FR" sz="3200" kern="1200" dirty="0"/>
        </a:p>
      </dsp:txBody>
      <dsp:txXfrm>
        <a:off x="2100312" y="3396"/>
        <a:ext cx="4936762" cy="850106"/>
      </dsp:txXfrm>
    </dsp:sp>
    <dsp:sp modelId="{C343690F-C66C-4E4B-8B47-E10DF3720BBB}">
      <dsp:nvSpPr>
        <dsp:cNvPr id="0" name=""/>
        <dsp:cNvSpPr/>
      </dsp:nvSpPr>
      <dsp:spPr>
        <a:xfrm>
          <a:off x="4322162" y="922531"/>
          <a:ext cx="493061" cy="493061"/>
        </a:xfrm>
        <a:prstGeom prst="mathPlus">
          <a:avLst/>
        </a:prstGeom>
        <a:solidFill>
          <a:srgbClr val="FF33CC"/>
        </a:solidFill>
        <a:ln>
          <a:solidFill>
            <a:schemeClr val="bg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solidFill>
              <a:schemeClr val="bg1"/>
            </a:solidFill>
          </a:endParaRPr>
        </a:p>
      </dsp:txBody>
      <dsp:txXfrm>
        <a:off x="4322162" y="922531"/>
        <a:ext cx="493061" cy="493061"/>
      </dsp:txXfrm>
    </dsp:sp>
    <dsp:sp modelId="{D076D494-EC63-4ED7-90F9-0BB6FD34991B}">
      <dsp:nvSpPr>
        <dsp:cNvPr id="0" name=""/>
        <dsp:cNvSpPr/>
      </dsp:nvSpPr>
      <dsp:spPr>
        <a:xfrm>
          <a:off x="2040754" y="1484621"/>
          <a:ext cx="5055879"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Rayures</a:t>
          </a:r>
          <a:endParaRPr lang="fr-FR" sz="3200" kern="1200" dirty="0"/>
        </a:p>
      </dsp:txBody>
      <dsp:txXfrm>
        <a:off x="2040754" y="1484621"/>
        <a:ext cx="5055879" cy="850106"/>
      </dsp:txXfrm>
    </dsp:sp>
    <dsp:sp modelId="{7A3447F4-FB20-4A91-A158-B3BA37BD8A10}">
      <dsp:nvSpPr>
        <dsp:cNvPr id="0" name=""/>
        <dsp:cNvSpPr/>
      </dsp:nvSpPr>
      <dsp:spPr>
        <a:xfrm>
          <a:off x="4322162" y="2403756"/>
          <a:ext cx="493061" cy="493061"/>
        </a:xfrm>
        <a:prstGeom prst="mathPlus">
          <a:avLst/>
        </a:prstGeom>
        <a:solidFill>
          <a:srgbClr val="FF33CC"/>
        </a:solidFill>
        <a:ln>
          <a:solidFill>
            <a:schemeClr val="bg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solidFill>
              <a:schemeClr val="bg1"/>
            </a:solidFill>
          </a:endParaRPr>
        </a:p>
      </dsp:txBody>
      <dsp:txXfrm>
        <a:off x="4322162" y="2403756"/>
        <a:ext cx="493061" cy="493061"/>
      </dsp:txXfrm>
    </dsp:sp>
    <dsp:sp modelId="{29703E6D-C241-4E5D-AC6D-E423502B186D}">
      <dsp:nvSpPr>
        <dsp:cNvPr id="0" name=""/>
        <dsp:cNvSpPr/>
      </dsp:nvSpPr>
      <dsp:spPr>
        <a:xfrm>
          <a:off x="2100312" y="2965846"/>
          <a:ext cx="4936762"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Pansement</a:t>
          </a:r>
          <a:endParaRPr lang="fr-FR" sz="3200" kern="1200" dirty="0"/>
        </a:p>
      </dsp:txBody>
      <dsp:txXfrm>
        <a:off x="2100312" y="2965846"/>
        <a:ext cx="4936762" cy="850106"/>
      </dsp:txXfrm>
    </dsp:sp>
    <dsp:sp modelId="{3D1FE1BF-3E53-4894-B979-6A4302F9D3D5}">
      <dsp:nvSpPr>
        <dsp:cNvPr id="0" name=""/>
        <dsp:cNvSpPr/>
      </dsp:nvSpPr>
      <dsp:spPr>
        <a:xfrm>
          <a:off x="4322162" y="3884981"/>
          <a:ext cx="493061" cy="493061"/>
        </a:xfrm>
        <a:prstGeom prst="mathPlus">
          <a:avLst/>
        </a:prstGeom>
        <a:solidFill>
          <a:srgbClr val="FF33CC"/>
        </a:solidFill>
        <a:ln>
          <a:solidFill>
            <a:schemeClr val="bg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solidFill>
              <a:schemeClr val="bg1"/>
            </a:solidFill>
          </a:endParaRPr>
        </a:p>
      </dsp:txBody>
      <dsp:txXfrm>
        <a:off x="4322162" y="3884981"/>
        <a:ext cx="493061" cy="493061"/>
      </dsp:txXfrm>
    </dsp:sp>
    <dsp:sp modelId="{D2B9A119-F202-4C97-BE30-C6A77A28056A}">
      <dsp:nvSpPr>
        <dsp:cNvPr id="0" name=""/>
        <dsp:cNvSpPr/>
      </dsp:nvSpPr>
      <dsp:spPr>
        <a:xfrm>
          <a:off x="1981195" y="4447072"/>
          <a:ext cx="5174996"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Annonce</a:t>
          </a:r>
          <a:endParaRPr lang="fr-FR" sz="3200" kern="1200" dirty="0"/>
        </a:p>
      </dsp:txBody>
      <dsp:txXfrm>
        <a:off x="1981195" y="4447072"/>
        <a:ext cx="5174996" cy="850106"/>
      </dsp:txXfrm>
    </dsp:sp>
    <dsp:sp modelId="{31D5472A-B4FB-445B-9400-15E4B04F023B}">
      <dsp:nvSpPr>
        <dsp:cNvPr id="0" name=""/>
        <dsp:cNvSpPr/>
      </dsp:nvSpPr>
      <dsp:spPr>
        <a:xfrm>
          <a:off x="4322162" y="5366206"/>
          <a:ext cx="493061" cy="493061"/>
        </a:xfrm>
        <a:prstGeom prst="mathPlus">
          <a:avLst/>
        </a:prstGeom>
        <a:solidFill>
          <a:srgbClr val="FF33CC"/>
        </a:solidFill>
        <a:ln>
          <a:solidFill>
            <a:schemeClr val="bg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solidFill>
              <a:schemeClr val="bg1"/>
            </a:solidFill>
          </a:endParaRPr>
        </a:p>
      </dsp:txBody>
      <dsp:txXfrm>
        <a:off x="4322162" y="5366206"/>
        <a:ext cx="493061" cy="493061"/>
      </dsp:txXfrm>
    </dsp:sp>
    <dsp:sp modelId="{C99228E3-2749-4080-AB98-BD6A6FD1D6D2}">
      <dsp:nvSpPr>
        <dsp:cNvPr id="0" name=""/>
        <dsp:cNvSpPr/>
      </dsp:nvSpPr>
      <dsp:spPr>
        <a:xfrm>
          <a:off x="2050785" y="5928297"/>
          <a:ext cx="5035816"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Arrêt d’urgence</a:t>
          </a:r>
          <a:endParaRPr lang="fr-FR" sz="3200" kern="1200" dirty="0"/>
        </a:p>
      </dsp:txBody>
      <dsp:txXfrm>
        <a:off x="2050785" y="5928297"/>
        <a:ext cx="5035816" cy="850106"/>
      </dsp:txXfrm>
    </dsp:sp>
    <dsp:sp modelId="{92C4577C-4A75-43AE-A6F6-A3FC1F224B5F}">
      <dsp:nvSpPr>
        <dsp:cNvPr id="0" name=""/>
        <dsp:cNvSpPr/>
      </dsp:nvSpPr>
      <dsp:spPr>
        <a:xfrm rot="21586828">
          <a:off x="7596030" y="3219394"/>
          <a:ext cx="932471" cy="316239"/>
        </a:xfrm>
        <a:prstGeom prst="rightArrow">
          <a:avLst>
            <a:gd name="adj1" fmla="val 60000"/>
            <a:gd name="adj2" fmla="val 50000"/>
          </a:avLst>
        </a:prstGeom>
        <a:solidFill>
          <a:schemeClr val="accent6">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rot="21586828">
        <a:off x="7596030" y="3219394"/>
        <a:ext cx="932471" cy="316239"/>
      </dsp:txXfrm>
    </dsp:sp>
    <dsp:sp modelId="{24C0410C-8EBD-437B-BB65-06F1ED9E24A8}">
      <dsp:nvSpPr>
        <dsp:cNvPr id="0" name=""/>
        <dsp:cNvSpPr/>
      </dsp:nvSpPr>
      <dsp:spPr>
        <a:xfrm>
          <a:off x="8915401" y="2514593"/>
          <a:ext cx="4982948" cy="1700212"/>
        </a:xfrm>
        <a:prstGeom prst="roundRect">
          <a:avLst/>
        </a:prstGeom>
        <a:gradFill flip="none" rotWithShape="0">
          <a:gsLst>
            <a:gs pos="0">
              <a:srgbClr val="FF33CC">
                <a:shade val="30000"/>
                <a:satMod val="115000"/>
              </a:srgbClr>
            </a:gs>
            <a:gs pos="50000">
              <a:srgbClr val="FF33CC">
                <a:shade val="67500"/>
                <a:satMod val="115000"/>
              </a:srgbClr>
            </a:gs>
            <a:gs pos="100000">
              <a:srgbClr val="FF33CC">
                <a:shade val="100000"/>
                <a:satMod val="115000"/>
              </a:srgbClr>
            </a:gs>
          </a:gsLst>
          <a:lin ang="162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J’ai donné la bonne réponse à mon orthophoniste.</a:t>
          </a:r>
          <a:endParaRPr lang="fr-FR" sz="3200" kern="1200" dirty="0"/>
        </a:p>
      </dsp:txBody>
      <dsp:txXfrm>
        <a:off x="8915401" y="2514593"/>
        <a:ext cx="4982948" cy="170021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BB03F9-C8FF-4757-939C-50F8205C60A7}">
      <dsp:nvSpPr>
        <dsp:cNvPr id="0" name=""/>
        <dsp:cNvSpPr/>
      </dsp:nvSpPr>
      <dsp:spPr>
        <a:xfrm>
          <a:off x="2100312" y="3396"/>
          <a:ext cx="4936762"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Commandement</a:t>
          </a:r>
          <a:endParaRPr lang="fr-FR" sz="3200" kern="1200" dirty="0"/>
        </a:p>
      </dsp:txBody>
      <dsp:txXfrm>
        <a:off x="2100312" y="3396"/>
        <a:ext cx="4936762" cy="850106"/>
      </dsp:txXfrm>
    </dsp:sp>
    <dsp:sp modelId="{C343690F-C66C-4E4B-8B47-E10DF3720BBB}">
      <dsp:nvSpPr>
        <dsp:cNvPr id="0" name=""/>
        <dsp:cNvSpPr/>
      </dsp:nvSpPr>
      <dsp:spPr>
        <a:xfrm>
          <a:off x="4322162" y="922531"/>
          <a:ext cx="493061" cy="493061"/>
        </a:xfrm>
        <a:prstGeom prst="mathPlus">
          <a:avLst/>
        </a:prstGeom>
        <a:solidFill>
          <a:srgbClr val="FF33CC"/>
        </a:solidFill>
        <a:ln>
          <a:solidFill>
            <a:schemeClr val="bg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solidFill>
              <a:schemeClr val="bg1"/>
            </a:solidFill>
          </a:endParaRPr>
        </a:p>
      </dsp:txBody>
      <dsp:txXfrm>
        <a:off x="4322162" y="922531"/>
        <a:ext cx="493061" cy="493061"/>
      </dsp:txXfrm>
    </dsp:sp>
    <dsp:sp modelId="{D076D494-EC63-4ED7-90F9-0BB6FD34991B}">
      <dsp:nvSpPr>
        <dsp:cNvPr id="0" name=""/>
        <dsp:cNvSpPr/>
      </dsp:nvSpPr>
      <dsp:spPr>
        <a:xfrm>
          <a:off x="2040754" y="1484621"/>
          <a:ext cx="5055879"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Croissant</a:t>
          </a:r>
          <a:endParaRPr lang="fr-FR" sz="3200" kern="1200" dirty="0"/>
        </a:p>
      </dsp:txBody>
      <dsp:txXfrm>
        <a:off x="2040754" y="1484621"/>
        <a:ext cx="5055879" cy="850106"/>
      </dsp:txXfrm>
    </dsp:sp>
    <dsp:sp modelId="{7A3447F4-FB20-4A91-A158-B3BA37BD8A10}">
      <dsp:nvSpPr>
        <dsp:cNvPr id="0" name=""/>
        <dsp:cNvSpPr/>
      </dsp:nvSpPr>
      <dsp:spPr>
        <a:xfrm>
          <a:off x="4322162" y="2403756"/>
          <a:ext cx="493061" cy="493061"/>
        </a:xfrm>
        <a:prstGeom prst="mathPlus">
          <a:avLst/>
        </a:prstGeom>
        <a:solidFill>
          <a:srgbClr val="FF33CC"/>
        </a:solidFill>
        <a:ln>
          <a:solidFill>
            <a:schemeClr val="bg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solidFill>
              <a:schemeClr val="bg1"/>
            </a:solidFill>
          </a:endParaRPr>
        </a:p>
      </dsp:txBody>
      <dsp:txXfrm>
        <a:off x="4322162" y="2403756"/>
        <a:ext cx="493061" cy="493061"/>
      </dsp:txXfrm>
    </dsp:sp>
    <dsp:sp modelId="{29703E6D-C241-4E5D-AC6D-E423502B186D}">
      <dsp:nvSpPr>
        <dsp:cNvPr id="0" name=""/>
        <dsp:cNvSpPr/>
      </dsp:nvSpPr>
      <dsp:spPr>
        <a:xfrm>
          <a:off x="2100312" y="2965846"/>
          <a:ext cx="4936762"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Rangement</a:t>
          </a:r>
          <a:endParaRPr lang="fr-FR" sz="3200" kern="1200" dirty="0"/>
        </a:p>
      </dsp:txBody>
      <dsp:txXfrm>
        <a:off x="2100312" y="2965846"/>
        <a:ext cx="4936762" cy="850106"/>
      </dsp:txXfrm>
    </dsp:sp>
    <dsp:sp modelId="{3D1FE1BF-3E53-4894-B979-6A4302F9D3D5}">
      <dsp:nvSpPr>
        <dsp:cNvPr id="0" name=""/>
        <dsp:cNvSpPr/>
      </dsp:nvSpPr>
      <dsp:spPr>
        <a:xfrm>
          <a:off x="4322162" y="3884981"/>
          <a:ext cx="493061" cy="493061"/>
        </a:xfrm>
        <a:prstGeom prst="mathPlus">
          <a:avLst/>
        </a:prstGeom>
        <a:solidFill>
          <a:srgbClr val="FF33CC"/>
        </a:solidFill>
        <a:ln>
          <a:solidFill>
            <a:schemeClr val="bg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solidFill>
              <a:schemeClr val="bg1"/>
            </a:solidFill>
          </a:endParaRPr>
        </a:p>
      </dsp:txBody>
      <dsp:txXfrm>
        <a:off x="4322162" y="3884981"/>
        <a:ext cx="493061" cy="493061"/>
      </dsp:txXfrm>
    </dsp:sp>
    <dsp:sp modelId="{D2B9A119-F202-4C97-BE30-C6A77A28056A}">
      <dsp:nvSpPr>
        <dsp:cNvPr id="0" name=""/>
        <dsp:cNvSpPr/>
      </dsp:nvSpPr>
      <dsp:spPr>
        <a:xfrm>
          <a:off x="1981195" y="4447072"/>
          <a:ext cx="5174996"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Classement</a:t>
          </a:r>
          <a:endParaRPr lang="fr-FR" sz="3200" kern="1200" dirty="0"/>
        </a:p>
      </dsp:txBody>
      <dsp:txXfrm>
        <a:off x="1981195" y="4447072"/>
        <a:ext cx="5174996" cy="850106"/>
      </dsp:txXfrm>
    </dsp:sp>
    <dsp:sp modelId="{31D5472A-B4FB-445B-9400-15E4B04F023B}">
      <dsp:nvSpPr>
        <dsp:cNvPr id="0" name=""/>
        <dsp:cNvSpPr/>
      </dsp:nvSpPr>
      <dsp:spPr>
        <a:xfrm>
          <a:off x="4322162" y="5366206"/>
          <a:ext cx="493061" cy="493061"/>
        </a:xfrm>
        <a:prstGeom prst="mathPlus">
          <a:avLst/>
        </a:prstGeom>
        <a:solidFill>
          <a:srgbClr val="FF33CC"/>
        </a:solidFill>
        <a:ln>
          <a:solidFill>
            <a:schemeClr val="bg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solidFill>
              <a:schemeClr val="bg1"/>
            </a:solidFill>
          </a:endParaRPr>
        </a:p>
      </dsp:txBody>
      <dsp:txXfrm>
        <a:off x="4322162" y="5366206"/>
        <a:ext cx="493061" cy="493061"/>
      </dsp:txXfrm>
    </dsp:sp>
    <dsp:sp modelId="{C99228E3-2749-4080-AB98-BD6A6FD1D6D2}">
      <dsp:nvSpPr>
        <dsp:cNvPr id="0" name=""/>
        <dsp:cNvSpPr/>
      </dsp:nvSpPr>
      <dsp:spPr>
        <a:xfrm>
          <a:off x="2050785" y="5928297"/>
          <a:ext cx="5035816"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Du jour</a:t>
          </a:r>
          <a:endParaRPr lang="fr-FR" sz="3200" kern="1200" dirty="0"/>
        </a:p>
      </dsp:txBody>
      <dsp:txXfrm>
        <a:off x="2050785" y="5928297"/>
        <a:ext cx="5035816" cy="850106"/>
      </dsp:txXfrm>
    </dsp:sp>
    <dsp:sp modelId="{92C4577C-4A75-43AE-A6F6-A3FC1F224B5F}">
      <dsp:nvSpPr>
        <dsp:cNvPr id="0" name=""/>
        <dsp:cNvSpPr/>
      </dsp:nvSpPr>
      <dsp:spPr>
        <a:xfrm rot="21586828">
          <a:off x="7596030" y="3219394"/>
          <a:ext cx="932471" cy="316239"/>
        </a:xfrm>
        <a:prstGeom prst="rightArrow">
          <a:avLst>
            <a:gd name="adj1" fmla="val 60000"/>
            <a:gd name="adj2" fmla="val 50000"/>
          </a:avLst>
        </a:prstGeom>
        <a:solidFill>
          <a:schemeClr val="accent6">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rot="21586828">
        <a:off x="7596030" y="3219394"/>
        <a:ext cx="932471" cy="316239"/>
      </dsp:txXfrm>
    </dsp:sp>
    <dsp:sp modelId="{24C0410C-8EBD-437B-BB65-06F1ED9E24A8}">
      <dsp:nvSpPr>
        <dsp:cNvPr id="0" name=""/>
        <dsp:cNvSpPr/>
      </dsp:nvSpPr>
      <dsp:spPr>
        <a:xfrm>
          <a:off x="8915401" y="2514593"/>
          <a:ext cx="4982948" cy="1700212"/>
        </a:xfrm>
        <a:prstGeom prst="roundRect">
          <a:avLst/>
        </a:prstGeom>
        <a:gradFill flip="none" rotWithShape="0">
          <a:gsLst>
            <a:gs pos="0">
              <a:srgbClr val="FF33CC">
                <a:shade val="30000"/>
                <a:satMod val="115000"/>
              </a:srgbClr>
            </a:gs>
            <a:gs pos="50000">
              <a:srgbClr val="FF33CC">
                <a:shade val="67500"/>
                <a:satMod val="115000"/>
              </a:srgbClr>
            </a:gs>
            <a:gs pos="100000">
              <a:srgbClr val="FF33CC">
                <a:shade val="100000"/>
                <a:satMod val="115000"/>
              </a:srgbClr>
            </a:gs>
          </a:gsLst>
          <a:lin ang="162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J’ai donné la bonne réponse à mon orthophoniste.</a:t>
          </a:r>
          <a:endParaRPr lang="fr-FR" sz="3200" kern="1200" dirty="0"/>
        </a:p>
      </dsp:txBody>
      <dsp:txXfrm>
        <a:off x="8915401" y="2514593"/>
        <a:ext cx="4982948" cy="170021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BB03F9-C8FF-4757-939C-50F8205C60A7}">
      <dsp:nvSpPr>
        <dsp:cNvPr id="0" name=""/>
        <dsp:cNvSpPr/>
      </dsp:nvSpPr>
      <dsp:spPr>
        <a:xfrm>
          <a:off x="2100312" y="3396"/>
          <a:ext cx="4936762"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Danseuse de haut niveau</a:t>
          </a:r>
          <a:endParaRPr lang="fr-FR" sz="3200" kern="1200" dirty="0"/>
        </a:p>
      </dsp:txBody>
      <dsp:txXfrm>
        <a:off x="2100312" y="3396"/>
        <a:ext cx="4936762" cy="850106"/>
      </dsp:txXfrm>
    </dsp:sp>
    <dsp:sp modelId="{C343690F-C66C-4E4B-8B47-E10DF3720BBB}">
      <dsp:nvSpPr>
        <dsp:cNvPr id="0" name=""/>
        <dsp:cNvSpPr/>
      </dsp:nvSpPr>
      <dsp:spPr>
        <a:xfrm>
          <a:off x="4322162" y="922531"/>
          <a:ext cx="493061" cy="493061"/>
        </a:xfrm>
        <a:prstGeom prst="mathPlus">
          <a:avLst/>
        </a:prstGeom>
        <a:solidFill>
          <a:srgbClr val="FF33CC"/>
        </a:solidFill>
        <a:ln>
          <a:solidFill>
            <a:schemeClr val="bg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solidFill>
              <a:schemeClr val="bg1"/>
            </a:solidFill>
          </a:endParaRPr>
        </a:p>
      </dsp:txBody>
      <dsp:txXfrm>
        <a:off x="4322162" y="922531"/>
        <a:ext cx="493061" cy="493061"/>
      </dsp:txXfrm>
    </dsp:sp>
    <dsp:sp modelId="{D076D494-EC63-4ED7-90F9-0BB6FD34991B}">
      <dsp:nvSpPr>
        <dsp:cNvPr id="0" name=""/>
        <dsp:cNvSpPr/>
      </dsp:nvSpPr>
      <dsp:spPr>
        <a:xfrm>
          <a:off x="2040754" y="1484621"/>
          <a:ext cx="5055879"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Artiste célèbre</a:t>
          </a:r>
          <a:endParaRPr lang="fr-FR" sz="3200" kern="1200" dirty="0"/>
        </a:p>
      </dsp:txBody>
      <dsp:txXfrm>
        <a:off x="2040754" y="1484621"/>
        <a:ext cx="5055879" cy="850106"/>
      </dsp:txXfrm>
    </dsp:sp>
    <dsp:sp modelId="{7A3447F4-FB20-4A91-A158-B3BA37BD8A10}">
      <dsp:nvSpPr>
        <dsp:cNvPr id="0" name=""/>
        <dsp:cNvSpPr/>
      </dsp:nvSpPr>
      <dsp:spPr>
        <a:xfrm>
          <a:off x="4322162" y="2403756"/>
          <a:ext cx="493061" cy="493061"/>
        </a:xfrm>
        <a:prstGeom prst="mathPlus">
          <a:avLst/>
        </a:prstGeom>
        <a:solidFill>
          <a:srgbClr val="FF33CC"/>
        </a:solidFill>
        <a:ln>
          <a:solidFill>
            <a:schemeClr val="bg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solidFill>
              <a:schemeClr val="bg1"/>
            </a:solidFill>
          </a:endParaRPr>
        </a:p>
      </dsp:txBody>
      <dsp:txXfrm>
        <a:off x="4322162" y="2403756"/>
        <a:ext cx="493061" cy="493061"/>
      </dsp:txXfrm>
    </dsp:sp>
    <dsp:sp modelId="{29703E6D-C241-4E5D-AC6D-E423502B186D}">
      <dsp:nvSpPr>
        <dsp:cNvPr id="0" name=""/>
        <dsp:cNvSpPr/>
      </dsp:nvSpPr>
      <dsp:spPr>
        <a:xfrm>
          <a:off x="2100312" y="2965846"/>
          <a:ext cx="4936762"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Classement d’hôtel</a:t>
          </a:r>
          <a:endParaRPr lang="fr-FR" sz="3200" kern="1200" dirty="0"/>
        </a:p>
      </dsp:txBody>
      <dsp:txXfrm>
        <a:off x="2100312" y="2965846"/>
        <a:ext cx="4936762" cy="850106"/>
      </dsp:txXfrm>
    </dsp:sp>
    <dsp:sp modelId="{3D1FE1BF-3E53-4894-B979-6A4302F9D3D5}">
      <dsp:nvSpPr>
        <dsp:cNvPr id="0" name=""/>
        <dsp:cNvSpPr/>
      </dsp:nvSpPr>
      <dsp:spPr>
        <a:xfrm>
          <a:off x="4322162" y="3884981"/>
          <a:ext cx="493061" cy="493061"/>
        </a:xfrm>
        <a:prstGeom prst="mathPlus">
          <a:avLst/>
        </a:prstGeom>
        <a:solidFill>
          <a:srgbClr val="FF33CC"/>
        </a:solidFill>
        <a:ln>
          <a:solidFill>
            <a:schemeClr val="bg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solidFill>
              <a:schemeClr val="bg1"/>
            </a:solidFill>
          </a:endParaRPr>
        </a:p>
      </dsp:txBody>
      <dsp:txXfrm>
        <a:off x="4322162" y="3884981"/>
        <a:ext cx="493061" cy="493061"/>
      </dsp:txXfrm>
    </dsp:sp>
    <dsp:sp modelId="{D2B9A119-F202-4C97-BE30-C6A77A28056A}">
      <dsp:nvSpPr>
        <dsp:cNvPr id="0" name=""/>
        <dsp:cNvSpPr/>
      </dsp:nvSpPr>
      <dsp:spPr>
        <a:xfrm>
          <a:off x="1981195" y="4447072"/>
          <a:ext cx="5174996"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Du berger</a:t>
          </a:r>
          <a:endParaRPr lang="fr-FR" sz="3200" kern="1200" dirty="0"/>
        </a:p>
      </dsp:txBody>
      <dsp:txXfrm>
        <a:off x="1981195" y="4447072"/>
        <a:ext cx="5174996" cy="850106"/>
      </dsp:txXfrm>
    </dsp:sp>
    <dsp:sp modelId="{31D5472A-B4FB-445B-9400-15E4B04F023B}">
      <dsp:nvSpPr>
        <dsp:cNvPr id="0" name=""/>
        <dsp:cNvSpPr/>
      </dsp:nvSpPr>
      <dsp:spPr>
        <a:xfrm>
          <a:off x="4322162" y="5366206"/>
          <a:ext cx="493061" cy="493061"/>
        </a:xfrm>
        <a:prstGeom prst="mathPlus">
          <a:avLst/>
        </a:prstGeom>
        <a:solidFill>
          <a:srgbClr val="FF33CC"/>
        </a:solidFill>
        <a:ln>
          <a:solidFill>
            <a:schemeClr val="bg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solidFill>
              <a:schemeClr val="bg1"/>
            </a:solidFill>
          </a:endParaRPr>
        </a:p>
      </dsp:txBody>
      <dsp:txXfrm>
        <a:off x="4322162" y="5366206"/>
        <a:ext cx="493061" cy="493061"/>
      </dsp:txXfrm>
    </dsp:sp>
    <dsp:sp modelId="{C99228E3-2749-4080-AB98-BD6A6FD1D6D2}">
      <dsp:nvSpPr>
        <dsp:cNvPr id="0" name=""/>
        <dsp:cNvSpPr/>
      </dsp:nvSpPr>
      <dsp:spPr>
        <a:xfrm>
          <a:off x="2050785" y="5928297"/>
          <a:ext cx="5035816"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De mer</a:t>
          </a:r>
          <a:endParaRPr lang="fr-FR" sz="3200" kern="1200" dirty="0"/>
        </a:p>
      </dsp:txBody>
      <dsp:txXfrm>
        <a:off x="2050785" y="5928297"/>
        <a:ext cx="5035816" cy="850106"/>
      </dsp:txXfrm>
    </dsp:sp>
    <dsp:sp modelId="{92C4577C-4A75-43AE-A6F6-A3FC1F224B5F}">
      <dsp:nvSpPr>
        <dsp:cNvPr id="0" name=""/>
        <dsp:cNvSpPr/>
      </dsp:nvSpPr>
      <dsp:spPr>
        <a:xfrm rot="21586828">
          <a:off x="7596030" y="3219394"/>
          <a:ext cx="932471" cy="316239"/>
        </a:xfrm>
        <a:prstGeom prst="rightArrow">
          <a:avLst>
            <a:gd name="adj1" fmla="val 60000"/>
            <a:gd name="adj2" fmla="val 50000"/>
          </a:avLst>
        </a:prstGeom>
        <a:solidFill>
          <a:schemeClr val="accent6">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rot="21586828">
        <a:off x="7596030" y="3219394"/>
        <a:ext cx="932471" cy="316239"/>
      </dsp:txXfrm>
    </dsp:sp>
    <dsp:sp modelId="{24C0410C-8EBD-437B-BB65-06F1ED9E24A8}">
      <dsp:nvSpPr>
        <dsp:cNvPr id="0" name=""/>
        <dsp:cNvSpPr/>
      </dsp:nvSpPr>
      <dsp:spPr>
        <a:xfrm>
          <a:off x="8915401" y="2514593"/>
          <a:ext cx="4982948" cy="1700212"/>
        </a:xfrm>
        <a:prstGeom prst="roundRect">
          <a:avLst/>
        </a:prstGeom>
        <a:gradFill flip="none" rotWithShape="0">
          <a:gsLst>
            <a:gs pos="0">
              <a:srgbClr val="FF33CC">
                <a:shade val="30000"/>
                <a:satMod val="115000"/>
              </a:srgbClr>
            </a:gs>
            <a:gs pos="50000">
              <a:srgbClr val="FF33CC">
                <a:shade val="67500"/>
                <a:satMod val="115000"/>
              </a:srgbClr>
            </a:gs>
            <a:gs pos="100000">
              <a:srgbClr val="FF33CC">
                <a:shade val="100000"/>
                <a:satMod val="115000"/>
              </a:srgbClr>
            </a:gs>
          </a:gsLst>
          <a:lin ang="162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J’ai donné la bonne réponse à mon orthophoniste.</a:t>
          </a:r>
          <a:endParaRPr lang="fr-FR" sz="3200" kern="1200" dirty="0"/>
        </a:p>
      </dsp:txBody>
      <dsp:txXfrm>
        <a:off x="8915401" y="2514593"/>
        <a:ext cx="4982948" cy="170021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BB03F9-C8FF-4757-939C-50F8205C60A7}">
      <dsp:nvSpPr>
        <dsp:cNvPr id="0" name=""/>
        <dsp:cNvSpPr/>
      </dsp:nvSpPr>
      <dsp:spPr>
        <a:xfrm>
          <a:off x="2100312" y="3396"/>
          <a:ext cx="4936762"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Morceau de tissu</a:t>
          </a:r>
          <a:endParaRPr lang="fr-FR" sz="3200" kern="1200" dirty="0"/>
        </a:p>
      </dsp:txBody>
      <dsp:txXfrm>
        <a:off x="2100312" y="3396"/>
        <a:ext cx="4936762" cy="850106"/>
      </dsp:txXfrm>
    </dsp:sp>
    <dsp:sp modelId="{C343690F-C66C-4E4B-8B47-E10DF3720BBB}">
      <dsp:nvSpPr>
        <dsp:cNvPr id="0" name=""/>
        <dsp:cNvSpPr/>
      </dsp:nvSpPr>
      <dsp:spPr>
        <a:xfrm>
          <a:off x="4322162" y="922531"/>
          <a:ext cx="493061" cy="493061"/>
        </a:xfrm>
        <a:prstGeom prst="mathPlus">
          <a:avLst/>
        </a:prstGeom>
        <a:solidFill>
          <a:srgbClr val="FF33CC"/>
        </a:solidFill>
        <a:ln>
          <a:solidFill>
            <a:schemeClr val="bg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solidFill>
              <a:schemeClr val="bg1"/>
            </a:solidFill>
          </a:endParaRPr>
        </a:p>
      </dsp:txBody>
      <dsp:txXfrm>
        <a:off x="4322162" y="922531"/>
        <a:ext cx="493061" cy="493061"/>
      </dsp:txXfrm>
    </dsp:sp>
    <dsp:sp modelId="{D076D494-EC63-4ED7-90F9-0BB6FD34991B}">
      <dsp:nvSpPr>
        <dsp:cNvPr id="0" name=""/>
        <dsp:cNvSpPr/>
      </dsp:nvSpPr>
      <dsp:spPr>
        <a:xfrm>
          <a:off x="2040754" y="1484621"/>
          <a:ext cx="5055879"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Espace habitable</a:t>
          </a:r>
          <a:endParaRPr lang="fr-FR" sz="3200" kern="1200" dirty="0"/>
        </a:p>
      </dsp:txBody>
      <dsp:txXfrm>
        <a:off x="2040754" y="1484621"/>
        <a:ext cx="5055879" cy="850106"/>
      </dsp:txXfrm>
    </dsp:sp>
    <dsp:sp modelId="{7A3447F4-FB20-4A91-A158-B3BA37BD8A10}">
      <dsp:nvSpPr>
        <dsp:cNvPr id="0" name=""/>
        <dsp:cNvSpPr/>
      </dsp:nvSpPr>
      <dsp:spPr>
        <a:xfrm>
          <a:off x="4322162" y="2403756"/>
          <a:ext cx="493061" cy="493061"/>
        </a:xfrm>
        <a:prstGeom prst="mathPlus">
          <a:avLst/>
        </a:prstGeom>
        <a:solidFill>
          <a:srgbClr val="FF33CC"/>
        </a:solidFill>
        <a:ln>
          <a:solidFill>
            <a:schemeClr val="bg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solidFill>
              <a:schemeClr val="bg1"/>
            </a:solidFill>
          </a:endParaRPr>
        </a:p>
      </dsp:txBody>
      <dsp:txXfrm>
        <a:off x="4322162" y="2403756"/>
        <a:ext cx="493061" cy="493061"/>
      </dsp:txXfrm>
    </dsp:sp>
    <dsp:sp modelId="{29703E6D-C241-4E5D-AC6D-E423502B186D}">
      <dsp:nvSpPr>
        <dsp:cNvPr id="0" name=""/>
        <dsp:cNvSpPr/>
      </dsp:nvSpPr>
      <dsp:spPr>
        <a:xfrm>
          <a:off x="2100312" y="2965846"/>
          <a:ext cx="4936762"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Elément d’une série</a:t>
          </a:r>
          <a:endParaRPr lang="fr-FR" sz="3200" kern="1200" dirty="0"/>
        </a:p>
      </dsp:txBody>
      <dsp:txXfrm>
        <a:off x="2100312" y="2965846"/>
        <a:ext cx="4936762" cy="850106"/>
      </dsp:txXfrm>
    </dsp:sp>
    <dsp:sp modelId="{3D1FE1BF-3E53-4894-B979-6A4302F9D3D5}">
      <dsp:nvSpPr>
        <dsp:cNvPr id="0" name=""/>
        <dsp:cNvSpPr/>
      </dsp:nvSpPr>
      <dsp:spPr>
        <a:xfrm>
          <a:off x="4322162" y="3884981"/>
          <a:ext cx="493061" cy="493061"/>
        </a:xfrm>
        <a:prstGeom prst="mathPlus">
          <a:avLst/>
        </a:prstGeom>
        <a:solidFill>
          <a:srgbClr val="FF33CC"/>
        </a:solidFill>
        <a:ln>
          <a:solidFill>
            <a:schemeClr val="bg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solidFill>
              <a:schemeClr val="bg1"/>
            </a:solidFill>
          </a:endParaRPr>
        </a:p>
      </dsp:txBody>
      <dsp:txXfrm>
        <a:off x="4322162" y="3884981"/>
        <a:ext cx="493061" cy="493061"/>
      </dsp:txXfrm>
    </dsp:sp>
    <dsp:sp modelId="{D2B9A119-F202-4C97-BE30-C6A77A28056A}">
      <dsp:nvSpPr>
        <dsp:cNvPr id="0" name=""/>
        <dsp:cNvSpPr/>
      </dsp:nvSpPr>
      <dsp:spPr>
        <a:xfrm>
          <a:off x="1981195" y="4447072"/>
          <a:ext cx="5174996"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Monnaie</a:t>
          </a:r>
          <a:endParaRPr lang="fr-FR" sz="3200" kern="1200" dirty="0"/>
        </a:p>
      </dsp:txBody>
      <dsp:txXfrm>
        <a:off x="1981195" y="4447072"/>
        <a:ext cx="5174996" cy="850106"/>
      </dsp:txXfrm>
    </dsp:sp>
    <dsp:sp modelId="{31D5472A-B4FB-445B-9400-15E4B04F023B}">
      <dsp:nvSpPr>
        <dsp:cNvPr id="0" name=""/>
        <dsp:cNvSpPr/>
      </dsp:nvSpPr>
      <dsp:spPr>
        <a:xfrm>
          <a:off x="4322162" y="5366206"/>
          <a:ext cx="493061" cy="493061"/>
        </a:xfrm>
        <a:prstGeom prst="mathPlus">
          <a:avLst/>
        </a:prstGeom>
        <a:solidFill>
          <a:srgbClr val="FF33CC"/>
        </a:solidFill>
        <a:ln>
          <a:solidFill>
            <a:schemeClr val="bg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solidFill>
              <a:schemeClr val="bg1"/>
            </a:solidFill>
          </a:endParaRPr>
        </a:p>
      </dsp:txBody>
      <dsp:txXfrm>
        <a:off x="4322162" y="5366206"/>
        <a:ext cx="493061" cy="493061"/>
      </dsp:txXfrm>
    </dsp:sp>
    <dsp:sp modelId="{C99228E3-2749-4080-AB98-BD6A6FD1D6D2}">
      <dsp:nvSpPr>
        <dsp:cNvPr id="0" name=""/>
        <dsp:cNvSpPr/>
      </dsp:nvSpPr>
      <dsp:spPr>
        <a:xfrm>
          <a:off x="2050785" y="5928297"/>
          <a:ext cx="5035816"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Théâtre</a:t>
          </a:r>
          <a:endParaRPr lang="fr-FR" sz="3200" kern="1200" dirty="0"/>
        </a:p>
      </dsp:txBody>
      <dsp:txXfrm>
        <a:off x="2050785" y="5928297"/>
        <a:ext cx="5035816" cy="850106"/>
      </dsp:txXfrm>
    </dsp:sp>
    <dsp:sp modelId="{92C4577C-4A75-43AE-A6F6-A3FC1F224B5F}">
      <dsp:nvSpPr>
        <dsp:cNvPr id="0" name=""/>
        <dsp:cNvSpPr/>
      </dsp:nvSpPr>
      <dsp:spPr>
        <a:xfrm rot="21586828">
          <a:off x="7596030" y="3219394"/>
          <a:ext cx="932471" cy="316239"/>
        </a:xfrm>
        <a:prstGeom prst="rightArrow">
          <a:avLst>
            <a:gd name="adj1" fmla="val 60000"/>
            <a:gd name="adj2" fmla="val 50000"/>
          </a:avLst>
        </a:prstGeom>
        <a:solidFill>
          <a:schemeClr val="accent6">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rot="21586828">
        <a:off x="7596030" y="3219394"/>
        <a:ext cx="932471" cy="316239"/>
      </dsp:txXfrm>
    </dsp:sp>
    <dsp:sp modelId="{24C0410C-8EBD-437B-BB65-06F1ED9E24A8}">
      <dsp:nvSpPr>
        <dsp:cNvPr id="0" name=""/>
        <dsp:cNvSpPr/>
      </dsp:nvSpPr>
      <dsp:spPr>
        <a:xfrm>
          <a:off x="8915401" y="2514593"/>
          <a:ext cx="4982948" cy="1700212"/>
        </a:xfrm>
        <a:prstGeom prst="roundRect">
          <a:avLst/>
        </a:prstGeom>
        <a:gradFill flip="none" rotWithShape="0">
          <a:gsLst>
            <a:gs pos="0">
              <a:srgbClr val="FF33CC">
                <a:shade val="30000"/>
                <a:satMod val="115000"/>
              </a:srgbClr>
            </a:gs>
            <a:gs pos="50000">
              <a:srgbClr val="FF33CC">
                <a:shade val="67500"/>
                <a:satMod val="115000"/>
              </a:srgbClr>
            </a:gs>
            <a:gs pos="100000">
              <a:srgbClr val="FF33CC">
                <a:shade val="100000"/>
                <a:satMod val="115000"/>
              </a:srgbClr>
            </a:gs>
          </a:gsLst>
          <a:lin ang="162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J’ai donné la bonne réponse à mon orthophoniste.</a:t>
          </a:r>
          <a:endParaRPr lang="fr-FR" sz="3200" kern="1200" dirty="0"/>
        </a:p>
      </dsp:txBody>
      <dsp:txXfrm>
        <a:off x="8915401" y="2514593"/>
        <a:ext cx="4982948" cy="170021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BB03F9-C8FF-4757-939C-50F8205C60A7}">
      <dsp:nvSpPr>
        <dsp:cNvPr id="0" name=""/>
        <dsp:cNvSpPr/>
      </dsp:nvSpPr>
      <dsp:spPr>
        <a:xfrm>
          <a:off x="2100312" y="3396"/>
          <a:ext cx="4936762"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Habituel</a:t>
          </a:r>
          <a:endParaRPr lang="fr-FR" sz="3200" kern="1200" dirty="0"/>
        </a:p>
      </dsp:txBody>
      <dsp:txXfrm>
        <a:off x="2100312" y="3396"/>
        <a:ext cx="4936762" cy="850106"/>
      </dsp:txXfrm>
    </dsp:sp>
    <dsp:sp modelId="{C343690F-C66C-4E4B-8B47-E10DF3720BBB}">
      <dsp:nvSpPr>
        <dsp:cNvPr id="0" name=""/>
        <dsp:cNvSpPr/>
      </dsp:nvSpPr>
      <dsp:spPr>
        <a:xfrm>
          <a:off x="4322162" y="922531"/>
          <a:ext cx="493061" cy="493061"/>
        </a:xfrm>
        <a:prstGeom prst="mathPlus">
          <a:avLst/>
        </a:prstGeom>
        <a:solidFill>
          <a:srgbClr val="FF33CC"/>
        </a:solidFill>
        <a:ln>
          <a:solidFill>
            <a:schemeClr val="bg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solidFill>
              <a:schemeClr val="bg1"/>
            </a:solidFill>
          </a:endParaRPr>
        </a:p>
      </dsp:txBody>
      <dsp:txXfrm>
        <a:off x="4322162" y="922531"/>
        <a:ext cx="493061" cy="493061"/>
      </dsp:txXfrm>
    </dsp:sp>
    <dsp:sp modelId="{D076D494-EC63-4ED7-90F9-0BB6FD34991B}">
      <dsp:nvSpPr>
        <dsp:cNvPr id="0" name=""/>
        <dsp:cNvSpPr/>
      </dsp:nvSpPr>
      <dsp:spPr>
        <a:xfrm>
          <a:off x="2040754" y="1484621"/>
          <a:ext cx="5055879"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Electrique</a:t>
          </a:r>
          <a:endParaRPr lang="fr-FR" sz="3200" kern="1200" dirty="0"/>
        </a:p>
      </dsp:txBody>
      <dsp:txXfrm>
        <a:off x="2040754" y="1484621"/>
        <a:ext cx="5055879" cy="850106"/>
      </dsp:txXfrm>
    </dsp:sp>
    <dsp:sp modelId="{7A3447F4-FB20-4A91-A158-B3BA37BD8A10}">
      <dsp:nvSpPr>
        <dsp:cNvPr id="0" name=""/>
        <dsp:cNvSpPr/>
      </dsp:nvSpPr>
      <dsp:spPr>
        <a:xfrm>
          <a:off x="4322162" y="2403756"/>
          <a:ext cx="493061" cy="493061"/>
        </a:xfrm>
        <a:prstGeom prst="mathPlus">
          <a:avLst/>
        </a:prstGeom>
        <a:solidFill>
          <a:srgbClr val="FF33CC"/>
        </a:solidFill>
        <a:ln>
          <a:solidFill>
            <a:schemeClr val="bg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solidFill>
              <a:schemeClr val="bg1"/>
            </a:solidFill>
          </a:endParaRPr>
        </a:p>
      </dsp:txBody>
      <dsp:txXfrm>
        <a:off x="4322162" y="2403756"/>
        <a:ext cx="493061" cy="493061"/>
      </dsp:txXfrm>
    </dsp:sp>
    <dsp:sp modelId="{29703E6D-C241-4E5D-AC6D-E423502B186D}">
      <dsp:nvSpPr>
        <dsp:cNvPr id="0" name=""/>
        <dsp:cNvSpPr/>
      </dsp:nvSpPr>
      <dsp:spPr>
        <a:xfrm>
          <a:off x="2100312" y="2965846"/>
          <a:ext cx="4936762"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Pensée </a:t>
          </a:r>
          <a:endParaRPr lang="fr-FR" sz="3200" kern="1200" dirty="0"/>
        </a:p>
      </dsp:txBody>
      <dsp:txXfrm>
        <a:off x="2100312" y="2965846"/>
        <a:ext cx="4936762" cy="850106"/>
      </dsp:txXfrm>
    </dsp:sp>
    <dsp:sp modelId="{3D1FE1BF-3E53-4894-B979-6A4302F9D3D5}">
      <dsp:nvSpPr>
        <dsp:cNvPr id="0" name=""/>
        <dsp:cNvSpPr/>
      </dsp:nvSpPr>
      <dsp:spPr>
        <a:xfrm>
          <a:off x="4322162" y="3884981"/>
          <a:ext cx="493061" cy="493061"/>
        </a:xfrm>
        <a:prstGeom prst="mathPlus">
          <a:avLst/>
        </a:prstGeom>
        <a:solidFill>
          <a:srgbClr val="FF33CC"/>
        </a:solidFill>
        <a:ln>
          <a:solidFill>
            <a:schemeClr val="bg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solidFill>
              <a:schemeClr val="bg1"/>
            </a:solidFill>
          </a:endParaRPr>
        </a:p>
      </dsp:txBody>
      <dsp:txXfrm>
        <a:off x="4322162" y="3884981"/>
        <a:ext cx="493061" cy="493061"/>
      </dsp:txXfrm>
    </dsp:sp>
    <dsp:sp modelId="{D2B9A119-F202-4C97-BE30-C6A77A28056A}">
      <dsp:nvSpPr>
        <dsp:cNvPr id="0" name=""/>
        <dsp:cNvSpPr/>
      </dsp:nvSpPr>
      <dsp:spPr>
        <a:xfrm>
          <a:off x="1981195" y="4447072"/>
          <a:ext cx="5174996"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Air</a:t>
          </a:r>
          <a:endParaRPr lang="fr-FR" sz="3200" kern="1200" dirty="0"/>
        </a:p>
      </dsp:txBody>
      <dsp:txXfrm>
        <a:off x="1981195" y="4447072"/>
        <a:ext cx="5174996" cy="850106"/>
      </dsp:txXfrm>
    </dsp:sp>
    <dsp:sp modelId="{31D5472A-B4FB-445B-9400-15E4B04F023B}">
      <dsp:nvSpPr>
        <dsp:cNvPr id="0" name=""/>
        <dsp:cNvSpPr/>
      </dsp:nvSpPr>
      <dsp:spPr>
        <a:xfrm>
          <a:off x="4322162" y="5366206"/>
          <a:ext cx="493061" cy="493061"/>
        </a:xfrm>
        <a:prstGeom prst="mathPlus">
          <a:avLst/>
        </a:prstGeom>
        <a:solidFill>
          <a:srgbClr val="FF33CC"/>
        </a:solidFill>
        <a:ln>
          <a:solidFill>
            <a:schemeClr val="bg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solidFill>
              <a:schemeClr val="bg1"/>
            </a:solidFill>
          </a:endParaRPr>
        </a:p>
      </dsp:txBody>
      <dsp:txXfrm>
        <a:off x="4322162" y="5366206"/>
        <a:ext cx="493061" cy="493061"/>
      </dsp:txXfrm>
    </dsp:sp>
    <dsp:sp modelId="{C99228E3-2749-4080-AB98-BD6A6FD1D6D2}">
      <dsp:nvSpPr>
        <dsp:cNvPr id="0" name=""/>
        <dsp:cNvSpPr/>
      </dsp:nvSpPr>
      <dsp:spPr>
        <a:xfrm>
          <a:off x="2050785" y="5928297"/>
          <a:ext cx="5035816" cy="850106"/>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Eau</a:t>
          </a:r>
          <a:endParaRPr lang="fr-FR" sz="3200" kern="1200" dirty="0"/>
        </a:p>
      </dsp:txBody>
      <dsp:txXfrm>
        <a:off x="2050785" y="5928297"/>
        <a:ext cx="5035816" cy="850106"/>
      </dsp:txXfrm>
    </dsp:sp>
    <dsp:sp modelId="{92C4577C-4A75-43AE-A6F6-A3FC1F224B5F}">
      <dsp:nvSpPr>
        <dsp:cNvPr id="0" name=""/>
        <dsp:cNvSpPr/>
      </dsp:nvSpPr>
      <dsp:spPr>
        <a:xfrm rot="21586828">
          <a:off x="7596030" y="3219394"/>
          <a:ext cx="932471" cy="316239"/>
        </a:xfrm>
        <a:prstGeom prst="rightArrow">
          <a:avLst>
            <a:gd name="adj1" fmla="val 60000"/>
            <a:gd name="adj2" fmla="val 50000"/>
          </a:avLst>
        </a:prstGeom>
        <a:solidFill>
          <a:schemeClr val="accent6">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rot="21586828">
        <a:off x="7596030" y="3219394"/>
        <a:ext cx="932471" cy="316239"/>
      </dsp:txXfrm>
    </dsp:sp>
    <dsp:sp modelId="{24C0410C-8EBD-437B-BB65-06F1ED9E24A8}">
      <dsp:nvSpPr>
        <dsp:cNvPr id="0" name=""/>
        <dsp:cNvSpPr/>
      </dsp:nvSpPr>
      <dsp:spPr>
        <a:xfrm>
          <a:off x="8915401" y="2514593"/>
          <a:ext cx="4982948" cy="1700212"/>
        </a:xfrm>
        <a:prstGeom prst="roundRect">
          <a:avLst/>
        </a:prstGeom>
        <a:gradFill flip="none" rotWithShape="0">
          <a:gsLst>
            <a:gs pos="0">
              <a:srgbClr val="FF33CC">
                <a:shade val="30000"/>
                <a:satMod val="115000"/>
              </a:srgbClr>
            </a:gs>
            <a:gs pos="50000">
              <a:srgbClr val="FF33CC">
                <a:shade val="67500"/>
                <a:satMod val="115000"/>
              </a:srgbClr>
            </a:gs>
            <a:gs pos="100000">
              <a:srgbClr val="FF33CC">
                <a:shade val="100000"/>
                <a:satMod val="115000"/>
              </a:srgbClr>
            </a:gs>
          </a:gsLst>
          <a:lin ang="16200000" scaled="1"/>
          <a:tileRect/>
        </a:gra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J’ai donné la bonne réponse à mon orthophoniste.</a:t>
          </a:r>
          <a:endParaRPr lang="fr-FR" sz="3200" kern="1200" dirty="0"/>
        </a:p>
      </dsp:txBody>
      <dsp:txXfrm>
        <a:off x="8915401" y="2514593"/>
        <a:ext cx="4982948" cy="1700212"/>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0.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8.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9.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25603"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2068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22851CBD-B1EC-4D21-8678-717BACEBF470}" type="slidenum">
              <a:rPr lang="en-US"/>
              <a:pPr>
                <a:defRPr/>
              </a:pPr>
              <a:t>‹N°›</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Espace réservé de l'image des diapositives 1"/>
          <p:cNvSpPr>
            <a:spLocks noGrp="1" noRot="1" noChangeAspect="1" noTextEdit="1"/>
          </p:cNvSpPr>
          <p:nvPr>
            <p:ph type="sldImg"/>
          </p:nvPr>
        </p:nvSpPr>
        <p:spPr>
          <a:ln/>
        </p:spPr>
      </p:sp>
      <p:sp>
        <p:nvSpPr>
          <p:cNvPr id="207875" name="Espace réservé des commentaires 2"/>
          <p:cNvSpPr>
            <a:spLocks noGrp="1"/>
          </p:cNvSpPr>
          <p:nvPr>
            <p:ph type="body" idx="1"/>
          </p:nvPr>
        </p:nvSpPr>
        <p:spPr>
          <a:noFill/>
        </p:spPr>
        <p:txBody>
          <a:bodyPr/>
          <a:lstStyle/>
          <a:p>
            <a:endParaRPr lang="fr-FR" smtClean="0"/>
          </a:p>
        </p:txBody>
      </p:sp>
      <p:sp>
        <p:nvSpPr>
          <p:cNvPr id="120836" name="Espace réservé du numéro de diapositive 3"/>
          <p:cNvSpPr>
            <a:spLocks noGrp="1"/>
          </p:cNvSpPr>
          <p:nvPr>
            <p:ph type="sldNum" sz="quarter" idx="5"/>
          </p:nvPr>
        </p:nvSpPr>
        <p:spPr>
          <a:ln>
            <a:miter lim="800000"/>
            <a:headEnd/>
            <a:tailEnd/>
          </a:ln>
        </p:spPr>
        <p:txBody>
          <a:bodyPr/>
          <a:lstStyle/>
          <a:p>
            <a:pPr>
              <a:defRPr/>
            </a:pPr>
            <a:fld id="{1664F518-57C5-47F5-A463-1431653B4BD4}" type="slidenum">
              <a:rPr lang="en-US" smtClean="0"/>
              <a:pPr>
                <a:defRPr/>
              </a:pPr>
              <a:t>27</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Espace réservé de l'image des diapositives 1"/>
          <p:cNvSpPr>
            <a:spLocks noGrp="1" noRot="1" noChangeAspect="1" noTextEdit="1"/>
          </p:cNvSpPr>
          <p:nvPr>
            <p:ph type="sldImg"/>
          </p:nvPr>
        </p:nvSpPr>
        <p:spPr>
          <a:ln/>
        </p:spPr>
      </p:sp>
      <p:sp>
        <p:nvSpPr>
          <p:cNvPr id="216067" name="Espace réservé des commentaires 2"/>
          <p:cNvSpPr>
            <a:spLocks noGrp="1"/>
          </p:cNvSpPr>
          <p:nvPr>
            <p:ph type="body" idx="1"/>
          </p:nvPr>
        </p:nvSpPr>
        <p:spPr>
          <a:noFill/>
        </p:spPr>
        <p:txBody>
          <a:bodyPr/>
          <a:lstStyle/>
          <a:p>
            <a:endParaRPr lang="fr-FR" smtClean="0"/>
          </a:p>
        </p:txBody>
      </p:sp>
      <p:sp>
        <p:nvSpPr>
          <p:cNvPr id="129028" name="Espace réservé du numéro de diapositive 3"/>
          <p:cNvSpPr>
            <a:spLocks noGrp="1"/>
          </p:cNvSpPr>
          <p:nvPr>
            <p:ph type="sldNum" sz="quarter" idx="5"/>
          </p:nvPr>
        </p:nvSpPr>
        <p:spPr>
          <a:ln>
            <a:miter lim="800000"/>
            <a:headEnd/>
            <a:tailEnd/>
          </a:ln>
        </p:spPr>
        <p:txBody>
          <a:bodyPr/>
          <a:lstStyle/>
          <a:p>
            <a:pPr>
              <a:defRPr/>
            </a:pPr>
            <a:fld id="{AD2F5E21-E481-4687-A6C0-AC159FB17615}" type="slidenum">
              <a:rPr lang="en-US" smtClean="0"/>
              <a:pPr>
                <a:defRPr/>
              </a:pPr>
              <a:t>56</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Espace réservé de l'image des diapositives 1"/>
          <p:cNvSpPr>
            <a:spLocks noGrp="1" noRot="1" noChangeAspect="1" noTextEdit="1"/>
          </p:cNvSpPr>
          <p:nvPr>
            <p:ph type="sldImg"/>
          </p:nvPr>
        </p:nvSpPr>
        <p:spPr>
          <a:ln/>
        </p:spPr>
      </p:sp>
      <p:sp>
        <p:nvSpPr>
          <p:cNvPr id="217091" name="Espace réservé des commentaires 2"/>
          <p:cNvSpPr>
            <a:spLocks noGrp="1"/>
          </p:cNvSpPr>
          <p:nvPr>
            <p:ph type="body" idx="1"/>
          </p:nvPr>
        </p:nvSpPr>
        <p:spPr>
          <a:noFill/>
        </p:spPr>
        <p:txBody>
          <a:bodyPr/>
          <a:lstStyle/>
          <a:p>
            <a:endParaRPr lang="fr-FR" smtClean="0"/>
          </a:p>
        </p:txBody>
      </p:sp>
      <p:sp>
        <p:nvSpPr>
          <p:cNvPr id="130052" name="Espace réservé du numéro de diapositive 3"/>
          <p:cNvSpPr>
            <a:spLocks noGrp="1"/>
          </p:cNvSpPr>
          <p:nvPr>
            <p:ph type="sldNum" sz="quarter" idx="5"/>
          </p:nvPr>
        </p:nvSpPr>
        <p:spPr>
          <a:ln>
            <a:miter lim="800000"/>
            <a:headEnd/>
            <a:tailEnd/>
          </a:ln>
        </p:spPr>
        <p:txBody>
          <a:bodyPr/>
          <a:lstStyle/>
          <a:p>
            <a:pPr>
              <a:defRPr/>
            </a:pPr>
            <a:fld id="{E73B87E2-D60A-4EC6-AEE1-BB95B661404E}" type="slidenum">
              <a:rPr lang="en-US" smtClean="0"/>
              <a:pPr>
                <a:defRPr/>
              </a:pPr>
              <a:t>57</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Espace réservé de l'image des diapositives 1"/>
          <p:cNvSpPr>
            <a:spLocks noGrp="1" noRot="1" noChangeAspect="1" noTextEdit="1"/>
          </p:cNvSpPr>
          <p:nvPr>
            <p:ph type="sldImg"/>
          </p:nvPr>
        </p:nvSpPr>
        <p:spPr>
          <a:ln/>
        </p:spPr>
      </p:sp>
      <p:sp>
        <p:nvSpPr>
          <p:cNvPr id="218115" name="Espace réservé des commentaires 2"/>
          <p:cNvSpPr>
            <a:spLocks noGrp="1"/>
          </p:cNvSpPr>
          <p:nvPr>
            <p:ph type="body" idx="1"/>
          </p:nvPr>
        </p:nvSpPr>
        <p:spPr>
          <a:noFill/>
        </p:spPr>
        <p:txBody>
          <a:bodyPr/>
          <a:lstStyle/>
          <a:p>
            <a:endParaRPr lang="fr-FR" smtClean="0"/>
          </a:p>
        </p:txBody>
      </p:sp>
      <p:sp>
        <p:nvSpPr>
          <p:cNvPr id="131076" name="Espace réservé du numéro de diapositive 3"/>
          <p:cNvSpPr>
            <a:spLocks noGrp="1"/>
          </p:cNvSpPr>
          <p:nvPr>
            <p:ph type="sldNum" sz="quarter" idx="5"/>
          </p:nvPr>
        </p:nvSpPr>
        <p:spPr>
          <a:ln>
            <a:miter lim="800000"/>
            <a:headEnd/>
            <a:tailEnd/>
          </a:ln>
        </p:spPr>
        <p:txBody>
          <a:bodyPr/>
          <a:lstStyle/>
          <a:p>
            <a:pPr>
              <a:defRPr/>
            </a:pPr>
            <a:fld id="{C8363F7D-33D1-4348-84A1-A4EA60D19BA1}" type="slidenum">
              <a:rPr lang="en-US" smtClean="0"/>
              <a:pPr>
                <a:defRPr/>
              </a:pPr>
              <a:t>58</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Espace réservé de l'image des diapositives 1"/>
          <p:cNvSpPr>
            <a:spLocks noGrp="1" noRot="1" noChangeAspect="1" noTextEdit="1"/>
          </p:cNvSpPr>
          <p:nvPr>
            <p:ph type="sldImg"/>
          </p:nvPr>
        </p:nvSpPr>
        <p:spPr>
          <a:ln/>
        </p:spPr>
      </p:sp>
      <p:sp>
        <p:nvSpPr>
          <p:cNvPr id="219139" name="Espace réservé des commentaires 2"/>
          <p:cNvSpPr>
            <a:spLocks noGrp="1"/>
          </p:cNvSpPr>
          <p:nvPr>
            <p:ph type="body" idx="1"/>
          </p:nvPr>
        </p:nvSpPr>
        <p:spPr>
          <a:noFill/>
        </p:spPr>
        <p:txBody>
          <a:bodyPr/>
          <a:lstStyle/>
          <a:p>
            <a:endParaRPr lang="fr-FR" smtClean="0"/>
          </a:p>
        </p:txBody>
      </p:sp>
      <p:sp>
        <p:nvSpPr>
          <p:cNvPr id="132100" name="Espace réservé du numéro de diapositive 3"/>
          <p:cNvSpPr>
            <a:spLocks noGrp="1"/>
          </p:cNvSpPr>
          <p:nvPr>
            <p:ph type="sldNum" sz="quarter" idx="5"/>
          </p:nvPr>
        </p:nvSpPr>
        <p:spPr>
          <a:ln>
            <a:miter lim="800000"/>
            <a:headEnd/>
            <a:tailEnd/>
          </a:ln>
        </p:spPr>
        <p:txBody>
          <a:bodyPr/>
          <a:lstStyle/>
          <a:p>
            <a:pPr>
              <a:defRPr/>
            </a:pPr>
            <a:fld id="{AB1C3226-71F5-487D-8B71-278061D82E00}" type="slidenum">
              <a:rPr lang="en-US" smtClean="0"/>
              <a:pPr>
                <a:defRPr/>
              </a:pPr>
              <a:t>59</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Espace réservé de l'image des diapositives 1"/>
          <p:cNvSpPr>
            <a:spLocks noGrp="1" noRot="1" noChangeAspect="1" noTextEdit="1"/>
          </p:cNvSpPr>
          <p:nvPr>
            <p:ph type="sldImg"/>
          </p:nvPr>
        </p:nvSpPr>
        <p:spPr>
          <a:ln/>
        </p:spPr>
      </p:sp>
      <p:sp>
        <p:nvSpPr>
          <p:cNvPr id="220163" name="Espace réservé des commentaires 2"/>
          <p:cNvSpPr>
            <a:spLocks noGrp="1"/>
          </p:cNvSpPr>
          <p:nvPr>
            <p:ph type="body" idx="1"/>
          </p:nvPr>
        </p:nvSpPr>
        <p:spPr>
          <a:noFill/>
        </p:spPr>
        <p:txBody>
          <a:bodyPr/>
          <a:lstStyle/>
          <a:p>
            <a:endParaRPr lang="fr-FR" smtClean="0"/>
          </a:p>
        </p:txBody>
      </p:sp>
      <p:sp>
        <p:nvSpPr>
          <p:cNvPr id="133124" name="Espace réservé du numéro de diapositive 3"/>
          <p:cNvSpPr>
            <a:spLocks noGrp="1"/>
          </p:cNvSpPr>
          <p:nvPr>
            <p:ph type="sldNum" sz="quarter" idx="5"/>
          </p:nvPr>
        </p:nvSpPr>
        <p:spPr>
          <a:ln>
            <a:miter lim="800000"/>
            <a:headEnd/>
            <a:tailEnd/>
          </a:ln>
        </p:spPr>
        <p:txBody>
          <a:bodyPr/>
          <a:lstStyle/>
          <a:p>
            <a:pPr>
              <a:defRPr/>
            </a:pPr>
            <a:fld id="{13E85A0A-9E8C-4E4D-9391-EFE94B8A09A2}" type="slidenum">
              <a:rPr lang="en-US" smtClean="0"/>
              <a:pPr>
                <a:defRPr/>
              </a:pPr>
              <a:t>60</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Espace réservé de l'image des diapositives 1"/>
          <p:cNvSpPr>
            <a:spLocks noGrp="1" noRot="1" noChangeAspect="1" noTextEdit="1"/>
          </p:cNvSpPr>
          <p:nvPr>
            <p:ph type="sldImg"/>
          </p:nvPr>
        </p:nvSpPr>
        <p:spPr>
          <a:ln/>
        </p:spPr>
      </p:sp>
      <p:sp>
        <p:nvSpPr>
          <p:cNvPr id="221187" name="Espace réservé des commentaires 2"/>
          <p:cNvSpPr>
            <a:spLocks noGrp="1"/>
          </p:cNvSpPr>
          <p:nvPr>
            <p:ph type="body" idx="1"/>
          </p:nvPr>
        </p:nvSpPr>
        <p:spPr>
          <a:noFill/>
        </p:spPr>
        <p:txBody>
          <a:bodyPr/>
          <a:lstStyle/>
          <a:p>
            <a:endParaRPr lang="fr-FR" smtClean="0"/>
          </a:p>
        </p:txBody>
      </p:sp>
      <p:sp>
        <p:nvSpPr>
          <p:cNvPr id="134148" name="Espace réservé du numéro de diapositive 3"/>
          <p:cNvSpPr>
            <a:spLocks noGrp="1"/>
          </p:cNvSpPr>
          <p:nvPr>
            <p:ph type="sldNum" sz="quarter" idx="5"/>
          </p:nvPr>
        </p:nvSpPr>
        <p:spPr>
          <a:ln>
            <a:miter lim="800000"/>
            <a:headEnd/>
            <a:tailEnd/>
          </a:ln>
        </p:spPr>
        <p:txBody>
          <a:bodyPr/>
          <a:lstStyle/>
          <a:p>
            <a:pPr>
              <a:defRPr/>
            </a:pPr>
            <a:fld id="{7CA87C5B-0FD3-4620-AC60-08165C6D77AC}" type="slidenum">
              <a:rPr lang="en-US" smtClean="0"/>
              <a:pPr>
                <a:defRPr/>
              </a:pPr>
              <a:t>61</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Espace réservé de l'image des diapositives 1"/>
          <p:cNvSpPr>
            <a:spLocks noGrp="1" noRot="1" noChangeAspect="1" noTextEdit="1"/>
          </p:cNvSpPr>
          <p:nvPr>
            <p:ph type="sldImg"/>
          </p:nvPr>
        </p:nvSpPr>
        <p:spPr>
          <a:ln/>
        </p:spPr>
      </p:sp>
      <p:sp>
        <p:nvSpPr>
          <p:cNvPr id="222211" name="Espace réservé des commentaires 2"/>
          <p:cNvSpPr>
            <a:spLocks noGrp="1"/>
          </p:cNvSpPr>
          <p:nvPr>
            <p:ph type="body" idx="1"/>
          </p:nvPr>
        </p:nvSpPr>
        <p:spPr>
          <a:noFill/>
        </p:spPr>
        <p:txBody>
          <a:bodyPr/>
          <a:lstStyle/>
          <a:p>
            <a:endParaRPr lang="fr-FR" smtClean="0"/>
          </a:p>
        </p:txBody>
      </p:sp>
      <p:sp>
        <p:nvSpPr>
          <p:cNvPr id="135172" name="Espace réservé du numéro de diapositive 3"/>
          <p:cNvSpPr>
            <a:spLocks noGrp="1"/>
          </p:cNvSpPr>
          <p:nvPr>
            <p:ph type="sldNum" sz="quarter" idx="5"/>
          </p:nvPr>
        </p:nvSpPr>
        <p:spPr>
          <a:ln>
            <a:miter lim="800000"/>
            <a:headEnd/>
            <a:tailEnd/>
          </a:ln>
        </p:spPr>
        <p:txBody>
          <a:bodyPr/>
          <a:lstStyle/>
          <a:p>
            <a:pPr>
              <a:defRPr/>
            </a:pPr>
            <a:fld id="{3E921216-87AC-488D-B15A-D87822E73A50}" type="slidenum">
              <a:rPr lang="en-US" smtClean="0"/>
              <a:pPr>
                <a:defRPr/>
              </a:pPr>
              <a:t>62</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Espace réservé de l'image des diapositives 1"/>
          <p:cNvSpPr>
            <a:spLocks noGrp="1" noRot="1" noChangeAspect="1" noTextEdit="1"/>
          </p:cNvSpPr>
          <p:nvPr>
            <p:ph type="sldImg"/>
          </p:nvPr>
        </p:nvSpPr>
        <p:spPr>
          <a:ln/>
        </p:spPr>
      </p:sp>
      <p:sp>
        <p:nvSpPr>
          <p:cNvPr id="223235" name="Espace réservé des commentaires 2"/>
          <p:cNvSpPr>
            <a:spLocks noGrp="1"/>
          </p:cNvSpPr>
          <p:nvPr>
            <p:ph type="body" idx="1"/>
          </p:nvPr>
        </p:nvSpPr>
        <p:spPr>
          <a:noFill/>
        </p:spPr>
        <p:txBody>
          <a:bodyPr/>
          <a:lstStyle/>
          <a:p>
            <a:endParaRPr lang="fr-FR" smtClean="0"/>
          </a:p>
        </p:txBody>
      </p:sp>
      <p:sp>
        <p:nvSpPr>
          <p:cNvPr id="136196" name="Espace réservé du numéro de diapositive 3"/>
          <p:cNvSpPr>
            <a:spLocks noGrp="1"/>
          </p:cNvSpPr>
          <p:nvPr>
            <p:ph type="sldNum" sz="quarter" idx="5"/>
          </p:nvPr>
        </p:nvSpPr>
        <p:spPr>
          <a:ln>
            <a:miter lim="800000"/>
            <a:headEnd/>
            <a:tailEnd/>
          </a:ln>
        </p:spPr>
        <p:txBody>
          <a:bodyPr/>
          <a:lstStyle/>
          <a:p>
            <a:pPr>
              <a:defRPr/>
            </a:pPr>
            <a:fld id="{B0F03F6A-0C21-4307-A159-24E01D05382D}" type="slidenum">
              <a:rPr lang="en-US" smtClean="0"/>
              <a:pPr>
                <a:defRPr/>
              </a:pPr>
              <a:t>63</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Espace réservé de l'image des diapositives 1"/>
          <p:cNvSpPr>
            <a:spLocks noGrp="1" noRot="1" noChangeAspect="1" noTextEdit="1"/>
          </p:cNvSpPr>
          <p:nvPr>
            <p:ph type="sldImg"/>
          </p:nvPr>
        </p:nvSpPr>
        <p:spPr>
          <a:ln/>
        </p:spPr>
      </p:sp>
      <p:sp>
        <p:nvSpPr>
          <p:cNvPr id="224259" name="Espace réservé des commentaires 2"/>
          <p:cNvSpPr>
            <a:spLocks noGrp="1"/>
          </p:cNvSpPr>
          <p:nvPr>
            <p:ph type="body" idx="1"/>
          </p:nvPr>
        </p:nvSpPr>
        <p:spPr>
          <a:noFill/>
        </p:spPr>
        <p:txBody>
          <a:bodyPr/>
          <a:lstStyle/>
          <a:p>
            <a:endParaRPr lang="fr-FR" smtClean="0"/>
          </a:p>
        </p:txBody>
      </p:sp>
      <p:sp>
        <p:nvSpPr>
          <p:cNvPr id="137220" name="Espace réservé du numéro de diapositive 3"/>
          <p:cNvSpPr>
            <a:spLocks noGrp="1"/>
          </p:cNvSpPr>
          <p:nvPr>
            <p:ph type="sldNum" sz="quarter" idx="5"/>
          </p:nvPr>
        </p:nvSpPr>
        <p:spPr>
          <a:ln>
            <a:miter lim="800000"/>
            <a:headEnd/>
            <a:tailEnd/>
          </a:ln>
        </p:spPr>
        <p:txBody>
          <a:bodyPr/>
          <a:lstStyle/>
          <a:p>
            <a:pPr>
              <a:defRPr/>
            </a:pPr>
            <a:fld id="{DE422B52-24F2-4289-B9B0-C9E8388664E2}" type="slidenum">
              <a:rPr lang="en-US" smtClean="0"/>
              <a:pPr>
                <a:defRPr/>
              </a:pPr>
              <a:t>64</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Espace réservé de l'image des diapositives 1"/>
          <p:cNvSpPr>
            <a:spLocks noGrp="1" noRot="1" noChangeAspect="1" noTextEdit="1"/>
          </p:cNvSpPr>
          <p:nvPr>
            <p:ph type="sldImg"/>
          </p:nvPr>
        </p:nvSpPr>
        <p:spPr>
          <a:ln/>
        </p:spPr>
      </p:sp>
      <p:sp>
        <p:nvSpPr>
          <p:cNvPr id="225283" name="Espace réservé des commentaires 2"/>
          <p:cNvSpPr>
            <a:spLocks noGrp="1"/>
          </p:cNvSpPr>
          <p:nvPr>
            <p:ph type="body" idx="1"/>
          </p:nvPr>
        </p:nvSpPr>
        <p:spPr>
          <a:noFill/>
        </p:spPr>
        <p:txBody>
          <a:bodyPr/>
          <a:lstStyle/>
          <a:p>
            <a:endParaRPr lang="fr-FR" smtClean="0"/>
          </a:p>
        </p:txBody>
      </p:sp>
      <p:sp>
        <p:nvSpPr>
          <p:cNvPr id="138244" name="Espace réservé du numéro de diapositive 3"/>
          <p:cNvSpPr>
            <a:spLocks noGrp="1"/>
          </p:cNvSpPr>
          <p:nvPr>
            <p:ph type="sldNum" sz="quarter" idx="5"/>
          </p:nvPr>
        </p:nvSpPr>
        <p:spPr>
          <a:ln>
            <a:miter lim="800000"/>
            <a:headEnd/>
            <a:tailEnd/>
          </a:ln>
        </p:spPr>
        <p:txBody>
          <a:bodyPr/>
          <a:lstStyle/>
          <a:p>
            <a:pPr>
              <a:defRPr/>
            </a:pPr>
            <a:fld id="{147355F1-9D2D-4C7D-A804-B4B726172706}" type="slidenum">
              <a:rPr lang="en-US" smtClean="0"/>
              <a:pPr>
                <a:defRPr/>
              </a:pPr>
              <a:t>65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Espace réservé de l'image des diapositives 1"/>
          <p:cNvSpPr>
            <a:spLocks noGrp="1" noRot="1" noChangeAspect="1" noTextEdit="1"/>
          </p:cNvSpPr>
          <p:nvPr>
            <p:ph type="sldImg"/>
          </p:nvPr>
        </p:nvSpPr>
        <p:spPr>
          <a:ln/>
        </p:spPr>
      </p:sp>
      <p:sp>
        <p:nvSpPr>
          <p:cNvPr id="230403" name="Espace réservé des commentaires 2"/>
          <p:cNvSpPr>
            <a:spLocks noGrp="1"/>
          </p:cNvSpPr>
          <p:nvPr>
            <p:ph type="body" idx="1"/>
          </p:nvPr>
        </p:nvSpPr>
        <p:spPr>
          <a:noFill/>
        </p:spPr>
        <p:txBody>
          <a:bodyPr/>
          <a:lstStyle/>
          <a:p>
            <a:endParaRPr lang="fr-FR" smtClean="0"/>
          </a:p>
        </p:txBody>
      </p:sp>
      <p:sp>
        <p:nvSpPr>
          <p:cNvPr id="143364" name="Espace réservé du numéro de diapositive 3"/>
          <p:cNvSpPr>
            <a:spLocks noGrp="1"/>
          </p:cNvSpPr>
          <p:nvPr>
            <p:ph type="sldNum" sz="quarter" idx="5"/>
          </p:nvPr>
        </p:nvSpPr>
        <p:spPr>
          <a:ln>
            <a:miter lim="800000"/>
            <a:headEnd/>
            <a:tailEnd/>
          </a:ln>
        </p:spPr>
        <p:txBody>
          <a:bodyPr/>
          <a:lstStyle/>
          <a:p>
            <a:pPr>
              <a:defRPr/>
            </a:pPr>
            <a:fld id="{4A6C20AB-25F6-458B-B230-1C58F37E93CB}" type="slidenum">
              <a:rPr lang="en-US" smtClean="0"/>
              <a:pPr>
                <a:defRPr/>
              </a:pPr>
              <a:t>38</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Espace réservé de l'image des diapositives 1"/>
          <p:cNvSpPr>
            <a:spLocks noGrp="1" noRot="1" noChangeAspect="1" noTextEdit="1"/>
          </p:cNvSpPr>
          <p:nvPr>
            <p:ph type="sldImg"/>
          </p:nvPr>
        </p:nvSpPr>
        <p:spPr>
          <a:ln/>
        </p:spPr>
      </p:sp>
      <p:sp>
        <p:nvSpPr>
          <p:cNvPr id="226307" name="Espace réservé des commentaires 2"/>
          <p:cNvSpPr>
            <a:spLocks noGrp="1"/>
          </p:cNvSpPr>
          <p:nvPr>
            <p:ph type="body" idx="1"/>
          </p:nvPr>
        </p:nvSpPr>
        <p:spPr>
          <a:noFill/>
        </p:spPr>
        <p:txBody>
          <a:bodyPr/>
          <a:lstStyle/>
          <a:p>
            <a:endParaRPr lang="fr-FR" smtClean="0"/>
          </a:p>
        </p:txBody>
      </p:sp>
      <p:sp>
        <p:nvSpPr>
          <p:cNvPr id="139268" name="Espace réservé du numéro de diapositive 3"/>
          <p:cNvSpPr>
            <a:spLocks noGrp="1"/>
          </p:cNvSpPr>
          <p:nvPr>
            <p:ph type="sldNum" sz="quarter" idx="5"/>
          </p:nvPr>
        </p:nvSpPr>
        <p:spPr>
          <a:ln>
            <a:miter lim="800000"/>
            <a:headEnd/>
            <a:tailEnd/>
          </a:ln>
        </p:spPr>
        <p:txBody>
          <a:bodyPr/>
          <a:lstStyle/>
          <a:p>
            <a:pPr>
              <a:defRPr/>
            </a:pPr>
            <a:fld id="{8D4E47A9-5640-4289-82C7-511BF99A769B}" type="slidenum">
              <a:rPr lang="en-US" smtClean="0"/>
              <a:pPr>
                <a:defRPr/>
              </a:pPr>
              <a:t>66</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Espace réservé de l'image des diapositives 1"/>
          <p:cNvSpPr>
            <a:spLocks noGrp="1" noRot="1" noChangeAspect="1" noTextEdit="1"/>
          </p:cNvSpPr>
          <p:nvPr>
            <p:ph type="sldImg"/>
          </p:nvPr>
        </p:nvSpPr>
        <p:spPr>
          <a:ln/>
        </p:spPr>
      </p:sp>
      <p:sp>
        <p:nvSpPr>
          <p:cNvPr id="227331" name="Espace réservé des commentaires 2"/>
          <p:cNvSpPr>
            <a:spLocks noGrp="1"/>
          </p:cNvSpPr>
          <p:nvPr>
            <p:ph type="body" idx="1"/>
          </p:nvPr>
        </p:nvSpPr>
        <p:spPr>
          <a:noFill/>
        </p:spPr>
        <p:txBody>
          <a:bodyPr/>
          <a:lstStyle/>
          <a:p>
            <a:endParaRPr lang="fr-FR" smtClean="0"/>
          </a:p>
        </p:txBody>
      </p:sp>
      <p:sp>
        <p:nvSpPr>
          <p:cNvPr id="140292" name="Espace réservé du numéro de diapositive 3"/>
          <p:cNvSpPr>
            <a:spLocks noGrp="1"/>
          </p:cNvSpPr>
          <p:nvPr>
            <p:ph type="sldNum" sz="quarter" idx="5"/>
          </p:nvPr>
        </p:nvSpPr>
        <p:spPr>
          <a:ln>
            <a:miter lim="800000"/>
            <a:headEnd/>
            <a:tailEnd/>
          </a:ln>
        </p:spPr>
        <p:txBody>
          <a:bodyPr/>
          <a:lstStyle/>
          <a:p>
            <a:pPr>
              <a:defRPr/>
            </a:pPr>
            <a:fld id="{F8817687-98D3-4401-8B0C-B81BDF1EB528}" type="slidenum">
              <a:rPr lang="en-US" smtClean="0"/>
              <a:pPr>
                <a:defRPr/>
              </a:pPr>
              <a:t>67</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Espace réservé de l'image des diapositives 1"/>
          <p:cNvSpPr>
            <a:spLocks noGrp="1" noRot="1" noChangeAspect="1" noTextEdit="1"/>
          </p:cNvSpPr>
          <p:nvPr>
            <p:ph type="sldImg"/>
          </p:nvPr>
        </p:nvSpPr>
        <p:spPr>
          <a:ln/>
        </p:spPr>
      </p:sp>
      <p:sp>
        <p:nvSpPr>
          <p:cNvPr id="228355" name="Espace réservé des commentaires 2"/>
          <p:cNvSpPr>
            <a:spLocks noGrp="1"/>
          </p:cNvSpPr>
          <p:nvPr>
            <p:ph type="body" idx="1"/>
          </p:nvPr>
        </p:nvSpPr>
        <p:spPr>
          <a:noFill/>
        </p:spPr>
        <p:txBody>
          <a:bodyPr/>
          <a:lstStyle/>
          <a:p>
            <a:endParaRPr lang="fr-FR" smtClean="0"/>
          </a:p>
        </p:txBody>
      </p:sp>
      <p:sp>
        <p:nvSpPr>
          <p:cNvPr id="141316" name="Espace réservé du numéro de diapositive 3"/>
          <p:cNvSpPr>
            <a:spLocks noGrp="1"/>
          </p:cNvSpPr>
          <p:nvPr>
            <p:ph type="sldNum" sz="quarter" idx="5"/>
          </p:nvPr>
        </p:nvSpPr>
        <p:spPr>
          <a:ln>
            <a:miter lim="800000"/>
            <a:headEnd/>
            <a:tailEnd/>
          </a:ln>
        </p:spPr>
        <p:txBody>
          <a:bodyPr/>
          <a:lstStyle/>
          <a:p>
            <a:pPr>
              <a:defRPr/>
            </a:pPr>
            <a:fld id="{04FF1140-D573-455C-88E1-594F5DE50570}" type="slidenum">
              <a:rPr lang="en-US" smtClean="0"/>
              <a:pPr>
                <a:defRPr/>
              </a:pPr>
              <a:t>68</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Espace réservé de l'image des diapositives 1"/>
          <p:cNvSpPr>
            <a:spLocks noGrp="1" noRot="1" noChangeAspect="1" noTextEdit="1"/>
          </p:cNvSpPr>
          <p:nvPr>
            <p:ph type="sldImg"/>
          </p:nvPr>
        </p:nvSpPr>
        <p:spPr>
          <a:ln/>
        </p:spPr>
      </p:sp>
      <p:sp>
        <p:nvSpPr>
          <p:cNvPr id="229379" name="Espace réservé des commentaires 2"/>
          <p:cNvSpPr>
            <a:spLocks noGrp="1"/>
          </p:cNvSpPr>
          <p:nvPr>
            <p:ph type="body" idx="1"/>
          </p:nvPr>
        </p:nvSpPr>
        <p:spPr>
          <a:noFill/>
        </p:spPr>
        <p:txBody>
          <a:bodyPr/>
          <a:lstStyle/>
          <a:p>
            <a:endParaRPr lang="fr-FR" smtClean="0"/>
          </a:p>
        </p:txBody>
      </p:sp>
      <p:sp>
        <p:nvSpPr>
          <p:cNvPr id="142340" name="Espace réservé du numéro de diapositive 3"/>
          <p:cNvSpPr>
            <a:spLocks noGrp="1"/>
          </p:cNvSpPr>
          <p:nvPr>
            <p:ph type="sldNum" sz="quarter" idx="5"/>
          </p:nvPr>
        </p:nvSpPr>
        <p:spPr>
          <a:ln>
            <a:miter lim="800000"/>
            <a:headEnd/>
            <a:tailEnd/>
          </a:ln>
        </p:spPr>
        <p:txBody>
          <a:bodyPr/>
          <a:lstStyle/>
          <a:p>
            <a:pPr>
              <a:defRPr/>
            </a:pPr>
            <a:fld id="{289E38E7-D7B9-4737-9B0A-FC59C265C448}" type="slidenum">
              <a:rPr lang="en-US" smtClean="0"/>
              <a:pPr>
                <a:defRPr/>
              </a:pPr>
              <a:t>69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Espace réservé de l'image des diapositives 1"/>
          <p:cNvSpPr>
            <a:spLocks noGrp="1" noRot="1" noChangeAspect="1" noTextEdit="1"/>
          </p:cNvSpPr>
          <p:nvPr>
            <p:ph type="sldImg"/>
          </p:nvPr>
        </p:nvSpPr>
        <p:spPr>
          <a:ln/>
        </p:spPr>
      </p:sp>
      <p:sp>
        <p:nvSpPr>
          <p:cNvPr id="209923" name="Espace réservé des commentaires 2"/>
          <p:cNvSpPr>
            <a:spLocks noGrp="1"/>
          </p:cNvSpPr>
          <p:nvPr>
            <p:ph type="body" idx="1"/>
          </p:nvPr>
        </p:nvSpPr>
        <p:spPr>
          <a:noFill/>
        </p:spPr>
        <p:txBody>
          <a:bodyPr/>
          <a:lstStyle/>
          <a:p>
            <a:endParaRPr lang="fr-FR" smtClean="0"/>
          </a:p>
        </p:txBody>
      </p:sp>
      <p:sp>
        <p:nvSpPr>
          <p:cNvPr id="122884" name="Espace réservé du numéro de diapositive 3"/>
          <p:cNvSpPr>
            <a:spLocks noGrp="1"/>
          </p:cNvSpPr>
          <p:nvPr>
            <p:ph type="sldNum" sz="quarter" idx="5"/>
          </p:nvPr>
        </p:nvSpPr>
        <p:spPr>
          <a:ln>
            <a:miter lim="800000"/>
            <a:headEnd/>
            <a:tailEnd/>
          </a:ln>
        </p:spPr>
        <p:txBody>
          <a:bodyPr/>
          <a:lstStyle/>
          <a:p>
            <a:pPr>
              <a:defRPr/>
            </a:pPr>
            <a:fld id="{C914D771-37CB-4292-A2D3-E1D0E90CB23E}" type="slidenum">
              <a:rPr lang="en-US" smtClean="0"/>
              <a:pPr>
                <a:defRPr/>
              </a:pPr>
              <a:t>49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Espace réservé de l'image des diapositives 1"/>
          <p:cNvSpPr>
            <a:spLocks noGrp="1" noRot="1" noChangeAspect="1" noTextEdit="1"/>
          </p:cNvSpPr>
          <p:nvPr>
            <p:ph type="sldImg"/>
          </p:nvPr>
        </p:nvSpPr>
        <p:spPr>
          <a:ln/>
        </p:spPr>
      </p:sp>
      <p:sp>
        <p:nvSpPr>
          <p:cNvPr id="208899" name="Espace réservé des commentaires 2"/>
          <p:cNvSpPr>
            <a:spLocks noGrp="1"/>
          </p:cNvSpPr>
          <p:nvPr>
            <p:ph type="body" idx="1"/>
          </p:nvPr>
        </p:nvSpPr>
        <p:spPr>
          <a:noFill/>
        </p:spPr>
        <p:txBody>
          <a:bodyPr/>
          <a:lstStyle/>
          <a:p>
            <a:endParaRPr lang="fr-FR" smtClean="0"/>
          </a:p>
        </p:txBody>
      </p:sp>
      <p:sp>
        <p:nvSpPr>
          <p:cNvPr id="121860" name="Espace réservé du numéro de diapositive 3"/>
          <p:cNvSpPr>
            <a:spLocks noGrp="1"/>
          </p:cNvSpPr>
          <p:nvPr>
            <p:ph type="sldNum" sz="quarter" idx="5"/>
          </p:nvPr>
        </p:nvSpPr>
        <p:spPr>
          <a:ln>
            <a:miter lim="800000"/>
            <a:headEnd/>
            <a:tailEnd/>
          </a:ln>
        </p:spPr>
        <p:txBody>
          <a:bodyPr/>
          <a:lstStyle/>
          <a:p>
            <a:pPr>
              <a:defRPr/>
            </a:pPr>
            <a:fld id="{DB112F0C-95E0-48A5-B1F3-D9113DD5755F}" type="slidenum">
              <a:rPr lang="en-US" smtClean="0"/>
              <a:pPr>
                <a:defRPr/>
              </a:pPr>
              <a:t>50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Espace réservé de l'image des diapositives 1"/>
          <p:cNvSpPr>
            <a:spLocks noGrp="1" noRot="1" noChangeAspect="1" noTextEdit="1"/>
          </p:cNvSpPr>
          <p:nvPr>
            <p:ph type="sldImg"/>
          </p:nvPr>
        </p:nvSpPr>
        <p:spPr>
          <a:ln/>
        </p:spPr>
      </p:sp>
      <p:sp>
        <p:nvSpPr>
          <p:cNvPr id="210947" name="Espace réservé des commentaires 2"/>
          <p:cNvSpPr>
            <a:spLocks noGrp="1"/>
          </p:cNvSpPr>
          <p:nvPr>
            <p:ph type="body" idx="1"/>
          </p:nvPr>
        </p:nvSpPr>
        <p:spPr>
          <a:noFill/>
        </p:spPr>
        <p:txBody>
          <a:bodyPr/>
          <a:lstStyle/>
          <a:p>
            <a:endParaRPr lang="fr-FR" smtClean="0"/>
          </a:p>
        </p:txBody>
      </p:sp>
      <p:sp>
        <p:nvSpPr>
          <p:cNvPr id="123908" name="Espace réservé du numéro de diapositive 3"/>
          <p:cNvSpPr>
            <a:spLocks noGrp="1"/>
          </p:cNvSpPr>
          <p:nvPr>
            <p:ph type="sldNum" sz="quarter" idx="5"/>
          </p:nvPr>
        </p:nvSpPr>
        <p:spPr>
          <a:ln>
            <a:miter lim="800000"/>
            <a:headEnd/>
            <a:tailEnd/>
          </a:ln>
        </p:spPr>
        <p:txBody>
          <a:bodyPr/>
          <a:lstStyle/>
          <a:p>
            <a:pPr>
              <a:defRPr/>
            </a:pPr>
            <a:fld id="{C72CE9CE-D6EC-402D-973D-34DECD7623E9}" type="slidenum">
              <a:rPr lang="en-US" smtClean="0"/>
              <a:pPr>
                <a:defRPr/>
              </a:pPr>
              <a:t>51</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Espace réservé de l'image des diapositives 1"/>
          <p:cNvSpPr>
            <a:spLocks noGrp="1" noRot="1" noChangeAspect="1" noTextEdit="1"/>
          </p:cNvSpPr>
          <p:nvPr>
            <p:ph type="sldImg"/>
          </p:nvPr>
        </p:nvSpPr>
        <p:spPr>
          <a:ln/>
        </p:spPr>
      </p:sp>
      <p:sp>
        <p:nvSpPr>
          <p:cNvPr id="211971" name="Espace réservé des commentaires 2"/>
          <p:cNvSpPr>
            <a:spLocks noGrp="1"/>
          </p:cNvSpPr>
          <p:nvPr>
            <p:ph type="body" idx="1"/>
          </p:nvPr>
        </p:nvSpPr>
        <p:spPr>
          <a:noFill/>
        </p:spPr>
        <p:txBody>
          <a:bodyPr/>
          <a:lstStyle/>
          <a:p>
            <a:endParaRPr lang="fr-FR" smtClean="0"/>
          </a:p>
        </p:txBody>
      </p:sp>
      <p:sp>
        <p:nvSpPr>
          <p:cNvPr id="124932" name="Espace réservé du numéro de diapositive 3"/>
          <p:cNvSpPr>
            <a:spLocks noGrp="1"/>
          </p:cNvSpPr>
          <p:nvPr>
            <p:ph type="sldNum" sz="quarter" idx="5"/>
          </p:nvPr>
        </p:nvSpPr>
        <p:spPr>
          <a:ln>
            <a:miter lim="800000"/>
            <a:headEnd/>
            <a:tailEnd/>
          </a:ln>
        </p:spPr>
        <p:txBody>
          <a:bodyPr/>
          <a:lstStyle/>
          <a:p>
            <a:pPr>
              <a:defRPr/>
            </a:pPr>
            <a:fld id="{F0939510-FD79-4FA9-B216-F3B8590C9F53}" type="slidenum">
              <a:rPr lang="en-US" smtClean="0"/>
              <a:pPr>
                <a:defRPr/>
              </a:pPr>
              <a:t>52</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Espace réservé de l'image des diapositives 1"/>
          <p:cNvSpPr>
            <a:spLocks noGrp="1" noRot="1" noChangeAspect="1" noTextEdit="1"/>
          </p:cNvSpPr>
          <p:nvPr>
            <p:ph type="sldImg"/>
          </p:nvPr>
        </p:nvSpPr>
        <p:spPr>
          <a:ln/>
        </p:spPr>
      </p:sp>
      <p:sp>
        <p:nvSpPr>
          <p:cNvPr id="212995" name="Espace réservé des commentaires 2"/>
          <p:cNvSpPr>
            <a:spLocks noGrp="1"/>
          </p:cNvSpPr>
          <p:nvPr>
            <p:ph type="body" idx="1"/>
          </p:nvPr>
        </p:nvSpPr>
        <p:spPr>
          <a:noFill/>
        </p:spPr>
        <p:txBody>
          <a:bodyPr/>
          <a:lstStyle/>
          <a:p>
            <a:endParaRPr lang="fr-FR" smtClean="0"/>
          </a:p>
        </p:txBody>
      </p:sp>
      <p:sp>
        <p:nvSpPr>
          <p:cNvPr id="125956" name="Espace réservé du numéro de diapositive 3"/>
          <p:cNvSpPr>
            <a:spLocks noGrp="1"/>
          </p:cNvSpPr>
          <p:nvPr>
            <p:ph type="sldNum" sz="quarter" idx="5"/>
          </p:nvPr>
        </p:nvSpPr>
        <p:spPr>
          <a:ln>
            <a:miter lim="800000"/>
            <a:headEnd/>
            <a:tailEnd/>
          </a:ln>
        </p:spPr>
        <p:txBody>
          <a:bodyPr/>
          <a:lstStyle/>
          <a:p>
            <a:pPr>
              <a:defRPr/>
            </a:pPr>
            <a:fld id="{4EB7A072-23F0-433D-9618-FE88CED606B0}" type="slidenum">
              <a:rPr lang="en-US" smtClean="0"/>
              <a:pPr>
                <a:defRPr/>
              </a:pPr>
              <a:t>53</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Espace réservé de l'image des diapositives 1"/>
          <p:cNvSpPr>
            <a:spLocks noGrp="1" noRot="1" noChangeAspect="1" noTextEdit="1"/>
          </p:cNvSpPr>
          <p:nvPr>
            <p:ph type="sldImg"/>
          </p:nvPr>
        </p:nvSpPr>
        <p:spPr>
          <a:ln/>
        </p:spPr>
      </p:sp>
      <p:sp>
        <p:nvSpPr>
          <p:cNvPr id="214019" name="Espace réservé des commentaires 2"/>
          <p:cNvSpPr>
            <a:spLocks noGrp="1"/>
          </p:cNvSpPr>
          <p:nvPr>
            <p:ph type="body" idx="1"/>
          </p:nvPr>
        </p:nvSpPr>
        <p:spPr>
          <a:noFill/>
        </p:spPr>
        <p:txBody>
          <a:bodyPr/>
          <a:lstStyle/>
          <a:p>
            <a:endParaRPr lang="fr-FR" smtClean="0"/>
          </a:p>
        </p:txBody>
      </p:sp>
      <p:sp>
        <p:nvSpPr>
          <p:cNvPr id="126980" name="Espace réservé du numéro de diapositive 3"/>
          <p:cNvSpPr>
            <a:spLocks noGrp="1"/>
          </p:cNvSpPr>
          <p:nvPr>
            <p:ph type="sldNum" sz="quarter" idx="5"/>
          </p:nvPr>
        </p:nvSpPr>
        <p:spPr>
          <a:ln>
            <a:miter lim="800000"/>
            <a:headEnd/>
            <a:tailEnd/>
          </a:ln>
        </p:spPr>
        <p:txBody>
          <a:bodyPr/>
          <a:lstStyle/>
          <a:p>
            <a:pPr>
              <a:defRPr/>
            </a:pPr>
            <a:fld id="{56A35CAA-497C-4AA8-942C-C12B9971DF47}" type="slidenum">
              <a:rPr lang="en-US" smtClean="0"/>
              <a:pPr>
                <a:defRPr/>
              </a:pPr>
              <a:t>54</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Espace réservé de l'image des diapositives 1"/>
          <p:cNvSpPr>
            <a:spLocks noGrp="1" noRot="1" noChangeAspect="1" noTextEdit="1"/>
          </p:cNvSpPr>
          <p:nvPr>
            <p:ph type="sldImg"/>
          </p:nvPr>
        </p:nvSpPr>
        <p:spPr>
          <a:ln/>
        </p:spPr>
      </p:sp>
      <p:sp>
        <p:nvSpPr>
          <p:cNvPr id="215043" name="Espace réservé des commentaires 2"/>
          <p:cNvSpPr>
            <a:spLocks noGrp="1"/>
          </p:cNvSpPr>
          <p:nvPr>
            <p:ph type="body" idx="1"/>
          </p:nvPr>
        </p:nvSpPr>
        <p:spPr>
          <a:noFill/>
        </p:spPr>
        <p:txBody>
          <a:bodyPr/>
          <a:lstStyle/>
          <a:p>
            <a:endParaRPr lang="fr-FR" smtClean="0"/>
          </a:p>
        </p:txBody>
      </p:sp>
      <p:sp>
        <p:nvSpPr>
          <p:cNvPr id="128004" name="Espace réservé du numéro de diapositive 3"/>
          <p:cNvSpPr>
            <a:spLocks noGrp="1"/>
          </p:cNvSpPr>
          <p:nvPr>
            <p:ph type="sldNum" sz="quarter" idx="5"/>
          </p:nvPr>
        </p:nvSpPr>
        <p:spPr>
          <a:ln>
            <a:miter lim="800000"/>
            <a:headEnd/>
            <a:tailEnd/>
          </a:ln>
        </p:spPr>
        <p:txBody>
          <a:bodyPr/>
          <a:lstStyle/>
          <a:p>
            <a:pPr>
              <a:defRPr/>
            </a:pPr>
            <a:fld id="{7BD2B2A1-AAD0-4CD8-BFB2-78E40FC553C3}" type="slidenum">
              <a:rPr lang="en-US" smtClean="0"/>
              <a:pPr>
                <a:defRPr/>
              </a:pPr>
              <a:t>55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096963" y="2555875"/>
            <a:ext cx="12436475" cy="1765300"/>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2193925" y="4664075"/>
            <a:ext cx="10242550" cy="21018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C0972AF-6562-431C-8F43-7703037FE0C0}" type="slidenum">
              <a:rPr lang="en-US"/>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7CC8300-F831-4244-83CE-2456BA2FBCD5}"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0607675" y="330200"/>
            <a:ext cx="3290888" cy="7021513"/>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731838" y="330200"/>
            <a:ext cx="9723437" cy="702151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0313FF5-7479-4073-87E2-1BE82C2B603C}"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C89D4EC-0106-41AA-9CA0-486929616BAC}"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155700" y="5287963"/>
            <a:ext cx="12436475" cy="163512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1155700" y="3487738"/>
            <a:ext cx="12436475" cy="18002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EE35878-BBF2-4069-9704-CB671712883F}"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731838" y="1919288"/>
            <a:ext cx="6507162" cy="5432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7391400" y="1919288"/>
            <a:ext cx="6507163" cy="5432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C3F4478-C1E3-4F3A-918A-DC3063C36697}"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731838" y="1841500"/>
            <a:ext cx="6464300" cy="768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731838" y="2609850"/>
            <a:ext cx="6464300" cy="4741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7432675" y="1841500"/>
            <a:ext cx="6465888" cy="768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7432675" y="2609850"/>
            <a:ext cx="6465888" cy="4741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15978743-4ECA-49D9-8C5E-D16EB7D3ECB3}"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4C8686F4-4EC0-4024-9C89-BB22765B71BC}"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B52AF3C9-E296-4EFE-A32A-F801617CA0F8}"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31838" y="327025"/>
            <a:ext cx="4813300" cy="1395413"/>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5719763" y="327025"/>
            <a:ext cx="8178800" cy="70246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731838" y="1722438"/>
            <a:ext cx="4813300" cy="5629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EDF28AD-99E7-4E53-80D1-BE5D9A8286BA}"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867025" y="5761038"/>
            <a:ext cx="8778875" cy="679450"/>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867025" y="735013"/>
            <a:ext cx="8778875" cy="49387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2867025" y="6440488"/>
            <a:ext cx="8778875" cy="9667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0608EA3-1945-464F-B85A-E621AF940DC7}"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731838" y="330200"/>
            <a:ext cx="13166725" cy="1371600"/>
          </a:xfrm>
          <a:prstGeom prst="rect">
            <a:avLst/>
          </a:prstGeom>
          <a:noFill/>
          <a:ln w="9525">
            <a:noFill/>
            <a:miter lim="800000"/>
            <a:headEnd/>
            <a:tailEnd/>
          </a:ln>
        </p:spPr>
        <p:txBody>
          <a:bodyPr vert="horz" wrap="square" lIns="125401" tIns="62700" rIns="125401" bIns="6270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731838" y="1919288"/>
            <a:ext cx="13166725" cy="5432425"/>
          </a:xfrm>
          <a:prstGeom prst="rect">
            <a:avLst/>
          </a:prstGeom>
          <a:noFill/>
          <a:ln w="9525">
            <a:noFill/>
            <a:miter lim="800000"/>
            <a:headEnd/>
            <a:tailEnd/>
          </a:ln>
        </p:spPr>
        <p:txBody>
          <a:bodyPr vert="horz" wrap="square" lIns="125401" tIns="62700" rIns="125401" bIns="627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31838" y="7494588"/>
            <a:ext cx="3413125" cy="571500"/>
          </a:xfrm>
          <a:prstGeom prst="rect">
            <a:avLst/>
          </a:prstGeom>
          <a:noFill/>
          <a:ln>
            <a:noFill/>
          </a:ln>
          <a:effectLst/>
          <a:extLst/>
        </p:spPr>
        <p:txBody>
          <a:bodyPr vert="horz" wrap="square" lIns="125401" tIns="62700" rIns="125401" bIns="62700" numCol="1" anchor="t" anchorCtr="0" compatLnSpc="1">
            <a:prstTxWarp prst="textNoShape">
              <a:avLst/>
            </a:prstTxWarp>
          </a:bodyPr>
          <a:lstStyle>
            <a:lvl1pPr>
              <a:defRPr sz="1900">
                <a:cs typeface="+mn-cs"/>
              </a:defRPr>
            </a:lvl1pPr>
          </a:lstStyle>
          <a:p>
            <a:pPr>
              <a:defRPr/>
            </a:pPr>
            <a:endParaRPr lang="fr-FR"/>
          </a:p>
        </p:txBody>
      </p:sp>
      <p:sp>
        <p:nvSpPr>
          <p:cNvPr id="1029" name="Rectangle 5"/>
          <p:cNvSpPr>
            <a:spLocks noGrp="1" noChangeArrowheads="1"/>
          </p:cNvSpPr>
          <p:nvPr>
            <p:ph type="ftr" sz="quarter" idx="3"/>
          </p:nvPr>
        </p:nvSpPr>
        <p:spPr bwMode="auto">
          <a:xfrm>
            <a:off x="4999038" y="7494588"/>
            <a:ext cx="4632325" cy="571500"/>
          </a:xfrm>
          <a:prstGeom prst="rect">
            <a:avLst/>
          </a:prstGeom>
          <a:noFill/>
          <a:ln>
            <a:noFill/>
          </a:ln>
          <a:effectLst/>
          <a:extLst/>
        </p:spPr>
        <p:txBody>
          <a:bodyPr vert="horz" wrap="square" lIns="125401" tIns="62700" rIns="125401" bIns="62700" numCol="1" anchor="t" anchorCtr="0" compatLnSpc="1">
            <a:prstTxWarp prst="textNoShape">
              <a:avLst/>
            </a:prstTxWarp>
          </a:bodyPr>
          <a:lstStyle>
            <a:lvl1pPr algn="ctr">
              <a:defRPr sz="1900">
                <a:cs typeface="+mn-cs"/>
              </a:defRPr>
            </a:lvl1pPr>
          </a:lstStyle>
          <a:p>
            <a:pPr>
              <a:defRPr/>
            </a:pPr>
            <a:endParaRPr lang="fr-FR"/>
          </a:p>
        </p:txBody>
      </p:sp>
      <p:sp>
        <p:nvSpPr>
          <p:cNvPr id="1030" name="Rectangle 6"/>
          <p:cNvSpPr>
            <a:spLocks noGrp="1" noChangeArrowheads="1"/>
          </p:cNvSpPr>
          <p:nvPr>
            <p:ph type="sldNum" sz="quarter" idx="4"/>
          </p:nvPr>
        </p:nvSpPr>
        <p:spPr bwMode="auto">
          <a:xfrm>
            <a:off x="10485438" y="7494588"/>
            <a:ext cx="3413125" cy="571500"/>
          </a:xfrm>
          <a:prstGeom prst="rect">
            <a:avLst/>
          </a:prstGeom>
          <a:noFill/>
          <a:ln>
            <a:noFill/>
          </a:ln>
          <a:effectLst/>
          <a:extLst/>
        </p:spPr>
        <p:txBody>
          <a:bodyPr vert="horz" wrap="square" lIns="125401" tIns="62700" rIns="125401" bIns="62700" numCol="1" anchor="t" anchorCtr="0" compatLnSpc="1">
            <a:prstTxWarp prst="textNoShape">
              <a:avLst/>
            </a:prstTxWarp>
          </a:bodyPr>
          <a:lstStyle>
            <a:lvl1pPr algn="r">
              <a:defRPr sz="1900">
                <a:cs typeface="+mn-cs"/>
              </a:defRPr>
            </a:lvl1pPr>
          </a:lstStyle>
          <a:p>
            <a:pPr>
              <a:defRPr/>
            </a:pPr>
            <a:fld id="{B71A5651-5523-4C92-BCF6-B55A850685DD}"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54125" rtl="0" eaLnBrk="0" fontAlgn="base" hangingPunct="0">
        <a:spcBef>
          <a:spcPct val="0"/>
        </a:spcBef>
        <a:spcAft>
          <a:spcPct val="0"/>
        </a:spcAft>
        <a:defRPr sz="6000">
          <a:solidFill>
            <a:schemeClr val="tx2"/>
          </a:solidFill>
          <a:latin typeface="+mj-lt"/>
          <a:ea typeface="+mj-ea"/>
          <a:cs typeface="+mj-cs"/>
        </a:defRPr>
      </a:lvl1pPr>
      <a:lvl2pPr algn="ctr" defTabSz="1254125" rtl="0" eaLnBrk="0" fontAlgn="base" hangingPunct="0">
        <a:spcBef>
          <a:spcPct val="0"/>
        </a:spcBef>
        <a:spcAft>
          <a:spcPct val="0"/>
        </a:spcAft>
        <a:defRPr sz="6000">
          <a:solidFill>
            <a:schemeClr val="tx2"/>
          </a:solidFill>
          <a:latin typeface="Arial" charset="0"/>
        </a:defRPr>
      </a:lvl2pPr>
      <a:lvl3pPr algn="ctr" defTabSz="1254125" rtl="0" eaLnBrk="0" fontAlgn="base" hangingPunct="0">
        <a:spcBef>
          <a:spcPct val="0"/>
        </a:spcBef>
        <a:spcAft>
          <a:spcPct val="0"/>
        </a:spcAft>
        <a:defRPr sz="6000">
          <a:solidFill>
            <a:schemeClr val="tx2"/>
          </a:solidFill>
          <a:latin typeface="Arial" charset="0"/>
        </a:defRPr>
      </a:lvl3pPr>
      <a:lvl4pPr algn="ctr" defTabSz="1254125" rtl="0" eaLnBrk="0" fontAlgn="base" hangingPunct="0">
        <a:spcBef>
          <a:spcPct val="0"/>
        </a:spcBef>
        <a:spcAft>
          <a:spcPct val="0"/>
        </a:spcAft>
        <a:defRPr sz="6000">
          <a:solidFill>
            <a:schemeClr val="tx2"/>
          </a:solidFill>
          <a:latin typeface="Arial" charset="0"/>
        </a:defRPr>
      </a:lvl4pPr>
      <a:lvl5pPr algn="ctr" defTabSz="1254125" rtl="0" eaLnBrk="0" fontAlgn="base" hangingPunct="0">
        <a:spcBef>
          <a:spcPct val="0"/>
        </a:spcBef>
        <a:spcAft>
          <a:spcPct val="0"/>
        </a:spcAft>
        <a:defRPr sz="6000">
          <a:solidFill>
            <a:schemeClr val="tx2"/>
          </a:solidFill>
          <a:latin typeface="Arial" charset="0"/>
        </a:defRPr>
      </a:lvl5pPr>
      <a:lvl6pPr marL="457200" algn="ctr" defTabSz="1254125" rtl="0" fontAlgn="base">
        <a:spcBef>
          <a:spcPct val="0"/>
        </a:spcBef>
        <a:spcAft>
          <a:spcPct val="0"/>
        </a:spcAft>
        <a:defRPr sz="6000">
          <a:solidFill>
            <a:schemeClr val="tx2"/>
          </a:solidFill>
          <a:latin typeface="Arial" charset="0"/>
        </a:defRPr>
      </a:lvl6pPr>
      <a:lvl7pPr marL="914400" algn="ctr" defTabSz="1254125" rtl="0" fontAlgn="base">
        <a:spcBef>
          <a:spcPct val="0"/>
        </a:spcBef>
        <a:spcAft>
          <a:spcPct val="0"/>
        </a:spcAft>
        <a:defRPr sz="6000">
          <a:solidFill>
            <a:schemeClr val="tx2"/>
          </a:solidFill>
          <a:latin typeface="Arial" charset="0"/>
        </a:defRPr>
      </a:lvl7pPr>
      <a:lvl8pPr marL="1371600" algn="ctr" defTabSz="1254125" rtl="0" fontAlgn="base">
        <a:spcBef>
          <a:spcPct val="0"/>
        </a:spcBef>
        <a:spcAft>
          <a:spcPct val="0"/>
        </a:spcAft>
        <a:defRPr sz="6000">
          <a:solidFill>
            <a:schemeClr val="tx2"/>
          </a:solidFill>
          <a:latin typeface="Arial" charset="0"/>
        </a:defRPr>
      </a:lvl8pPr>
      <a:lvl9pPr marL="1828800" algn="ctr" defTabSz="1254125" rtl="0" fontAlgn="base">
        <a:spcBef>
          <a:spcPct val="0"/>
        </a:spcBef>
        <a:spcAft>
          <a:spcPct val="0"/>
        </a:spcAft>
        <a:defRPr sz="6000">
          <a:solidFill>
            <a:schemeClr val="tx2"/>
          </a:solidFill>
          <a:latin typeface="Arial" charset="0"/>
        </a:defRPr>
      </a:lvl9pPr>
    </p:titleStyle>
    <p:bodyStyle>
      <a:lvl1pPr marL="469900" indent="-469900" algn="l" defTabSz="1254125" rtl="0" eaLnBrk="0" fontAlgn="base" hangingPunct="0">
        <a:spcBef>
          <a:spcPct val="20000"/>
        </a:spcBef>
        <a:spcAft>
          <a:spcPct val="0"/>
        </a:spcAft>
        <a:buChar char="•"/>
        <a:defRPr sz="4400">
          <a:solidFill>
            <a:schemeClr val="tx1"/>
          </a:solidFill>
          <a:latin typeface="+mn-lt"/>
          <a:ea typeface="+mn-ea"/>
          <a:cs typeface="+mn-cs"/>
        </a:defRPr>
      </a:lvl1pPr>
      <a:lvl2pPr marL="1019175" indent="-392113" algn="l" defTabSz="1254125" rtl="0" eaLnBrk="0" fontAlgn="base" hangingPunct="0">
        <a:spcBef>
          <a:spcPct val="20000"/>
        </a:spcBef>
        <a:spcAft>
          <a:spcPct val="0"/>
        </a:spcAft>
        <a:buChar char="–"/>
        <a:defRPr sz="3800">
          <a:solidFill>
            <a:schemeClr val="tx1"/>
          </a:solidFill>
          <a:latin typeface="+mn-lt"/>
        </a:defRPr>
      </a:lvl2pPr>
      <a:lvl3pPr marL="1566863" indent="-312738" algn="l" defTabSz="1254125" rtl="0" eaLnBrk="0" fontAlgn="base" hangingPunct="0">
        <a:spcBef>
          <a:spcPct val="20000"/>
        </a:spcBef>
        <a:spcAft>
          <a:spcPct val="0"/>
        </a:spcAft>
        <a:buChar char="•"/>
        <a:defRPr sz="3300">
          <a:solidFill>
            <a:schemeClr val="tx1"/>
          </a:solidFill>
          <a:latin typeface="+mn-lt"/>
        </a:defRPr>
      </a:lvl3pPr>
      <a:lvl4pPr marL="2193925" indent="-312738" algn="l" defTabSz="1254125" rtl="0" eaLnBrk="0" fontAlgn="base" hangingPunct="0">
        <a:spcBef>
          <a:spcPct val="20000"/>
        </a:spcBef>
        <a:spcAft>
          <a:spcPct val="0"/>
        </a:spcAft>
        <a:buChar char="–"/>
        <a:defRPr sz="2700">
          <a:solidFill>
            <a:schemeClr val="tx1"/>
          </a:solidFill>
          <a:latin typeface="+mn-lt"/>
        </a:defRPr>
      </a:lvl4pPr>
      <a:lvl5pPr marL="2820988" indent="-312738" algn="l" defTabSz="1254125" rtl="0" eaLnBrk="0" fontAlgn="base" hangingPunct="0">
        <a:spcBef>
          <a:spcPct val="20000"/>
        </a:spcBef>
        <a:spcAft>
          <a:spcPct val="0"/>
        </a:spcAft>
        <a:buChar char="»"/>
        <a:defRPr sz="2700">
          <a:solidFill>
            <a:schemeClr val="tx1"/>
          </a:solidFill>
          <a:latin typeface="+mn-lt"/>
        </a:defRPr>
      </a:lvl5pPr>
      <a:lvl6pPr marL="3278188" indent="-312738" algn="l" defTabSz="1254125" rtl="0" fontAlgn="base">
        <a:spcBef>
          <a:spcPct val="20000"/>
        </a:spcBef>
        <a:spcAft>
          <a:spcPct val="0"/>
        </a:spcAft>
        <a:buChar char="»"/>
        <a:defRPr sz="2700">
          <a:solidFill>
            <a:schemeClr val="tx1"/>
          </a:solidFill>
          <a:latin typeface="+mn-lt"/>
        </a:defRPr>
      </a:lvl6pPr>
      <a:lvl7pPr marL="3735388" indent="-312738" algn="l" defTabSz="1254125" rtl="0" fontAlgn="base">
        <a:spcBef>
          <a:spcPct val="20000"/>
        </a:spcBef>
        <a:spcAft>
          <a:spcPct val="0"/>
        </a:spcAft>
        <a:buChar char="»"/>
        <a:defRPr sz="2700">
          <a:solidFill>
            <a:schemeClr val="tx1"/>
          </a:solidFill>
          <a:latin typeface="+mn-lt"/>
        </a:defRPr>
      </a:lvl7pPr>
      <a:lvl8pPr marL="4192588" indent="-312738" algn="l" defTabSz="1254125" rtl="0" fontAlgn="base">
        <a:spcBef>
          <a:spcPct val="20000"/>
        </a:spcBef>
        <a:spcAft>
          <a:spcPct val="0"/>
        </a:spcAft>
        <a:buChar char="»"/>
        <a:defRPr sz="2700">
          <a:solidFill>
            <a:schemeClr val="tx1"/>
          </a:solidFill>
          <a:latin typeface="+mn-lt"/>
        </a:defRPr>
      </a:lvl8pPr>
      <a:lvl9pPr marL="4649788" indent="-312738" algn="l" defTabSz="1254125" rtl="0" fontAlgn="base">
        <a:spcBef>
          <a:spcPct val="20000"/>
        </a:spcBef>
        <a:spcAft>
          <a:spcPct val="0"/>
        </a:spcAft>
        <a:buChar char="»"/>
        <a:defRPr sz="27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99.xml"/><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30.png"/><Relationship Id="rId7"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audio" Target="../media/audio9.wav"/><Relationship Id="rId5" Type="http://schemas.openxmlformats.org/officeDocument/2006/relationships/image" Target="../media/image56.png"/><Relationship Id="rId10" Type="http://schemas.openxmlformats.org/officeDocument/2006/relationships/audio" Target="../media/audio10.wav"/><Relationship Id="rId4" Type="http://schemas.openxmlformats.org/officeDocument/2006/relationships/image" Target="../media/image23.png"/><Relationship Id="rId9" Type="http://schemas.openxmlformats.org/officeDocument/2006/relationships/image" Target="../media/image59.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 Target="slide199.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image" Target="../media/image65.png"/><Relationship Id="rId4" Type="http://schemas.openxmlformats.org/officeDocument/2006/relationships/image" Target="../media/image64.png"/></Relationships>
</file>

<file path=ppt/slides/_rels/slide10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chart" Target="../charts/chart3.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image" Target="../media/image65.png"/><Relationship Id="rId4" Type="http://schemas.openxmlformats.org/officeDocument/2006/relationships/image" Target="../media/image6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chart" Target="../charts/chart5.xml"/><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image" Target="../media/image65.png"/><Relationship Id="rId4" Type="http://schemas.openxmlformats.org/officeDocument/2006/relationships/image" Target="../media/image64.png"/></Relationships>
</file>

<file path=ppt/slides/_rels/slide11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chart" Target="../charts/chart7.xml"/><Relationship Id="rId1" Type="http://schemas.openxmlformats.org/officeDocument/2006/relationships/slideLayout" Target="../slideLayouts/slideLayout7.xml"/><Relationship Id="rId6" Type="http://schemas.openxmlformats.org/officeDocument/2006/relationships/chart" Target="../charts/chart8.xml"/><Relationship Id="rId5" Type="http://schemas.openxmlformats.org/officeDocument/2006/relationships/image" Target="../media/image65.png"/><Relationship Id="rId4" Type="http://schemas.openxmlformats.org/officeDocument/2006/relationships/image" Target="../media/image64.png"/></Relationships>
</file>

<file path=ppt/slides/_rels/slide11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chart" Target="../charts/chart9.xml"/><Relationship Id="rId1" Type="http://schemas.openxmlformats.org/officeDocument/2006/relationships/slideLayout" Target="../slideLayouts/slideLayout7.xml"/><Relationship Id="rId6" Type="http://schemas.openxmlformats.org/officeDocument/2006/relationships/chart" Target="../charts/chart10.xml"/><Relationship Id="rId5" Type="http://schemas.openxmlformats.org/officeDocument/2006/relationships/image" Target="../media/image65.png"/><Relationship Id="rId4" Type="http://schemas.openxmlformats.org/officeDocument/2006/relationships/image" Target="../media/image64.png"/></Relationships>
</file>

<file path=ppt/slides/_rels/slide11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chart" Target="../charts/chart11.xml"/><Relationship Id="rId1" Type="http://schemas.openxmlformats.org/officeDocument/2006/relationships/slideLayout" Target="../slideLayouts/slideLayout7.xml"/><Relationship Id="rId6" Type="http://schemas.openxmlformats.org/officeDocument/2006/relationships/chart" Target="../charts/chart12.xml"/><Relationship Id="rId5" Type="http://schemas.openxmlformats.org/officeDocument/2006/relationships/image" Target="../media/image65.png"/><Relationship Id="rId4" Type="http://schemas.openxmlformats.org/officeDocument/2006/relationships/image" Target="../media/image64.png"/></Relationships>
</file>

<file path=ppt/slides/_rels/slide11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chart" Target="../charts/chart13.xml"/><Relationship Id="rId1" Type="http://schemas.openxmlformats.org/officeDocument/2006/relationships/slideLayout" Target="../slideLayouts/slideLayout7.xml"/><Relationship Id="rId6" Type="http://schemas.openxmlformats.org/officeDocument/2006/relationships/chart" Target="../charts/chart14.xml"/><Relationship Id="rId5" Type="http://schemas.openxmlformats.org/officeDocument/2006/relationships/image" Target="../media/image65.png"/><Relationship Id="rId4" Type="http://schemas.openxmlformats.org/officeDocument/2006/relationships/image" Target="../media/image64.png"/></Relationships>
</file>

<file path=ppt/slides/_rels/slide1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chart" Target="../charts/chart15.xml"/><Relationship Id="rId1" Type="http://schemas.openxmlformats.org/officeDocument/2006/relationships/slideLayout" Target="../slideLayouts/slideLayout7.xml"/><Relationship Id="rId6" Type="http://schemas.openxmlformats.org/officeDocument/2006/relationships/chart" Target="../charts/chart16.xml"/><Relationship Id="rId5" Type="http://schemas.openxmlformats.org/officeDocument/2006/relationships/image" Target="../media/image65.png"/><Relationship Id="rId4" Type="http://schemas.openxmlformats.org/officeDocument/2006/relationships/image" Target="../media/image64.png"/></Relationships>
</file>

<file path=ppt/slides/_rels/slide11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chart" Target="../charts/chart17.xml"/><Relationship Id="rId1" Type="http://schemas.openxmlformats.org/officeDocument/2006/relationships/slideLayout" Target="../slideLayouts/slideLayout7.xml"/><Relationship Id="rId6" Type="http://schemas.openxmlformats.org/officeDocument/2006/relationships/chart" Target="../charts/chart18.xml"/><Relationship Id="rId5" Type="http://schemas.openxmlformats.org/officeDocument/2006/relationships/image" Target="../media/image65.png"/><Relationship Id="rId4" Type="http://schemas.openxmlformats.org/officeDocument/2006/relationships/image" Target="../media/image64.png"/></Relationships>
</file>

<file path=ppt/slides/_rels/slide11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chart" Target="../charts/chart19.xml"/><Relationship Id="rId1" Type="http://schemas.openxmlformats.org/officeDocument/2006/relationships/slideLayout" Target="../slideLayouts/slideLayout7.xml"/><Relationship Id="rId6" Type="http://schemas.openxmlformats.org/officeDocument/2006/relationships/chart" Target="../charts/chart20.xml"/><Relationship Id="rId5" Type="http://schemas.openxmlformats.org/officeDocument/2006/relationships/image" Target="../media/image65.png"/><Relationship Id="rId4" Type="http://schemas.openxmlformats.org/officeDocument/2006/relationships/image" Target="../media/image64.png"/></Relationships>
</file>

<file path=ppt/slides/_rels/slide1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chart" Target="../charts/chart21.xml"/><Relationship Id="rId1" Type="http://schemas.openxmlformats.org/officeDocument/2006/relationships/slideLayout" Target="../slideLayouts/slideLayout7.xml"/><Relationship Id="rId6" Type="http://schemas.openxmlformats.org/officeDocument/2006/relationships/chart" Target="../charts/chart22.xml"/><Relationship Id="rId5" Type="http://schemas.openxmlformats.org/officeDocument/2006/relationships/image" Target="../media/image65.png"/><Relationship Id="rId4" Type="http://schemas.openxmlformats.org/officeDocument/2006/relationships/image" Target="../media/image64.png"/></Relationships>
</file>

<file path=ppt/slides/_rels/slide1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chart" Target="../charts/chart23.xml"/><Relationship Id="rId1" Type="http://schemas.openxmlformats.org/officeDocument/2006/relationships/slideLayout" Target="../slideLayouts/slideLayout7.xml"/><Relationship Id="rId6" Type="http://schemas.openxmlformats.org/officeDocument/2006/relationships/chart" Target="../charts/chart24.xml"/><Relationship Id="rId5" Type="http://schemas.openxmlformats.org/officeDocument/2006/relationships/image" Target="../media/image65.png"/><Relationship Id="rId4" Type="http://schemas.openxmlformats.org/officeDocument/2006/relationships/image" Target="../media/image6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 Target="slide199.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 Target="slide199.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 Target="slide199.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0.wav"/><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0.wav"/><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0.wav"/><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0.wav"/><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0.wav"/><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audio" Target="../media/audio10.wav"/><Relationship Id="rId4" Type="http://schemas.openxmlformats.org/officeDocument/2006/relationships/image" Target="../media/image69.png"/></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6.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186.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6.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187.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image" Target="../media/image83.png"/><Relationship Id="rId1" Type="http://schemas.openxmlformats.org/officeDocument/2006/relationships/slideLayout" Target="../slideLayouts/slideLayout6.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188.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image" Target="../media/image89.png"/><Relationship Id="rId1" Type="http://schemas.openxmlformats.org/officeDocument/2006/relationships/slideLayout" Target="../slideLayouts/slideLayout6.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189.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image" Target="../media/image95.png"/><Relationship Id="rId1" Type="http://schemas.openxmlformats.org/officeDocument/2006/relationships/slideLayout" Target="../slideLayouts/slideLayout6.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image" Target="../media/image101.png"/><Relationship Id="rId1" Type="http://schemas.openxmlformats.org/officeDocument/2006/relationships/slideLayout" Target="../slideLayouts/slideLayout6.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191.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image" Target="../media/image108.png"/><Relationship Id="rId1" Type="http://schemas.openxmlformats.org/officeDocument/2006/relationships/slideLayout" Target="../slideLayouts/slideLayout6.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192.xml.rels><?xml version="1.0" encoding="UTF-8" standalone="yes"?>
<Relationships xmlns="http://schemas.openxmlformats.org/package/2006/relationships"><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image" Target="../media/image115.png"/><Relationship Id="rId1" Type="http://schemas.openxmlformats.org/officeDocument/2006/relationships/slideLayout" Target="../slideLayouts/slideLayout6.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193.xml.rels><?xml version="1.0" encoding="UTF-8" standalone="yes"?>
<Relationships xmlns="http://schemas.openxmlformats.org/package/2006/relationships"><Relationship Id="rId3" Type="http://schemas.openxmlformats.org/officeDocument/2006/relationships/image" Target="../media/image114.png"/><Relationship Id="rId7" Type="http://schemas.openxmlformats.org/officeDocument/2006/relationships/image" Target="../media/image124.png"/><Relationship Id="rId2" Type="http://schemas.openxmlformats.org/officeDocument/2006/relationships/image" Target="../media/image121.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123.png"/><Relationship Id="rId4" Type="http://schemas.openxmlformats.org/officeDocument/2006/relationships/image" Target="../media/image122.png"/></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25.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audio" Target="../media/audio10.wav"/><Relationship Id="rId4" Type="http://schemas.openxmlformats.org/officeDocument/2006/relationships/image" Target="../media/image126.png"/></Relationships>
</file>

<file path=ppt/slides/_rels/slide198.xml.rels><?xml version="1.0" encoding="UTF-8" standalone="yes"?>
<Relationships xmlns="http://schemas.openxmlformats.org/package/2006/relationships"><Relationship Id="rId2" Type="http://schemas.openxmlformats.org/officeDocument/2006/relationships/image" Target="../media/image127.gif"/><Relationship Id="rId1" Type="http://schemas.openxmlformats.org/officeDocument/2006/relationships/slideLayout" Target="../slideLayouts/slideLayout6.xml"/></Relationships>
</file>

<file path=ppt/slides/_rels/slide19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slide" Target="slide35.xml"/><Relationship Id="rId3" Type="http://schemas.openxmlformats.org/officeDocument/2006/relationships/image" Target="../media/image28.png"/><Relationship Id="rId7" Type="http://schemas.openxmlformats.org/officeDocument/2006/relationships/image" Target="../media/image27.png"/><Relationship Id="rId12" Type="http://schemas.openxmlformats.org/officeDocument/2006/relationships/image" Target="../media/image29.png"/><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26.png"/><Relationship Id="rId5" Type="http://schemas.openxmlformats.org/officeDocument/2006/relationships/image" Target="../media/image23.png"/><Relationship Id="rId10" Type="http://schemas.openxmlformats.org/officeDocument/2006/relationships/image" Target="../media/image24.png"/><Relationship Id="rId4" Type="http://schemas.openxmlformats.org/officeDocument/2006/relationships/image" Target="../media/image30.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gif"/><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audio" Target="../media/audio2.wav"/><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2.png"/><Relationship Id="rId3" Type="http://schemas.openxmlformats.org/officeDocument/2006/relationships/slide" Target="slide33.xml"/><Relationship Id="rId7" Type="http://schemas.openxmlformats.org/officeDocument/2006/relationships/image" Target="../media/image37.png"/><Relationship Id="rId12" Type="http://schemas.openxmlformats.org/officeDocument/2006/relationships/image" Target="../media/image41.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0.png"/><Relationship Id="rId5" Type="http://schemas.openxmlformats.org/officeDocument/2006/relationships/image" Target="../media/image35.png"/><Relationship Id="rId10" Type="http://schemas.openxmlformats.org/officeDocument/2006/relationships/slide" Target="slide34.xml"/><Relationship Id="rId4" Type="http://schemas.openxmlformats.org/officeDocument/2006/relationships/image" Target="../media/image34.png"/><Relationship Id="rId9"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audio" Target="../media/audio6.wav"/><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8" Type="http://schemas.openxmlformats.org/officeDocument/2006/relationships/slide" Target="slide161.xml"/><Relationship Id="rId3" Type="http://schemas.openxmlformats.org/officeDocument/2006/relationships/slide" Target="slide48.xml"/><Relationship Id="rId7" Type="http://schemas.openxmlformats.org/officeDocument/2006/relationships/slide" Target="slide107.xml"/><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slide" Target="slide121.xml"/><Relationship Id="rId11" Type="http://schemas.openxmlformats.org/officeDocument/2006/relationships/slide" Target="slide95.xml"/><Relationship Id="rId5" Type="http://schemas.openxmlformats.org/officeDocument/2006/relationships/slide" Target="slide36.xml"/><Relationship Id="rId10" Type="http://schemas.openxmlformats.org/officeDocument/2006/relationships/slide" Target="slide71.xml"/><Relationship Id="rId4" Type="http://schemas.openxmlformats.org/officeDocument/2006/relationships/slide" Target="slide83.xml"/><Relationship Id="rId9" Type="http://schemas.openxmlformats.org/officeDocument/2006/relationships/slide" Target="slide1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 Target="slide19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5.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4.jpeg"/><Relationship Id="rId5" Type="http://schemas.openxmlformats.org/officeDocument/2006/relationships/image" Target="../media/image51.png"/><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5.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4.jpeg"/><Relationship Id="rId5" Type="http://schemas.openxmlformats.org/officeDocument/2006/relationships/image" Target="../media/image51.png"/><Relationship Id="rId4" Type="http://schemas.openxmlformats.org/officeDocument/2006/relationships/image" Target="../media/image50.png"/></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5.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4.jpeg"/><Relationship Id="rId5" Type="http://schemas.openxmlformats.org/officeDocument/2006/relationships/image" Target="../media/image51.png"/><Relationship Id="rId4" Type="http://schemas.openxmlformats.org/officeDocument/2006/relationships/image" Target="../media/image50.png"/></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5.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4.jpeg"/><Relationship Id="rId5" Type="http://schemas.openxmlformats.org/officeDocument/2006/relationships/image" Target="../media/image51.png"/><Relationship Id="rId4" Type="http://schemas.openxmlformats.org/officeDocument/2006/relationships/image" Target="../media/image50.png"/></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5.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4.jpeg"/><Relationship Id="rId5" Type="http://schemas.openxmlformats.org/officeDocument/2006/relationships/image" Target="../media/image51.png"/><Relationship Id="rId4" Type="http://schemas.openxmlformats.org/officeDocument/2006/relationships/image" Target="../media/image50.png"/></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6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68.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69.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gif"/><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5.png"/><Relationship Id="rId2" Type="http://schemas.openxmlformats.org/officeDocument/2006/relationships/slide" Target="slide7.xml"/><Relationship Id="rId16" Type="http://schemas.openxmlformats.org/officeDocument/2006/relationships/slide" Target="slide8.xml"/><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3.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 Target="slide19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 Target="slide199.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8.wav"/><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audio" Target="../media/audio8.wav"/><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audio" Target="../media/audio8.wav"/><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audio" Target="../media/audio8.wav"/><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audio" Target="../media/audio8.wav"/><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audio" Target="../media/audio8.wav"/><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audio" Target="../media/audio8.wav"/><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audio" Target="../media/audio8.wav"/><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9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audio" Target="../media/audio8.wav"/><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audio" Target="../media/audio8.wav"/><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9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 Target="slide199.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30.png"/><Relationship Id="rId7" Type="http://schemas.openxmlformats.org/officeDocument/2006/relationships/image" Target="../media/image57.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audio" Target="../media/audio10.wav"/><Relationship Id="rId5" Type="http://schemas.openxmlformats.org/officeDocument/2006/relationships/image" Target="../media/image56.png"/><Relationship Id="rId10" Type="http://schemas.openxmlformats.org/officeDocument/2006/relationships/audio" Target="../media/audio9.wav"/><Relationship Id="rId4" Type="http://schemas.openxmlformats.org/officeDocument/2006/relationships/image" Target="../media/image23.png"/><Relationship Id="rId9" Type="http://schemas.openxmlformats.org/officeDocument/2006/relationships/image" Target="../media/image59.png"/></Relationships>
</file>

<file path=ppt/slides/_rels/slide9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30.png"/><Relationship Id="rId7"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audio" Target="../media/audio10.wav"/><Relationship Id="rId5" Type="http://schemas.openxmlformats.org/officeDocument/2006/relationships/image" Target="../media/image56.png"/><Relationship Id="rId10" Type="http://schemas.openxmlformats.org/officeDocument/2006/relationships/audio" Target="../media/audio9.wav"/><Relationship Id="rId4" Type="http://schemas.openxmlformats.org/officeDocument/2006/relationships/image" Target="../media/image23.png"/><Relationship Id="rId9" Type="http://schemas.openxmlformats.org/officeDocument/2006/relationships/image" Target="../media/image59.png"/></Relationships>
</file>

<file path=ppt/slides/_rels/slide9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30.png"/><Relationship Id="rId7" Type="http://schemas.openxmlformats.org/officeDocument/2006/relationships/image" Target="../media/image61.png"/><Relationship Id="rId12" Type="http://schemas.openxmlformats.org/officeDocument/2006/relationships/image" Target="../media/image62.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audio" Target="../media/audio9.wav"/><Relationship Id="rId5" Type="http://schemas.openxmlformats.org/officeDocument/2006/relationships/image" Target="../media/image56.png"/><Relationship Id="rId10" Type="http://schemas.openxmlformats.org/officeDocument/2006/relationships/audio" Target="../media/audio10.wav"/><Relationship Id="rId4" Type="http://schemas.openxmlformats.org/officeDocument/2006/relationships/image" Target="../media/image23.png"/><Relationship Id="rId9" Type="http://schemas.openxmlformats.org/officeDocument/2006/relationships/image" Target="../media/image59.png"/></Relationships>
</file>

<file path=ppt/slides/_rels/slide9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0.png"/><Relationship Id="rId7" Type="http://schemas.openxmlformats.org/officeDocument/2006/relationships/image" Target="../media/image25.png"/><Relationship Id="rId2" Type="http://schemas.openxmlformats.org/officeDocument/2006/relationships/audio" Target="../media/audio10.wav"/><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audio" Target="../media/audio9.wav"/><Relationship Id="rId5" Type="http://schemas.openxmlformats.org/officeDocument/2006/relationships/image" Target="../media/image23.png"/><Relationship Id="rId10" Type="http://schemas.openxmlformats.org/officeDocument/2006/relationships/image" Target="../media/image59.png"/><Relationship Id="rId4" Type="http://schemas.openxmlformats.org/officeDocument/2006/relationships/image" Target="../media/image30.png"/><Relationship Id="rId9"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7"/>
          <p:cNvSpPr txBox="1"/>
          <p:nvPr/>
        </p:nvSpPr>
        <p:spPr>
          <a:xfrm>
            <a:off x="0" y="2438400"/>
            <a:ext cx="14630400" cy="1323439"/>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fr-FR" sz="8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cs typeface="+mn-cs"/>
              </a:rPr>
              <a:t>Le meurtre de Jonas</a:t>
            </a:r>
          </a:p>
        </p:txBody>
      </p:sp>
      <p:sp>
        <p:nvSpPr>
          <p:cNvPr id="3" name="Rectangle 2">
            <a:hlinkClick r:id="" action="ppaction://hlinkshowjump?jump=nextslide"/>
          </p:cNvPr>
          <p:cNvSpPr/>
          <p:nvPr/>
        </p:nvSpPr>
        <p:spPr>
          <a:xfrm>
            <a:off x="13371722" y="7706380"/>
            <a:ext cx="1258678" cy="523220"/>
          </a:xfrm>
          <a:prstGeom prst="rect">
            <a:avLst/>
          </a:prstGeom>
        </p:spPr>
        <p:txBody>
          <a:bodyPr wrap="none">
            <a:spAutoFit/>
          </a:bodyPr>
          <a:lstStyle/>
          <a:p>
            <a:pPr algn="ctr" defTabSz="1254125">
              <a:spcBef>
                <a:spcPct val="50000"/>
              </a:spcBef>
              <a:defRPr/>
            </a:pPr>
            <a:r>
              <a:rPr lang="fr-FR"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Suite</a:t>
            </a:r>
          </a:p>
        </p:txBody>
      </p:sp>
      <p:sp>
        <p:nvSpPr>
          <p:cNvPr id="4" name="Rectangle 3">
            <a:hlinkClick r:id="rId3" action="ppaction://hlinksldjump"/>
          </p:cNvPr>
          <p:cNvSpPr/>
          <p:nvPr/>
        </p:nvSpPr>
        <p:spPr>
          <a:xfrm>
            <a:off x="7848600" y="0"/>
            <a:ext cx="6781800" cy="954107"/>
          </a:xfrm>
          <a:prstGeom prst="rect">
            <a:avLst/>
          </a:prstGeom>
        </p:spPr>
        <p:txBody>
          <a:bodyPr>
            <a:spAutoFit/>
          </a:bodyPr>
          <a:lstStyle/>
          <a:p>
            <a:pPr algn="ctr" defTabSz="1254125">
              <a:spcBef>
                <a:spcPct val="50000"/>
              </a:spcBef>
              <a:defRPr/>
            </a:pPr>
            <a:r>
              <a:rPr lang="fr-FR"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Aller directement dans la salle d’identification</a:t>
            </a:r>
          </a:p>
        </p:txBody>
      </p:sp>
      <p:sp>
        <p:nvSpPr>
          <p:cNvPr id="5" name="ZoneTexte 4"/>
          <p:cNvSpPr txBox="1"/>
          <p:nvPr/>
        </p:nvSpPr>
        <p:spPr>
          <a:xfrm>
            <a:off x="4953000" y="4800600"/>
            <a:ext cx="4800600" cy="1169551"/>
          </a:xfrm>
          <a:prstGeom prst="rect">
            <a:avLst/>
          </a:prstGeom>
          <a:noFill/>
          <a:effectLst>
            <a:glow rad="101600">
              <a:schemeClr val="accent4">
                <a:satMod val="175000"/>
                <a:alpha val="40000"/>
              </a:schemeClr>
            </a:glow>
          </a:effectLst>
        </p:spPr>
        <p:txBody>
          <a:bodyPr wrap="square" rtlCol="0">
            <a:spAutoFit/>
          </a:bodyPr>
          <a:lstStyle/>
          <a:p>
            <a:pPr algn="ctr"/>
            <a:r>
              <a:rPr lang="fr-FR" dirty="0" smtClean="0">
                <a:solidFill>
                  <a:srgbClr val="3399FF"/>
                </a:solidFill>
                <a:latin typeface="Andalus" pitchFamily="18" charset="-78"/>
                <a:cs typeface="Andalus" pitchFamily="18" charset="-78"/>
              </a:rPr>
              <a:t>par   Jérôme   ANDRE</a:t>
            </a:r>
          </a:p>
          <a:p>
            <a:pPr algn="ctr"/>
            <a:endParaRPr lang="fr-FR" dirty="0" smtClean="0">
              <a:solidFill>
                <a:srgbClr val="3399FF"/>
              </a:solidFill>
              <a:latin typeface="Andalus" pitchFamily="18" charset="-78"/>
              <a:cs typeface="Andalus" pitchFamily="18" charset="-78"/>
            </a:endParaRPr>
          </a:p>
          <a:p>
            <a:pPr algn="ctr"/>
            <a:r>
              <a:rPr lang="fr-FR" sz="2000" dirty="0" smtClean="0">
                <a:solidFill>
                  <a:srgbClr val="3399FF"/>
                </a:solidFill>
                <a:latin typeface="Andalus" pitchFamily="18" charset="-78"/>
                <a:cs typeface="Andalus" pitchFamily="18" charset="-78"/>
              </a:rPr>
              <a:t>Orthophoniste à l’IRPA de Ronchin</a:t>
            </a:r>
            <a:endParaRPr lang="fr-FR" sz="2000" dirty="0">
              <a:solidFill>
                <a:srgbClr val="3399FF"/>
              </a:solidFill>
              <a:latin typeface="Andalus" pitchFamily="18" charset="-78"/>
              <a:cs typeface="Andalus" pitchFamily="18" charset="-78"/>
            </a:endParaRP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withEffect">
                                  <p:stCondLst>
                                    <p:cond delay="0"/>
                                  </p:stCondLst>
                                  <p:iterate type="lt">
                                    <p:tmPct val="20000"/>
                                  </p:iterate>
                                  <p:childTnLst>
                                    <p:set>
                                      <p:cBhvr>
                                        <p:cTn id="6" dur="1" fill="hold">
                                          <p:stCondLst>
                                            <p:cond delay="0"/>
                                          </p:stCondLst>
                                        </p:cTn>
                                        <p:tgtEl>
                                          <p:spTgt spid="18"/>
                                        </p:tgtEl>
                                        <p:attrNameLst>
                                          <p:attrName>style.visibility</p:attrName>
                                        </p:attrNameLst>
                                      </p:cBhvr>
                                      <p:to>
                                        <p:strVal val="visible"/>
                                      </p:to>
                                    </p:set>
                                    <p:set>
                                      <p:cBhvr>
                                        <p:cTn id="7" dur="455" fill="hold">
                                          <p:stCondLst>
                                            <p:cond delay="0"/>
                                          </p:stCondLst>
                                        </p:cTn>
                                        <p:tgtEl>
                                          <p:spTgt spid="18"/>
                                        </p:tgtEl>
                                        <p:attrNameLst>
                                          <p:attrName>style.rotation</p:attrName>
                                        </p:attrNameLst>
                                      </p:cBhvr>
                                      <p:to>
                                        <p:strVal val="-45.0"/>
                                      </p:to>
                                    </p:set>
                                    <p:anim calcmode="lin" valueType="num">
                                      <p:cBhvr>
                                        <p:cTn id="8" dur="455" fill="hold">
                                          <p:stCondLst>
                                            <p:cond delay="455"/>
                                          </p:stCondLst>
                                        </p:cTn>
                                        <p:tgtEl>
                                          <p:spTgt spid="18"/>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8"/>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8"/>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8"/>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lèche courbée vers la droite 32"/>
          <p:cNvSpPr/>
          <p:nvPr/>
        </p:nvSpPr>
        <p:spPr bwMode="auto">
          <a:xfrm rot="19935090" flipH="1">
            <a:off x="13639800" y="3657600"/>
            <a:ext cx="838200" cy="1138238"/>
          </a:xfrm>
          <a:prstGeom prst="curvedRightArrow">
            <a:avLst>
              <a:gd name="adj1" fmla="val 67912"/>
              <a:gd name="adj2" fmla="val 67912"/>
              <a:gd name="adj3" fmla="val 0"/>
            </a:avLst>
          </a:prstGeom>
          <a:gradFill flip="none" rotWithShape="1">
            <a:gsLst>
              <a:gs pos="0">
                <a:schemeClr val="tx2"/>
              </a:gs>
              <a:gs pos="0">
                <a:schemeClr val="bg2"/>
              </a:gs>
              <a:gs pos="89000">
                <a:schemeClr val="tx1"/>
              </a:gs>
            </a:gsLst>
            <a:lin ang="16200000" scaled="1"/>
            <a:tileRect/>
          </a:gradFill>
          <a:ln w="9525" cap="flat" cmpd="sng" algn="ctr">
            <a:no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5" name="Arrondir un rectangle avec un coin du même côté 4"/>
          <p:cNvSpPr/>
          <p:nvPr/>
        </p:nvSpPr>
        <p:spPr bwMode="auto">
          <a:xfrm rot="5400000" flipH="1">
            <a:off x="6819901" y="876299"/>
            <a:ext cx="7543800" cy="6553201"/>
          </a:xfrm>
          <a:prstGeom prst="round2SameRect">
            <a:avLst/>
          </a:prstGeom>
          <a:gradFill flip="none" rotWithShape="1">
            <a:gsLst>
              <a:gs pos="34000">
                <a:schemeClr val="bg1">
                  <a:lumMod val="75000"/>
                </a:schemeClr>
              </a:gs>
              <a:gs pos="95000">
                <a:schemeClr val="tx1"/>
              </a:gs>
            </a:gsLst>
            <a:path path="circle">
              <a:fillToRect l="50000" t="50000" r="50000" b="50000"/>
            </a:path>
            <a:tileRect/>
          </a:gradFill>
          <a:ln w="38100" cap="flat" cmpd="sng" algn="ctr">
            <a:solidFill>
              <a:schemeClr val="bg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2" name="Rectangle 11"/>
          <p:cNvSpPr/>
          <p:nvPr/>
        </p:nvSpPr>
        <p:spPr bwMode="auto">
          <a:xfrm>
            <a:off x="12496800" y="6705600"/>
            <a:ext cx="838200" cy="685800"/>
          </a:xfrm>
          <a:prstGeom prst="rect">
            <a:avLst/>
          </a:prstGeom>
          <a:solidFill>
            <a:srgbClr val="FF00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2" name="Arrondir un rectangle avec un coin du même côté 1"/>
          <p:cNvSpPr/>
          <p:nvPr/>
        </p:nvSpPr>
        <p:spPr bwMode="auto">
          <a:xfrm rot="16200000">
            <a:off x="266701" y="876299"/>
            <a:ext cx="7543800" cy="6553201"/>
          </a:xfrm>
          <a:prstGeom prst="round2SameRect">
            <a:avLst/>
          </a:prstGeom>
          <a:gradFill flip="none" rotWithShape="1">
            <a:gsLst>
              <a:gs pos="34000">
                <a:schemeClr val="bg1">
                  <a:lumMod val="75000"/>
                </a:schemeClr>
              </a:gs>
              <a:gs pos="95000">
                <a:schemeClr val="tx1"/>
              </a:gs>
            </a:gsLst>
            <a:path path="circle">
              <a:fillToRect l="50000" t="50000" r="50000" b="50000"/>
            </a:path>
            <a:tileRect/>
          </a:gradFill>
          <a:ln w="38100" cap="flat" cmpd="sng" algn="ctr">
            <a:solidFill>
              <a:schemeClr val="bg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9" name="Rectangle 8"/>
          <p:cNvSpPr/>
          <p:nvPr/>
        </p:nvSpPr>
        <p:spPr bwMode="auto">
          <a:xfrm>
            <a:off x="914400" y="1600200"/>
            <a:ext cx="381000" cy="762000"/>
          </a:xfrm>
          <a:prstGeom prst="rect">
            <a:avLst/>
          </a:prstGeom>
          <a:solidFill>
            <a:srgbClr val="7030A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10" name="Rectangle 9">
            <a:hlinkClick r:id="" action="ppaction://hlinkshowjump?jump=nextslide">
              <a:snd r:embed="rId2" name="breeze.wav"/>
            </a:hlinkClick>
          </p:cNvPr>
          <p:cNvSpPr/>
          <p:nvPr/>
        </p:nvSpPr>
        <p:spPr bwMode="auto">
          <a:xfrm>
            <a:off x="12954000" y="2286000"/>
            <a:ext cx="381000" cy="838200"/>
          </a:xfrm>
          <a:prstGeom prst="rect">
            <a:avLst/>
          </a:prstGeom>
          <a:solidFill>
            <a:srgbClr val="00B05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11" name="Rectangle 10"/>
          <p:cNvSpPr/>
          <p:nvPr/>
        </p:nvSpPr>
        <p:spPr bwMode="auto">
          <a:xfrm>
            <a:off x="12954000" y="2971800"/>
            <a:ext cx="381000" cy="762000"/>
          </a:xfrm>
          <a:prstGeom prst="rect">
            <a:avLst/>
          </a:prstGeom>
          <a:solidFill>
            <a:srgbClr val="FFFF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14" name="Vague 13"/>
          <p:cNvSpPr/>
          <p:nvPr/>
        </p:nvSpPr>
        <p:spPr bwMode="auto">
          <a:xfrm>
            <a:off x="6858000" y="11430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5" name="Vague 14"/>
          <p:cNvSpPr/>
          <p:nvPr/>
        </p:nvSpPr>
        <p:spPr bwMode="auto">
          <a:xfrm>
            <a:off x="6858000" y="1600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6" name="Vague 15"/>
          <p:cNvSpPr/>
          <p:nvPr/>
        </p:nvSpPr>
        <p:spPr bwMode="auto">
          <a:xfrm>
            <a:off x="6858000" y="2057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7" name="Vague 16"/>
          <p:cNvSpPr/>
          <p:nvPr/>
        </p:nvSpPr>
        <p:spPr bwMode="auto">
          <a:xfrm>
            <a:off x="6858000" y="2590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8" name="Vague 17"/>
          <p:cNvSpPr/>
          <p:nvPr/>
        </p:nvSpPr>
        <p:spPr bwMode="auto">
          <a:xfrm>
            <a:off x="6858000" y="30480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9" name="Vague 18"/>
          <p:cNvSpPr/>
          <p:nvPr/>
        </p:nvSpPr>
        <p:spPr bwMode="auto">
          <a:xfrm>
            <a:off x="6858000" y="3505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0" name="Vague 19"/>
          <p:cNvSpPr/>
          <p:nvPr/>
        </p:nvSpPr>
        <p:spPr bwMode="auto">
          <a:xfrm>
            <a:off x="6858000" y="3962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1" name="Vague 20"/>
          <p:cNvSpPr/>
          <p:nvPr/>
        </p:nvSpPr>
        <p:spPr bwMode="auto">
          <a:xfrm>
            <a:off x="6858000" y="4419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2" name="Vague 21"/>
          <p:cNvSpPr/>
          <p:nvPr/>
        </p:nvSpPr>
        <p:spPr bwMode="auto">
          <a:xfrm>
            <a:off x="6858000" y="4876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3" name="Vague 22"/>
          <p:cNvSpPr/>
          <p:nvPr/>
        </p:nvSpPr>
        <p:spPr bwMode="auto">
          <a:xfrm>
            <a:off x="6858000" y="5410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4" name="Vague 23"/>
          <p:cNvSpPr/>
          <p:nvPr/>
        </p:nvSpPr>
        <p:spPr bwMode="auto">
          <a:xfrm>
            <a:off x="6858000" y="5867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5" name="Vague 24"/>
          <p:cNvSpPr/>
          <p:nvPr/>
        </p:nvSpPr>
        <p:spPr bwMode="auto">
          <a:xfrm>
            <a:off x="6858000" y="6324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6" name="Vague 25"/>
          <p:cNvSpPr/>
          <p:nvPr/>
        </p:nvSpPr>
        <p:spPr bwMode="auto">
          <a:xfrm>
            <a:off x="6858000" y="6781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8" name="Rectangle 27"/>
          <p:cNvSpPr/>
          <p:nvPr/>
        </p:nvSpPr>
        <p:spPr bwMode="auto">
          <a:xfrm>
            <a:off x="12954000" y="6019800"/>
            <a:ext cx="381000" cy="762000"/>
          </a:xfrm>
          <a:prstGeom prst="rect">
            <a:avLst/>
          </a:prstGeom>
          <a:solidFill>
            <a:srgbClr val="FFFF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29" name="Rectangle 28"/>
          <p:cNvSpPr/>
          <p:nvPr/>
        </p:nvSpPr>
        <p:spPr bwMode="auto">
          <a:xfrm>
            <a:off x="12954000" y="5334000"/>
            <a:ext cx="381000" cy="838200"/>
          </a:xfrm>
          <a:prstGeom prst="rect">
            <a:avLst/>
          </a:prstGeom>
          <a:solidFill>
            <a:srgbClr val="00B05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30" name="Rectangle 29"/>
          <p:cNvSpPr/>
          <p:nvPr/>
        </p:nvSpPr>
        <p:spPr bwMode="auto">
          <a:xfrm>
            <a:off x="12954000" y="4724400"/>
            <a:ext cx="381000" cy="762000"/>
          </a:xfrm>
          <a:prstGeom prst="rect">
            <a:avLst/>
          </a:prstGeom>
          <a:solidFill>
            <a:srgbClr val="7030A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31" name="Rectangle 30"/>
          <p:cNvSpPr/>
          <p:nvPr/>
        </p:nvSpPr>
        <p:spPr bwMode="auto">
          <a:xfrm>
            <a:off x="12954000" y="4267200"/>
            <a:ext cx="381000" cy="685800"/>
          </a:xfrm>
          <a:prstGeom prst="rect">
            <a:avLst/>
          </a:prstGeom>
          <a:solidFill>
            <a:srgbClr val="FFC0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32" name="Rectangle 31"/>
          <p:cNvSpPr/>
          <p:nvPr/>
        </p:nvSpPr>
        <p:spPr bwMode="auto">
          <a:xfrm>
            <a:off x="12954000" y="3657600"/>
            <a:ext cx="381000" cy="685800"/>
          </a:xfrm>
          <a:prstGeom prst="rect">
            <a:avLst/>
          </a:prstGeom>
          <a:solidFill>
            <a:srgbClr val="FF00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8" name="Rectangle 7"/>
          <p:cNvSpPr/>
          <p:nvPr/>
        </p:nvSpPr>
        <p:spPr bwMode="auto">
          <a:xfrm>
            <a:off x="914400" y="990600"/>
            <a:ext cx="838200" cy="685800"/>
          </a:xfrm>
          <a:prstGeom prst="rect">
            <a:avLst/>
          </a:prstGeom>
          <a:solidFill>
            <a:srgbClr val="FFC0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27" name="Arrondir un rectangle avec un coin du même côté 26"/>
          <p:cNvSpPr/>
          <p:nvPr/>
        </p:nvSpPr>
        <p:spPr bwMode="auto">
          <a:xfrm rot="5400000" flipH="1">
            <a:off x="6819900" y="1333501"/>
            <a:ext cx="6705600" cy="5715000"/>
          </a:xfrm>
          <a:prstGeom prst="round2SameRect">
            <a:avLst/>
          </a:prstGeom>
          <a:gradFill>
            <a:gsLst>
              <a:gs pos="11000">
                <a:schemeClr val="bg2">
                  <a:lumMod val="20000"/>
                  <a:lumOff val="80000"/>
                </a:schemeClr>
              </a:gs>
              <a:gs pos="89000">
                <a:schemeClr val="accent3"/>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34" name="Ellipse 33"/>
          <p:cNvSpPr/>
          <p:nvPr/>
        </p:nvSpPr>
        <p:spPr bwMode="auto">
          <a:xfrm>
            <a:off x="13944600" y="4343400"/>
            <a:ext cx="381000" cy="22860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203200" h="190500"/>
            <a:bevelB w="203200" h="222250"/>
          </a:sp3d>
          <a:extLst>
            <a:ext uri="{AF507438-7753-43E0-B8FC-AC1667EBCBE1}"/>
          </a:extLst>
        </p:spPr>
        <p:txBody>
          <a:bodyPr/>
          <a:lstStyle/>
          <a:p>
            <a:pPr defTabSz="1254125">
              <a:defRPr/>
            </a:pPr>
            <a:endParaRPr lang="fr-FR">
              <a:cs typeface="+mn-cs"/>
            </a:endParaRPr>
          </a:p>
        </p:txBody>
      </p:sp>
      <p:sp>
        <p:nvSpPr>
          <p:cNvPr id="6" name="Arrondir un rectangle avec un coin du même côté 5"/>
          <p:cNvSpPr/>
          <p:nvPr/>
        </p:nvSpPr>
        <p:spPr bwMode="auto">
          <a:xfrm rot="16200000">
            <a:off x="895350" y="1162050"/>
            <a:ext cx="6705600" cy="6057900"/>
          </a:xfrm>
          <a:prstGeom prst="round2SameRect">
            <a:avLst/>
          </a:prstGeom>
          <a:gradFill>
            <a:gsLst>
              <a:gs pos="11000">
                <a:schemeClr val="bg2">
                  <a:lumMod val="20000"/>
                  <a:lumOff val="80000"/>
                </a:schemeClr>
              </a:gs>
              <a:gs pos="89000">
                <a:schemeClr val="accent3"/>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3639" name="ZoneTexte 37"/>
          <p:cNvSpPr txBox="1">
            <a:spLocks noChangeArrowheads="1"/>
          </p:cNvSpPr>
          <p:nvPr/>
        </p:nvSpPr>
        <p:spPr bwMode="auto">
          <a:xfrm>
            <a:off x="8153400" y="3657600"/>
            <a:ext cx="4800600" cy="2862322"/>
          </a:xfrm>
          <a:prstGeom prst="rect">
            <a:avLst/>
          </a:prstGeom>
          <a:noFill/>
          <a:ln w="9525">
            <a:noFill/>
            <a:miter lim="800000"/>
            <a:headEnd/>
            <a:tailEnd/>
          </a:ln>
        </p:spPr>
        <p:txBody>
          <a:bodyPr>
            <a:spAutoFit/>
          </a:bodyPr>
          <a:lstStyle/>
          <a:p>
            <a:r>
              <a:rPr lang="fr-FR" sz="3600" b="1" dirty="0">
                <a:latin typeface="Monotype Corsiva" pitchFamily="66" charset="0"/>
              </a:rPr>
              <a:t>Nom:</a:t>
            </a:r>
            <a:r>
              <a:rPr lang="fr-FR" sz="3600" dirty="0">
                <a:latin typeface="Monotype Corsiva" pitchFamily="66" charset="0"/>
              </a:rPr>
              <a:t>  Marion </a:t>
            </a:r>
          </a:p>
          <a:p>
            <a:pPr algn="just"/>
            <a:r>
              <a:rPr lang="fr-FR" sz="3600" b="1" dirty="0" smtClean="0">
                <a:latin typeface="Monotype Corsiva" pitchFamily="66" charset="0"/>
              </a:rPr>
              <a:t>Mobile</a:t>
            </a:r>
            <a:r>
              <a:rPr lang="fr-FR" sz="3600" dirty="0">
                <a:latin typeface="Monotype Corsiva" pitchFamily="66" charset="0"/>
              </a:rPr>
              <a:t>: Elle me déteste depuis que j’ai </a:t>
            </a:r>
            <a:r>
              <a:rPr lang="fr-FR" sz="3600" dirty="0" smtClean="0">
                <a:latin typeface="Monotype Corsiva" pitchFamily="66" charset="0"/>
              </a:rPr>
              <a:t>dit que son tatouage ne ressemblait à rien.</a:t>
            </a:r>
            <a:endParaRPr lang="fr-FR" sz="3600" dirty="0">
              <a:latin typeface="Monotype Corsiva" pitchFamily="66" charset="0"/>
            </a:endParaRPr>
          </a:p>
        </p:txBody>
      </p:sp>
      <p:sp>
        <p:nvSpPr>
          <p:cNvPr id="40" name="Vague 39"/>
          <p:cNvSpPr/>
          <p:nvPr/>
        </p:nvSpPr>
        <p:spPr bwMode="auto">
          <a:xfrm>
            <a:off x="7010400" y="1295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1" name="Vague 40"/>
          <p:cNvSpPr/>
          <p:nvPr/>
        </p:nvSpPr>
        <p:spPr bwMode="auto">
          <a:xfrm>
            <a:off x="7010400" y="1752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2" name="Vague 41"/>
          <p:cNvSpPr/>
          <p:nvPr/>
        </p:nvSpPr>
        <p:spPr bwMode="auto">
          <a:xfrm>
            <a:off x="7010400" y="2209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3" name="Vague 42"/>
          <p:cNvSpPr/>
          <p:nvPr/>
        </p:nvSpPr>
        <p:spPr bwMode="auto">
          <a:xfrm>
            <a:off x="7010400" y="2743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4" name="Vague 43"/>
          <p:cNvSpPr/>
          <p:nvPr/>
        </p:nvSpPr>
        <p:spPr bwMode="auto">
          <a:xfrm>
            <a:off x="7010400" y="3200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5" name="Vague 44"/>
          <p:cNvSpPr/>
          <p:nvPr/>
        </p:nvSpPr>
        <p:spPr bwMode="auto">
          <a:xfrm>
            <a:off x="7010400" y="3657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6" name="Vague 45"/>
          <p:cNvSpPr/>
          <p:nvPr/>
        </p:nvSpPr>
        <p:spPr bwMode="auto">
          <a:xfrm>
            <a:off x="7010400" y="4114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7" name="Vague 46"/>
          <p:cNvSpPr/>
          <p:nvPr/>
        </p:nvSpPr>
        <p:spPr bwMode="auto">
          <a:xfrm>
            <a:off x="7010400" y="45720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8" name="Vague 47"/>
          <p:cNvSpPr/>
          <p:nvPr/>
        </p:nvSpPr>
        <p:spPr bwMode="auto">
          <a:xfrm>
            <a:off x="7010400" y="5029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9" name="Vague 48"/>
          <p:cNvSpPr/>
          <p:nvPr/>
        </p:nvSpPr>
        <p:spPr bwMode="auto">
          <a:xfrm>
            <a:off x="7010400" y="5562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50" name="Vague 49"/>
          <p:cNvSpPr/>
          <p:nvPr/>
        </p:nvSpPr>
        <p:spPr bwMode="auto">
          <a:xfrm>
            <a:off x="7010400" y="6019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51" name="Vague 50"/>
          <p:cNvSpPr/>
          <p:nvPr/>
        </p:nvSpPr>
        <p:spPr bwMode="auto">
          <a:xfrm>
            <a:off x="7010400" y="64770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52" name="Vague 51"/>
          <p:cNvSpPr/>
          <p:nvPr/>
        </p:nvSpPr>
        <p:spPr bwMode="auto">
          <a:xfrm>
            <a:off x="7010400" y="6934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pic>
        <p:nvPicPr>
          <p:cNvPr id="53" name="Image 52" descr="FA03.png"/>
          <p:cNvPicPr>
            <a:picLocks noChangeAspect="1"/>
          </p:cNvPicPr>
          <p:nvPr/>
        </p:nvPicPr>
        <p:blipFill>
          <a:blip r:embed="rId3" cstate="print"/>
          <a:stretch>
            <a:fillRect/>
          </a:stretch>
        </p:blipFill>
        <p:spPr>
          <a:xfrm>
            <a:off x="8991600" y="1066800"/>
            <a:ext cx="2438162" cy="2438162"/>
          </a:xfrm>
          <a:prstGeom prst="rect">
            <a:avLst/>
          </a:prstGeom>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 79" descr="Samantha.jpg"/>
          <p:cNvPicPr>
            <a:picLocks noChangeAspect="1"/>
          </p:cNvPicPr>
          <p:nvPr/>
        </p:nvPicPr>
        <p:blipFill>
          <a:blip r:embed="rId2" cstate="print"/>
          <a:stretch>
            <a:fillRect/>
          </a:stretch>
        </p:blipFill>
        <p:spPr bwMode="auto">
          <a:xfrm>
            <a:off x="2209800" y="609600"/>
            <a:ext cx="1066800" cy="1066800"/>
          </a:xfrm>
          <a:prstGeom prst="rect">
            <a:avLst/>
          </a:prstGeom>
          <a:noFill/>
          <a:ln w="9525">
            <a:noFill/>
            <a:miter lim="800000"/>
            <a:headEnd/>
            <a:tailEnd/>
          </a:ln>
        </p:spPr>
      </p:pic>
      <p:pic>
        <p:nvPicPr>
          <p:cNvPr id="87" name="Image 80" descr="Alexandra.jpg"/>
          <p:cNvPicPr>
            <a:picLocks noChangeAspect="1"/>
          </p:cNvPicPr>
          <p:nvPr/>
        </p:nvPicPr>
        <p:blipFill>
          <a:blip r:embed="rId3" cstate="print"/>
          <a:stretch>
            <a:fillRect/>
          </a:stretch>
        </p:blipFill>
        <p:spPr bwMode="auto">
          <a:xfrm>
            <a:off x="11201400" y="533400"/>
            <a:ext cx="1152525" cy="1152525"/>
          </a:xfrm>
          <a:prstGeom prst="rect">
            <a:avLst/>
          </a:prstGeom>
          <a:noFill/>
          <a:ln w="9525">
            <a:noFill/>
            <a:miter lim="800000"/>
            <a:headEnd/>
            <a:tailEnd/>
          </a:ln>
        </p:spPr>
      </p:pic>
      <p:pic>
        <p:nvPicPr>
          <p:cNvPr id="88" name="Image 81" descr="Antoine.jpg"/>
          <p:cNvPicPr>
            <a:picLocks noChangeAspect="1"/>
          </p:cNvPicPr>
          <p:nvPr/>
        </p:nvPicPr>
        <p:blipFill>
          <a:blip r:embed="rId4" cstate="print"/>
          <a:stretch>
            <a:fillRect/>
          </a:stretch>
        </p:blipFill>
        <p:spPr bwMode="auto">
          <a:xfrm>
            <a:off x="5791200" y="609600"/>
            <a:ext cx="1143000" cy="1143000"/>
          </a:xfrm>
          <a:prstGeom prst="rect">
            <a:avLst/>
          </a:prstGeom>
          <a:noFill/>
          <a:ln w="9525">
            <a:noFill/>
            <a:miter lim="800000"/>
            <a:headEnd/>
            <a:tailEnd/>
          </a:ln>
        </p:spPr>
      </p:pic>
      <p:pic>
        <p:nvPicPr>
          <p:cNvPr id="89" name="Image 82" descr="Elodie.jpg"/>
          <p:cNvPicPr>
            <a:picLocks noChangeAspect="1"/>
          </p:cNvPicPr>
          <p:nvPr/>
        </p:nvPicPr>
        <p:blipFill>
          <a:blip r:embed="rId5" cstate="print"/>
          <a:stretch>
            <a:fillRect/>
          </a:stretch>
        </p:blipFill>
        <p:spPr bwMode="auto">
          <a:xfrm>
            <a:off x="4038600" y="609600"/>
            <a:ext cx="1077119" cy="1077119"/>
          </a:xfrm>
          <a:prstGeom prst="rect">
            <a:avLst/>
          </a:prstGeom>
          <a:noFill/>
          <a:ln w="9525">
            <a:noFill/>
            <a:miter lim="800000"/>
            <a:headEnd/>
            <a:tailEnd/>
          </a:ln>
        </p:spPr>
      </p:pic>
      <p:pic>
        <p:nvPicPr>
          <p:cNvPr id="90" name="Image 85" descr="Julien.jpg"/>
          <p:cNvPicPr>
            <a:picLocks noChangeAspect="1"/>
          </p:cNvPicPr>
          <p:nvPr/>
        </p:nvPicPr>
        <p:blipFill>
          <a:blip r:embed="rId6" cstate="print"/>
          <a:stretch>
            <a:fillRect/>
          </a:stretch>
        </p:blipFill>
        <p:spPr bwMode="auto">
          <a:xfrm>
            <a:off x="12954000" y="609600"/>
            <a:ext cx="1131888" cy="1131888"/>
          </a:xfrm>
          <a:prstGeom prst="rect">
            <a:avLst/>
          </a:prstGeom>
          <a:noFill/>
          <a:ln w="9525">
            <a:noFill/>
            <a:miter lim="800000"/>
            <a:headEnd/>
            <a:tailEnd/>
          </a:ln>
        </p:spPr>
      </p:pic>
      <p:pic>
        <p:nvPicPr>
          <p:cNvPr id="91" name="Image 86" descr="Marion.jpg"/>
          <p:cNvPicPr>
            <a:picLocks noChangeAspect="1"/>
          </p:cNvPicPr>
          <p:nvPr/>
        </p:nvPicPr>
        <p:blipFill>
          <a:blip r:embed="rId7" cstate="print"/>
          <a:stretch>
            <a:fillRect/>
          </a:stretch>
        </p:blipFill>
        <p:spPr bwMode="auto">
          <a:xfrm>
            <a:off x="381000" y="533400"/>
            <a:ext cx="1143000" cy="1143000"/>
          </a:xfrm>
          <a:prstGeom prst="rect">
            <a:avLst/>
          </a:prstGeom>
          <a:noFill/>
          <a:ln w="9525">
            <a:noFill/>
            <a:miter lim="800000"/>
            <a:headEnd/>
            <a:tailEnd/>
          </a:ln>
        </p:spPr>
      </p:pic>
      <p:pic>
        <p:nvPicPr>
          <p:cNvPr id="92" name="Image 87" descr="Mathilde.jpg"/>
          <p:cNvPicPr>
            <a:picLocks noChangeAspect="1"/>
          </p:cNvPicPr>
          <p:nvPr/>
        </p:nvPicPr>
        <p:blipFill>
          <a:blip r:embed="rId8" cstate="print"/>
          <a:stretch>
            <a:fillRect/>
          </a:stretch>
        </p:blipFill>
        <p:spPr bwMode="auto">
          <a:xfrm>
            <a:off x="9372600" y="533400"/>
            <a:ext cx="1166813" cy="1166813"/>
          </a:xfrm>
          <a:prstGeom prst="rect">
            <a:avLst/>
          </a:prstGeom>
          <a:noFill/>
          <a:ln w="9525">
            <a:noFill/>
            <a:miter lim="800000"/>
            <a:headEnd/>
            <a:tailEnd/>
          </a:ln>
        </p:spPr>
      </p:pic>
      <p:pic>
        <p:nvPicPr>
          <p:cNvPr id="93" name="Image 88" descr="Morgane.jpg"/>
          <p:cNvPicPr>
            <a:picLocks noChangeAspect="1"/>
          </p:cNvPicPr>
          <p:nvPr/>
        </p:nvPicPr>
        <p:blipFill>
          <a:blip r:embed="rId9" cstate="print"/>
          <a:stretch>
            <a:fillRect/>
          </a:stretch>
        </p:blipFill>
        <p:spPr bwMode="auto">
          <a:xfrm>
            <a:off x="7543800" y="533400"/>
            <a:ext cx="1143000" cy="1143000"/>
          </a:xfrm>
          <a:prstGeom prst="rect">
            <a:avLst/>
          </a:prstGeom>
          <a:noFill/>
          <a:ln w="9525">
            <a:noFill/>
            <a:miter lim="800000"/>
            <a:headEnd/>
            <a:tailEnd/>
          </a:ln>
        </p:spPr>
      </p:pic>
      <p:sp>
        <p:nvSpPr>
          <p:cNvPr id="4" name="Rectangle à coins arrondis 3"/>
          <p:cNvSpPr/>
          <p:nvPr/>
        </p:nvSpPr>
        <p:spPr>
          <a:xfrm>
            <a:off x="179388" y="1979613"/>
            <a:ext cx="1498600" cy="255587"/>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Antoine</a:t>
            </a:r>
          </a:p>
        </p:txBody>
      </p:sp>
      <p:sp>
        <p:nvSpPr>
          <p:cNvPr id="5" name="Rectangle à coins arrondis 4"/>
          <p:cNvSpPr/>
          <p:nvPr/>
        </p:nvSpPr>
        <p:spPr>
          <a:xfrm>
            <a:off x="179388" y="1979613"/>
            <a:ext cx="1498600" cy="255587"/>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Elodie</a:t>
            </a:r>
          </a:p>
        </p:txBody>
      </p:sp>
      <p:sp>
        <p:nvSpPr>
          <p:cNvPr id="6" name="Rectangle à coins arrondis 5"/>
          <p:cNvSpPr/>
          <p:nvPr/>
        </p:nvSpPr>
        <p:spPr>
          <a:xfrm>
            <a:off x="179388" y="1979613"/>
            <a:ext cx="1498600" cy="255587"/>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Mathilde</a:t>
            </a:r>
          </a:p>
        </p:txBody>
      </p:sp>
      <p:sp>
        <p:nvSpPr>
          <p:cNvPr id="7" name="Rectangle à coins arrondis 6"/>
          <p:cNvSpPr/>
          <p:nvPr/>
        </p:nvSpPr>
        <p:spPr>
          <a:xfrm>
            <a:off x="179388" y="1979613"/>
            <a:ext cx="1498600" cy="255587"/>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Sam</a:t>
            </a:r>
          </a:p>
        </p:txBody>
      </p:sp>
      <p:sp>
        <p:nvSpPr>
          <p:cNvPr id="8" name="Rectangle à coins arrondis 7"/>
          <p:cNvSpPr/>
          <p:nvPr/>
        </p:nvSpPr>
        <p:spPr>
          <a:xfrm>
            <a:off x="179388" y="1979613"/>
            <a:ext cx="1498600" cy="255587"/>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Marion</a:t>
            </a:r>
          </a:p>
        </p:txBody>
      </p:sp>
      <p:sp>
        <p:nvSpPr>
          <p:cNvPr id="9" name="Rectangle à coins arrondis 8"/>
          <p:cNvSpPr/>
          <p:nvPr/>
        </p:nvSpPr>
        <p:spPr>
          <a:xfrm>
            <a:off x="179388" y="1979613"/>
            <a:ext cx="1498600" cy="255587"/>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Julien</a:t>
            </a:r>
          </a:p>
        </p:txBody>
      </p:sp>
      <p:sp>
        <p:nvSpPr>
          <p:cNvPr id="10" name="Rectangle à coins arrondis 9"/>
          <p:cNvSpPr/>
          <p:nvPr/>
        </p:nvSpPr>
        <p:spPr>
          <a:xfrm>
            <a:off x="1979613"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Antoine</a:t>
            </a:r>
          </a:p>
        </p:txBody>
      </p:sp>
      <p:sp>
        <p:nvSpPr>
          <p:cNvPr id="11" name="Rectangle à coins arrondis 10"/>
          <p:cNvSpPr/>
          <p:nvPr/>
        </p:nvSpPr>
        <p:spPr>
          <a:xfrm>
            <a:off x="1979613"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Elodie</a:t>
            </a:r>
          </a:p>
        </p:txBody>
      </p:sp>
      <p:sp>
        <p:nvSpPr>
          <p:cNvPr id="12" name="Rectangle à coins arrondis 11"/>
          <p:cNvSpPr/>
          <p:nvPr/>
        </p:nvSpPr>
        <p:spPr>
          <a:xfrm>
            <a:off x="1979613"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Mathilde</a:t>
            </a:r>
          </a:p>
        </p:txBody>
      </p:sp>
      <p:sp>
        <p:nvSpPr>
          <p:cNvPr id="13" name="Rectangle à coins arrondis 12"/>
          <p:cNvSpPr/>
          <p:nvPr/>
        </p:nvSpPr>
        <p:spPr>
          <a:xfrm>
            <a:off x="1979613"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Sam</a:t>
            </a:r>
          </a:p>
        </p:txBody>
      </p:sp>
      <p:sp>
        <p:nvSpPr>
          <p:cNvPr id="14" name="Rectangle à coins arrondis 13"/>
          <p:cNvSpPr/>
          <p:nvPr/>
        </p:nvSpPr>
        <p:spPr>
          <a:xfrm>
            <a:off x="1979613"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Marion</a:t>
            </a:r>
          </a:p>
        </p:txBody>
      </p:sp>
      <p:sp>
        <p:nvSpPr>
          <p:cNvPr id="15" name="Rectangle à coins arrondis 14"/>
          <p:cNvSpPr/>
          <p:nvPr/>
        </p:nvSpPr>
        <p:spPr>
          <a:xfrm>
            <a:off x="1979613"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Julien</a:t>
            </a:r>
          </a:p>
        </p:txBody>
      </p:sp>
      <p:sp>
        <p:nvSpPr>
          <p:cNvPr id="16" name="Rectangle à coins arrondis 15"/>
          <p:cNvSpPr/>
          <p:nvPr/>
        </p:nvSpPr>
        <p:spPr>
          <a:xfrm>
            <a:off x="37798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Antoine</a:t>
            </a:r>
          </a:p>
        </p:txBody>
      </p:sp>
      <p:sp>
        <p:nvSpPr>
          <p:cNvPr id="17" name="Rectangle à coins arrondis 16"/>
          <p:cNvSpPr/>
          <p:nvPr/>
        </p:nvSpPr>
        <p:spPr>
          <a:xfrm>
            <a:off x="37798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Elodie</a:t>
            </a:r>
          </a:p>
        </p:txBody>
      </p:sp>
      <p:sp>
        <p:nvSpPr>
          <p:cNvPr id="18" name="Rectangle à coins arrondis 17"/>
          <p:cNvSpPr/>
          <p:nvPr/>
        </p:nvSpPr>
        <p:spPr>
          <a:xfrm>
            <a:off x="37798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Mathilde</a:t>
            </a:r>
          </a:p>
        </p:txBody>
      </p:sp>
      <p:sp>
        <p:nvSpPr>
          <p:cNvPr id="19" name="Rectangle à coins arrondis 18"/>
          <p:cNvSpPr/>
          <p:nvPr/>
        </p:nvSpPr>
        <p:spPr>
          <a:xfrm>
            <a:off x="37798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Sam</a:t>
            </a:r>
          </a:p>
        </p:txBody>
      </p:sp>
      <p:sp>
        <p:nvSpPr>
          <p:cNvPr id="20" name="Rectangle à coins arrondis 19"/>
          <p:cNvSpPr/>
          <p:nvPr/>
        </p:nvSpPr>
        <p:spPr>
          <a:xfrm>
            <a:off x="37798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Marion</a:t>
            </a:r>
          </a:p>
        </p:txBody>
      </p:sp>
      <p:sp>
        <p:nvSpPr>
          <p:cNvPr id="21" name="Rectangle à coins arrondis 20"/>
          <p:cNvSpPr/>
          <p:nvPr/>
        </p:nvSpPr>
        <p:spPr>
          <a:xfrm>
            <a:off x="37798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Julien</a:t>
            </a:r>
          </a:p>
        </p:txBody>
      </p:sp>
      <p:sp>
        <p:nvSpPr>
          <p:cNvPr id="22" name="Rectangle à coins arrondis 21"/>
          <p:cNvSpPr/>
          <p:nvPr/>
        </p:nvSpPr>
        <p:spPr>
          <a:xfrm>
            <a:off x="558006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Antoine</a:t>
            </a:r>
          </a:p>
        </p:txBody>
      </p:sp>
      <p:sp>
        <p:nvSpPr>
          <p:cNvPr id="23" name="Rectangle à coins arrondis 22"/>
          <p:cNvSpPr/>
          <p:nvPr/>
        </p:nvSpPr>
        <p:spPr>
          <a:xfrm>
            <a:off x="558006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Elodie</a:t>
            </a:r>
          </a:p>
        </p:txBody>
      </p:sp>
      <p:sp>
        <p:nvSpPr>
          <p:cNvPr id="24" name="Rectangle à coins arrondis 23"/>
          <p:cNvSpPr/>
          <p:nvPr/>
        </p:nvSpPr>
        <p:spPr>
          <a:xfrm>
            <a:off x="558006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Mathilde</a:t>
            </a:r>
          </a:p>
        </p:txBody>
      </p:sp>
      <p:sp>
        <p:nvSpPr>
          <p:cNvPr id="25" name="Rectangle à coins arrondis 24"/>
          <p:cNvSpPr/>
          <p:nvPr/>
        </p:nvSpPr>
        <p:spPr>
          <a:xfrm>
            <a:off x="558006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Sam</a:t>
            </a:r>
          </a:p>
        </p:txBody>
      </p:sp>
      <p:sp>
        <p:nvSpPr>
          <p:cNvPr id="26" name="Rectangle à coins arrondis 25"/>
          <p:cNvSpPr/>
          <p:nvPr/>
        </p:nvSpPr>
        <p:spPr>
          <a:xfrm>
            <a:off x="558006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Marion</a:t>
            </a:r>
          </a:p>
        </p:txBody>
      </p:sp>
      <p:sp>
        <p:nvSpPr>
          <p:cNvPr id="27" name="Rectangle à coins arrondis 26"/>
          <p:cNvSpPr/>
          <p:nvPr/>
        </p:nvSpPr>
        <p:spPr>
          <a:xfrm>
            <a:off x="558006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Julien</a:t>
            </a:r>
          </a:p>
        </p:txBody>
      </p:sp>
      <p:sp>
        <p:nvSpPr>
          <p:cNvPr id="28" name="Rectangle à coins arrondis 27"/>
          <p:cNvSpPr/>
          <p:nvPr/>
        </p:nvSpPr>
        <p:spPr>
          <a:xfrm>
            <a:off x="738028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Antoine</a:t>
            </a:r>
          </a:p>
        </p:txBody>
      </p:sp>
      <p:sp>
        <p:nvSpPr>
          <p:cNvPr id="29" name="Rectangle à coins arrondis 28"/>
          <p:cNvSpPr/>
          <p:nvPr/>
        </p:nvSpPr>
        <p:spPr>
          <a:xfrm>
            <a:off x="738028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Elodie</a:t>
            </a:r>
          </a:p>
        </p:txBody>
      </p:sp>
      <p:sp>
        <p:nvSpPr>
          <p:cNvPr id="30" name="Rectangle à coins arrondis 29"/>
          <p:cNvSpPr/>
          <p:nvPr/>
        </p:nvSpPr>
        <p:spPr>
          <a:xfrm>
            <a:off x="738028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Mathilde</a:t>
            </a:r>
          </a:p>
        </p:txBody>
      </p:sp>
      <p:sp>
        <p:nvSpPr>
          <p:cNvPr id="31" name="Rectangle à coins arrondis 30"/>
          <p:cNvSpPr/>
          <p:nvPr/>
        </p:nvSpPr>
        <p:spPr>
          <a:xfrm>
            <a:off x="738028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Sam</a:t>
            </a:r>
          </a:p>
        </p:txBody>
      </p:sp>
      <p:sp>
        <p:nvSpPr>
          <p:cNvPr id="32" name="Rectangle à coins arrondis 31"/>
          <p:cNvSpPr/>
          <p:nvPr/>
        </p:nvSpPr>
        <p:spPr>
          <a:xfrm>
            <a:off x="738028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Marion</a:t>
            </a:r>
          </a:p>
        </p:txBody>
      </p:sp>
      <p:sp>
        <p:nvSpPr>
          <p:cNvPr id="33" name="Rectangle à coins arrondis 32"/>
          <p:cNvSpPr/>
          <p:nvPr/>
        </p:nvSpPr>
        <p:spPr>
          <a:xfrm>
            <a:off x="738028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Julien</a:t>
            </a:r>
          </a:p>
        </p:txBody>
      </p:sp>
      <p:sp>
        <p:nvSpPr>
          <p:cNvPr id="34" name="Rectangle à coins arrondis 33"/>
          <p:cNvSpPr/>
          <p:nvPr/>
        </p:nvSpPr>
        <p:spPr>
          <a:xfrm>
            <a:off x="918051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Antoine</a:t>
            </a:r>
          </a:p>
        </p:txBody>
      </p:sp>
      <p:sp>
        <p:nvSpPr>
          <p:cNvPr id="35" name="Rectangle à coins arrondis 34"/>
          <p:cNvSpPr/>
          <p:nvPr/>
        </p:nvSpPr>
        <p:spPr>
          <a:xfrm>
            <a:off x="918051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Elodie</a:t>
            </a:r>
          </a:p>
        </p:txBody>
      </p:sp>
      <p:sp>
        <p:nvSpPr>
          <p:cNvPr id="36" name="Rectangle à coins arrondis 35"/>
          <p:cNvSpPr/>
          <p:nvPr/>
        </p:nvSpPr>
        <p:spPr>
          <a:xfrm>
            <a:off x="918051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Mathilde</a:t>
            </a:r>
          </a:p>
        </p:txBody>
      </p:sp>
      <p:sp>
        <p:nvSpPr>
          <p:cNvPr id="37" name="Rectangle à coins arrondis 36"/>
          <p:cNvSpPr/>
          <p:nvPr/>
        </p:nvSpPr>
        <p:spPr>
          <a:xfrm>
            <a:off x="918051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Sam</a:t>
            </a:r>
          </a:p>
        </p:txBody>
      </p:sp>
      <p:sp>
        <p:nvSpPr>
          <p:cNvPr id="38" name="Rectangle à coins arrondis 37"/>
          <p:cNvSpPr/>
          <p:nvPr/>
        </p:nvSpPr>
        <p:spPr>
          <a:xfrm>
            <a:off x="918051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Marion</a:t>
            </a:r>
          </a:p>
        </p:txBody>
      </p:sp>
      <p:sp>
        <p:nvSpPr>
          <p:cNvPr id="39" name="Rectangle à coins arrondis 38"/>
          <p:cNvSpPr/>
          <p:nvPr/>
        </p:nvSpPr>
        <p:spPr>
          <a:xfrm>
            <a:off x="918051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Julien</a:t>
            </a:r>
          </a:p>
        </p:txBody>
      </p:sp>
      <p:sp>
        <p:nvSpPr>
          <p:cNvPr id="46" name="Rectangle à coins arrondis 45">
            <a:hlinkClick r:id="" action="ppaction://noaction">
              <a:snd r:embed="rId10" name="camera.wav"/>
            </a:hlinkClick>
          </p:cNvPr>
          <p:cNvSpPr/>
          <p:nvPr/>
        </p:nvSpPr>
        <p:spPr>
          <a:xfrm>
            <a:off x="6324600" y="7620000"/>
            <a:ext cx="1871663" cy="457200"/>
          </a:xfrm>
          <a:prstGeom prst="roundRect">
            <a:avLst/>
          </a:prstGeom>
          <a:noFill/>
          <a:ln>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rgbClr val="0097CC"/>
                </a:solidFill>
              </a:rPr>
              <a:t>Vérifier</a:t>
            </a:r>
          </a:p>
        </p:txBody>
      </p:sp>
      <p:sp>
        <p:nvSpPr>
          <p:cNvPr id="40" name="Rectangle 39">
            <a:hlinkClick r:id="" action="ppaction://noaction">
              <a:snd r:embed="rId11" name="click.wav"/>
            </a:hlinkClick>
          </p:cNvPr>
          <p:cNvSpPr/>
          <p:nvPr/>
        </p:nvSpPr>
        <p:spPr>
          <a:xfrm>
            <a:off x="276225" y="327025"/>
            <a:ext cx="1266825" cy="1425575"/>
          </a:xfrm>
          <a:prstGeom prst="rect">
            <a:avLst/>
          </a:prstGeom>
          <a:solidFill>
            <a:schemeClr val="tx2"/>
          </a:solid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9600" dirty="0"/>
              <a:t>?</a:t>
            </a:r>
          </a:p>
        </p:txBody>
      </p:sp>
      <p:sp>
        <p:nvSpPr>
          <p:cNvPr id="41" name="Rectangle 40">
            <a:hlinkClick r:id="" action="ppaction://noaction">
              <a:snd r:embed="rId11" name="click.wav"/>
            </a:hlinkClick>
          </p:cNvPr>
          <p:cNvSpPr/>
          <p:nvPr/>
        </p:nvSpPr>
        <p:spPr>
          <a:xfrm>
            <a:off x="2093913" y="327025"/>
            <a:ext cx="1266825" cy="1425575"/>
          </a:xfrm>
          <a:prstGeom prst="rect">
            <a:avLst/>
          </a:prstGeom>
          <a:solidFill>
            <a:schemeClr val="tx2"/>
          </a:solid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9600" dirty="0"/>
              <a:t>?</a:t>
            </a:r>
          </a:p>
        </p:txBody>
      </p:sp>
      <p:sp>
        <p:nvSpPr>
          <p:cNvPr id="42" name="Rectangle 41">
            <a:hlinkClick r:id="" action="ppaction://noaction">
              <a:snd r:embed="rId11" name="click.wav"/>
            </a:hlinkClick>
          </p:cNvPr>
          <p:cNvSpPr/>
          <p:nvPr/>
        </p:nvSpPr>
        <p:spPr>
          <a:xfrm>
            <a:off x="3857625" y="327025"/>
            <a:ext cx="1266825" cy="1425575"/>
          </a:xfrm>
          <a:prstGeom prst="rect">
            <a:avLst/>
          </a:prstGeom>
          <a:solidFill>
            <a:schemeClr val="tx2"/>
          </a:solid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9600" dirty="0"/>
              <a:t>?</a:t>
            </a:r>
          </a:p>
        </p:txBody>
      </p:sp>
      <p:sp>
        <p:nvSpPr>
          <p:cNvPr id="43" name="Rectangle 42">
            <a:hlinkClick r:id="" action="ppaction://noaction">
              <a:snd r:embed="rId11" name="click.wav"/>
            </a:hlinkClick>
          </p:cNvPr>
          <p:cNvSpPr/>
          <p:nvPr/>
        </p:nvSpPr>
        <p:spPr>
          <a:xfrm>
            <a:off x="5686425" y="327025"/>
            <a:ext cx="1266825" cy="1425575"/>
          </a:xfrm>
          <a:prstGeom prst="rect">
            <a:avLst/>
          </a:prstGeom>
          <a:solidFill>
            <a:schemeClr val="tx2"/>
          </a:solid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9600" dirty="0"/>
              <a:t>?</a:t>
            </a:r>
          </a:p>
        </p:txBody>
      </p:sp>
      <p:sp>
        <p:nvSpPr>
          <p:cNvPr id="44" name="Rectangle 43">
            <a:hlinkClick r:id="" action="ppaction://noaction">
              <a:snd r:embed="rId11" name="click.wav"/>
            </a:hlinkClick>
          </p:cNvPr>
          <p:cNvSpPr/>
          <p:nvPr/>
        </p:nvSpPr>
        <p:spPr>
          <a:xfrm>
            <a:off x="7467600" y="327025"/>
            <a:ext cx="1266825" cy="1425575"/>
          </a:xfrm>
          <a:prstGeom prst="rect">
            <a:avLst/>
          </a:prstGeom>
          <a:solidFill>
            <a:schemeClr val="tx2"/>
          </a:solid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9600" dirty="0"/>
              <a:t>?</a:t>
            </a:r>
          </a:p>
        </p:txBody>
      </p:sp>
      <p:sp>
        <p:nvSpPr>
          <p:cNvPr id="45" name="Rectangle 44">
            <a:hlinkClick r:id="" action="ppaction://noaction">
              <a:snd r:embed="rId11" name="click.wav"/>
            </a:hlinkClick>
          </p:cNvPr>
          <p:cNvSpPr/>
          <p:nvPr/>
        </p:nvSpPr>
        <p:spPr>
          <a:xfrm>
            <a:off x="9296400" y="327025"/>
            <a:ext cx="1266825" cy="1425575"/>
          </a:xfrm>
          <a:prstGeom prst="rect">
            <a:avLst/>
          </a:prstGeom>
          <a:solidFill>
            <a:schemeClr val="tx2"/>
          </a:solid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9600" dirty="0"/>
              <a:t>?</a:t>
            </a:r>
          </a:p>
        </p:txBody>
      </p:sp>
      <p:sp>
        <p:nvSpPr>
          <p:cNvPr id="115765" name="Rectangle 48"/>
          <p:cNvSpPr>
            <a:spLocks noChangeArrowheads="1"/>
          </p:cNvSpPr>
          <p:nvPr/>
        </p:nvSpPr>
        <p:spPr bwMode="auto">
          <a:xfrm>
            <a:off x="5410200" y="2668588"/>
            <a:ext cx="385763" cy="523875"/>
          </a:xfrm>
          <a:prstGeom prst="rect">
            <a:avLst/>
          </a:prstGeom>
          <a:noFill/>
          <a:ln w="9525">
            <a:noFill/>
            <a:miter lim="800000"/>
            <a:headEnd/>
            <a:tailEnd/>
          </a:ln>
        </p:spPr>
        <p:txBody>
          <a:bodyPr wrap="none">
            <a:spAutoFit/>
          </a:bodyPr>
          <a:lstStyle/>
          <a:p>
            <a:pPr algn="ctr"/>
            <a:r>
              <a:rPr lang="fr-FR" sz="2800"/>
              <a:t>?</a:t>
            </a:r>
          </a:p>
        </p:txBody>
      </p:sp>
      <p:sp>
        <p:nvSpPr>
          <p:cNvPr id="50" name="Rectangle à coins arrondis 49"/>
          <p:cNvSpPr/>
          <p:nvPr/>
        </p:nvSpPr>
        <p:spPr>
          <a:xfrm>
            <a:off x="179388" y="1979613"/>
            <a:ext cx="1498600" cy="255587"/>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Alex</a:t>
            </a:r>
          </a:p>
        </p:txBody>
      </p:sp>
      <p:sp>
        <p:nvSpPr>
          <p:cNvPr id="51" name="Rectangle à coins arrondis 50"/>
          <p:cNvSpPr/>
          <p:nvPr/>
        </p:nvSpPr>
        <p:spPr>
          <a:xfrm>
            <a:off x="179388" y="1979613"/>
            <a:ext cx="1498600" cy="255587"/>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Morgane</a:t>
            </a:r>
          </a:p>
        </p:txBody>
      </p:sp>
      <p:sp>
        <p:nvSpPr>
          <p:cNvPr id="52" name="Rectangle à coins arrondis 51"/>
          <p:cNvSpPr/>
          <p:nvPr/>
        </p:nvSpPr>
        <p:spPr>
          <a:xfrm>
            <a:off x="1979613"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Alex</a:t>
            </a:r>
          </a:p>
        </p:txBody>
      </p:sp>
      <p:sp>
        <p:nvSpPr>
          <p:cNvPr id="53" name="Rectangle à coins arrondis 52"/>
          <p:cNvSpPr/>
          <p:nvPr/>
        </p:nvSpPr>
        <p:spPr>
          <a:xfrm>
            <a:off x="1979613"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Morgane</a:t>
            </a:r>
          </a:p>
        </p:txBody>
      </p:sp>
      <p:sp>
        <p:nvSpPr>
          <p:cNvPr id="54" name="Rectangle à coins arrondis 53"/>
          <p:cNvSpPr/>
          <p:nvPr/>
        </p:nvSpPr>
        <p:spPr>
          <a:xfrm>
            <a:off x="37798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Alex</a:t>
            </a:r>
          </a:p>
        </p:txBody>
      </p:sp>
      <p:sp>
        <p:nvSpPr>
          <p:cNvPr id="55" name="Rectangle à coins arrondis 54"/>
          <p:cNvSpPr/>
          <p:nvPr/>
        </p:nvSpPr>
        <p:spPr>
          <a:xfrm>
            <a:off x="37798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Morgane</a:t>
            </a:r>
          </a:p>
        </p:txBody>
      </p:sp>
      <p:sp>
        <p:nvSpPr>
          <p:cNvPr id="56" name="Rectangle à coins arrondis 55"/>
          <p:cNvSpPr/>
          <p:nvPr/>
        </p:nvSpPr>
        <p:spPr>
          <a:xfrm>
            <a:off x="558006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Alex</a:t>
            </a:r>
          </a:p>
        </p:txBody>
      </p:sp>
      <p:sp>
        <p:nvSpPr>
          <p:cNvPr id="57" name="Rectangle à coins arrondis 56"/>
          <p:cNvSpPr/>
          <p:nvPr/>
        </p:nvSpPr>
        <p:spPr>
          <a:xfrm>
            <a:off x="558006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Morgane</a:t>
            </a:r>
          </a:p>
        </p:txBody>
      </p:sp>
      <p:sp>
        <p:nvSpPr>
          <p:cNvPr id="58" name="Rectangle à coins arrondis 57"/>
          <p:cNvSpPr/>
          <p:nvPr/>
        </p:nvSpPr>
        <p:spPr>
          <a:xfrm>
            <a:off x="738028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Alex</a:t>
            </a:r>
          </a:p>
        </p:txBody>
      </p:sp>
      <p:sp>
        <p:nvSpPr>
          <p:cNvPr id="59" name="Rectangle à coins arrondis 58"/>
          <p:cNvSpPr/>
          <p:nvPr/>
        </p:nvSpPr>
        <p:spPr>
          <a:xfrm>
            <a:off x="738028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Morgane</a:t>
            </a:r>
          </a:p>
        </p:txBody>
      </p:sp>
      <p:sp>
        <p:nvSpPr>
          <p:cNvPr id="60" name="Rectangle à coins arrondis 59"/>
          <p:cNvSpPr/>
          <p:nvPr/>
        </p:nvSpPr>
        <p:spPr>
          <a:xfrm>
            <a:off x="918051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Alex</a:t>
            </a:r>
          </a:p>
        </p:txBody>
      </p:sp>
      <p:sp>
        <p:nvSpPr>
          <p:cNvPr id="61" name="Rectangle à coins arrondis 60"/>
          <p:cNvSpPr/>
          <p:nvPr/>
        </p:nvSpPr>
        <p:spPr>
          <a:xfrm>
            <a:off x="918051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Morgane</a:t>
            </a:r>
          </a:p>
        </p:txBody>
      </p:sp>
      <p:sp>
        <p:nvSpPr>
          <p:cNvPr id="62" name="Rectangle à coins arrondis 61"/>
          <p:cNvSpPr/>
          <p:nvPr/>
        </p:nvSpPr>
        <p:spPr>
          <a:xfrm>
            <a:off x="109807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Antoine</a:t>
            </a:r>
          </a:p>
        </p:txBody>
      </p:sp>
      <p:sp>
        <p:nvSpPr>
          <p:cNvPr id="63" name="Rectangle à coins arrondis 62"/>
          <p:cNvSpPr/>
          <p:nvPr/>
        </p:nvSpPr>
        <p:spPr>
          <a:xfrm>
            <a:off x="109807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Elodie</a:t>
            </a:r>
          </a:p>
        </p:txBody>
      </p:sp>
      <p:sp>
        <p:nvSpPr>
          <p:cNvPr id="64" name="Rectangle à coins arrondis 63"/>
          <p:cNvSpPr/>
          <p:nvPr/>
        </p:nvSpPr>
        <p:spPr>
          <a:xfrm>
            <a:off x="109807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Mathilde</a:t>
            </a:r>
          </a:p>
        </p:txBody>
      </p:sp>
      <p:sp>
        <p:nvSpPr>
          <p:cNvPr id="65" name="Rectangle à coins arrondis 64"/>
          <p:cNvSpPr/>
          <p:nvPr/>
        </p:nvSpPr>
        <p:spPr>
          <a:xfrm>
            <a:off x="109807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Sam</a:t>
            </a:r>
          </a:p>
        </p:txBody>
      </p:sp>
      <p:sp>
        <p:nvSpPr>
          <p:cNvPr id="66" name="Rectangle à coins arrondis 65"/>
          <p:cNvSpPr/>
          <p:nvPr/>
        </p:nvSpPr>
        <p:spPr>
          <a:xfrm>
            <a:off x="109807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Marion</a:t>
            </a:r>
          </a:p>
        </p:txBody>
      </p:sp>
      <p:sp>
        <p:nvSpPr>
          <p:cNvPr id="67" name="Rectangle à coins arrondis 66"/>
          <p:cNvSpPr/>
          <p:nvPr/>
        </p:nvSpPr>
        <p:spPr>
          <a:xfrm>
            <a:off x="109807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Julien</a:t>
            </a:r>
          </a:p>
        </p:txBody>
      </p:sp>
      <p:sp>
        <p:nvSpPr>
          <p:cNvPr id="68" name="Rectangle 67">
            <a:hlinkClick r:id="" action="ppaction://noaction">
              <a:snd r:embed="rId11" name="click.wav"/>
            </a:hlinkClick>
          </p:cNvPr>
          <p:cNvSpPr/>
          <p:nvPr/>
        </p:nvSpPr>
        <p:spPr>
          <a:xfrm>
            <a:off x="11125200" y="327025"/>
            <a:ext cx="1266825" cy="1425575"/>
          </a:xfrm>
          <a:prstGeom prst="rect">
            <a:avLst/>
          </a:prstGeom>
          <a:solidFill>
            <a:schemeClr val="tx2"/>
          </a:solid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9600" dirty="0"/>
              <a:t>?</a:t>
            </a:r>
          </a:p>
        </p:txBody>
      </p:sp>
      <p:sp>
        <p:nvSpPr>
          <p:cNvPr id="69" name="Rectangle à coins arrondis 68"/>
          <p:cNvSpPr/>
          <p:nvPr/>
        </p:nvSpPr>
        <p:spPr>
          <a:xfrm>
            <a:off x="109807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Alex</a:t>
            </a:r>
          </a:p>
        </p:txBody>
      </p:sp>
      <p:sp>
        <p:nvSpPr>
          <p:cNvPr id="70" name="Rectangle à coins arrondis 69"/>
          <p:cNvSpPr/>
          <p:nvPr/>
        </p:nvSpPr>
        <p:spPr>
          <a:xfrm>
            <a:off x="109807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Morgane</a:t>
            </a:r>
          </a:p>
        </p:txBody>
      </p:sp>
      <p:sp>
        <p:nvSpPr>
          <p:cNvPr id="71" name="Rectangle à coins arrondis 70"/>
          <p:cNvSpPr/>
          <p:nvPr/>
        </p:nvSpPr>
        <p:spPr>
          <a:xfrm>
            <a:off x="12779375"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Antoine</a:t>
            </a:r>
          </a:p>
        </p:txBody>
      </p:sp>
      <p:sp>
        <p:nvSpPr>
          <p:cNvPr id="72" name="Rectangle à coins arrondis 71"/>
          <p:cNvSpPr/>
          <p:nvPr/>
        </p:nvSpPr>
        <p:spPr>
          <a:xfrm>
            <a:off x="12779375"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Elodie</a:t>
            </a:r>
          </a:p>
        </p:txBody>
      </p:sp>
      <p:sp>
        <p:nvSpPr>
          <p:cNvPr id="73" name="Rectangle à coins arrondis 72"/>
          <p:cNvSpPr/>
          <p:nvPr/>
        </p:nvSpPr>
        <p:spPr>
          <a:xfrm>
            <a:off x="12779375"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Mathilde</a:t>
            </a:r>
          </a:p>
        </p:txBody>
      </p:sp>
      <p:sp>
        <p:nvSpPr>
          <p:cNvPr id="74" name="Rectangle à coins arrondis 73"/>
          <p:cNvSpPr/>
          <p:nvPr/>
        </p:nvSpPr>
        <p:spPr>
          <a:xfrm>
            <a:off x="12779375"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Sam</a:t>
            </a:r>
          </a:p>
        </p:txBody>
      </p:sp>
      <p:sp>
        <p:nvSpPr>
          <p:cNvPr id="75" name="Rectangle à coins arrondis 74"/>
          <p:cNvSpPr/>
          <p:nvPr/>
        </p:nvSpPr>
        <p:spPr>
          <a:xfrm>
            <a:off x="12779375"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Marion</a:t>
            </a:r>
          </a:p>
        </p:txBody>
      </p:sp>
      <p:sp>
        <p:nvSpPr>
          <p:cNvPr id="76" name="Rectangle à coins arrondis 75"/>
          <p:cNvSpPr/>
          <p:nvPr/>
        </p:nvSpPr>
        <p:spPr>
          <a:xfrm>
            <a:off x="12779375"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Julien</a:t>
            </a:r>
          </a:p>
        </p:txBody>
      </p:sp>
      <p:sp>
        <p:nvSpPr>
          <p:cNvPr id="77" name="Rectangle 76">
            <a:hlinkClick r:id="" action="ppaction://noaction">
              <a:snd r:embed="rId11" name="click.wav"/>
            </a:hlinkClick>
          </p:cNvPr>
          <p:cNvSpPr/>
          <p:nvPr/>
        </p:nvSpPr>
        <p:spPr>
          <a:xfrm>
            <a:off x="12877800" y="327025"/>
            <a:ext cx="1266825" cy="1425575"/>
          </a:xfrm>
          <a:prstGeom prst="rect">
            <a:avLst/>
          </a:prstGeom>
          <a:solidFill>
            <a:schemeClr val="tx2"/>
          </a:solidFill>
          <a:ln w="57150">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9600" dirty="0"/>
              <a:t>?</a:t>
            </a:r>
          </a:p>
        </p:txBody>
      </p:sp>
      <p:sp>
        <p:nvSpPr>
          <p:cNvPr id="78" name="Rectangle à coins arrondis 77"/>
          <p:cNvSpPr/>
          <p:nvPr/>
        </p:nvSpPr>
        <p:spPr>
          <a:xfrm>
            <a:off x="12779375"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Alex</a:t>
            </a:r>
          </a:p>
        </p:txBody>
      </p:sp>
      <p:sp>
        <p:nvSpPr>
          <p:cNvPr id="79" name="Rectangle à coins arrondis 78"/>
          <p:cNvSpPr/>
          <p:nvPr/>
        </p:nvSpPr>
        <p:spPr>
          <a:xfrm>
            <a:off x="12779375"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Morgane</a:t>
            </a:r>
          </a:p>
        </p:txBody>
      </p:sp>
      <p:sp>
        <p:nvSpPr>
          <p:cNvPr id="115796" name="ZoneTexte 35">
            <a:hlinkClick r:id="" action="ppaction://hlinkshowjump?jump=nextslide"/>
          </p:cNvPr>
          <p:cNvSpPr>
            <a:spLocks noChangeArrowheads="1"/>
          </p:cNvSpPr>
          <p:nvPr/>
        </p:nvSpPr>
        <p:spPr bwMode="auto">
          <a:xfrm>
            <a:off x="13030200" y="7434263"/>
            <a:ext cx="1600200" cy="795337"/>
          </a:xfrm>
          <a:prstGeom prst="rightArrow">
            <a:avLst>
              <a:gd name="adj1" fmla="val 50000"/>
              <a:gd name="adj2" fmla="val 49964"/>
            </a:avLst>
          </a:prstGeom>
          <a:noFill/>
          <a:ln w="38100">
            <a:solidFill>
              <a:srgbClr val="0097CC"/>
            </a:solidFill>
            <a:miter lim="800000"/>
            <a:headEnd/>
            <a:tailEnd/>
          </a:ln>
        </p:spPr>
        <p:txBody>
          <a:bodyPr>
            <a:spAutoFit/>
          </a:bodyPr>
          <a:lstStyle/>
          <a:p>
            <a:pPr algn="ctr"/>
            <a:r>
              <a:rPr lang="fr-FR" sz="2000">
                <a:solidFill>
                  <a:schemeClr val="bg1"/>
                </a:solidFill>
              </a:rPr>
              <a:t>Suite</a:t>
            </a:r>
          </a:p>
        </p:txBody>
      </p:sp>
      <p:sp>
        <p:nvSpPr>
          <p:cNvPr id="115797" name="Rectangle à coins arrondis 99"/>
          <p:cNvSpPr>
            <a:spLocks noChangeArrowheads="1"/>
          </p:cNvSpPr>
          <p:nvPr/>
        </p:nvSpPr>
        <p:spPr bwMode="auto">
          <a:xfrm>
            <a:off x="609600" y="2362200"/>
            <a:ext cx="14020800" cy="4953000"/>
          </a:xfrm>
          <a:prstGeom prst="roundRect">
            <a:avLst>
              <a:gd name="adj" fmla="val 16667"/>
            </a:avLst>
          </a:prstGeom>
          <a:noFill/>
          <a:ln w="38100" algn="ctr">
            <a:solidFill>
              <a:srgbClr val="0097CC"/>
            </a:solidFill>
            <a:prstDash val="dash"/>
            <a:bevel/>
            <a:headEnd/>
            <a:tailEnd/>
          </a:ln>
        </p:spPr>
        <p:txBody>
          <a:bodyPr/>
          <a:lstStyle/>
          <a:p>
            <a:pPr algn="ctr" defTabSz="1254125"/>
            <a:r>
              <a:rPr lang="fr-FR" sz="3200">
                <a:solidFill>
                  <a:schemeClr val="bg1"/>
                </a:solidFill>
              </a:rPr>
              <a:t>Tueur en série</a:t>
            </a:r>
          </a:p>
          <a:p>
            <a:pPr defTabSz="1254125"/>
            <a:endParaRPr lang="fr-FR">
              <a:solidFill>
                <a:schemeClr val="bg1"/>
              </a:solidFill>
            </a:endParaRPr>
          </a:p>
          <a:p>
            <a:pPr defTabSz="1254125"/>
            <a:r>
              <a:rPr lang="fr-FR">
                <a:solidFill>
                  <a:schemeClr val="bg1"/>
                </a:solidFill>
              </a:rPr>
              <a:t>Tout avait commencé par l’étranglement de Marion. Les enquêteurs pensaient que cela s’était poursuivi par le meurtre d’Antoine. Mais les analyses pratiquées sur l’arme qui servit à l’éventrer, ont montré  qu’entre-temps, le couteau avait servi à égorger  Elodie et Samantha. Le sang de cette dernière avait  d’ailleurs séché sous celui de la première.</a:t>
            </a:r>
          </a:p>
          <a:p>
            <a:pPr defTabSz="1254125"/>
            <a:r>
              <a:rPr lang="fr-FR">
                <a:solidFill>
                  <a:schemeClr val="bg1"/>
                </a:solidFill>
              </a:rPr>
              <a:t>Il enchaina en logeant deux balles dans la tête de Morgane. Le tueur acheva son massacre  en empoisonnant Alexandra. Auparavant, il avait toutefois pris le temps de se rendre chez Mathilde pour la défenestrer.</a:t>
            </a:r>
          </a:p>
          <a:p>
            <a:pPr algn="ctr" defTabSz="1254125"/>
            <a:r>
              <a:rPr lang="fr-FR" sz="3600">
                <a:solidFill>
                  <a:srgbClr val="FF33CC"/>
                </a:solidFill>
              </a:rPr>
              <a:t>Qui est le tueur ? Quel est son parcours ? </a:t>
            </a:r>
          </a:p>
          <a:p>
            <a:pPr algn="ctr" defTabSz="1254125"/>
            <a:r>
              <a:rPr lang="fr-FR" sz="2800">
                <a:solidFill>
                  <a:srgbClr val="FF33CC"/>
                </a:solidFill>
              </a:rPr>
              <a:t>(Mémorise le type de meurtre)</a:t>
            </a:r>
          </a:p>
          <a:p>
            <a:pPr algn="ctr" defTabSz="1254125"/>
            <a:endParaRPr lang="fr-FR" sz="3600">
              <a:solidFill>
                <a:srgbClr val="FF33CC"/>
              </a:solidFill>
            </a:endParaRPr>
          </a:p>
          <a:p>
            <a:pPr defTabSz="1254125"/>
            <a:endParaRPr lang="fr-FR">
              <a:solidFill>
                <a:schemeClr val="bg1"/>
              </a:solidFill>
            </a:endParaRPr>
          </a:p>
          <a:p>
            <a:pPr defTabSz="1254125"/>
            <a:endParaRPr lang="fr-FR">
              <a:solidFill>
                <a:schemeClr val="bg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40"/>
                  </p:tgtEl>
                </p:cond>
              </p:nextCondLst>
            </p:seq>
            <p:seq concurrent="1" nextAc="seek">
              <p:cTn id="35" restart="whenNotActive" fill="hold" evtFilter="cancelBubble" nodeType="interactiveSeq">
                <p:stCondLst>
                  <p:cond evt="onClick" delay="0">
                    <p:tgtEl>
                      <p:spTgt spid="41"/>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5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53"/>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seq concurrent="1" nextAc="seek">
              <p:cTn id="68" restart="whenNotActive" fill="hold" evtFilter="cancelBubble" nodeType="interactiveSeq">
                <p:stCondLst>
                  <p:cond evt="onClick" delay="0">
                    <p:tgtEl>
                      <p:spTgt spid="42"/>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5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55"/>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seq concurrent="1" nextAc="seek">
              <p:cTn id="101" restart="whenNotActive" fill="hold" evtFilter="cancelBubble" nodeType="interactiveSeq">
                <p:stCondLst>
                  <p:cond evt="onClick" delay="0">
                    <p:tgtEl>
                      <p:spTgt spid="43"/>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22"/>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23"/>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24"/>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25"/>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26"/>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27"/>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56"/>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57"/>
                                        </p:tgtEl>
                                        <p:attrNameLst>
                                          <p:attrName>style.visibility</p:attrName>
                                        </p:attrNameLst>
                                      </p:cBhvr>
                                      <p:to>
                                        <p:strVal val="visible"/>
                                      </p:to>
                                    </p:set>
                                  </p:childTnLst>
                                </p:cTn>
                              </p:par>
                            </p:childTnLst>
                          </p:cTn>
                        </p:par>
                      </p:childTnLst>
                    </p:cTn>
                  </p:par>
                </p:childTnLst>
              </p:cTn>
              <p:nextCondLst>
                <p:cond evt="onClick" delay="0">
                  <p:tgtEl>
                    <p:spTgt spid="43"/>
                  </p:tgtEl>
                </p:cond>
              </p:nextCondLst>
            </p:seq>
            <p:seq concurrent="1" nextAc="seek">
              <p:cTn id="134" restart="whenNotActive" fill="hold" evtFilter="cancelBubble" nodeType="interactiveSeq">
                <p:stCondLst>
                  <p:cond evt="onClick" delay="0">
                    <p:tgtEl>
                      <p:spTgt spid="44"/>
                    </p:tgtEl>
                  </p:cond>
                </p:stCondLst>
                <p:endSync evt="end" delay="0">
                  <p:rtn val="all"/>
                </p:endSync>
                <p:childTnLst>
                  <p:par>
                    <p:cTn id="135" fill="hold">
                      <p:stCondLst>
                        <p:cond delay="0"/>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28"/>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29"/>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30"/>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31"/>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32"/>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33"/>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58"/>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59"/>
                                        </p:tgtEl>
                                        <p:attrNameLst>
                                          <p:attrName>style.visibility</p:attrName>
                                        </p:attrNameLst>
                                      </p:cBhvr>
                                      <p:to>
                                        <p:strVal val="visible"/>
                                      </p:to>
                                    </p:set>
                                  </p:childTnLst>
                                </p:cTn>
                              </p:par>
                            </p:childTnLst>
                          </p:cTn>
                        </p:par>
                      </p:childTnLst>
                    </p:cTn>
                  </p:par>
                </p:childTnLst>
              </p:cTn>
              <p:nextCondLst>
                <p:cond evt="onClick" delay="0">
                  <p:tgtEl>
                    <p:spTgt spid="44"/>
                  </p:tgtEl>
                </p:cond>
              </p:nextCondLst>
            </p:seq>
            <p:seq concurrent="1" nextAc="seek">
              <p:cTn id="167" restart="whenNotActive" fill="hold" evtFilter="cancelBubble" nodeType="interactiveSeq">
                <p:stCondLst>
                  <p:cond evt="onClick" delay="0">
                    <p:tgtEl>
                      <p:spTgt spid="45"/>
                    </p:tgtEl>
                  </p:cond>
                </p:stCondLst>
                <p:endSync evt="end" delay="0">
                  <p:rtn val="all"/>
                </p:endSync>
                <p:childTnLst>
                  <p:par>
                    <p:cTn id="168" fill="hold">
                      <p:stCondLst>
                        <p:cond delay="0"/>
                      </p:stCondLst>
                      <p:childTnLst>
                        <p:par>
                          <p:cTn id="169" fill="hold">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34"/>
                                        </p:tgtEl>
                                        <p:attrNameLst>
                                          <p:attrName>style.visibility</p:attrName>
                                        </p:attrNameLst>
                                      </p:cBhvr>
                                      <p:to>
                                        <p:strVal val="visible"/>
                                      </p:to>
                                    </p:set>
                                  </p:childTnLst>
                                </p:cTn>
                              </p:par>
                            </p:childTnLst>
                          </p:cTn>
                        </p:par>
                      </p:childTnLst>
                    </p:cTn>
                  </p:par>
                  <p:par>
                    <p:cTn id="172" fill="hold">
                      <p:stCondLst>
                        <p:cond delay="indefinite"/>
                      </p:stCondLst>
                      <p:childTnLst>
                        <p:par>
                          <p:cTn id="173" fill="hold">
                            <p:stCondLst>
                              <p:cond delay="0"/>
                            </p:stCondLst>
                            <p:childTnLst>
                              <p:par>
                                <p:cTn id="174" presetID="1" presetClass="entr" presetSubtype="0" fill="hold" grpId="0" nodeType="clickEffect">
                                  <p:stCondLst>
                                    <p:cond delay="0"/>
                                  </p:stCondLst>
                                  <p:childTnLst>
                                    <p:set>
                                      <p:cBhvr>
                                        <p:cTn id="175" dur="1" fill="hold">
                                          <p:stCondLst>
                                            <p:cond delay="0"/>
                                          </p:stCondLst>
                                        </p:cTn>
                                        <p:tgtEl>
                                          <p:spTgt spid="35"/>
                                        </p:tgtEl>
                                        <p:attrNameLst>
                                          <p:attrName>style.visibility</p:attrName>
                                        </p:attrNameLst>
                                      </p:cBhvr>
                                      <p:to>
                                        <p:strVal val="visible"/>
                                      </p:to>
                                    </p:set>
                                  </p:childTnLst>
                                </p:cTn>
                              </p:par>
                            </p:childTnLst>
                          </p:cTn>
                        </p:par>
                      </p:childTnLst>
                    </p:cTn>
                  </p:par>
                  <p:par>
                    <p:cTn id="176" fill="hold">
                      <p:stCondLst>
                        <p:cond delay="indefinite"/>
                      </p:stCondLst>
                      <p:childTnLst>
                        <p:par>
                          <p:cTn id="177" fill="hold">
                            <p:stCondLst>
                              <p:cond delay="0"/>
                            </p:stCondLst>
                            <p:childTnLst>
                              <p:par>
                                <p:cTn id="178" presetID="1" presetClass="entr" presetSubtype="0" fill="hold" grpId="0" nodeType="clickEffect">
                                  <p:stCondLst>
                                    <p:cond delay="0"/>
                                  </p:stCondLst>
                                  <p:childTnLst>
                                    <p:set>
                                      <p:cBhvr>
                                        <p:cTn id="179" dur="1" fill="hold">
                                          <p:stCondLst>
                                            <p:cond delay="0"/>
                                          </p:stCondLst>
                                        </p:cTn>
                                        <p:tgtEl>
                                          <p:spTgt spid="36"/>
                                        </p:tgtEl>
                                        <p:attrNameLst>
                                          <p:attrName>style.visibility</p:attrName>
                                        </p:attrNameLst>
                                      </p:cBhvr>
                                      <p:to>
                                        <p:strVal val="visible"/>
                                      </p:to>
                                    </p:set>
                                  </p:childTnLst>
                                </p:cTn>
                              </p:par>
                            </p:childTnLst>
                          </p:cTn>
                        </p:par>
                      </p:childTnLst>
                    </p:cTn>
                  </p:par>
                  <p:par>
                    <p:cTn id="180" fill="hold">
                      <p:stCondLst>
                        <p:cond delay="indefinite"/>
                      </p:stCondLst>
                      <p:childTnLst>
                        <p:par>
                          <p:cTn id="181" fill="hold">
                            <p:stCondLst>
                              <p:cond delay="0"/>
                            </p:stCondLst>
                            <p:childTnLst>
                              <p:par>
                                <p:cTn id="182" presetID="1" presetClass="entr" presetSubtype="0" fill="hold" grpId="0" nodeType="clickEffect">
                                  <p:stCondLst>
                                    <p:cond delay="0"/>
                                  </p:stCondLst>
                                  <p:childTnLst>
                                    <p:set>
                                      <p:cBhvr>
                                        <p:cTn id="183" dur="1" fill="hold">
                                          <p:stCondLst>
                                            <p:cond delay="0"/>
                                          </p:stCondLst>
                                        </p:cTn>
                                        <p:tgtEl>
                                          <p:spTgt spid="37"/>
                                        </p:tgtEl>
                                        <p:attrNameLst>
                                          <p:attrName>style.visibility</p:attrName>
                                        </p:attrNameLst>
                                      </p:cBhvr>
                                      <p:to>
                                        <p:strVal val="visible"/>
                                      </p:to>
                                    </p:set>
                                  </p:childTnLst>
                                </p:cTn>
                              </p:par>
                            </p:childTnLst>
                          </p:cTn>
                        </p:par>
                      </p:childTnLst>
                    </p:cTn>
                  </p:par>
                  <p:par>
                    <p:cTn id="184" fill="hold">
                      <p:stCondLst>
                        <p:cond delay="indefinite"/>
                      </p:stCondLst>
                      <p:childTnLst>
                        <p:par>
                          <p:cTn id="185" fill="hold">
                            <p:stCondLst>
                              <p:cond delay="0"/>
                            </p:stCondLst>
                            <p:childTnLst>
                              <p:par>
                                <p:cTn id="186" presetID="1" presetClass="entr" presetSubtype="0" fill="hold" grpId="0" nodeType="clickEffect">
                                  <p:stCondLst>
                                    <p:cond delay="0"/>
                                  </p:stCondLst>
                                  <p:childTnLst>
                                    <p:set>
                                      <p:cBhvr>
                                        <p:cTn id="187" dur="1" fill="hold">
                                          <p:stCondLst>
                                            <p:cond delay="0"/>
                                          </p:stCondLst>
                                        </p:cTn>
                                        <p:tgtEl>
                                          <p:spTgt spid="38"/>
                                        </p:tgtEl>
                                        <p:attrNameLst>
                                          <p:attrName>style.visibility</p:attrName>
                                        </p:attrNameLst>
                                      </p:cBhvr>
                                      <p:to>
                                        <p:strVal val="visible"/>
                                      </p:to>
                                    </p:set>
                                  </p:childTnLst>
                                </p:cTn>
                              </p:par>
                            </p:childTnLst>
                          </p:cTn>
                        </p:par>
                      </p:childTnLst>
                    </p:cTn>
                  </p:par>
                  <p:par>
                    <p:cTn id="188" fill="hold">
                      <p:stCondLst>
                        <p:cond delay="indefinite"/>
                      </p:stCondLst>
                      <p:childTnLst>
                        <p:par>
                          <p:cTn id="189" fill="hold">
                            <p:stCondLst>
                              <p:cond delay="0"/>
                            </p:stCondLst>
                            <p:childTnLst>
                              <p:par>
                                <p:cTn id="190" presetID="1" presetClass="entr" presetSubtype="0" fill="hold" grpId="0" nodeType="clickEffect">
                                  <p:stCondLst>
                                    <p:cond delay="0"/>
                                  </p:stCondLst>
                                  <p:childTnLst>
                                    <p:set>
                                      <p:cBhvr>
                                        <p:cTn id="191" dur="1" fill="hold">
                                          <p:stCondLst>
                                            <p:cond delay="0"/>
                                          </p:stCondLst>
                                        </p:cTn>
                                        <p:tgtEl>
                                          <p:spTgt spid="39"/>
                                        </p:tgtEl>
                                        <p:attrNameLst>
                                          <p:attrName>style.visibility</p:attrName>
                                        </p:attrNameLst>
                                      </p:cBhvr>
                                      <p:to>
                                        <p:strVal val="visible"/>
                                      </p:to>
                                    </p:set>
                                  </p:childTnLst>
                                </p:cTn>
                              </p:par>
                            </p:childTnLst>
                          </p:cTn>
                        </p:par>
                      </p:childTnLst>
                    </p:cTn>
                  </p:par>
                  <p:par>
                    <p:cTn id="192" fill="hold">
                      <p:stCondLst>
                        <p:cond delay="indefinite"/>
                      </p:stCondLst>
                      <p:childTnLst>
                        <p:par>
                          <p:cTn id="193" fill="hold">
                            <p:stCondLst>
                              <p:cond delay="0"/>
                            </p:stCondLst>
                            <p:childTnLst>
                              <p:par>
                                <p:cTn id="194" presetID="1" presetClass="entr" presetSubtype="0" fill="hold" grpId="0" nodeType="clickEffect">
                                  <p:stCondLst>
                                    <p:cond delay="0"/>
                                  </p:stCondLst>
                                  <p:childTnLst>
                                    <p:set>
                                      <p:cBhvr>
                                        <p:cTn id="195" dur="1" fill="hold">
                                          <p:stCondLst>
                                            <p:cond delay="0"/>
                                          </p:stCondLst>
                                        </p:cTn>
                                        <p:tgtEl>
                                          <p:spTgt spid="60"/>
                                        </p:tgtEl>
                                        <p:attrNameLst>
                                          <p:attrName>style.visibility</p:attrName>
                                        </p:attrNameLst>
                                      </p:cBhvr>
                                      <p:to>
                                        <p:strVal val="visible"/>
                                      </p:to>
                                    </p:set>
                                  </p:childTnLst>
                                </p:cTn>
                              </p:par>
                            </p:childTnLst>
                          </p:cTn>
                        </p:par>
                      </p:childTnLst>
                    </p:cTn>
                  </p:par>
                  <p:par>
                    <p:cTn id="196" fill="hold">
                      <p:stCondLst>
                        <p:cond delay="indefinite"/>
                      </p:stCondLst>
                      <p:childTnLst>
                        <p:par>
                          <p:cTn id="197" fill="hold">
                            <p:stCondLst>
                              <p:cond delay="0"/>
                            </p:stCondLst>
                            <p:childTnLst>
                              <p:par>
                                <p:cTn id="198" presetID="1" presetClass="entr" presetSubtype="0" fill="hold" grpId="0" nodeType="clickEffect">
                                  <p:stCondLst>
                                    <p:cond delay="0"/>
                                  </p:stCondLst>
                                  <p:childTnLst>
                                    <p:set>
                                      <p:cBhvr>
                                        <p:cTn id="199" dur="1" fill="hold">
                                          <p:stCondLst>
                                            <p:cond delay="0"/>
                                          </p:stCondLst>
                                        </p:cTn>
                                        <p:tgtEl>
                                          <p:spTgt spid="61"/>
                                        </p:tgtEl>
                                        <p:attrNameLst>
                                          <p:attrName>style.visibility</p:attrName>
                                        </p:attrNameLst>
                                      </p:cBhvr>
                                      <p:to>
                                        <p:strVal val="visible"/>
                                      </p:to>
                                    </p:set>
                                  </p:childTnLst>
                                </p:cTn>
                              </p:par>
                            </p:childTnLst>
                          </p:cTn>
                        </p:par>
                      </p:childTnLst>
                    </p:cTn>
                  </p:par>
                </p:childTnLst>
              </p:cTn>
              <p:nextCondLst>
                <p:cond evt="onClick" delay="0">
                  <p:tgtEl>
                    <p:spTgt spid="45"/>
                  </p:tgtEl>
                </p:cond>
              </p:nextCondLst>
            </p:seq>
            <p:seq concurrent="1" nextAc="seek">
              <p:cTn id="200" restart="whenNotActive" fill="hold" evtFilter="cancelBubble" nodeType="interactiveSeq">
                <p:stCondLst>
                  <p:cond evt="onClick" delay="0">
                    <p:tgtEl>
                      <p:spTgt spid="46"/>
                    </p:tgtEl>
                  </p:cond>
                </p:stCondLst>
                <p:endSync evt="end" delay="0">
                  <p:rtn val="all"/>
                </p:endSync>
                <p:childTnLst>
                  <p:par>
                    <p:cTn id="201" fill="hold">
                      <p:stCondLst>
                        <p:cond delay="0"/>
                      </p:stCondLst>
                      <p:childTnLst>
                        <p:par>
                          <p:cTn id="202" fill="hold">
                            <p:stCondLst>
                              <p:cond delay="0"/>
                            </p:stCondLst>
                            <p:childTnLst>
                              <p:par>
                                <p:cTn id="203" presetID="1" presetClass="exit" presetSubtype="0" fill="hold" grpId="0" nodeType="clickEffect">
                                  <p:stCondLst>
                                    <p:cond delay="0"/>
                                  </p:stCondLst>
                                  <p:childTnLst>
                                    <p:set>
                                      <p:cBhvr>
                                        <p:cTn id="204" dur="1" fill="hold">
                                          <p:stCondLst>
                                            <p:cond delay="0"/>
                                          </p:stCondLst>
                                        </p:cTn>
                                        <p:tgtEl>
                                          <p:spTgt spid="40"/>
                                        </p:tgtEl>
                                        <p:attrNameLst>
                                          <p:attrName>style.visibility</p:attrName>
                                        </p:attrNameLst>
                                      </p:cBhvr>
                                      <p:to>
                                        <p:strVal val="hidden"/>
                                      </p:to>
                                    </p:set>
                                  </p:childTnLst>
                                </p:cTn>
                              </p:par>
                              <p:par>
                                <p:cTn id="205" presetID="1" presetClass="exit" presetSubtype="0" fill="hold" grpId="0" nodeType="withEffect">
                                  <p:stCondLst>
                                    <p:cond delay="0"/>
                                  </p:stCondLst>
                                  <p:childTnLst>
                                    <p:set>
                                      <p:cBhvr>
                                        <p:cTn id="206" dur="1" fill="hold">
                                          <p:stCondLst>
                                            <p:cond delay="0"/>
                                          </p:stCondLst>
                                        </p:cTn>
                                        <p:tgtEl>
                                          <p:spTgt spid="41"/>
                                        </p:tgtEl>
                                        <p:attrNameLst>
                                          <p:attrName>style.visibility</p:attrName>
                                        </p:attrNameLst>
                                      </p:cBhvr>
                                      <p:to>
                                        <p:strVal val="hidden"/>
                                      </p:to>
                                    </p:set>
                                  </p:childTnLst>
                                </p:cTn>
                              </p:par>
                              <p:par>
                                <p:cTn id="207" presetID="1" presetClass="exit" presetSubtype="0" fill="hold" grpId="0" nodeType="withEffect">
                                  <p:stCondLst>
                                    <p:cond delay="0"/>
                                  </p:stCondLst>
                                  <p:childTnLst>
                                    <p:set>
                                      <p:cBhvr>
                                        <p:cTn id="208" dur="1" fill="hold">
                                          <p:stCondLst>
                                            <p:cond delay="0"/>
                                          </p:stCondLst>
                                        </p:cTn>
                                        <p:tgtEl>
                                          <p:spTgt spid="42"/>
                                        </p:tgtEl>
                                        <p:attrNameLst>
                                          <p:attrName>style.visibility</p:attrName>
                                        </p:attrNameLst>
                                      </p:cBhvr>
                                      <p:to>
                                        <p:strVal val="hidden"/>
                                      </p:to>
                                    </p:set>
                                  </p:childTnLst>
                                </p:cTn>
                              </p:par>
                              <p:par>
                                <p:cTn id="209" presetID="1" presetClass="exit" presetSubtype="0" fill="hold" grpId="0" nodeType="withEffect">
                                  <p:stCondLst>
                                    <p:cond delay="0"/>
                                  </p:stCondLst>
                                  <p:childTnLst>
                                    <p:set>
                                      <p:cBhvr>
                                        <p:cTn id="210" dur="1" fill="hold">
                                          <p:stCondLst>
                                            <p:cond delay="0"/>
                                          </p:stCondLst>
                                        </p:cTn>
                                        <p:tgtEl>
                                          <p:spTgt spid="43"/>
                                        </p:tgtEl>
                                        <p:attrNameLst>
                                          <p:attrName>style.visibility</p:attrName>
                                        </p:attrNameLst>
                                      </p:cBhvr>
                                      <p:to>
                                        <p:strVal val="hidden"/>
                                      </p:to>
                                    </p:set>
                                  </p:childTnLst>
                                </p:cTn>
                              </p:par>
                              <p:par>
                                <p:cTn id="211" presetID="1" presetClass="exit" presetSubtype="0" fill="hold" grpId="0" nodeType="withEffect">
                                  <p:stCondLst>
                                    <p:cond delay="0"/>
                                  </p:stCondLst>
                                  <p:childTnLst>
                                    <p:set>
                                      <p:cBhvr>
                                        <p:cTn id="212" dur="1" fill="hold">
                                          <p:stCondLst>
                                            <p:cond delay="0"/>
                                          </p:stCondLst>
                                        </p:cTn>
                                        <p:tgtEl>
                                          <p:spTgt spid="44"/>
                                        </p:tgtEl>
                                        <p:attrNameLst>
                                          <p:attrName>style.visibility</p:attrName>
                                        </p:attrNameLst>
                                      </p:cBhvr>
                                      <p:to>
                                        <p:strVal val="hidden"/>
                                      </p:to>
                                    </p:set>
                                  </p:childTnLst>
                                </p:cTn>
                              </p:par>
                              <p:par>
                                <p:cTn id="213" presetID="1" presetClass="exit" presetSubtype="0" fill="hold" grpId="0" nodeType="withEffect">
                                  <p:stCondLst>
                                    <p:cond delay="0"/>
                                  </p:stCondLst>
                                  <p:childTnLst>
                                    <p:set>
                                      <p:cBhvr>
                                        <p:cTn id="214" dur="1" fill="hold">
                                          <p:stCondLst>
                                            <p:cond delay="0"/>
                                          </p:stCondLst>
                                        </p:cTn>
                                        <p:tgtEl>
                                          <p:spTgt spid="45"/>
                                        </p:tgtEl>
                                        <p:attrNameLst>
                                          <p:attrName>style.visibility</p:attrName>
                                        </p:attrNameLst>
                                      </p:cBhvr>
                                      <p:to>
                                        <p:strVal val="hidden"/>
                                      </p:to>
                                    </p:set>
                                  </p:childTnLst>
                                </p:cTn>
                              </p:par>
                              <p:par>
                                <p:cTn id="215" presetID="1" presetClass="exit" presetSubtype="0" fill="hold" grpId="0" nodeType="withEffect">
                                  <p:stCondLst>
                                    <p:cond delay="0"/>
                                  </p:stCondLst>
                                  <p:childTnLst>
                                    <p:set>
                                      <p:cBhvr>
                                        <p:cTn id="216" dur="1" fill="hold">
                                          <p:stCondLst>
                                            <p:cond delay="0"/>
                                          </p:stCondLst>
                                        </p:cTn>
                                        <p:tgtEl>
                                          <p:spTgt spid="68"/>
                                        </p:tgtEl>
                                        <p:attrNameLst>
                                          <p:attrName>style.visibility</p:attrName>
                                        </p:attrNameLst>
                                      </p:cBhvr>
                                      <p:to>
                                        <p:strVal val="hidden"/>
                                      </p:to>
                                    </p:set>
                                  </p:childTnLst>
                                </p:cTn>
                              </p:par>
                              <p:par>
                                <p:cTn id="217" presetID="1" presetClass="exit" presetSubtype="0" fill="hold" grpId="0" nodeType="withEffect">
                                  <p:stCondLst>
                                    <p:cond delay="0"/>
                                  </p:stCondLst>
                                  <p:childTnLst>
                                    <p:set>
                                      <p:cBhvr>
                                        <p:cTn id="218" dur="1" fill="hold">
                                          <p:stCondLst>
                                            <p:cond delay="0"/>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219" restart="whenNotActive" fill="hold" evtFilter="cancelBubble" nodeType="interactiveSeq">
                <p:stCondLst>
                  <p:cond evt="onClick" delay="0">
                    <p:tgtEl>
                      <p:spTgt spid="68"/>
                    </p:tgtEl>
                  </p:cond>
                </p:stCondLst>
                <p:endSync evt="end" delay="0">
                  <p:rtn val="all"/>
                </p:endSync>
                <p:childTnLst>
                  <p:par>
                    <p:cTn id="220" fill="hold">
                      <p:stCondLst>
                        <p:cond delay="0"/>
                      </p:stCondLst>
                      <p:childTnLst>
                        <p:par>
                          <p:cTn id="221" fill="hold">
                            <p:stCondLst>
                              <p:cond delay="0"/>
                            </p:stCondLst>
                            <p:childTnLst>
                              <p:par>
                                <p:cTn id="222" presetID="1" presetClass="entr" presetSubtype="0" fill="hold" grpId="0" nodeType="clickEffect">
                                  <p:stCondLst>
                                    <p:cond delay="0"/>
                                  </p:stCondLst>
                                  <p:childTnLst>
                                    <p:set>
                                      <p:cBhvr>
                                        <p:cTn id="223" dur="1" fill="hold">
                                          <p:stCondLst>
                                            <p:cond delay="0"/>
                                          </p:stCondLst>
                                        </p:cTn>
                                        <p:tgtEl>
                                          <p:spTgt spid="62"/>
                                        </p:tgtEl>
                                        <p:attrNameLst>
                                          <p:attrName>style.visibility</p:attrName>
                                        </p:attrNameLst>
                                      </p:cBhvr>
                                      <p:to>
                                        <p:strVal val="visible"/>
                                      </p:to>
                                    </p:set>
                                  </p:childTnLst>
                                </p:cTn>
                              </p:par>
                            </p:childTnLst>
                          </p:cTn>
                        </p:par>
                      </p:childTnLst>
                    </p:cTn>
                  </p:par>
                  <p:par>
                    <p:cTn id="224" fill="hold">
                      <p:stCondLst>
                        <p:cond delay="indefinite"/>
                      </p:stCondLst>
                      <p:childTnLst>
                        <p:par>
                          <p:cTn id="225" fill="hold">
                            <p:stCondLst>
                              <p:cond delay="0"/>
                            </p:stCondLst>
                            <p:childTnLst>
                              <p:par>
                                <p:cTn id="226" presetID="1" presetClass="entr" presetSubtype="0" fill="hold" grpId="0" nodeType="clickEffect">
                                  <p:stCondLst>
                                    <p:cond delay="0"/>
                                  </p:stCondLst>
                                  <p:childTnLst>
                                    <p:set>
                                      <p:cBhvr>
                                        <p:cTn id="227" dur="1" fill="hold">
                                          <p:stCondLst>
                                            <p:cond delay="0"/>
                                          </p:stCondLst>
                                        </p:cTn>
                                        <p:tgtEl>
                                          <p:spTgt spid="63"/>
                                        </p:tgtEl>
                                        <p:attrNameLst>
                                          <p:attrName>style.visibility</p:attrName>
                                        </p:attrNameLst>
                                      </p:cBhvr>
                                      <p:to>
                                        <p:strVal val="visible"/>
                                      </p:to>
                                    </p:set>
                                  </p:childTnLst>
                                </p:cTn>
                              </p:par>
                            </p:childTnLst>
                          </p:cTn>
                        </p:par>
                      </p:childTnLst>
                    </p:cTn>
                  </p:par>
                  <p:par>
                    <p:cTn id="228" fill="hold">
                      <p:stCondLst>
                        <p:cond delay="indefinite"/>
                      </p:stCondLst>
                      <p:childTnLst>
                        <p:par>
                          <p:cTn id="229" fill="hold">
                            <p:stCondLst>
                              <p:cond delay="0"/>
                            </p:stCondLst>
                            <p:childTnLst>
                              <p:par>
                                <p:cTn id="230" presetID="1" presetClass="entr" presetSubtype="0" fill="hold" grpId="0" nodeType="clickEffect">
                                  <p:stCondLst>
                                    <p:cond delay="0"/>
                                  </p:stCondLst>
                                  <p:childTnLst>
                                    <p:set>
                                      <p:cBhvr>
                                        <p:cTn id="231" dur="1" fill="hold">
                                          <p:stCondLst>
                                            <p:cond delay="0"/>
                                          </p:stCondLst>
                                        </p:cTn>
                                        <p:tgtEl>
                                          <p:spTgt spid="64"/>
                                        </p:tgtEl>
                                        <p:attrNameLst>
                                          <p:attrName>style.visibility</p:attrName>
                                        </p:attrNameLst>
                                      </p:cBhvr>
                                      <p:to>
                                        <p:strVal val="visible"/>
                                      </p:to>
                                    </p:set>
                                  </p:childTnLst>
                                </p:cTn>
                              </p:par>
                            </p:childTnLst>
                          </p:cTn>
                        </p:par>
                      </p:childTnLst>
                    </p:cTn>
                  </p:par>
                  <p:par>
                    <p:cTn id="232" fill="hold">
                      <p:stCondLst>
                        <p:cond delay="indefinite"/>
                      </p:stCondLst>
                      <p:childTnLst>
                        <p:par>
                          <p:cTn id="233" fill="hold">
                            <p:stCondLst>
                              <p:cond delay="0"/>
                            </p:stCondLst>
                            <p:childTnLst>
                              <p:par>
                                <p:cTn id="234" presetID="1" presetClass="entr" presetSubtype="0" fill="hold" grpId="0" nodeType="clickEffect">
                                  <p:stCondLst>
                                    <p:cond delay="0"/>
                                  </p:stCondLst>
                                  <p:childTnLst>
                                    <p:set>
                                      <p:cBhvr>
                                        <p:cTn id="235" dur="1" fill="hold">
                                          <p:stCondLst>
                                            <p:cond delay="0"/>
                                          </p:stCondLst>
                                        </p:cTn>
                                        <p:tgtEl>
                                          <p:spTgt spid="65"/>
                                        </p:tgtEl>
                                        <p:attrNameLst>
                                          <p:attrName>style.visibility</p:attrName>
                                        </p:attrNameLst>
                                      </p:cBhvr>
                                      <p:to>
                                        <p:strVal val="visible"/>
                                      </p:to>
                                    </p:set>
                                  </p:childTnLst>
                                </p:cTn>
                              </p:par>
                            </p:childTnLst>
                          </p:cTn>
                        </p:par>
                      </p:childTnLst>
                    </p:cTn>
                  </p:par>
                  <p:par>
                    <p:cTn id="236" fill="hold">
                      <p:stCondLst>
                        <p:cond delay="indefinite"/>
                      </p:stCondLst>
                      <p:childTnLst>
                        <p:par>
                          <p:cTn id="237" fill="hold">
                            <p:stCondLst>
                              <p:cond delay="0"/>
                            </p:stCondLst>
                            <p:childTnLst>
                              <p:par>
                                <p:cTn id="238" presetID="1" presetClass="entr" presetSubtype="0" fill="hold" grpId="0" nodeType="clickEffect">
                                  <p:stCondLst>
                                    <p:cond delay="0"/>
                                  </p:stCondLst>
                                  <p:childTnLst>
                                    <p:set>
                                      <p:cBhvr>
                                        <p:cTn id="239" dur="1" fill="hold">
                                          <p:stCondLst>
                                            <p:cond delay="0"/>
                                          </p:stCondLst>
                                        </p:cTn>
                                        <p:tgtEl>
                                          <p:spTgt spid="66"/>
                                        </p:tgtEl>
                                        <p:attrNameLst>
                                          <p:attrName>style.visibility</p:attrName>
                                        </p:attrNameLst>
                                      </p:cBhvr>
                                      <p:to>
                                        <p:strVal val="visible"/>
                                      </p:to>
                                    </p:set>
                                  </p:childTnLst>
                                </p:cTn>
                              </p:par>
                            </p:childTnLst>
                          </p:cTn>
                        </p:par>
                      </p:childTnLst>
                    </p:cTn>
                  </p:par>
                  <p:par>
                    <p:cTn id="240" fill="hold">
                      <p:stCondLst>
                        <p:cond delay="indefinite"/>
                      </p:stCondLst>
                      <p:childTnLst>
                        <p:par>
                          <p:cTn id="241" fill="hold">
                            <p:stCondLst>
                              <p:cond delay="0"/>
                            </p:stCondLst>
                            <p:childTnLst>
                              <p:par>
                                <p:cTn id="242" presetID="1" presetClass="entr" presetSubtype="0" fill="hold" grpId="0" nodeType="clickEffect">
                                  <p:stCondLst>
                                    <p:cond delay="0"/>
                                  </p:stCondLst>
                                  <p:childTnLst>
                                    <p:set>
                                      <p:cBhvr>
                                        <p:cTn id="243" dur="1" fill="hold">
                                          <p:stCondLst>
                                            <p:cond delay="0"/>
                                          </p:stCondLst>
                                        </p:cTn>
                                        <p:tgtEl>
                                          <p:spTgt spid="67"/>
                                        </p:tgtEl>
                                        <p:attrNameLst>
                                          <p:attrName>style.visibility</p:attrName>
                                        </p:attrNameLst>
                                      </p:cBhvr>
                                      <p:to>
                                        <p:strVal val="visible"/>
                                      </p:to>
                                    </p:set>
                                  </p:childTnLst>
                                </p:cTn>
                              </p:par>
                            </p:childTnLst>
                          </p:cTn>
                        </p:par>
                      </p:childTnLst>
                    </p:cTn>
                  </p:par>
                  <p:par>
                    <p:cTn id="244" fill="hold">
                      <p:stCondLst>
                        <p:cond delay="indefinite"/>
                      </p:stCondLst>
                      <p:childTnLst>
                        <p:par>
                          <p:cTn id="245" fill="hold">
                            <p:stCondLst>
                              <p:cond delay="0"/>
                            </p:stCondLst>
                            <p:childTnLst>
                              <p:par>
                                <p:cTn id="246" presetID="1" presetClass="entr" presetSubtype="0" fill="hold" grpId="0" nodeType="clickEffect">
                                  <p:stCondLst>
                                    <p:cond delay="0"/>
                                  </p:stCondLst>
                                  <p:childTnLst>
                                    <p:set>
                                      <p:cBhvr>
                                        <p:cTn id="247" dur="1" fill="hold">
                                          <p:stCondLst>
                                            <p:cond delay="0"/>
                                          </p:stCondLst>
                                        </p:cTn>
                                        <p:tgtEl>
                                          <p:spTgt spid="69"/>
                                        </p:tgtEl>
                                        <p:attrNameLst>
                                          <p:attrName>style.visibility</p:attrName>
                                        </p:attrNameLst>
                                      </p:cBhvr>
                                      <p:to>
                                        <p:strVal val="visible"/>
                                      </p:to>
                                    </p:set>
                                  </p:childTnLst>
                                </p:cTn>
                              </p:par>
                            </p:childTnLst>
                          </p:cTn>
                        </p:par>
                      </p:childTnLst>
                    </p:cTn>
                  </p:par>
                  <p:par>
                    <p:cTn id="248" fill="hold">
                      <p:stCondLst>
                        <p:cond delay="indefinite"/>
                      </p:stCondLst>
                      <p:childTnLst>
                        <p:par>
                          <p:cTn id="249" fill="hold">
                            <p:stCondLst>
                              <p:cond delay="0"/>
                            </p:stCondLst>
                            <p:childTnLst>
                              <p:par>
                                <p:cTn id="250" presetID="1" presetClass="entr" presetSubtype="0" fill="hold" grpId="0" nodeType="clickEffect">
                                  <p:stCondLst>
                                    <p:cond delay="0"/>
                                  </p:stCondLst>
                                  <p:childTnLst>
                                    <p:set>
                                      <p:cBhvr>
                                        <p:cTn id="251" dur="1" fill="hold">
                                          <p:stCondLst>
                                            <p:cond delay="0"/>
                                          </p:stCondLst>
                                        </p:cTn>
                                        <p:tgtEl>
                                          <p:spTgt spid="70"/>
                                        </p:tgtEl>
                                        <p:attrNameLst>
                                          <p:attrName>style.visibility</p:attrName>
                                        </p:attrNameLst>
                                      </p:cBhvr>
                                      <p:to>
                                        <p:strVal val="visible"/>
                                      </p:to>
                                    </p:set>
                                  </p:childTnLst>
                                </p:cTn>
                              </p:par>
                            </p:childTnLst>
                          </p:cTn>
                        </p:par>
                      </p:childTnLst>
                    </p:cTn>
                  </p:par>
                </p:childTnLst>
              </p:cTn>
              <p:nextCondLst>
                <p:cond evt="onClick" delay="0">
                  <p:tgtEl>
                    <p:spTgt spid="68"/>
                  </p:tgtEl>
                </p:cond>
              </p:nextCondLst>
            </p:seq>
            <p:seq concurrent="1" nextAc="seek">
              <p:cTn id="252" restart="whenNotActive" fill="hold" evtFilter="cancelBubble" nodeType="interactiveSeq">
                <p:stCondLst>
                  <p:cond evt="onClick" delay="0">
                    <p:tgtEl>
                      <p:spTgt spid="77"/>
                    </p:tgtEl>
                  </p:cond>
                </p:stCondLst>
                <p:endSync evt="end" delay="0">
                  <p:rtn val="all"/>
                </p:endSync>
                <p:childTnLst>
                  <p:par>
                    <p:cTn id="253" fill="hold">
                      <p:stCondLst>
                        <p:cond delay="0"/>
                      </p:stCondLst>
                      <p:childTnLst>
                        <p:par>
                          <p:cTn id="254" fill="hold">
                            <p:stCondLst>
                              <p:cond delay="0"/>
                            </p:stCondLst>
                            <p:childTnLst>
                              <p:par>
                                <p:cTn id="255" presetID="1" presetClass="entr" presetSubtype="0" fill="hold" grpId="0" nodeType="clickEffect">
                                  <p:stCondLst>
                                    <p:cond delay="0"/>
                                  </p:stCondLst>
                                  <p:childTnLst>
                                    <p:set>
                                      <p:cBhvr>
                                        <p:cTn id="256" dur="1" fill="hold">
                                          <p:stCondLst>
                                            <p:cond delay="0"/>
                                          </p:stCondLst>
                                        </p:cTn>
                                        <p:tgtEl>
                                          <p:spTgt spid="71"/>
                                        </p:tgtEl>
                                        <p:attrNameLst>
                                          <p:attrName>style.visibility</p:attrName>
                                        </p:attrNameLst>
                                      </p:cBhvr>
                                      <p:to>
                                        <p:strVal val="visible"/>
                                      </p:to>
                                    </p:set>
                                  </p:childTnLst>
                                </p:cTn>
                              </p:par>
                            </p:childTnLst>
                          </p:cTn>
                        </p:par>
                      </p:childTnLst>
                    </p:cTn>
                  </p:par>
                  <p:par>
                    <p:cTn id="257" fill="hold">
                      <p:stCondLst>
                        <p:cond delay="indefinite"/>
                      </p:stCondLst>
                      <p:childTnLst>
                        <p:par>
                          <p:cTn id="258" fill="hold">
                            <p:stCondLst>
                              <p:cond delay="0"/>
                            </p:stCondLst>
                            <p:childTnLst>
                              <p:par>
                                <p:cTn id="259" presetID="1" presetClass="entr" presetSubtype="0" fill="hold" grpId="0" nodeType="clickEffect">
                                  <p:stCondLst>
                                    <p:cond delay="0"/>
                                  </p:stCondLst>
                                  <p:childTnLst>
                                    <p:set>
                                      <p:cBhvr>
                                        <p:cTn id="260" dur="1" fill="hold">
                                          <p:stCondLst>
                                            <p:cond delay="0"/>
                                          </p:stCondLst>
                                        </p:cTn>
                                        <p:tgtEl>
                                          <p:spTgt spid="72"/>
                                        </p:tgtEl>
                                        <p:attrNameLst>
                                          <p:attrName>style.visibility</p:attrName>
                                        </p:attrNameLst>
                                      </p:cBhvr>
                                      <p:to>
                                        <p:strVal val="visible"/>
                                      </p:to>
                                    </p:set>
                                  </p:childTnLst>
                                </p:cTn>
                              </p:par>
                            </p:childTnLst>
                          </p:cTn>
                        </p:par>
                      </p:childTnLst>
                    </p:cTn>
                  </p:par>
                  <p:par>
                    <p:cTn id="261" fill="hold">
                      <p:stCondLst>
                        <p:cond delay="indefinite"/>
                      </p:stCondLst>
                      <p:childTnLst>
                        <p:par>
                          <p:cTn id="262" fill="hold">
                            <p:stCondLst>
                              <p:cond delay="0"/>
                            </p:stCondLst>
                            <p:childTnLst>
                              <p:par>
                                <p:cTn id="263" presetID="1" presetClass="entr" presetSubtype="0" fill="hold" grpId="0" nodeType="clickEffect">
                                  <p:stCondLst>
                                    <p:cond delay="0"/>
                                  </p:stCondLst>
                                  <p:childTnLst>
                                    <p:set>
                                      <p:cBhvr>
                                        <p:cTn id="264" dur="1" fill="hold">
                                          <p:stCondLst>
                                            <p:cond delay="0"/>
                                          </p:stCondLst>
                                        </p:cTn>
                                        <p:tgtEl>
                                          <p:spTgt spid="73"/>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presetID="1" presetClass="entr" presetSubtype="0" fill="hold" grpId="0" nodeType="clickEffect">
                                  <p:stCondLst>
                                    <p:cond delay="0"/>
                                  </p:stCondLst>
                                  <p:childTnLst>
                                    <p:set>
                                      <p:cBhvr>
                                        <p:cTn id="268" dur="1" fill="hold">
                                          <p:stCondLst>
                                            <p:cond delay="0"/>
                                          </p:stCondLst>
                                        </p:cTn>
                                        <p:tgtEl>
                                          <p:spTgt spid="74"/>
                                        </p:tgtEl>
                                        <p:attrNameLst>
                                          <p:attrName>style.visibility</p:attrName>
                                        </p:attrNameLst>
                                      </p:cBhvr>
                                      <p:to>
                                        <p:strVal val="visible"/>
                                      </p:to>
                                    </p:set>
                                  </p:childTnLst>
                                </p:cTn>
                              </p:par>
                            </p:childTnLst>
                          </p:cTn>
                        </p:par>
                      </p:childTnLst>
                    </p:cTn>
                  </p:par>
                  <p:par>
                    <p:cTn id="269" fill="hold">
                      <p:stCondLst>
                        <p:cond delay="indefinite"/>
                      </p:stCondLst>
                      <p:childTnLst>
                        <p:par>
                          <p:cTn id="270" fill="hold">
                            <p:stCondLst>
                              <p:cond delay="0"/>
                            </p:stCondLst>
                            <p:childTnLst>
                              <p:par>
                                <p:cTn id="271" presetID="1" presetClass="entr" presetSubtype="0" fill="hold" grpId="0" nodeType="clickEffect">
                                  <p:stCondLst>
                                    <p:cond delay="0"/>
                                  </p:stCondLst>
                                  <p:childTnLst>
                                    <p:set>
                                      <p:cBhvr>
                                        <p:cTn id="272" dur="1" fill="hold">
                                          <p:stCondLst>
                                            <p:cond delay="0"/>
                                          </p:stCondLst>
                                        </p:cTn>
                                        <p:tgtEl>
                                          <p:spTgt spid="75"/>
                                        </p:tgtEl>
                                        <p:attrNameLst>
                                          <p:attrName>style.visibility</p:attrName>
                                        </p:attrNameLst>
                                      </p:cBhvr>
                                      <p:to>
                                        <p:strVal val="visible"/>
                                      </p:to>
                                    </p:set>
                                  </p:childTnLst>
                                </p:cTn>
                              </p:par>
                            </p:childTnLst>
                          </p:cTn>
                        </p:par>
                      </p:childTnLst>
                    </p:cTn>
                  </p:par>
                  <p:par>
                    <p:cTn id="273" fill="hold">
                      <p:stCondLst>
                        <p:cond delay="indefinite"/>
                      </p:stCondLst>
                      <p:childTnLst>
                        <p:par>
                          <p:cTn id="274" fill="hold">
                            <p:stCondLst>
                              <p:cond delay="0"/>
                            </p:stCondLst>
                            <p:childTnLst>
                              <p:par>
                                <p:cTn id="275" presetID="1" presetClass="entr" presetSubtype="0" fill="hold" grpId="0" nodeType="clickEffect">
                                  <p:stCondLst>
                                    <p:cond delay="0"/>
                                  </p:stCondLst>
                                  <p:childTnLst>
                                    <p:set>
                                      <p:cBhvr>
                                        <p:cTn id="276" dur="1" fill="hold">
                                          <p:stCondLst>
                                            <p:cond delay="0"/>
                                          </p:stCondLst>
                                        </p:cTn>
                                        <p:tgtEl>
                                          <p:spTgt spid="76"/>
                                        </p:tgtEl>
                                        <p:attrNameLst>
                                          <p:attrName>style.visibility</p:attrName>
                                        </p:attrNameLst>
                                      </p:cBhvr>
                                      <p:to>
                                        <p:strVal val="visible"/>
                                      </p:to>
                                    </p:set>
                                  </p:childTnLst>
                                </p:cTn>
                              </p:par>
                            </p:childTnLst>
                          </p:cTn>
                        </p:par>
                      </p:childTnLst>
                    </p:cTn>
                  </p:par>
                  <p:par>
                    <p:cTn id="277" fill="hold">
                      <p:stCondLst>
                        <p:cond delay="indefinite"/>
                      </p:stCondLst>
                      <p:childTnLst>
                        <p:par>
                          <p:cTn id="278" fill="hold">
                            <p:stCondLst>
                              <p:cond delay="0"/>
                            </p:stCondLst>
                            <p:childTnLst>
                              <p:par>
                                <p:cTn id="279" presetID="1" presetClass="entr" presetSubtype="0" fill="hold" grpId="0" nodeType="clickEffect">
                                  <p:stCondLst>
                                    <p:cond delay="0"/>
                                  </p:stCondLst>
                                  <p:childTnLst>
                                    <p:set>
                                      <p:cBhvr>
                                        <p:cTn id="280" dur="1" fill="hold">
                                          <p:stCondLst>
                                            <p:cond delay="0"/>
                                          </p:stCondLst>
                                        </p:cTn>
                                        <p:tgtEl>
                                          <p:spTgt spid="78"/>
                                        </p:tgtEl>
                                        <p:attrNameLst>
                                          <p:attrName>style.visibility</p:attrName>
                                        </p:attrNameLst>
                                      </p:cBhvr>
                                      <p:to>
                                        <p:strVal val="visible"/>
                                      </p:to>
                                    </p:set>
                                  </p:childTnLst>
                                </p:cTn>
                              </p:par>
                            </p:childTnLst>
                          </p:cTn>
                        </p:par>
                      </p:childTnLst>
                    </p:cTn>
                  </p:par>
                  <p:par>
                    <p:cTn id="281" fill="hold">
                      <p:stCondLst>
                        <p:cond delay="indefinite"/>
                      </p:stCondLst>
                      <p:childTnLst>
                        <p:par>
                          <p:cTn id="282" fill="hold">
                            <p:stCondLst>
                              <p:cond delay="0"/>
                            </p:stCondLst>
                            <p:childTnLst>
                              <p:par>
                                <p:cTn id="283" presetID="1" presetClass="entr" presetSubtype="0" fill="hold" grpId="0" nodeType="clickEffect">
                                  <p:stCondLst>
                                    <p:cond delay="0"/>
                                  </p:stCondLst>
                                  <p:childTnLst>
                                    <p:set>
                                      <p:cBhvr>
                                        <p:cTn id="284" dur="1" fill="hold">
                                          <p:stCondLst>
                                            <p:cond delay="0"/>
                                          </p:stCondLst>
                                        </p:cTn>
                                        <p:tgtEl>
                                          <p:spTgt spid="79"/>
                                        </p:tgtEl>
                                        <p:attrNameLst>
                                          <p:attrName>style.visibility</p:attrName>
                                        </p:attrNameLst>
                                      </p:cBhvr>
                                      <p:to>
                                        <p:strVal val="visible"/>
                                      </p:to>
                                    </p:set>
                                  </p:childTnLst>
                                </p:cTn>
                              </p:par>
                            </p:childTnLst>
                          </p:cTn>
                        </p:par>
                      </p:childTnLst>
                    </p:cTn>
                  </p:par>
                </p:childTnLst>
              </p:cTn>
              <p:nextCondLst>
                <p:cond evt="onClick" delay="0">
                  <p:tgtEl>
                    <p:spTgt spid="77"/>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3"/>
          <p:cNvSpPr txBox="1">
            <a:spLocks/>
          </p:cNvSpPr>
          <p:nvPr/>
        </p:nvSpPr>
        <p:spPr>
          <a:xfrm>
            <a:off x="800100" y="0"/>
            <a:ext cx="13166725" cy="1679575"/>
          </a:xfrm>
          <a:prstGeom prst="rect">
            <a:avLst/>
          </a:prstGeom>
        </p:spPr>
        <p:txBody>
          <a:bodyPr/>
          <a:lstStyle/>
          <a:p>
            <a:pPr algn="ctr" defTabSz="1254125" eaLnBrk="0" hangingPunct="0">
              <a:defRPr/>
            </a:pPr>
            <a:r>
              <a:rPr lang="fr-FR" sz="6000" b="1" i="1" kern="0" dirty="0">
                <a:solidFill>
                  <a:srgbClr val="3399FF"/>
                </a:solidFill>
                <a:latin typeface="+mj-lt"/>
                <a:ea typeface="+mj-ea"/>
                <a:cs typeface="+mj-cs"/>
              </a:rPr>
              <a:t>Qui a traversé une vitre avant de s’écraser au sol ?</a:t>
            </a:r>
          </a:p>
        </p:txBody>
      </p:sp>
      <p:sp>
        <p:nvSpPr>
          <p:cNvPr id="3" name="Rectangle à coins arrondis 2">
            <a:hlinkClick r:id="" action="ppaction://hlinkshowjump?jump=nextslide"/>
          </p:cNvPr>
          <p:cNvSpPr/>
          <p:nvPr/>
        </p:nvSpPr>
        <p:spPr>
          <a:xfrm>
            <a:off x="5905452" y="5257799"/>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Mathilde</a:t>
            </a:r>
          </a:p>
        </p:txBody>
      </p:sp>
      <p:sp>
        <p:nvSpPr>
          <p:cNvPr id="4" name="Rectangle à coins arrondis 3">
            <a:hlinkClick r:id="" action="ppaction://hlinkshowjump?jump=lastslide"/>
          </p:cNvPr>
          <p:cNvSpPr/>
          <p:nvPr/>
        </p:nvSpPr>
        <p:spPr>
          <a:xfrm>
            <a:off x="571452" y="2438399"/>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Marion</a:t>
            </a:r>
          </a:p>
        </p:txBody>
      </p:sp>
      <p:sp>
        <p:nvSpPr>
          <p:cNvPr id="5" name="Rectangle à coins arrondis 4"/>
          <p:cNvSpPr/>
          <p:nvPr/>
        </p:nvSpPr>
        <p:spPr>
          <a:xfrm>
            <a:off x="5829252" y="2447929"/>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Antoine</a:t>
            </a:r>
          </a:p>
        </p:txBody>
      </p:sp>
      <p:sp>
        <p:nvSpPr>
          <p:cNvPr id="6" name="Rectangle à coins arrondis 5"/>
          <p:cNvSpPr/>
          <p:nvPr/>
        </p:nvSpPr>
        <p:spPr>
          <a:xfrm>
            <a:off x="647652" y="5267330"/>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Alexandra</a:t>
            </a:r>
          </a:p>
        </p:txBody>
      </p:sp>
      <p:sp>
        <p:nvSpPr>
          <p:cNvPr id="7" name="Rectangle à coins arrondis 6"/>
          <p:cNvSpPr/>
          <p:nvPr/>
        </p:nvSpPr>
        <p:spPr>
          <a:xfrm>
            <a:off x="10858452" y="2438385"/>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Elodie</a:t>
            </a:r>
          </a:p>
        </p:txBody>
      </p:sp>
      <p:sp>
        <p:nvSpPr>
          <p:cNvPr id="8" name="Rectangle à coins arrondis 7"/>
          <p:cNvSpPr/>
          <p:nvPr/>
        </p:nvSpPr>
        <p:spPr>
          <a:xfrm>
            <a:off x="10934652" y="5267329"/>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Samantha</a:t>
            </a:r>
          </a:p>
        </p:txBody>
      </p:sp>
    </p:spTree>
  </p:cSld>
  <p:clrMapOvr>
    <a:masterClrMapping/>
  </p:clrMapOvr>
  <p:transition>
    <p:fade thruBlk="1"/>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4"/>
                                        </p:tgtEl>
                                        <p:attrNameLst>
                                          <p:attrName>fillcolor</p:attrName>
                                        </p:attrNameLst>
                                      </p:cBhvr>
                                      <p:to>
                                        <a:schemeClr val="accent2"/>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5"/>
                                        </p:tgtEl>
                                        <p:attrNameLst>
                                          <p:attrName>fillcolor</p:attrName>
                                        </p:attrNameLst>
                                      </p:cBhvr>
                                      <p:to>
                                        <a:schemeClr val="accent2"/>
                                      </p:to>
                                    </p:animClr>
                                    <p:set>
                                      <p:cBhvr>
                                        <p:cTn id="14" dur="2000" fill="hold"/>
                                        <p:tgtEl>
                                          <p:spTgt spid="5"/>
                                        </p:tgtEl>
                                        <p:attrNameLst>
                                          <p:attrName>fill.type</p:attrName>
                                        </p:attrNameLst>
                                      </p:cBhvr>
                                      <p:to>
                                        <p:strVal val="solid"/>
                                      </p:to>
                                    </p:set>
                                    <p:set>
                                      <p:cBhvr>
                                        <p:cTn id="15"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p:cBhvr>
                                        <p:cTn id="20" dur="2000" fill="hold"/>
                                        <p:tgtEl>
                                          <p:spTgt spid="6"/>
                                        </p:tgtEl>
                                        <p:attrNameLst>
                                          <p:attrName>fillcolor</p:attrName>
                                        </p:attrNameLst>
                                      </p:cBhvr>
                                      <p:to>
                                        <a:schemeClr val="accent2"/>
                                      </p:to>
                                    </p:animClr>
                                    <p:set>
                                      <p:cBhvr>
                                        <p:cTn id="21" dur="2000" fill="hold"/>
                                        <p:tgtEl>
                                          <p:spTgt spid="6"/>
                                        </p:tgtEl>
                                        <p:attrNameLst>
                                          <p:attrName>fill.type</p:attrName>
                                        </p:attrNameLst>
                                      </p:cBhvr>
                                      <p:to>
                                        <p:strVal val="solid"/>
                                      </p:to>
                                    </p:set>
                                    <p:set>
                                      <p:cBhvr>
                                        <p:cTn id="22"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p:cBhvr>
                                        <p:cTn id="27" dur="2000" fill="hold"/>
                                        <p:tgtEl>
                                          <p:spTgt spid="7"/>
                                        </p:tgtEl>
                                        <p:attrNameLst>
                                          <p:attrName>fillcolor</p:attrName>
                                        </p:attrNameLst>
                                      </p:cBhvr>
                                      <p:to>
                                        <a:schemeClr val="accent2"/>
                                      </p:to>
                                    </p:animClr>
                                    <p:set>
                                      <p:cBhvr>
                                        <p:cTn id="28" dur="2000" fill="hold"/>
                                        <p:tgtEl>
                                          <p:spTgt spid="7"/>
                                        </p:tgtEl>
                                        <p:attrNameLst>
                                          <p:attrName>fill.type</p:attrName>
                                        </p:attrNameLst>
                                      </p:cBhvr>
                                      <p:to>
                                        <p:strVal val="solid"/>
                                      </p:to>
                                    </p:set>
                                    <p:set>
                                      <p:cBhvr>
                                        <p:cTn id="29"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p:cBhvr>
                                        <p:cTn id="34" dur="2000" fill="hold"/>
                                        <p:tgtEl>
                                          <p:spTgt spid="8"/>
                                        </p:tgtEl>
                                        <p:attrNameLst>
                                          <p:attrName>fillcolor</p:attrName>
                                        </p:attrNameLst>
                                      </p:cBhvr>
                                      <p:to>
                                        <a:schemeClr val="accent2"/>
                                      </p:to>
                                    </p:animClr>
                                    <p:set>
                                      <p:cBhvr>
                                        <p:cTn id="35" dur="2000" fill="hold"/>
                                        <p:tgtEl>
                                          <p:spTgt spid="8"/>
                                        </p:tgtEl>
                                        <p:attrNameLst>
                                          <p:attrName>fill.type</p:attrName>
                                        </p:attrNameLst>
                                      </p:cBhvr>
                                      <p:to>
                                        <p:strVal val="solid"/>
                                      </p:to>
                                    </p:set>
                                    <p:set>
                                      <p:cBhvr>
                                        <p:cTn id="36"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3"/>
          <p:cNvSpPr txBox="1">
            <a:spLocks/>
          </p:cNvSpPr>
          <p:nvPr/>
        </p:nvSpPr>
        <p:spPr>
          <a:xfrm>
            <a:off x="800100" y="0"/>
            <a:ext cx="13166725" cy="1679575"/>
          </a:xfrm>
          <a:prstGeom prst="rect">
            <a:avLst/>
          </a:prstGeom>
        </p:spPr>
        <p:txBody>
          <a:bodyPr/>
          <a:lstStyle/>
          <a:p>
            <a:pPr algn="ctr" defTabSz="1254125" eaLnBrk="0" hangingPunct="0">
              <a:defRPr/>
            </a:pPr>
            <a:r>
              <a:rPr lang="fr-FR" sz="6000" b="1" i="1" kern="0" dirty="0">
                <a:solidFill>
                  <a:srgbClr val="3399FF"/>
                </a:solidFill>
                <a:latin typeface="+mj-lt"/>
                <a:ea typeface="+mj-ea"/>
                <a:cs typeface="+mj-cs"/>
              </a:rPr>
              <a:t>Qui est mort par strangulation?</a:t>
            </a:r>
          </a:p>
        </p:txBody>
      </p:sp>
      <p:sp>
        <p:nvSpPr>
          <p:cNvPr id="3" name="Rectangle à coins arrondis 2">
            <a:hlinkClick r:id="" action="ppaction://hlinkshowjump?jump=nextslide"/>
          </p:cNvPr>
          <p:cNvSpPr/>
          <p:nvPr/>
        </p:nvSpPr>
        <p:spPr>
          <a:xfrm>
            <a:off x="571452" y="2447930"/>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Marion</a:t>
            </a:r>
          </a:p>
        </p:txBody>
      </p:sp>
      <p:sp>
        <p:nvSpPr>
          <p:cNvPr id="4" name="Rectangle à coins arrondis 3"/>
          <p:cNvSpPr/>
          <p:nvPr/>
        </p:nvSpPr>
        <p:spPr>
          <a:xfrm>
            <a:off x="5905452" y="5267330"/>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Mathilde</a:t>
            </a:r>
          </a:p>
        </p:txBody>
      </p:sp>
      <p:sp>
        <p:nvSpPr>
          <p:cNvPr id="5" name="Rectangle à coins arrondis 4">
            <a:hlinkClick r:id="" action="ppaction://hlinkshowjump?jump=lastslide"/>
          </p:cNvPr>
          <p:cNvSpPr/>
          <p:nvPr/>
        </p:nvSpPr>
        <p:spPr>
          <a:xfrm>
            <a:off x="5829252" y="2447930"/>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Antoine</a:t>
            </a:r>
          </a:p>
        </p:txBody>
      </p:sp>
      <p:sp>
        <p:nvSpPr>
          <p:cNvPr id="6" name="Rectangle à coins arrondis 5"/>
          <p:cNvSpPr/>
          <p:nvPr/>
        </p:nvSpPr>
        <p:spPr>
          <a:xfrm>
            <a:off x="647652" y="5267330"/>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Alexandra</a:t>
            </a:r>
          </a:p>
        </p:txBody>
      </p:sp>
      <p:sp>
        <p:nvSpPr>
          <p:cNvPr id="7" name="Rectangle à coins arrondis 6"/>
          <p:cNvSpPr/>
          <p:nvPr/>
        </p:nvSpPr>
        <p:spPr>
          <a:xfrm>
            <a:off x="10858452" y="2438386"/>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Morgane</a:t>
            </a:r>
          </a:p>
        </p:txBody>
      </p:sp>
      <p:sp>
        <p:nvSpPr>
          <p:cNvPr id="8" name="Rectangle à coins arrondis 7"/>
          <p:cNvSpPr/>
          <p:nvPr/>
        </p:nvSpPr>
        <p:spPr>
          <a:xfrm>
            <a:off x="10934652" y="5267330"/>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Samantha</a:t>
            </a:r>
          </a:p>
        </p:txBody>
      </p:sp>
    </p:spTree>
  </p:cSld>
  <p:clrMapOvr>
    <a:masterClrMapping/>
  </p:clrMapOvr>
  <p:transition>
    <p:fade thruBlk="1"/>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6"/>
                                        </p:tgtEl>
                                        <p:attrNameLst>
                                          <p:attrName>fillcolor</p:attrName>
                                        </p:attrNameLst>
                                      </p:cBhvr>
                                      <p:to>
                                        <a:schemeClr val="accent2"/>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4"/>
                                        </p:tgtEl>
                                        <p:attrNameLst>
                                          <p:attrName>fillcolor</p:attrName>
                                        </p:attrNameLst>
                                      </p:cBhvr>
                                      <p:to>
                                        <a:schemeClr val="accent2"/>
                                      </p:to>
                                    </p:animClr>
                                    <p:set>
                                      <p:cBhvr>
                                        <p:cTn id="14" dur="2000" fill="hold"/>
                                        <p:tgtEl>
                                          <p:spTgt spid="4"/>
                                        </p:tgtEl>
                                        <p:attrNameLst>
                                          <p:attrName>fill.type</p:attrName>
                                        </p:attrNameLst>
                                      </p:cBhvr>
                                      <p:to>
                                        <p:strVal val="solid"/>
                                      </p:to>
                                    </p:set>
                                    <p:set>
                                      <p:cBhvr>
                                        <p:cTn id="15"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p:cBhvr>
                                        <p:cTn id="20" dur="2000" fill="hold"/>
                                        <p:tgtEl>
                                          <p:spTgt spid="5"/>
                                        </p:tgtEl>
                                        <p:attrNameLst>
                                          <p:attrName>fillcolor</p:attrName>
                                        </p:attrNameLst>
                                      </p:cBhvr>
                                      <p:to>
                                        <a:schemeClr val="accent2"/>
                                      </p:to>
                                    </p:animClr>
                                    <p:set>
                                      <p:cBhvr>
                                        <p:cTn id="21" dur="2000" fill="hold"/>
                                        <p:tgtEl>
                                          <p:spTgt spid="5"/>
                                        </p:tgtEl>
                                        <p:attrNameLst>
                                          <p:attrName>fill.type</p:attrName>
                                        </p:attrNameLst>
                                      </p:cBhvr>
                                      <p:to>
                                        <p:strVal val="solid"/>
                                      </p:to>
                                    </p:set>
                                    <p:set>
                                      <p:cBhvr>
                                        <p:cTn id="22"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p:cBhvr>
                                        <p:cTn id="27" dur="2000" fill="hold"/>
                                        <p:tgtEl>
                                          <p:spTgt spid="7"/>
                                        </p:tgtEl>
                                        <p:attrNameLst>
                                          <p:attrName>fillcolor</p:attrName>
                                        </p:attrNameLst>
                                      </p:cBhvr>
                                      <p:to>
                                        <a:schemeClr val="accent2"/>
                                      </p:to>
                                    </p:animClr>
                                    <p:set>
                                      <p:cBhvr>
                                        <p:cTn id="28" dur="2000" fill="hold"/>
                                        <p:tgtEl>
                                          <p:spTgt spid="7"/>
                                        </p:tgtEl>
                                        <p:attrNameLst>
                                          <p:attrName>fill.type</p:attrName>
                                        </p:attrNameLst>
                                      </p:cBhvr>
                                      <p:to>
                                        <p:strVal val="solid"/>
                                      </p:to>
                                    </p:set>
                                    <p:set>
                                      <p:cBhvr>
                                        <p:cTn id="29"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p:cBhvr>
                                        <p:cTn id="34" dur="2000" fill="hold"/>
                                        <p:tgtEl>
                                          <p:spTgt spid="8"/>
                                        </p:tgtEl>
                                        <p:attrNameLst>
                                          <p:attrName>fillcolor</p:attrName>
                                        </p:attrNameLst>
                                      </p:cBhvr>
                                      <p:to>
                                        <a:schemeClr val="accent2"/>
                                      </p:to>
                                    </p:animClr>
                                    <p:set>
                                      <p:cBhvr>
                                        <p:cTn id="35" dur="2000" fill="hold"/>
                                        <p:tgtEl>
                                          <p:spTgt spid="8"/>
                                        </p:tgtEl>
                                        <p:attrNameLst>
                                          <p:attrName>fill.type</p:attrName>
                                        </p:attrNameLst>
                                      </p:cBhvr>
                                      <p:to>
                                        <p:strVal val="solid"/>
                                      </p:to>
                                    </p:set>
                                    <p:set>
                                      <p:cBhvr>
                                        <p:cTn id="36"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5905452" y="5267330"/>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Mathilde</a:t>
            </a:r>
          </a:p>
        </p:txBody>
      </p:sp>
      <p:sp>
        <p:nvSpPr>
          <p:cNvPr id="2" name="Titre 3"/>
          <p:cNvSpPr txBox="1">
            <a:spLocks/>
          </p:cNvSpPr>
          <p:nvPr/>
        </p:nvSpPr>
        <p:spPr>
          <a:xfrm>
            <a:off x="800100" y="0"/>
            <a:ext cx="13166725" cy="1679575"/>
          </a:xfrm>
          <a:prstGeom prst="rect">
            <a:avLst/>
          </a:prstGeom>
        </p:spPr>
        <p:txBody>
          <a:bodyPr/>
          <a:lstStyle/>
          <a:p>
            <a:pPr algn="ctr" defTabSz="1254125" eaLnBrk="0" hangingPunct="0">
              <a:defRPr/>
            </a:pPr>
            <a:r>
              <a:rPr lang="fr-FR" sz="6000" b="1" i="1" kern="0" dirty="0">
                <a:solidFill>
                  <a:srgbClr val="3399FF"/>
                </a:solidFill>
                <a:latin typeface="+mj-lt"/>
                <a:ea typeface="+mj-ea"/>
                <a:cs typeface="+mj-cs"/>
              </a:rPr>
              <a:t>Qui a ingéré du cyanure ?</a:t>
            </a:r>
          </a:p>
        </p:txBody>
      </p:sp>
      <p:sp>
        <p:nvSpPr>
          <p:cNvPr id="3" name="Rectangle à coins arrondis 2">
            <a:hlinkClick r:id="" action="ppaction://hlinkshowjump?jump=nextslide"/>
          </p:cNvPr>
          <p:cNvSpPr/>
          <p:nvPr/>
        </p:nvSpPr>
        <p:spPr>
          <a:xfrm>
            <a:off x="609600" y="5257799"/>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Alexandra</a:t>
            </a:r>
          </a:p>
        </p:txBody>
      </p:sp>
      <p:sp>
        <p:nvSpPr>
          <p:cNvPr id="4" name="Rectangle à coins arrondis 3"/>
          <p:cNvSpPr/>
          <p:nvPr/>
        </p:nvSpPr>
        <p:spPr>
          <a:xfrm>
            <a:off x="571452" y="2438386"/>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Marion</a:t>
            </a:r>
          </a:p>
        </p:txBody>
      </p:sp>
      <p:sp>
        <p:nvSpPr>
          <p:cNvPr id="5" name="Rectangle à coins arrondis 4"/>
          <p:cNvSpPr/>
          <p:nvPr/>
        </p:nvSpPr>
        <p:spPr>
          <a:xfrm>
            <a:off x="5829252" y="2447929"/>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Morgane</a:t>
            </a:r>
          </a:p>
        </p:txBody>
      </p:sp>
      <p:sp>
        <p:nvSpPr>
          <p:cNvPr id="7" name="Rectangle à coins arrondis 6"/>
          <p:cNvSpPr/>
          <p:nvPr/>
        </p:nvSpPr>
        <p:spPr>
          <a:xfrm>
            <a:off x="10858452" y="2438385"/>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Elodie</a:t>
            </a:r>
          </a:p>
        </p:txBody>
      </p:sp>
      <p:sp>
        <p:nvSpPr>
          <p:cNvPr id="8" name="Rectangle à coins arrondis 7"/>
          <p:cNvSpPr/>
          <p:nvPr/>
        </p:nvSpPr>
        <p:spPr>
          <a:xfrm>
            <a:off x="10934652" y="5267329"/>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Samantha</a:t>
            </a:r>
          </a:p>
        </p:txBody>
      </p:sp>
    </p:spTree>
  </p:cSld>
  <p:clrMapOvr>
    <a:masterClrMapping/>
  </p:clrMapOvr>
  <p:transition>
    <p:fade thruBlk="1"/>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5"/>
                                        </p:tgtEl>
                                        <p:attrNameLst>
                                          <p:attrName>fillcolor</p:attrName>
                                        </p:attrNameLst>
                                      </p:cBhvr>
                                      <p:to>
                                        <a:schemeClr val="accent2"/>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8"/>
                                        </p:tgtEl>
                                        <p:attrNameLst>
                                          <p:attrName>fillcolor</p:attrName>
                                        </p:attrNameLst>
                                      </p:cBhvr>
                                      <p:to>
                                        <a:schemeClr val="accent2"/>
                                      </p:to>
                                    </p:animClr>
                                    <p:set>
                                      <p:cBhvr>
                                        <p:cTn id="14" dur="2000" fill="hold"/>
                                        <p:tgtEl>
                                          <p:spTgt spid="8"/>
                                        </p:tgtEl>
                                        <p:attrNameLst>
                                          <p:attrName>fill.type</p:attrName>
                                        </p:attrNameLst>
                                      </p:cBhvr>
                                      <p:to>
                                        <p:strVal val="solid"/>
                                      </p:to>
                                    </p:set>
                                    <p:set>
                                      <p:cBhvr>
                                        <p:cTn id="15"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p:cBhvr>
                                        <p:cTn id="20" dur="2000" fill="hold"/>
                                        <p:tgtEl>
                                          <p:spTgt spid="7"/>
                                        </p:tgtEl>
                                        <p:attrNameLst>
                                          <p:attrName>fillcolor</p:attrName>
                                        </p:attrNameLst>
                                      </p:cBhvr>
                                      <p:to>
                                        <a:schemeClr val="accent2"/>
                                      </p:to>
                                    </p:animClr>
                                    <p:set>
                                      <p:cBhvr>
                                        <p:cTn id="21" dur="2000" fill="hold"/>
                                        <p:tgtEl>
                                          <p:spTgt spid="7"/>
                                        </p:tgtEl>
                                        <p:attrNameLst>
                                          <p:attrName>fill.type</p:attrName>
                                        </p:attrNameLst>
                                      </p:cBhvr>
                                      <p:to>
                                        <p:strVal val="solid"/>
                                      </p:to>
                                    </p:set>
                                    <p:set>
                                      <p:cBhvr>
                                        <p:cTn id="22"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p:cBhvr>
                                        <p:cTn id="27" dur="2000" fill="hold"/>
                                        <p:tgtEl>
                                          <p:spTgt spid="4"/>
                                        </p:tgtEl>
                                        <p:attrNameLst>
                                          <p:attrName>fillcolor</p:attrName>
                                        </p:attrNameLst>
                                      </p:cBhvr>
                                      <p:to>
                                        <a:schemeClr val="accent2"/>
                                      </p:to>
                                    </p:animClr>
                                    <p:set>
                                      <p:cBhvr>
                                        <p:cTn id="28" dur="2000" fill="hold"/>
                                        <p:tgtEl>
                                          <p:spTgt spid="4"/>
                                        </p:tgtEl>
                                        <p:attrNameLst>
                                          <p:attrName>fill.type</p:attrName>
                                        </p:attrNameLst>
                                      </p:cBhvr>
                                      <p:to>
                                        <p:strVal val="solid"/>
                                      </p:to>
                                    </p:set>
                                    <p:set>
                                      <p:cBhvr>
                                        <p:cTn id="29"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p:cBhvr>
                                        <p:cTn id="34" dur="2000" fill="hold"/>
                                        <p:tgtEl>
                                          <p:spTgt spid="6"/>
                                        </p:tgtEl>
                                        <p:attrNameLst>
                                          <p:attrName>fillcolor</p:attrName>
                                        </p:attrNameLst>
                                      </p:cBhvr>
                                      <p:to>
                                        <a:schemeClr val="accent2"/>
                                      </p:to>
                                    </p:animClr>
                                    <p:set>
                                      <p:cBhvr>
                                        <p:cTn id="35" dur="2000" fill="hold"/>
                                        <p:tgtEl>
                                          <p:spTgt spid="6"/>
                                        </p:tgtEl>
                                        <p:attrNameLst>
                                          <p:attrName>fill.type</p:attrName>
                                        </p:attrNameLst>
                                      </p:cBhvr>
                                      <p:to>
                                        <p:strVal val="solid"/>
                                      </p:to>
                                    </p:set>
                                    <p:set>
                                      <p:cBhvr>
                                        <p:cTn id="36"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5905452" y="5267330"/>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Antoine</a:t>
            </a:r>
          </a:p>
        </p:txBody>
      </p:sp>
      <p:sp>
        <p:nvSpPr>
          <p:cNvPr id="2" name="Titre 3"/>
          <p:cNvSpPr txBox="1">
            <a:spLocks/>
          </p:cNvSpPr>
          <p:nvPr/>
        </p:nvSpPr>
        <p:spPr>
          <a:xfrm>
            <a:off x="800100" y="0"/>
            <a:ext cx="13166725" cy="1679575"/>
          </a:xfrm>
          <a:prstGeom prst="rect">
            <a:avLst/>
          </a:prstGeom>
        </p:spPr>
        <p:txBody>
          <a:bodyPr/>
          <a:lstStyle/>
          <a:p>
            <a:pPr algn="ctr" defTabSz="1254125" eaLnBrk="0" hangingPunct="0">
              <a:defRPr/>
            </a:pPr>
            <a:r>
              <a:rPr lang="fr-FR" sz="6000" b="1" i="1" kern="0" dirty="0">
                <a:solidFill>
                  <a:srgbClr val="3399FF"/>
                </a:solidFill>
                <a:latin typeface="+mj-lt"/>
                <a:ea typeface="+mj-ea"/>
                <a:cs typeface="+mj-cs"/>
              </a:rPr>
              <a:t>Qui s’est fait tuer avec le fusil ?</a:t>
            </a:r>
          </a:p>
        </p:txBody>
      </p:sp>
      <p:sp>
        <p:nvSpPr>
          <p:cNvPr id="3" name="Rectangle à coins arrondis 2">
            <a:hlinkClick r:id="" action="ppaction://hlinkshowjump?jump=nextslide"/>
          </p:cNvPr>
          <p:cNvSpPr/>
          <p:nvPr/>
        </p:nvSpPr>
        <p:spPr>
          <a:xfrm>
            <a:off x="5829252" y="2438399"/>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Morgane</a:t>
            </a:r>
          </a:p>
        </p:txBody>
      </p:sp>
      <p:sp>
        <p:nvSpPr>
          <p:cNvPr id="4" name="Rectangle à coins arrondis 3"/>
          <p:cNvSpPr/>
          <p:nvPr/>
        </p:nvSpPr>
        <p:spPr>
          <a:xfrm>
            <a:off x="571452" y="2438386"/>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Marion</a:t>
            </a:r>
          </a:p>
        </p:txBody>
      </p:sp>
      <p:sp>
        <p:nvSpPr>
          <p:cNvPr id="5" name="Rectangle à coins arrondis 4"/>
          <p:cNvSpPr/>
          <p:nvPr/>
        </p:nvSpPr>
        <p:spPr>
          <a:xfrm>
            <a:off x="609600" y="5267329"/>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Alexandra</a:t>
            </a:r>
          </a:p>
        </p:txBody>
      </p:sp>
      <p:sp>
        <p:nvSpPr>
          <p:cNvPr id="7" name="Rectangle à coins arrondis 6"/>
          <p:cNvSpPr/>
          <p:nvPr/>
        </p:nvSpPr>
        <p:spPr>
          <a:xfrm>
            <a:off x="10858452" y="2438385"/>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Elodie</a:t>
            </a:r>
          </a:p>
        </p:txBody>
      </p:sp>
      <p:sp>
        <p:nvSpPr>
          <p:cNvPr id="8" name="Rectangle à coins arrondis 7"/>
          <p:cNvSpPr/>
          <p:nvPr/>
        </p:nvSpPr>
        <p:spPr>
          <a:xfrm>
            <a:off x="10934652" y="5267329"/>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Samantha</a:t>
            </a:r>
          </a:p>
        </p:txBody>
      </p:sp>
    </p:spTree>
  </p:cSld>
  <p:clrMapOvr>
    <a:masterClrMapping/>
  </p:clrMapOvr>
  <p:transition>
    <p:fade thruBlk="1"/>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4"/>
                                        </p:tgtEl>
                                        <p:attrNameLst>
                                          <p:attrName>fillcolor</p:attrName>
                                        </p:attrNameLst>
                                      </p:cBhvr>
                                      <p:to>
                                        <a:schemeClr val="accent2"/>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5"/>
                                        </p:tgtEl>
                                        <p:attrNameLst>
                                          <p:attrName>fillcolor</p:attrName>
                                        </p:attrNameLst>
                                      </p:cBhvr>
                                      <p:to>
                                        <a:schemeClr val="accent2"/>
                                      </p:to>
                                    </p:animClr>
                                    <p:set>
                                      <p:cBhvr>
                                        <p:cTn id="14" dur="2000" fill="hold"/>
                                        <p:tgtEl>
                                          <p:spTgt spid="5"/>
                                        </p:tgtEl>
                                        <p:attrNameLst>
                                          <p:attrName>fill.type</p:attrName>
                                        </p:attrNameLst>
                                      </p:cBhvr>
                                      <p:to>
                                        <p:strVal val="solid"/>
                                      </p:to>
                                    </p:set>
                                    <p:set>
                                      <p:cBhvr>
                                        <p:cTn id="15"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p:cBhvr>
                                        <p:cTn id="20" dur="2000" fill="hold"/>
                                        <p:tgtEl>
                                          <p:spTgt spid="8"/>
                                        </p:tgtEl>
                                        <p:attrNameLst>
                                          <p:attrName>fillcolor</p:attrName>
                                        </p:attrNameLst>
                                      </p:cBhvr>
                                      <p:to>
                                        <a:schemeClr val="accent2"/>
                                      </p:to>
                                    </p:animClr>
                                    <p:set>
                                      <p:cBhvr>
                                        <p:cTn id="21" dur="2000" fill="hold"/>
                                        <p:tgtEl>
                                          <p:spTgt spid="8"/>
                                        </p:tgtEl>
                                        <p:attrNameLst>
                                          <p:attrName>fill.type</p:attrName>
                                        </p:attrNameLst>
                                      </p:cBhvr>
                                      <p:to>
                                        <p:strVal val="solid"/>
                                      </p:to>
                                    </p:set>
                                    <p:set>
                                      <p:cBhvr>
                                        <p:cTn id="22"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p:cBhvr>
                                        <p:cTn id="27" dur="2000" fill="hold"/>
                                        <p:tgtEl>
                                          <p:spTgt spid="7"/>
                                        </p:tgtEl>
                                        <p:attrNameLst>
                                          <p:attrName>fillcolor</p:attrName>
                                        </p:attrNameLst>
                                      </p:cBhvr>
                                      <p:to>
                                        <a:schemeClr val="accent2"/>
                                      </p:to>
                                    </p:animClr>
                                    <p:set>
                                      <p:cBhvr>
                                        <p:cTn id="28" dur="2000" fill="hold"/>
                                        <p:tgtEl>
                                          <p:spTgt spid="7"/>
                                        </p:tgtEl>
                                        <p:attrNameLst>
                                          <p:attrName>fill.type</p:attrName>
                                        </p:attrNameLst>
                                      </p:cBhvr>
                                      <p:to>
                                        <p:strVal val="solid"/>
                                      </p:to>
                                    </p:set>
                                    <p:set>
                                      <p:cBhvr>
                                        <p:cTn id="29"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p:cBhvr>
                                        <p:cTn id="34" dur="2000" fill="hold"/>
                                        <p:tgtEl>
                                          <p:spTgt spid="6"/>
                                        </p:tgtEl>
                                        <p:attrNameLst>
                                          <p:attrName>fillcolor</p:attrName>
                                        </p:attrNameLst>
                                      </p:cBhvr>
                                      <p:to>
                                        <a:schemeClr val="accent2"/>
                                      </p:to>
                                    </p:animClr>
                                    <p:set>
                                      <p:cBhvr>
                                        <p:cTn id="35" dur="2000" fill="hold"/>
                                        <p:tgtEl>
                                          <p:spTgt spid="6"/>
                                        </p:tgtEl>
                                        <p:attrNameLst>
                                          <p:attrName>fill.type</p:attrName>
                                        </p:attrNameLst>
                                      </p:cBhvr>
                                      <p:to>
                                        <p:strVal val="solid"/>
                                      </p:to>
                                    </p:set>
                                    <p:set>
                                      <p:cBhvr>
                                        <p:cTn id="36"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5829252" y="2362185"/>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Morgane</a:t>
            </a:r>
          </a:p>
        </p:txBody>
      </p:sp>
      <p:sp>
        <p:nvSpPr>
          <p:cNvPr id="6" name="Rectangle à coins arrondis 5"/>
          <p:cNvSpPr/>
          <p:nvPr/>
        </p:nvSpPr>
        <p:spPr>
          <a:xfrm>
            <a:off x="5905452" y="5191130"/>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Antoine</a:t>
            </a:r>
          </a:p>
        </p:txBody>
      </p:sp>
      <p:sp>
        <p:nvSpPr>
          <p:cNvPr id="2" name="Titre 3"/>
          <p:cNvSpPr txBox="1">
            <a:spLocks/>
          </p:cNvSpPr>
          <p:nvPr/>
        </p:nvSpPr>
        <p:spPr>
          <a:xfrm>
            <a:off x="800100" y="0"/>
            <a:ext cx="13166725" cy="1679575"/>
          </a:xfrm>
          <a:prstGeom prst="rect">
            <a:avLst/>
          </a:prstGeom>
        </p:spPr>
        <p:txBody>
          <a:bodyPr/>
          <a:lstStyle/>
          <a:p>
            <a:pPr algn="ctr" defTabSz="1254125" eaLnBrk="0" hangingPunct="0">
              <a:defRPr/>
            </a:pPr>
            <a:r>
              <a:rPr lang="fr-FR" sz="6000" b="1" i="1" kern="0" dirty="0">
                <a:solidFill>
                  <a:srgbClr val="3399FF"/>
                </a:solidFill>
                <a:latin typeface="+mj-lt"/>
                <a:ea typeface="+mj-ea"/>
                <a:cs typeface="+mj-cs"/>
              </a:rPr>
              <a:t>Qui a eu la carotide tranchée?</a:t>
            </a:r>
          </a:p>
        </p:txBody>
      </p:sp>
      <p:sp>
        <p:nvSpPr>
          <p:cNvPr id="3" name="Rectangle à coins arrondis 2">
            <a:hlinkClick r:id="" action="ppaction://hlinkshowjump?jump=nextslide"/>
          </p:cNvPr>
          <p:cNvSpPr/>
          <p:nvPr/>
        </p:nvSpPr>
        <p:spPr>
          <a:xfrm>
            <a:off x="10858452" y="2362199"/>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Elodie</a:t>
            </a:r>
          </a:p>
        </p:txBody>
      </p:sp>
      <p:sp>
        <p:nvSpPr>
          <p:cNvPr id="4" name="Rectangle à coins arrondis 3"/>
          <p:cNvSpPr/>
          <p:nvPr/>
        </p:nvSpPr>
        <p:spPr>
          <a:xfrm>
            <a:off x="571452" y="2362186"/>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Marion</a:t>
            </a:r>
          </a:p>
        </p:txBody>
      </p:sp>
      <p:sp>
        <p:nvSpPr>
          <p:cNvPr id="5" name="Rectangle à coins arrondis 4"/>
          <p:cNvSpPr/>
          <p:nvPr/>
        </p:nvSpPr>
        <p:spPr>
          <a:xfrm>
            <a:off x="609600" y="5191129"/>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Alexandra</a:t>
            </a:r>
          </a:p>
        </p:txBody>
      </p:sp>
      <p:sp>
        <p:nvSpPr>
          <p:cNvPr id="8" name="Rectangle à coins arrondis 7"/>
          <p:cNvSpPr/>
          <p:nvPr/>
        </p:nvSpPr>
        <p:spPr>
          <a:xfrm>
            <a:off x="10934652" y="5191129"/>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Mathilde</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4"/>
                                        </p:tgtEl>
                                        <p:attrNameLst>
                                          <p:attrName>fillcolor</p:attrName>
                                        </p:attrNameLst>
                                      </p:cBhvr>
                                      <p:to>
                                        <a:schemeClr val="accent2"/>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7"/>
                                        </p:tgtEl>
                                        <p:attrNameLst>
                                          <p:attrName>fillcolor</p:attrName>
                                        </p:attrNameLst>
                                      </p:cBhvr>
                                      <p:to>
                                        <a:schemeClr val="accent2"/>
                                      </p:to>
                                    </p:animClr>
                                    <p:set>
                                      <p:cBhvr>
                                        <p:cTn id="14" dur="2000" fill="hold"/>
                                        <p:tgtEl>
                                          <p:spTgt spid="7"/>
                                        </p:tgtEl>
                                        <p:attrNameLst>
                                          <p:attrName>fill.type</p:attrName>
                                        </p:attrNameLst>
                                      </p:cBhvr>
                                      <p:to>
                                        <p:strVal val="solid"/>
                                      </p:to>
                                    </p:set>
                                    <p:set>
                                      <p:cBhvr>
                                        <p:cTn id="15"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withEffect">
                                  <p:stCondLst>
                                    <p:cond delay="0"/>
                                  </p:stCondLst>
                                  <p:childTnLst>
                                    <p:animClr clrSpc="rgb">
                                      <p:cBhvr>
                                        <p:cTn id="20" dur="2000" fill="hold"/>
                                        <p:tgtEl>
                                          <p:spTgt spid="5"/>
                                        </p:tgtEl>
                                        <p:attrNameLst>
                                          <p:attrName>fillcolor</p:attrName>
                                        </p:attrNameLst>
                                      </p:cBhvr>
                                      <p:to>
                                        <a:schemeClr val="accent2"/>
                                      </p:to>
                                    </p:animClr>
                                    <p:set>
                                      <p:cBhvr>
                                        <p:cTn id="21" dur="2000" fill="hold"/>
                                        <p:tgtEl>
                                          <p:spTgt spid="5"/>
                                        </p:tgtEl>
                                        <p:attrNameLst>
                                          <p:attrName>fill.type</p:attrName>
                                        </p:attrNameLst>
                                      </p:cBhvr>
                                      <p:to>
                                        <p:strVal val="solid"/>
                                      </p:to>
                                    </p:set>
                                    <p:set>
                                      <p:cBhvr>
                                        <p:cTn id="22"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p:cBhvr>
                                        <p:cTn id="27" dur="2000" fill="hold"/>
                                        <p:tgtEl>
                                          <p:spTgt spid="6"/>
                                        </p:tgtEl>
                                        <p:attrNameLst>
                                          <p:attrName>fillcolor</p:attrName>
                                        </p:attrNameLst>
                                      </p:cBhvr>
                                      <p:to>
                                        <a:schemeClr val="accent2"/>
                                      </p:to>
                                    </p:animClr>
                                    <p:set>
                                      <p:cBhvr>
                                        <p:cTn id="28" dur="2000" fill="hold"/>
                                        <p:tgtEl>
                                          <p:spTgt spid="6"/>
                                        </p:tgtEl>
                                        <p:attrNameLst>
                                          <p:attrName>fill.type</p:attrName>
                                        </p:attrNameLst>
                                      </p:cBhvr>
                                      <p:to>
                                        <p:strVal val="solid"/>
                                      </p:to>
                                    </p:set>
                                    <p:set>
                                      <p:cBhvr>
                                        <p:cTn id="29"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30" restart="whenNotActive" fill="hold" evtFilter="cancelBubble" nodeType="interactiveSeq">
                <p:stCondLst>
                  <p:cond evt="onClick" delay="0">
                    <p:tgtEl>
                      <p:spTgt spid="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withEffect">
                                  <p:stCondLst>
                                    <p:cond delay="0"/>
                                  </p:stCondLst>
                                  <p:childTnLst>
                                    <p:animClr clrSpc="rgb">
                                      <p:cBhvr>
                                        <p:cTn id="34" dur="2000" fill="hold"/>
                                        <p:tgtEl>
                                          <p:spTgt spid="8"/>
                                        </p:tgtEl>
                                        <p:attrNameLst>
                                          <p:attrName>fillcolor</p:attrName>
                                        </p:attrNameLst>
                                      </p:cBhvr>
                                      <p:to>
                                        <a:schemeClr val="accent2"/>
                                      </p:to>
                                    </p:animClr>
                                    <p:set>
                                      <p:cBhvr>
                                        <p:cTn id="35" dur="2000" fill="hold"/>
                                        <p:tgtEl>
                                          <p:spTgt spid="8"/>
                                        </p:tgtEl>
                                        <p:attrNameLst>
                                          <p:attrName>fill.type</p:attrName>
                                        </p:attrNameLst>
                                      </p:cBhvr>
                                      <p:to>
                                        <p:strVal val="solid"/>
                                      </p:to>
                                    </p:set>
                                    <p:set>
                                      <p:cBhvr>
                                        <p:cTn id="36"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hlinkClick r:id="rId2" action="ppaction://hlinksldjump"/>
          </p:cNvPr>
          <p:cNvSpPr txBox="1">
            <a:spLocks noChangeArrowheads="1"/>
          </p:cNvSpPr>
          <p:nvPr/>
        </p:nvSpPr>
        <p:spPr bwMode="auto">
          <a:xfrm>
            <a:off x="10210800" y="7398603"/>
            <a:ext cx="4419600" cy="830997"/>
          </a:xfrm>
          <a:prstGeom prst="rect">
            <a:avLst/>
          </a:prstGeom>
          <a:noFill/>
          <a:ln w="12700">
            <a:noFill/>
            <a:miter lim="800000"/>
            <a:headEnd/>
            <a:tailEnd/>
          </a:ln>
          <a:effectLst/>
        </p:spPr>
        <p:txBody>
          <a:bodyPr>
            <a:spAutoFit/>
          </a:bodyPr>
          <a:lstStyle/>
          <a:p>
            <a:pPr algn="ctr" defTabSz="1254125">
              <a:spcBef>
                <a:spcPct val="50000"/>
              </a:spcBef>
              <a:defRPr/>
            </a:pPr>
            <a:r>
              <a:rPr lang="fr-FR" sz="2400" dirty="0">
                <a:ln w="10160">
                  <a:solidFill>
                    <a:schemeClr val="accent1"/>
                  </a:solidFill>
                  <a:prstDash val="solid"/>
                </a:ln>
                <a:solidFill>
                  <a:srgbClr val="FF0000"/>
                </a:solidFill>
                <a:effectLst>
                  <a:outerShdw blurRad="38100" dist="32000" dir="5400000" algn="tl">
                    <a:srgbClr val="000000">
                      <a:alpha val="30000"/>
                    </a:srgbClr>
                  </a:outerShdw>
                </a:effectLst>
                <a:latin typeface="Courier New" pitchFamily="49" charset="0"/>
                <a:cs typeface="+mn-cs"/>
              </a:rPr>
              <a:t>Aller dans la salle d’identification</a:t>
            </a:r>
          </a:p>
        </p:txBody>
      </p:sp>
      <p:pic>
        <p:nvPicPr>
          <p:cNvPr id="72707" name="Image 4" descr="Loupe.png"/>
          <p:cNvPicPr>
            <a:picLocks noChangeAspect="1"/>
          </p:cNvPicPr>
          <p:nvPr/>
        </p:nvPicPr>
        <p:blipFill>
          <a:blip r:embed="rId3" cstate="print"/>
          <a:srcRect/>
          <a:stretch>
            <a:fillRect/>
          </a:stretch>
        </p:blipFill>
        <p:spPr bwMode="auto">
          <a:xfrm>
            <a:off x="-609600" y="2057400"/>
            <a:ext cx="2833687" cy="2528888"/>
          </a:xfrm>
          <a:prstGeom prst="rect">
            <a:avLst/>
          </a:prstGeom>
          <a:noFill/>
          <a:ln w="9525">
            <a:noFill/>
            <a:miter lim="800000"/>
            <a:headEnd/>
            <a:tailEnd/>
          </a:ln>
        </p:spPr>
      </p:pic>
      <p:sp>
        <p:nvSpPr>
          <p:cNvPr id="5" name="ZoneTexte 4"/>
          <p:cNvSpPr txBox="1"/>
          <p:nvPr/>
        </p:nvSpPr>
        <p:spPr>
          <a:xfrm>
            <a:off x="0" y="0"/>
            <a:ext cx="14630400" cy="584775"/>
          </a:xfrm>
          <a:prstGeom prst="rect">
            <a:avLst/>
          </a:prstGeom>
          <a:noFill/>
        </p:spPr>
        <p:txBody>
          <a:bodyPr wrap="square" rtlCol="0">
            <a:spAutoFit/>
          </a:bodyPr>
          <a:lstStyle/>
          <a:p>
            <a:r>
              <a:rPr lang="fr-FR" sz="3200" i="1" dirty="0" smtClean="0">
                <a:solidFill>
                  <a:schemeClr val="bg1"/>
                </a:solidFill>
                <a:latin typeface="Andalus" pitchFamily="18" charset="-78"/>
                <a:cs typeface="Andalus" pitchFamily="18" charset="-78"/>
              </a:rPr>
              <a:t>Clique sur la loupe. </a:t>
            </a:r>
            <a:endParaRPr lang="fr-FR" sz="3200" i="1" dirty="0">
              <a:solidFill>
                <a:schemeClr val="bg1"/>
              </a:solidFill>
              <a:latin typeface="Andalus" pitchFamily="18" charset="-78"/>
              <a:cs typeface="Andalus" pitchFamily="18" charset="-78"/>
            </a:endParaRPr>
          </a:p>
        </p:txBody>
      </p:sp>
      <p:sp>
        <p:nvSpPr>
          <p:cNvPr id="7" name="ZoneTexte 6"/>
          <p:cNvSpPr txBox="1"/>
          <p:nvPr/>
        </p:nvSpPr>
        <p:spPr>
          <a:xfrm>
            <a:off x="1676400" y="2514600"/>
            <a:ext cx="12954000" cy="846386"/>
          </a:xfrm>
          <a:prstGeom prst="rect">
            <a:avLst/>
          </a:prstGeom>
          <a:noFill/>
        </p:spPr>
        <p:txBody>
          <a:bodyPr wrap="square" rtlCol="0">
            <a:spAutoFit/>
          </a:bodyPr>
          <a:lstStyle/>
          <a:p>
            <a:pPr algn="ctr" defTabSz="1254125">
              <a:spcBef>
                <a:spcPct val="50000"/>
              </a:spcBef>
              <a:defRPr/>
            </a:pPr>
            <a:r>
              <a:rPr lang="fr-FR" sz="2400" b="1" dirty="0" smtClean="0"/>
              <a:t>Bravo, tu es arrivé(e) jusqu’ici, tu mérites de savoir que Marion n’est  pas la tueuse.</a:t>
            </a:r>
          </a:p>
          <a:p>
            <a:endParaRPr lang="fr-FR" dirty="0"/>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72707"/>
                    </p:tgtEl>
                  </p:cond>
                </p:stCondLst>
                <p:endSync evt="end" delay="0">
                  <p:rtn val="all"/>
                </p:endSync>
                <p:childTnLst>
                  <p:par>
                    <p:cTn id="3" fill="hold">
                      <p:stCondLst>
                        <p:cond delay="0"/>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38889E-7 1.35802E-6 L 0.93967 0.00386 " pathEditMode="relative" rAng="0" ptsTypes="AA">
                                      <p:cBhvr>
                                        <p:cTn id="6" dur="5000" fill="hold"/>
                                        <p:tgtEl>
                                          <p:spTgt spid="72707"/>
                                        </p:tgtEl>
                                        <p:attrNameLst>
                                          <p:attrName>ppt_x</p:attrName>
                                          <p:attrName>ppt_y</p:attrName>
                                        </p:attrNameLst>
                                      </p:cBhvr>
                                      <p:rCtr x="470" y="2"/>
                                    </p:animMotion>
                                  </p:childTnLst>
                                </p:cTn>
                              </p:par>
                            </p:childTnLst>
                          </p:cTn>
                        </p:par>
                      </p:childTnLst>
                    </p:cTn>
                  </p:par>
                </p:childTnLst>
              </p:cTn>
              <p:nextCondLst>
                <p:cond evt="onClick" delay="0">
                  <p:tgtEl>
                    <p:spTgt spid="72707"/>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0" y="1524000"/>
            <a:ext cx="14630400" cy="4755148"/>
          </a:xfrm>
          <a:prstGeom prst="rect">
            <a:avLst/>
          </a:prstGeom>
          <a:noFill/>
          <a:ln w="9525">
            <a:noFill/>
            <a:miter lim="800000"/>
            <a:headEnd/>
            <a:tailEnd/>
          </a:ln>
          <a:effectLst/>
        </p:spPr>
        <p:txBody>
          <a:bodyPr>
            <a:spAutoFit/>
          </a:bodyPr>
          <a:lstStyle/>
          <a:p>
            <a:pPr algn="ctr" defTabSz="1254125">
              <a:spcBef>
                <a:spcPct val="50000"/>
              </a:spcBef>
              <a:defRPr/>
            </a:pPr>
            <a:endParaRPr lang="fr-FR" sz="2800" b="1" dirty="0">
              <a:solidFill>
                <a:schemeClr val="bg1"/>
              </a:solidFill>
              <a:effectLst>
                <a:reflection blurRad="6350" stA="50000" endA="300" endPos="50000" dist="29997" dir="5400000" sy="-100000" algn="bl" rotWithShape="0"/>
              </a:effectLst>
              <a:latin typeface="Courier New" pitchFamily="49" charset="0"/>
              <a:cs typeface="+mn-cs"/>
            </a:endParaRPr>
          </a:p>
          <a:p>
            <a:pPr algn="just" defTabSz="1254125">
              <a:spcBef>
                <a:spcPct val="50000"/>
              </a:spcBef>
              <a:defRPr/>
            </a:pPr>
            <a:r>
              <a:rPr lang="fr-FR" b="1" dirty="0">
                <a:solidFill>
                  <a:schemeClr val="bg1"/>
                </a:solidFill>
                <a:latin typeface="Courier New" pitchFamily="49" charset="0"/>
                <a:cs typeface="+mn-cs"/>
              </a:rPr>
              <a:t>Tu vas voir en haut, au </a:t>
            </a:r>
            <a:r>
              <a:rPr lang="fr-FR" b="1" dirty="0" smtClean="0">
                <a:solidFill>
                  <a:schemeClr val="bg1"/>
                </a:solidFill>
                <a:latin typeface="Courier New" pitchFamily="49" charset="0"/>
                <a:cs typeface="+mn-cs"/>
              </a:rPr>
              <a:t>centre, </a:t>
            </a:r>
            <a:r>
              <a:rPr lang="fr-FR" b="1" dirty="0">
                <a:solidFill>
                  <a:schemeClr val="bg1"/>
                </a:solidFill>
                <a:latin typeface="Courier New" pitchFamily="49" charset="0"/>
                <a:cs typeface="+mn-cs"/>
              </a:rPr>
              <a:t>un verbe.</a:t>
            </a:r>
          </a:p>
          <a:p>
            <a:pPr algn="just" defTabSz="1254125">
              <a:spcBef>
                <a:spcPct val="50000"/>
              </a:spcBef>
              <a:defRPr/>
            </a:pPr>
            <a:endParaRPr lang="fr-FR" b="1" dirty="0">
              <a:solidFill>
                <a:schemeClr val="bg1"/>
              </a:solidFill>
              <a:latin typeface="Courier New" pitchFamily="49" charset="0"/>
              <a:cs typeface="+mn-cs"/>
            </a:endParaRPr>
          </a:p>
          <a:p>
            <a:pPr algn="just" defTabSz="1254125">
              <a:spcBef>
                <a:spcPct val="50000"/>
              </a:spcBef>
              <a:defRPr/>
            </a:pPr>
            <a:r>
              <a:rPr lang="fr-FR" b="1" dirty="0">
                <a:solidFill>
                  <a:schemeClr val="bg1"/>
                </a:solidFill>
                <a:latin typeface="Courier New" pitchFamily="49" charset="0"/>
                <a:cs typeface="+mn-cs"/>
              </a:rPr>
              <a:t>Clique sur le bouton «  . » pour actionner les roues et déterminer un temps </a:t>
            </a:r>
          </a:p>
          <a:p>
            <a:pPr algn="just" defTabSz="1254125">
              <a:spcBef>
                <a:spcPct val="50000"/>
              </a:spcBef>
              <a:defRPr/>
            </a:pPr>
            <a:r>
              <a:rPr lang="fr-FR" b="1" dirty="0" smtClean="0">
                <a:solidFill>
                  <a:schemeClr val="bg1"/>
                </a:solidFill>
                <a:latin typeface="Courier New" pitchFamily="49" charset="0"/>
                <a:cs typeface="+mn-cs"/>
              </a:rPr>
              <a:t>et </a:t>
            </a:r>
            <a:r>
              <a:rPr lang="fr-FR" b="1" dirty="0">
                <a:solidFill>
                  <a:schemeClr val="bg1"/>
                </a:solidFill>
                <a:latin typeface="Courier New" pitchFamily="49" charset="0"/>
                <a:cs typeface="+mn-cs"/>
              </a:rPr>
              <a:t>un pronom personnel.</a:t>
            </a:r>
          </a:p>
          <a:p>
            <a:pPr algn="just" defTabSz="1254125">
              <a:spcBef>
                <a:spcPct val="50000"/>
              </a:spcBef>
              <a:defRPr/>
            </a:pPr>
            <a:endParaRPr lang="fr-FR" b="1" dirty="0">
              <a:solidFill>
                <a:schemeClr val="bg1"/>
              </a:solidFill>
              <a:latin typeface="Courier New" pitchFamily="49" charset="0"/>
              <a:cs typeface="+mn-cs"/>
            </a:endParaRPr>
          </a:p>
          <a:p>
            <a:pPr algn="just" defTabSz="1254125">
              <a:spcBef>
                <a:spcPct val="50000"/>
              </a:spcBef>
              <a:defRPr/>
            </a:pPr>
            <a:r>
              <a:rPr lang="fr-FR" b="1" dirty="0" smtClean="0">
                <a:solidFill>
                  <a:schemeClr val="bg1"/>
                </a:solidFill>
                <a:latin typeface="Courier New" pitchFamily="49" charset="0"/>
                <a:cs typeface="+mn-cs"/>
              </a:rPr>
              <a:t>Conjugue alors le verbe et écris ta réponse dans le </a:t>
            </a:r>
            <a:r>
              <a:rPr lang="fr-FR" b="1" dirty="0" smtClean="0">
                <a:solidFill>
                  <a:srgbClr val="FF0000"/>
                </a:solidFill>
                <a:latin typeface="Courier New" pitchFamily="49" charset="0"/>
                <a:cs typeface="+mn-cs"/>
              </a:rPr>
              <a:t>« Livret de l’enquêteur ».</a:t>
            </a:r>
            <a:r>
              <a:rPr lang="fr-FR" b="1" dirty="0" smtClean="0">
                <a:solidFill>
                  <a:schemeClr val="bg1"/>
                </a:solidFill>
                <a:latin typeface="Courier New" pitchFamily="49" charset="0"/>
                <a:cs typeface="+mn-cs"/>
              </a:rPr>
              <a:t> Montre-la à ton orthophoniste qui te dira si tu as le droit de continuer.</a:t>
            </a:r>
            <a:endParaRPr lang="fr-FR" b="1" dirty="0">
              <a:solidFill>
                <a:schemeClr val="bg1"/>
              </a:solidFill>
              <a:latin typeface="Courier New" pitchFamily="49" charset="0"/>
              <a:cs typeface="+mn-cs"/>
            </a:endParaRPr>
          </a:p>
        </p:txBody>
      </p:sp>
      <p:sp>
        <p:nvSpPr>
          <p:cNvPr id="13" name="Text Box 4"/>
          <p:cNvSpPr txBox="1">
            <a:spLocks noChangeArrowheads="1"/>
          </p:cNvSpPr>
          <p:nvPr/>
        </p:nvSpPr>
        <p:spPr bwMode="auto">
          <a:xfrm>
            <a:off x="0" y="0"/>
            <a:ext cx="14630400" cy="1569660"/>
          </a:xfrm>
          <a:prstGeom prst="rect">
            <a:avLst/>
          </a:prstGeom>
          <a:noFill/>
          <a:ln w="9525">
            <a:noFill/>
            <a:miter lim="800000"/>
            <a:headEnd/>
            <a:tailEnd/>
          </a:ln>
          <a:effectLst/>
        </p:spPr>
        <p:txBody>
          <a:bodyPr>
            <a:spAutoFit/>
          </a:bodyPr>
          <a:lstStyle/>
          <a:p>
            <a:pPr algn="ctr" defTabSz="1254125">
              <a:spcBef>
                <a:spcPct val="50000"/>
              </a:spcBef>
              <a:defRPr/>
            </a:pPr>
            <a:r>
              <a:rPr lang="fr-F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Conjugaison</a:t>
            </a:r>
            <a:endParaRPr lang="fr-F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endParaRPr>
          </a:p>
          <a:p>
            <a:pPr algn="ctr" defTabSz="1254125">
              <a:spcBef>
                <a:spcPct val="50000"/>
              </a:spcBef>
              <a:defRPr/>
            </a:pPr>
            <a:endParaRPr lang="fr-FR" sz="2800" b="1" dirty="0">
              <a:solidFill>
                <a:schemeClr val="bg1"/>
              </a:solidFill>
              <a:effectLst>
                <a:reflection blurRad="6350" stA="50000" endA="300" endPos="50000" dist="29997" dir="5400000" sy="-100000" algn="bl" rotWithShape="0"/>
              </a:effectLst>
              <a:latin typeface="Courier New" pitchFamily="49" charset="0"/>
              <a:cs typeface="+mn-cs"/>
            </a:endParaRPr>
          </a:p>
        </p:txBody>
      </p:sp>
      <p:pic>
        <p:nvPicPr>
          <p:cNvPr id="125957" name="Image 17" descr="hors-tension-tournez-fenetres-icone-8808-96.png"/>
          <p:cNvPicPr>
            <a:picLocks noChangeAspect="1"/>
          </p:cNvPicPr>
          <p:nvPr/>
        </p:nvPicPr>
        <p:blipFill>
          <a:blip r:embed="rId2" cstate="print"/>
          <a:srcRect/>
          <a:stretch>
            <a:fillRect/>
          </a:stretch>
        </p:blipFill>
        <p:spPr bwMode="auto">
          <a:xfrm>
            <a:off x="4267200" y="3124200"/>
            <a:ext cx="762000" cy="762000"/>
          </a:xfrm>
          <a:prstGeom prst="rect">
            <a:avLst/>
          </a:prstGeom>
          <a:noFill/>
          <a:ln w="9525">
            <a:noFill/>
            <a:miter lim="800000"/>
            <a:headEnd/>
            <a:tailEnd/>
          </a:ln>
        </p:spPr>
      </p:pic>
      <p:sp>
        <p:nvSpPr>
          <p:cNvPr id="8" name="Text Box 4">
            <a:hlinkClick r:id="" action="ppaction://hlinkshowjump?jump=nextslide"/>
          </p:cNvPr>
          <p:cNvSpPr txBox="1">
            <a:spLocks noChangeArrowheads="1"/>
          </p:cNvSpPr>
          <p:nvPr/>
        </p:nvSpPr>
        <p:spPr bwMode="auto">
          <a:xfrm>
            <a:off x="13030200" y="7767935"/>
            <a:ext cx="1600200" cy="461665"/>
          </a:xfrm>
          <a:prstGeom prst="rect">
            <a:avLst/>
          </a:prstGeom>
          <a:noFill/>
          <a:ln w="12700">
            <a:noFill/>
            <a:miter lim="800000"/>
            <a:headEnd/>
            <a:tailEnd/>
          </a:ln>
          <a:effectLst/>
        </p:spPr>
        <p:txBody>
          <a:bodyPr>
            <a:spAutoFit/>
          </a:bodyPr>
          <a:lstStyle/>
          <a:p>
            <a:pPr algn="ctr" defTabSz="1254125">
              <a:spcBef>
                <a:spcPct val="50000"/>
              </a:spcBef>
              <a:defRPr/>
            </a:pPr>
            <a:r>
              <a:rPr lang="fr-FR" sz="2400" dirty="0">
                <a:ln w="10160">
                  <a:solidFill>
                    <a:schemeClr val="accent1"/>
                  </a:solidFill>
                  <a:prstDash val="solid"/>
                </a:ln>
                <a:solidFill>
                  <a:srgbClr val="FFFFFF"/>
                </a:solidFill>
                <a:effectLst>
                  <a:outerShdw blurRad="38100" dist="32000" dir="5400000" algn="tl">
                    <a:srgbClr val="000000">
                      <a:alpha val="30000"/>
                    </a:srgbClr>
                  </a:outerShdw>
                </a:effectLst>
                <a:latin typeface="Courier New" pitchFamily="49" charset="0"/>
                <a:cs typeface="+mn-cs"/>
              </a:rPr>
              <a:t>Suite</a:t>
            </a:r>
          </a:p>
        </p:txBody>
      </p:sp>
    </p:spTree>
  </p:cSld>
  <p:clrMapOvr>
    <a:masterClrMapping/>
  </p:clrMapOvr>
  <p:transition advClick="0"/>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7"/>
          <p:cNvGrpSpPr>
            <a:grpSpLocks/>
          </p:cNvGrpSpPr>
          <p:nvPr/>
        </p:nvGrpSpPr>
        <p:grpSpPr bwMode="auto">
          <a:xfrm>
            <a:off x="152400" y="-457200"/>
            <a:ext cx="6477000" cy="6629400"/>
            <a:chOff x="-228600" y="2209800"/>
            <a:chExt cx="4038600" cy="4114800"/>
          </a:xfrm>
        </p:grpSpPr>
        <p:graphicFrame>
          <p:nvGraphicFramePr>
            <p:cNvPr id="27" name="Graphique 5"/>
            <p:cNvGraphicFramePr>
              <a:graphicFrameLocks/>
            </p:cNvGraphicFramePr>
            <p:nvPr/>
          </p:nvGraphicFramePr>
          <p:xfrm>
            <a:off x="-228600" y="2209800"/>
            <a:ext cx="4038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1043" name="ZoneTexte 8"/>
            <p:cNvSpPr txBox="1">
              <a:spLocks noChangeArrowheads="1"/>
            </p:cNvSpPr>
            <p:nvPr/>
          </p:nvSpPr>
          <p:spPr bwMode="auto">
            <a:xfrm>
              <a:off x="1447800" y="5410201"/>
              <a:ext cx="794273" cy="229241"/>
            </a:xfrm>
            <a:prstGeom prst="rect">
              <a:avLst/>
            </a:prstGeom>
            <a:noFill/>
            <a:ln w="9525">
              <a:noFill/>
              <a:miter lim="800000"/>
              <a:headEnd/>
              <a:tailEnd/>
            </a:ln>
          </p:spPr>
          <p:txBody>
            <a:bodyPr>
              <a:spAutoFit/>
            </a:bodyPr>
            <a:lstStyle/>
            <a:p>
              <a:r>
                <a:rPr lang="fr-FR" sz="1800" b="1">
                  <a:solidFill>
                    <a:schemeClr val="bg1"/>
                  </a:solidFill>
                </a:rPr>
                <a:t>Imparfait</a:t>
              </a:r>
            </a:p>
          </p:txBody>
        </p:sp>
        <p:sp>
          <p:nvSpPr>
            <p:cNvPr id="1044" name="ZoneTexte 10"/>
            <p:cNvSpPr txBox="1">
              <a:spLocks noChangeArrowheads="1"/>
            </p:cNvSpPr>
            <p:nvPr/>
          </p:nvSpPr>
          <p:spPr bwMode="auto">
            <a:xfrm rot="7437395">
              <a:off x="2362512" y="5107715"/>
              <a:ext cx="713310" cy="209573"/>
            </a:xfrm>
            <a:prstGeom prst="rect">
              <a:avLst/>
            </a:prstGeom>
            <a:noFill/>
            <a:ln w="9525">
              <a:noFill/>
              <a:miter lim="800000"/>
              <a:headEnd/>
              <a:tailEnd/>
            </a:ln>
          </p:spPr>
          <p:txBody>
            <a:bodyPr>
              <a:spAutoFit/>
            </a:bodyPr>
            <a:lstStyle/>
            <a:p>
              <a:pPr algn="ctr"/>
              <a:r>
                <a:rPr lang="fr-FR" sz="1800" b="1">
                  <a:solidFill>
                    <a:schemeClr val="bg1"/>
                  </a:solidFill>
                </a:rPr>
                <a:t>Présent</a:t>
              </a:r>
            </a:p>
          </p:txBody>
        </p:sp>
        <p:sp>
          <p:nvSpPr>
            <p:cNvPr id="1045" name="ZoneTexte 11"/>
            <p:cNvSpPr txBox="1">
              <a:spLocks noChangeArrowheads="1"/>
            </p:cNvSpPr>
            <p:nvPr/>
          </p:nvSpPr>
          <p:spPr bwMode="auto">
            <a:xfrm rot="2233203">
              <a:off x="2316814" y="3111435"/>
              <a:ext cx="821796" cy="401171"/>
            </a:xfrm>
            <a:prstGeom prst="rect">
              <a:avLst/>
            </a:prstGeom>
            <a:noFill/>
            <a:ln w="9525">
              <a:noFill/>
              <a:miter lim="800000"/>
              <a:headEnd/>
              <a:tailEnd/>
            </a:ln>
          </p:spPr>
          <p:txBody>
            <a:bodyPr>
              <a:spAutoFit/>
            </a:bodyPr>
            <a:lstStyle/>
            <a:p>
              <a:pPr algn="ctr"/>
              <a:r>
                <a:rPr lang="fr-FR" sz="1800" b="1" dirty="0" smtClean="0">
                  <a:solidFill>
                    <a:schemeClr val="bg1"/>
                  </a:solidFill>
                </a:rPr>
                <a:t>Plus-Que- </a:t>
              </a:r>
            </a:p>
            <a:p>
              <a:pPr algn="ctr"/>
              <a:r>
                <a:rPr lang="fr-FR" sz="1800" b="1" dirty="0" smtClean="0">
                  <a:solidFill>
                    <a:schemeClr val="bg1"/>
                  </a:solidFill>
                </a:rPr>
                <a:t>Parfait</a:t>
              </a:r>
            </a:p>
          </p:txBody>
        </p:sp>
        <p:sp>
          <p:nvSpPr>
            <p:cNvPr id="1046" name="ZoneTexte 12"/>
            <p:cNvSpPr txBox="1">
              <a:spLocks noChangeArrowheads="1"/>
            </p:cNvSpPr>
            <p:nvPr/>
          </p:nvSpPr>
          <p:spPr bwMode="auto">
            <a:xfrm>
              <a:off x="1434353" y="2777359"/>
              <a:ext cx="685800" cy="208618"/>
            </a:xfrm>
            <a:prstGeom prst="rect">
              <a:avLst/>
            </a:prstGeom>
            <a:noFill/>
            <a:ln w="9525">
              <a:noFill/>
              <a:miter lim="800000"/>
              <a:headEnd/>
              <a:tailEnd/>
            </a:ln>
          </p:spPr>
          <p:txBody>
            <a:bodyPr>
              <a:spAutoFit/>
            </a:bodyPr>
            <a:lstStyle/>
            <a:p>
              <a:pPr algn="ctr"/>
              <a:r>
                <a:rPr lang="fr-FR" sz="1800" b="1">
                  <a:solidFill>
                    <a:schemeClr val="bg1"/>
                  </a:solidFill>
                </a:rPr>
                <a:t>Futur</a:t>
              </a:r>
            </a:p>
          </p:txBody>
        </p:sp>
        <p:sp>
          <p:nvSpPr>
            <p:cNvPr id="1047" name="ZoneTexte 13"/>
            <p:cNvSpPr txBox="1">
              <a:spLocks noChangeArrowheads="1"/>
            </p:cNvSpPr>
            <p:nvPr/>
          </p:nvSpPr>
          <p:spPr bwMode="auto">
            <a:xfrm rot="-2807679">
              <a:off x="458878" y="3168105"/>
              <a:ext cx="713310" cy="366753"/>
            </a:xfrm>
            <a:prstGeom prst="rect">
              <a:avLst/>
            </a:prstGeom>
            <a:noFill/>
            <a:ln w="9525">
              <a:noFill/>
              <a:miter lim="800000"/>
              <a:headEnd/>
              <a:tailEnd/>
            </a:ln>
          </p:spPr>
          <p:txBody>
            <a:bodyPr>
              <a:spAutoFit/>
            </a:bodyPr>
            <a:lstStyle/>
            <a:p>
              <a:pPr algn="ctr"/>
              <a:r>
                <a:rPr lang="fr-FR" sz="1800" b="1">
                  <a:solidFill>
                    <a:schemeClr val="bg1"/>
                  </a:solidFill>
                </a:rPr>
                <a:t>Passé</a:t>
              </a:r>
            </a:p>
            <a:p>
              <a:pPr algn="ctr"/>
              <a:r>
                <a:rPr lang="fr-FR" sz="1800" b="1">
                  <a:solidFill>
                    <a:schemeClr val="bg1"/>
                  </a:solidFill>
                </a:rPr>
                <a:t>simple</a:t>
              </a:r>
            </a:p>
          </p:txBody>
        </p:sp>
        <p:sp>
          <p:nvSpPr>
            <p:cNvPr id="1048" name="ZoneTexte 14"/>
            <p:cNvSpPr txBox="1">
              <a:spLocks noChangeArrowheads="1"/>
            </p:cNvSpPr>
            <p:nvPr/>
          </p:nvSpPr>
          <p:spPr bwMode="auto">
            <a:xfrm rot="5117283">
              <a:off x="2672450" y="4037657"/>
              <a:ext cx="910236" cy="403006"/>
            </a:xfrm>
            <a:prstGeom prst="rect">
              <a:avLst/>
            </a:prstGeom>
            <a:noFill/>
            <a:ln w="9525">
              <a:noFill/>
              <a:miter lim="800000"/>
              <a:headEnd/>
              <a:tailEnd/>
            </a:ln>
          </p:spPr>
          <p:txBody>
            <a:bodyPr>
              <a:spAutoFit/>
            </a:bodyPr>
            <a:lstStyle/>
            <a:p>
              <a:pPr algn="ctr"/>
              <a:r>
                <a:rPr lang="fr-FR" sz="1800" b="1" dirty="0" smtClean="0">
                  <a:solidFill>
                    <a:schemeClr val="bg1"/>
                  </a:solidFill>
                </a:rPr>
                <a:t>Passé-Composé</a:t>
              </a:r>
              <a:endParaRPr lang="fr-FR" sz="1800" b="1" dirty="0">
                <a:solidFill>
                  <a:schemeClr val="bg1"/>
                </a:solidFill>
              </a:endParaRPr>
            </a:p>
          </p:txBody>
        </p:sp>
        <p:sp>
          <p:nvSpPr>
            <p:cNvPr id="1049" name="ZoneTexte 15"/>
            <p:cNvSpPr txBox="1">
              <a:spLocks noChangeArrowheads="1"/>
            </p:cNvSpPr>
            <p:nvPr/>
          </p:nvSpPr>
          <p:spPr bwMode="auto">
            <a:xfrm rot="-7930219">
              <a:off x="430482" y="5026241"/>
              <a:ext cx="872309" cy="366753"/>
            </a:xfrm>
            <a:prstGeom prst="rect">
              <a:avLst/>
            </a:prstGeom>
            <a:noFill/>
            <a:ln w="9525">
              <a:noFill/>
              <a:miter lim="800000"/>
              <a:headEnd/>
              <a:tailEnd/>
            </a:ln>
          </p:spPr>
          <p:txBody>
            <a:bodyPr>
              <a:spAutoFit/>
            </a:bodyPr>
            <a:lstStyle/>
            <a:p>
              <a:pPr algn="ctr"/>
              <a:r>
                <a:rPr lang="fr-FR" sz="1800" b="1">
                  <a:solidFill>
                    <a:schemeClr val="bg1"/>
                  </a:solidFill>
                </a:rPr>
                <a:t>Futur </a:t>
              </a:r>
            </a:p>
            <a:p>
              <a:pPr algn="ctr"/>
              <a:r>
                <a:rPr lang="fr-FR" sz="1800" b="1">
                  <a:solidFill>
                    <a:schemeClr val="bg1"/>
                  </a:solidFill>
                </a:rPr>
                <a:t>Antérieur</a:t>
              </a:r>
            </a:p>
          </p:txBody>
        </p:sp>
        <p:sp>
          <p:nvSpPr>
            <p:cNvPr id="1050" name="ZoneTexte 16"/>
            <p:cNvSpPr txBox="1">
              <a:spLocks noChangeArrowheads="1"/>
            </p:cNvSpPr>
            <p:nvPr/>
          </p:nvSpPr>
          <p:spPr bwMode="auto">
            <a:xfrm>
              <a:off x="167165" y="4103641"/>
              <a:ext cx="875813" cy="365082"/>
            </a:xfrm>
            <a:prstGeom prst="rect">
              <a:avLst/>
            </a:prstGeom>
            <a:noFill/>
            <a:ln w="9525">
              <a:noFill/>
              <a:miter lim="800000"/>
              <a:headEnd/>
              <a:tailEnd/>
            </a:ln>
          </p:spPr>
          <p:txBody>
            <a:bodyPr>
              <a:spAutoFit/>
            </a:bodyPr>
            <a:lstStyle/>
            <a:p>
              <a:pPr algn="ctr"/>
              <a:r>
                <a:rPr lang="fr-FR" sz="1800" b="1">
                  <a:solidFill>
                    <a:schemeClr val="bg1"/>
                  </a:solidFill>
                </a:rPr>
                <a:t>Passé</a:t>
              </a:r>
            </a:p>
            <a:p>
              <a:pPr algn="ctr"/>
              <a:r>
                <a:rPr lang="fr-FR" sz="1800" b="1">
                  <a:solidFill>
                    <a:schemeClr val="bg1"/>
                  </a:solidFill>
                </a:rPr>
                <a:t>Antérieur</a:t>
              </a:r>
            </a:p>
          </p:txBody>
        </p:sp>
      </p:grpSp>
      <p:pic>
        <p:nvPicPr>
          <p:cNvPr id="105476" name="Image 17" descr="hors-tension-tournez-fenetres-icone-8808-96.png"/>
          <p:cNvPicPr>
            <a:picLocks noChangeAspect="1"/>
          </p:cNvPicPr>
          <p:nvPr/>
        </p:nvPicPr>
        <p:blipFill>
          <a:blip r:embed="rId3" cstate="print"/>
          <a:srcRect/>
          <a:stretch>
            <a:fillRect/>
          </a:stretch>
        </p:blipFill>
        <p:spPr bwMode="auto">
          <a:xfrm>
            <a:off x="6553200" y="914400"/>
            <a:ext cx="1600200" cy="1600200"/>
          </a:xfrm>
          <a:prstGeom prst="rect">
            <a:avLst/>
          </a:prstGeom>
          <a:noFill/>
          <a:ln w="9525">
            <a:noFill/>
            <a:miter lim="800000"/>
            <a:headEnd/>
            <a:tailEnd/>
          </a:ln>
        </p:spPr>
      </p:pic>
      <p:pic>
        <p:nvPicPr>
          <p:cNvPr id="1030" name="Image 21" descr="finition-icone-5713-96.png"/>
          <p:cNvPicPr>
            <a:picLocks noChangeAspect="1"/>
          </p:cNvPicPr>
          <p:nvPr/>
        </p:nvPicPr>
        <p:blipFill>
          <a:blip r:embed="rId4" cstate="print"/>
          <a:srcRect/>
          <a:stretch>
            <a:fillRect/>
          </a:stretch>
        </p:blipFill>
        <p:spPr bwMode="auto">
          <a:xfrm>
            <a:off x="6248400" y="2590800"/>
            <a:ext cx="1143000" cy="487363"/>
          </a:xfrm>
          <a:prstGeom prst="rect">
            <a:avLst/>
          </a:prstGeom>
          <a:gradFill rotWithShape="1">
            <a:gsLst>
              <a:gs pos="0">
                <a:srgbClr val="005A7F"/>
              </a:gs>
              <a:gs pos="50000">
                <a:srgbClr val="0084B8"/>
              </a:gs>
              <a:gs pos="100000">
                <a:srgbClr val="009EDB"/>
              </a:gs>
            </a:gsLst>
            <a:lin ang="0" scaled="1"/>
          </a:gradFill>
          <a:ln w="9525">
            <a:noFill/>
            <a:miter lim="800000"/>
            <a:headEnd/>
            <a:tailEnd/>
          </a:ln>
        </p:spPr>
      </p:pic>
      <p:pic>
        <p:nvPicPr>
          <p:cNvPr id="1031" name="Image 18" descr="finition-icone-5713-96.png"/>
          <p:cNvPicPr>
            <a:picLocks noChangeAspect="1"/>
          </p:cNvPicPr>
          <p:nvPr/>
        </p:nvPicPr>
        <p:blipFill>
          <a:blip r:embed="rId5" cstate="print"/>
          <a:srcRect/>
          <a:stretch>
            <a:fillRect/>
          </a:stretch>
        </p:blipFill>
        <p:spPr bwMode="auto">
          <a:xfrm>
            <a:off x="7391400" y="2590800"/>
            <a:ext cx="1143000" cy="487363"/>
          </a:xfrm>
          <a:prstGeom prst="rect">
            <a:avLst/>
          </a:prstGeom>
          <a:gradFill rotWithShape="1">
            <a:gsLst>
              <a:gs pos="0">
                <a:srgbClr val="005A7F"/>
              </a:gs>
              <a:gs pos="50000">
                <a:srgbClr val="0084B8"/>
              </a:gs>
              <a:gs pos="100000">
                <a:srgbClr val="009EDB"/>
              </a:gs>
            </a:gsLst>
            <a:lin ang="10800000" scaled="1"/>
          </a:gradFill>
          <a:ln w="9525">
            <a:noFill/>
            <a:miter lim="800000"/>
            <a:headEnd/>
            <a:tailEnd/>
          </a:ln>
        </p:spPr>
      </p:pic>
      <p:grpSp>
        <p:nvGrpSpPr>
          <p:cNvPr id="3" name="Groupe 23"/>
          <p:cNvGrpSpPr>
            <a:grpSpLocks/>
          </p:cNvGrpSpPr>
          <p:nvPr/>
        </p:nvGrpSpPr>
        <p:grpSpPr bwMode="auto">
          <a:xfrm>
            <a:off x="8153400" y="0"/>
            <a:ext cx="6477000" cy="5791200"/>
            <a:chOff x="8154000" y="0"/>
            <a:chExt cx="6476400" cy="5791200"/>
          </a:xfrm>
        </p:grpSpPr>
        <p:graphicFrame>
          <p:nvGraphicFramePr>
            <p:cNvPr id="28" name="Graphique 7"/>
            <p:cNvGraphicFramePr>
              <a:graphicFrameLocks/>
            </p:cNvGraphicFramePr>
            <p:nvPr/>
          </p:nvGraphicFramePr>
          <p:xfrm>
            <a:off x="8154000" y="0"/>
            <a:ext cx="6476400" cy="5791200"/>
          </p:xfrm>
          <a:graphic>
            <a:graphicData uri="http://schemas.openxmlformats.org/drawingml/2006/chart">
              <c:chart xmlns:c="http://schemas.openxmlformats.org/drawingml/2006/chart" xmlns:r="http://schemas.openxmlformats.org/officeDocument/2006/relationships" r:id="rId6"/>
            </a:graphicData>
          </a:graphic>
        </p:graphicFrame>
        <p:sp>
          <p:nvSpPr>
            <p:cNvPr id="1035" name="ZoneTexte 8"/>
            <p:cNvSpPr txBox="1">
              <a:spLocks noChangeArrowheads="1"/>
            </p:cNvSpPr>
            <p:nvPr/>
          </p:nvSpPr>
          <p:spPr bwMode="auto">
            <a:xfrm>
              <a:off x="10591800" y="4953000"/>
              <a:ext cx="1273834" cy="523220"/>
            </a:xfrm>
            <a:prstGeom prst="rect">
              <a:avLst/>
            </a:prstGeom>
            <a:noFill/>
            <a:ln w="9525">
              <a:noFill/>
              <a:miter lim="800000"/>
              <a:headEnd/>
              <a:tailEnd/>
            </a:ln>
          </p:spPr>
          <p:txBody>
            <a:bodyPr>
              <a:spAutoFit/>
            </a:bodyPr>
            <a:lstStyle/>
            <a:p>
              <a:pPr algn="ctr"/>
              <a:r>
                <a:rPr lang="fr-FR" sz="2800" b="1">
                  <a:solidFill>
                    <a:schemeClr val="bg1"/>
                  </a:solidFill>
                </a:rPr>
                <a:t>Ils</a:t>
              </a:r>
            </a:p>
          </p:txBody>
        </p:sp>
        <p:sp>
          <p:nvSpPr>
            <p:cNvPr id="1036" name="ZoneTexte 10"/>
            <p:cNvSpPr txBox="1">
              <a:spLocks noChangeArrowheads="1"/>
            </p:cNvSpPr>
            <p:nvPr/>
          </p:nvSpPr>
          <p:spPr bwMode="auto">
            <a:xfrm rot="7676222">
              <a:off x="12192501" y="4267510"/>
              <a:ext cx="1149222" cy="523220"/>
            </a:xfrm>
            <a:prstGeom prst="rect">
              <a:avLst/>
            </a:prstGeom>
            <a:noFill/>
            <a:ln w="9525">
              <a:noFill/>
              <a:miter lim="800000"/>
              <a:headEnd/>
              <a:tailEnd/>
            </a:ln>
          </p:spPr>
          <p:txBody>
            <a:bodyPr>
              <a:spAutoFit/>
            </a:bodyPr>
            <a:lstStyle/>
            <a:p>
              <a:pPr algn="ctr"/>
              <a:r>
                <a:rPr lang="fr-FR" sz="2800" b="1">
                  <a:solidFill>
                    <a:schemeClr val="bg1"/>
                  </a:solidFill>
                </a:rPr>
                <a:t>Elles</a:t>
              </a:r>
            </a:p>
          </p:txBody>
        </p:sp>
        <p:sp>
          <p:nvSpPr>
            <p:cNvPr id="1037" name="ZoneTexte 11"/>
            <p:cNvSpPr txBox="1">
              <a:spLocks noChangeArrowheads="1"/>
            </p:cNvSpPr>
            <p:nvPr/>
          </p:nvSpPr>
          <p:spPr bwMode="auto">
            <a:xfrm>
              <a:off x="12801600" y="2819400"/>
              <a:ext cx="1317975" cy="523220"/>
            </a:xfrm>
            <a:prstGeom prst="rect">
              <a:avLst/>
            </a:prstGeom>
            <a:noFill/>
            <a:ln w="9525">
              <a:noFill/>
              <a:miter lim="800000"/>
              <a:headEnd/>
              <a:tailEnd/>
            </a:ln>
          </p:spPr>
          <p:txBody>
            <a:bodyPr>
              <a:spAutoFit/>
            </a:bodyPr>
            <a:lstStyle/>
            <a:p>
              <a:pPr algn="ctr"/>
              <a:r>
                <a:rPr lang="fr-FR" sz="2800" b="1">
                  <a:solidFill>
                    <a:schemeClr val="bg1"/>
                  </a:solidFill>
                </a:rPr>
                <a:t>Vous</a:t>
              </a:r>
            </a:p>
          </p:txBody>
        </p:sp>
        <p:sp>
          <p:nvSpPr>
            <p:cNvPr id="1038" name="ZoneTexte 12"/>
            <p:cNvSpPr txBox="1">
              <a:spLocks noChangeArrowheads="1"/>
            </p:cNvSpPr>
            <p:nvPr/>
          </p:nvSpPr>
          <p:spPr bwMode="auto">
            <a:xfrm>
              <a:off x="11049000" y="457200"/>
              <a:ext cx="1099868" cy="523220"/>
            </a:xfrm>
            <a:prstGeom prst="rect">
              <a:avLst/>
            </a:prstGeom>
            <a:noFill/>
            <a:ln w="9525">
              <a:noFill/>
              <a:miter lim="800000"/>
              <a:headEnd/>
              <a:tailEnd/>
            </a:ln>
          </p:spPr>
          <p:txBody>
            <a:bodyPr>
              <a:spAutoFit/>
            </a:bodyPr>
            <a:lstStyle/>
            <a:p>
              <a:pPr algn="ctr"/>
              <a:r>
                <a:rPr lang="fr-FR" sz="2800" b="1">
                  <a:solidFill>
                    <a:schemeClr val="bg1"/>
                  </a:solidFill>
                </a:rPr>
                <a:t>Nous</a:t>
              </a:r>
            </a:p>
          </p:txBody>
        </p:sp>
        <p:sp>
          <p:nvSpPr>
            <p:cNvPr id="1039" name="ZoneTexte 13"/>
            <p:cNvSpPr txBox="1">
              <a:spLocks noChangeArrowheads="1"/>
            </p:cNvSpPr>
            <p:nvPr/>
          </p:nvSpPr>
          <p:spPr bwMode="auto">
            <a:xfrm rot="-2537223">
              <a:off x="9187616" y="941873"/>
              <a:ext cx="1149222" cy="523220"/>
            </a:xfrm>
            <a:prstGeom prst="rect">
              <a:avLst/>
            </a:prstGeom>
            <a:noFill/>
            <a:ln w="9525">
              <a:noFill/>
              <a:miter lim="800000"/>
              <a:headEnd/>
              <a:tailEnd/>
            </a:ln>
          </p:spPr>
          <p:txBody>
            <a:bodyPr>
              <a:spAutoFit/>
            </a:bodyPr>
            <a:lstStyle/>
            <a:p>
              <a:pPr algn="ctr"/>
              <a:r>
                <a:rPr lang="fr-FR" sz="2800" b="1">
                  <a:solidFill>
                    <a:schemeClr val="bg1"/>
                  </a:solidFill>
                </a:rPr>
                <a:t>Tu</a:t>
              </a:r>
            </a:p>
          </p:txBody>
        </p:sp>
        <p:sp>
          <p:nvSpPr>
            <p:cNvPr id="1040" name="ZoneTexte 14"/>
            <p:cNvSpPr txBox="1">
              <a:spLocks noChangeArrowheads="1"/>
            </p:cNvSpPr>
            <p:nvPr/>
          </p:nvSpPr>
          <p:spPr bwMode="auto">
            <a:xfrm rot="2702544">
              <a:off x="12302842" y="1173253"/>
              <a:ext cx="1466491" cy="523220"/>
            </a:xfrm>
            <a:prstGeom prst="rect">
              <a:avLst/>
            </a:prstGeom>
            <a:noFill/>
            <a:ln w="9525">
              <a:noFill/>
              <a:miter lim="800000"/>
              <a:headEnd/>
              <a:tailEnd/>
            </a:ln>
          </p:spPr>
          <p:txBody>
            <a:bodyPr>
              <a:spAutoFit/>
            </a:bodyPr>
            <a:lstStyle/>
            <a:p>
              <a:pPr algn="ctr"/>
              <a:r>
                <a:rPr lang="fr-FR" sz="2800" b="1">
                  <a:solidFill>
                    <a:schemeClr val="bg1"/>
                  </a:solidFill>
                </a:rPr>
                <a:t>Ils</a:t>
              </a:r>
            </a:p>
          </p:txBody>
        </p:sp>
        <p:sp>
          <p:nvSpPr>
            <p:cNvPr id="1041" name="ZoneTexte 15"/>
            <p:cNvSpPr txBox="1">
              <a:spLocks noChangeArrowheads="1"/>
            </p:cNvSpPr>
            <p:nvPr/>
          </p:nvSpPr>
          <p:spPr bwMode="auto">
            <a:xfrm rot="-7386397">
              <a:off x="8979804" y="4009270"/>
              <a:ext cx="1405387" cy="523220"/>
            </a:xfrm>
            <a:prstGeom prst="rect">
              <a:avLst/>
            </a:prstGeom>
            <a:noFill/>
            <a:ln w="9525">
              <a:noFill/>
              <a:miter lim="800000"/>
              <a:headEnd/>
              <a:tailEnd/>
            </a:ln>
          </p:spPr>
          <p:txBody>
            <a:bodyPr>
              <a:spAutoFit/>
            </a:bodyPr>
            <a:lstStyle/>
            <a:p>
              <a:pPr algn="ctr"/>
              <a:r>
                <a:rPr lang="fr-FR" sz="2800" b="1">
                  <a:solidFill>
                    <a:schemeClr val="bg1"/>
                  </a:solidFill>
                </a:rPr>
                <a:t>Elles</a:t>
              </a:r>
            </a:p>
          </p:txBody>
        </p:sp>
        <p:sp>
          <p:nvSpPr>
            <p:cNvPr id="1042" name="ZoneTexte 16"/>
            <p:cNvSpPr txBox="1">
              <a:spLocks noChangeArrowheads="1"/>
            </p:cNvSpPr>
            <p:nvPr/>
          </p:nvSpPr>
          <p:spPr bwMode="auto">
            <a:xfrm>
              <a:off x="8434105" y="2507505"/>
              <a:ext cx="1404606" cy="523220"/>
            </a:xfrm>
            <a:prstGeom prst="rect">
              <a:avLst/>
            </a:prstGeom>
            <a:noFill/>
            <a:ln w="9525">
              <a:noFill/>
              <a:miter lim="800000"/>
              <a:headEnd/>
              <a:tailEnd/>
            </a:ln>
          </p:spPr>
          <p:txBody>
            <a:bodyPr>
              <a:spAutoFit/>
            </a:bodyPr>
            <a:lstStyle/>
            <a:p>
              <a:pPr algn="ctr"/>
              <a:r>
                <a:rPr lang="fr-FR" sz="2800" b="1">
                  <a:solidFill>
                    <a:schemeClr val="bg1"/>
                  </a:solidFill>
                </a:rPr>
                <a:t>Je</a:t>
              </a:r>
            </a:p>
          </p:txBody>
        </p:sp>
      </p:grpSp>
      <p:sp>
        <p:nvSpPr>
          <p:cNvPr id="25" name="Rectangle à coins arrondis 24">
            <a:hlinkClick r:id="" action="ppaction://hlinkshowjump?jump=nextslide"/>
          </p:cNvPr>
          <p:cNvSpPr/>
          <p:nvPr/>
        </p:nvSpPr>
        <p:spPr bwMode="auto">
          <a:xfrm>
            <a:off x="6019800" y="4648200"/>
            <a:ext cx="2743200" cy="1143000"/>
          </a:xfrm>
          <a:prstGeom prst="roundRect">
            <a:avLst/>
          </a:prstGeom>
          <a:solidFill>
            <a:srgbClr val="FF0000"/>
          </a:solidFill>
          <a:ln w="952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228600" h="228600" prst="slope"/>
          </a:sp3d>
          <a:extLst>
            <a:ext uri="{AF507438-7753-43E0-B8FC-AC1667EBCBE1}"/>
          </a:extLst>
        </p:spPr>
        <p:txBody>
          <a:bodyPr anchor="ctr"/>
          <a:lstStyle/>
          <a:p>
            <a:pPr algn="ctr" defTabSz="1254125">
              <a:defRPr/>
            </a:pPr>
            <a:r>
              <a:rPr lang="fr-FR" b="1" dirty="0" smtClean="0">
                <a:solidFill>
                  <a:schemeClr val="bg1"/>
                </a:solidFill>
                <a:effectLst>
                  <a:reflection blurRad="6350" stA="50000" endA="300" endPos="50000" dist="29997" dir="5400000" sy="-100000" algn="bl" rotWithShape="0"/>
                </a:effectLst>
              </a:rPr>
              <a:t>J’ai trouvé la réponse</a:t>
            </a:r>
            <a:endParaRPr lang="fr-FR" b="1" dirty="0">
              <a:solidFill>
                <a:schemeClr val="bg1"/>
              </a:solidFill>
              <a:effectLst>
                <a:reflection blurRad="6350" stA="50000" endA="300" endPos="50000" dist="29997" dir="5400000" sy="-100000" algn="bl" rotWithShape="0"/>
              </a:effectLst>
            </a:endParaRPr>
          </a:p>
        </p:txBody>
      </p:sp>
      <p:sp>
        <p:nvSpPr>
          <p:cNvPr id="1034" name="Rectangle à coins arrondis 25"/>
          <p:cNvSpPr>
            <a:spLocks noChangeArrowheads="1"/>
          </p:cNvSpPr>
          <p:nvPr/>
        </p:nvSpPr>
        <p:spPr bwMode="auto">
          <a:xfrm>
            <a:off x="5410200" y="0"/>
            <a:ext cx="3886200" cy="990600"/>
          </a:xfrm>
          <a:prstGeom prst="roundRect">
            <a:avLst>
              <a:gd name="adj" fmla="val 16667"/>
            </a:avLst>
          </a:prstGeom>
          <a:noFill/>
          <a:ln w="9525" algn="ctr">
            <a:solidFill>
              <a:schemeClr val="tx1"/>
            </a:solidFill>
            <a:round/>
            <a:headEnd/>
            <a:tailEnd/>
          </a:ln>
        </p:spPr>
        <p:txBody>
          <a:bodyPr anchor="ctr"/>
          <a:lstStyle/>
          <a:p>
            <a:pPr algn="ctr" defTabSz="1254125"/>
            <a:r>
              <a:rPr lang="fr-FR" sz="4000" b="1">
                <a:solidFill>
                  <a:schemeClr val="bg1"/>
                </a:solidFill>
              </a:rPr>
              <a:t>Tomber</a:t>
            </a: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105476"/>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withEffect">
                                  <p:stCondLst>
                                    <p:cond delay="0"/>
                                  </p:stCondLst>
                                  <p:childTnLst>
                                    <p:animRot by="24300000">
                                      <p:cBhvr>
                                        <p:cTn id="6" dur="3000" fill="hold"/>
                                        <p:tgtEl>
                                          <p:spTgt spid="3"/>
                                        </p:tgtEl>
                                        <p:attrNameLst>
                                          <p:attrName>r</p:attrName>
                                        </p:attrNameLst>
                                      </p:cBhvr>
                                    </p:animRot>
                                  </p:childTnLst>
                                </p:cTn>
                              </p:par>
                              <p:par>
                                <p:cTn id="7" presetID="8" presetClass="emph" presetSubtype="0" fill="hold" nodeType="withEffect">
                                  <p:stCondLst>
                                    <p:cond delay="0"/>
                                  </p:stCondLst>
                                  <p:childTnLst>
                                    <p:animRot by="24300000">
                                      <p:cBhvr>
                                        <p:cTn id="8" dur="3000" fill="hold"/>
                                        <p:tgtEl>
                                          <p:spTgt spid="2"/>
                                        </p:tgtEl>
                                        <p:attrNameLst>
                                          <p:attrName>r</p:attrName>
                                        </p:attrNameLst>
                                      </p:cBhvr>
                                    </p:animRot>
                                  </p:childTnLst>
                                </p:cTn>
                              </p:par>
                            </p:childTnLst>
                          </p:cTn>
                        </p:par>
                        <p:par>
                          <p:cTn id="9" fill="hold">
                            <p:stCondLst>
                              <p:cond delay="3000"/>
                            </p:stCondLst>
                            <p:childTnLst>
                              <p:par>
                                <p:cTn id="10" presetID="1" presetClass="entr" presetSubtype="0" fill="hold" nodeType="afterEffect">
                                  <p:stCondLst>
                                    <p:cond delay="100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05476"/>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7"/>
          <p:cNvGrpSpPr>
            <a:grpSpLocks/>
          </p:cNvGrpSpPr>
          <p:nvPr/>
        </p:nvGrpSpPr>
        <p:grpSpPr bwMode="auto">
          <a:xfrm>
            <a:off x="152400" y="-457200"/>
            <a:ext cx="6477000" cy="6629400"/>
            <a:chOff x="-228600" y="2209800"/>
            <a:chExt cx="4038600" cy="4114800"/>
          </a:xfrm>
        </p:grpSpPr>
        <p:graphicFrame>
          <p:nvGraphicFramePr>
            <p:cNvPr id="27" name="Graphique 5"/>
            <p:cNvGraphicFramePr>
              <a:graphicFrameLocks/>
            </p:cNvGraphicFramePr>
            <p:nvPr/>
          </p:nvGraphicFramePr>
          <p:xfrm>
            <a:off x="-228600" y="2209800"/>
            <a:ext cx="4038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2067" name="ZoneTexte 8"/>
            <p:cNvSpPr txBox="1">
              <a:spLocks noChangeArrowheads="1"/>
            </p:cNvSpPr>
            <p:nvPr/>
          </p:nvSpPr>
          <p:spPr bwMode="auto">
            <a:xfrm>
              <a:off x="1447800" y="5410201"/>
              <a:ext cx="794273" cy="229241"/>
            </a:xfrm>
            <a:prstGeom prst="rect">
              <a:avLst/>
            </a:prstGeom>
            <a:noFill/>
            <a:ln w="9525">
              <a:noFill/>
              <a:miter lim="800000"/>
              <a:headEnd/>
              <a:tailEnd/>
            </a:ln>
          </p:spPr>
          <p:txBody>
            <a:bodyPr>
              <a:spAutoFit/>
            </a:bodyPr>
            <a:lstStyle/>
            <a:p>
              <a:r>
                <a:rPr lang="fr-FR" sz="1800" b="1">
                  <a:solidFill>
                    <a:schemeClr val="bg1"/>
                  </a:solidFill>
                </a:rPr>
                <a:t>Imparfait</a:t>
              </a:r>
            </a:p>
          </p:txBody>
        </p:sp>
        <p:sp>
          <p:nvSpPr>
            <p:cNvPr id="2068" name="ZoneTexte 10"/>
            <p:cNvSpPr txBox="1">
              <a:spLocks noChangeArrowheads="1"/>
            </p:cNvSpPr>
            <p:nvPr/>
          </p:nvSpPr>
          <p:spPr bwMode="auto">
            <a:xfrm rot="2762249">
              <a:off x="2430089" y="3197042"/>
              <a:ext cx="713310" cy="209573"/>
            </a:xfrm>
            <a:prstGeom prst="rect">
              <a:avLst/>
            </a:prstGeom>
            <a:noFill/>
            <a:ln w="9525">
              <a:noFill/>
              <a:miter lim="800000"/>
              <a:headEnd/>
              <a:tailEnd/>
            </a:ln>
          </p:spPr>
          <p:txBody>
            <a:bodyPr>
              <a:spAutoFit/>
            </a:bodyPr>
            <a:lstStyle/>
            <a:p>
              <a:pPr algn="ctr"/>
              <a:r>
                <a:rPr lang="fr-FR" sz="1800" b="1">
                  <a:solidFill>
                    <a:schemeClr val="bg1"/>
                  </a:solidFill>
                </a:rPr>
                <a:t>Présent</a:t>
              </a:r>
            </a:p>
          </p:txBody>
        </p:sp>
        <p:sp>
          <p:nvSpPr>
            <p:cNvPr id="2069" name="ZoneTexte 11"/>
            <p:cNvSpPr txBox="1">
              <a:spLocks noChangeArrowheads="1"/>
            </p:cNvSpPr>
            <p:nvPr/>
          </p:nvSpPr>
          <p:spPr bwMode="auto">
            <a:xfrm rot="7947104">
              <a:off x="2315032" y="4980153"/>
              <a:ext cx="818053" cy="366753"/>
            </a:xfrm>
            <a:prstGeom prst="rect">
              <a:avLst/>
            </a:prstGeom>
            <a:noFill/>
            <a:ln w="9525">
              <a:noFill/>
              <a:miter lim="800000"/>
              <a:headEnd/>
              <a:tailEnd/>
            </a:ln>
          </p:spPr>
          <p:txBody>
            <a:bodyPr>
              <a:spAutoFit/>
            </a:bodyPr>
            <a:lstStyle/>
            <a:p>
              <a:pPr algn="ctr"/>
              <a:r>
                <a:rPr lang="fr-FR" sz="1800" b="1">
                  <a:solidFill>
                    <a:schemeClr val="bg1"/>
                  </a:solidFill>
                </a:rPr>
                <a:t>Passé-Composé</a:t>
              </a:r>
            </a:p>
          </p:txBody>
        </p:sp>
        <p:sp>
          <p:nvSpPr>
            <p:cNvPr id="2070" name="ZoneTexte 12"/>
            <p:cNvSpPr txBox="1">
              <a:spLocks noChangeArrowheads="1"/>
            </p:cNvSpPr>
            <p:nvPr/>
          </p:nvSpPr>
          <p:spPr bwMode="auto">
            <a:xfrm>
              <a:off x="1434353" y="2777359"/>
              <a:ext cx="685800" cy="208618"/>
            </a:xfrm>
            <a:prstGeom prst="rect">
              <a:avLst/>
            </a:prstGeom>
            <a:noFill/>
            <a:ln w="9525">
              <a:noFill/>
              <a:miter lim="800000"/>
              <a:headEnd/>
              <a:tailEnd/>
            </a:ln>
          </p:spPr>
          <p:txBody>
            <a:bodyPr>
              <a:spAutoFit/>
            </a:bodyPr>
            <a:lstStyle/>
            <a:p>
              <a:pPr algn="ctr"/>
              <a:r>
                <a:rPr lang="fr-FR" sz="1800" b="1">
                  <a:solidFill>
                    <a:schemeClr val="bg1"/>
                  </a:solidFill>
                </a:rPr>
                <a:t>Futur</a:t>
              </a:r>
            </a:p>
          </p:txBody>
        </p:sp>
        <p:sp>
          <p:nvSpPr>
            <p:cNvPr id="2071" name="ZoneTexte 13"/>
            <p:cNvSpPr txBox="1">
              <a:spLocks noChangeArrowheads="1"/>
            </p:cNvSpPr>
            <p:nvPr/>
          </p:nvSpPr>
          <p:spPr bwMode="auto">
            <a:xfrm rot="-2807679">
              <a:off x="458878" y="3168105"/>
              <a:ext cx="713310" cy="366753"/>
            </a:xfrm>
            <a:prstGeom prst="rect">
              <a:avLst/>
            </a:prstGeom>
            <a:noFill/>
            <a:ln w="9525">
              <a:noFill/>
              <a:miter lim="800000"/>
              <a:headEnd/>
              <a:tailEnd/>
            </a:ln>
          </p:spPr>
          <p:txBody>
            <a:bodyPr>
              <a:spAutoFit/>
            </a:bodyPr>
            <a:lstStyle/>
            <a:p>
              <a:pPr algn="ctr"/>
              <a:r>
                <a:rPr lang="fr-FR" sz="1800" b="1">
                  <a:solidFill>
                    <a:schemeClr val="bg1"/>
                  </a:solidFill>
                </a:rPr>
                <a:t>Passé</a:t>
              </a:r>
            </a:p>
            <a:p>
              <a:pPr algn="ctr"/>
              <a:r>
                <a:rPr lang="fr-FR" sz="1800" b="1">
                  <a:solidFill>
                    <a:schemeClr val="bg1"/>
                  </a:solidFill>
                </a:rPr>
                <a:t>simple</a:t>
              </a:r>
            </a:p>
          </p:txBody>
        </p:sp>
        <p:sp>
          <p:nvSpPr>
            <p:cNvPr id="2072" name="ZoneTexte 14"/>
            <p:cNvSpPr txBox="1">
              <a:spLocks noChangeArrowheads="1"/>
            </p:cNvSpPr>
            <p:nvPr/>
          </p:nvSpPr>
          <p:spPr bwMode="auto">
            <a:xfrm rot="4956601">
              <a:off x="2692795" y="4062026"/>
              <a:ext cx="910236" cy="366753"/>
            </a:xfrm>
            <a:prstGeom prst="rect">
              <a:avLst/>
            </a:prstGeom>
            <a:noFill/>
            <a:ln w="9525">
              <a:noFill/>
              <a:miter lim="800000"/>
              <a:headEnd/>
              <a:tailEnd/>
            </a:ln>
          </p:spPr>
          <p:txBody>
            <a:bodyPr>
              <a:spAutoFit/>
            </a:bodyPr>
            <a:lstStyle/>
            <a:p>
              <a:pPr algn="ctr"/>
              <a:r>
                <a:rPr lang="fr-FR" sz="1800" b="1">
                  <a:solidFill>
                    <a:schemeClr val="bg1"/>
                  </a:solidFill>
                </a:rPr>
                <a:t>Plus-Que- </a:t>
              </a:r>
            </a:p>
            <a:p>
              <a:pPr algn="ctr"/>
              <a:r>
                <a:rPr lang="fr-FR" sz="1800" b="1">
                  <a:solidFill>
                    <a:schemeClr val="bg1"/>
                  </a:solidFill>
                </a:rPr>
                <a:t>Parfait</a:t>
              </a:r>
            </a:p>
          </p:txBody>
        </p:sp>
        <p:sp>
          <p:nvSpPr>
            <p:cNvPr id="2073" name="ZoneTexte 15"/>
            <p:cNvSpPr txBox="1">
              <a:spLocks noChangeArrowheads="1"/>
            </p:cNvSpPr>
            <p:nvPr/>
          </p:nvSpPr>
          <p:spPr bwMode="auto">
            <a:xfrm rot="-7930219">
              <a:off x="430482" y="5026241"/>
              <a:ext cx="872309" cy="366753"/>
            </a:xfrm>
            <a:prstGeom prst="rect">
              <a:avLst/>
            </a:prstGeom>
            <a:noFill/>
            <a:ln w="9525">
              <a:noFill/>
              <a:miter lim="800000"/>
              <a:headEnd/>
              <a:tailEnd/>
            </a:ln>
          </p:spPr>
          <p:txBody>
            <a:bodyPr>
              <a:spAutoFit/>
            </a:bodyPr>
            <a:lstStyle/>
            <a:p>
              <a:pPr algn="ctr"/>
              <a:r>
                <a:rPr lang="fr-FR" sz="1800" b="1">
                  <a:solidFill>
                    <a:schemeClr val="bg1"/>
                  </a:solidFill>
                </a:rPr>
                <a:t>Futur </a:t>
              </a:r>
            </a:p>
            <a:p>
              <a:pPr algn="ctr"/>
              <a:r>
                <a:rPr lang="fr-FR" sz="1800" b="1">
                  <a:solidFill>
                    <a:schemeClr val="bg1"/>
                  </a:solidFill>
                </a:rPr>
                <a:t>Antérieur</a:t>
              </a:r>
            </a:p>
          </p:txBody>
        </p:sp>
        <p:sp>
          <p:nvSpPr>
            <p:cNvPr id="2074" name="ZoneTexte 16"/>
            <p:cNvSpPr txBox="1">
              <a:spLocks noChangeArrowheads="1"/>
            </p:cNvSpPr>
            <p:nvPr/>
          </p:nvSpPr>
          <p:spPr bwMode="auto">
            <a:xfrm>
              <a:off x="167165" y="4103641"/>
              <a:ext cx="875813" cy="365082"/>
            </a:xfrm>
            <a:prstGeom prst="rect">
              <a:avLst/>
            </a:prstGeom>
            <a:noFill/>
            <a:ln w="9525">
              <a:noFill/>
              <a:miter lim="800000"/>
              <a:headEnd/>
              <a:tailEnd/>
            </a:ln>
          </p:spPr>
          <p:txBody>
            <a:bodyPr>
              <a:spAutoFit/>
            </a:bodyPr>
            <a:lstStyle/>
            <a:p>
              <a:pPr algn="ctr"/>
              <a:r>
                <a:rPr lang="fr-FR" sz="1800" b="1">
                  <a:solidFill>
                    <a:schemeClr val="bg1"/>
                  </a:solidFill>
                </a:rPr>
                <a:t>Passé</a:t>
              </a:r>
            </a:p>
            <a:p>
              <a:pPr algn="ctr"/>
              <a:r>
                <a:rPr lang="fr-FR" sz="1800" b="1">
                  <a:solidFill>
                    <a:schemeClr val="bg1"/>
                  </a:solidFill>
                </a:rPr>
                <a:t>Antérieur</a:t>
              </a:r>
            </a:p>
          </p:txBody>
        </p:sp>
      </p:grpSp>
      <p:pic>
        <p:nvPicPr>
          <p:cNvPr id="105476" name="Image 17" descr="hors-tension-tournez-fenetres-icone-8808-96.png"/>
          <p:cNvPicPr>
            <a:picLocks noChangeAspect="1"/>
          </p:cNvPicPr>
          <p:nvPr/>
        </p:nvPicPr>
        <p:blipFill>
          <a:blip r:embed="rId3" cstate="print"/>
          <a:srcRect/>
          <a:stretch>
            <a:fillRect/>
          </a:stretch>
        </p:blipFill>
        <p:spPr bwMode="auto">
          <a:xfrm>
            <a:off x="6553200" y="914400"/>
            <a:ext cx="1600200" cy="1600200"/>
          </a:xfrm>
          <a:prstGeom prst="rect">
            <a:avLst/>
          </a:prstGeom>
          <a:noFill/>
          <a:ln w="9525">
            <a:noFill/>
            <a:miter lim="800000"/>
            <a:headEnd/>
            <a:tailEnd/>
          </a:ln>
        </p:spPr>
      </p:pic>
      <p:pic>
        <p:nvPicPr>
          <p:cNvPr id="2054" name="Image 21" descr="finition-icone-5713-96.png"/>
          <p:cNvPicPr>
            <a:picLocks noChangeAspect="1"/>
          </p:cNvPicPr>
          <p:nvPr/>
        </p:nvPicPr>
        <p:blipFill>
          <a:blip r:embed="rId4" cstate="print"/>
          <a:srcRect/>
          <a:stretch>
            <a:fillRect/>
          </a:stretch>
        </p:blipFill>
        <p:spPr bwMode="auto">
          <a:xfrm>
            <a:off x="6248400" y="2590800"/>
            <a:ext cx="1143000" cy="487363"/>
          </a:xfrm>
          <a:prstGeom prst="rect">
            <a:avLst/>
          </a:prstGeom>
          <a:gradFill rotWithShape="1">
            <a:gsLst>
              <a:gs pos="0">
                <a:srgbClr val="005A7F"/>
              </a:gs>
              <a:gs pos="50000">
                <a:srgbClr val="0084B8"/>
              </a:gs>
              <a:gs pos="100000">
                <a:srgbClr val="009EDB"/>
              </a:gs>
            </a:gsLst>
            <a:lin ang="0" scaled="1"/>
          </a:gradFill>
          <a:ln w="9525">
            <a:noFill/>
            <a:miter lim="800000"/>
            <a:headEnd/>
            <a:tailEnd/>
          </a:ln>
        </p:spPr>
      </p:pic>
      <p:pic>
        <p:nvPicPr>
          <p:cNvPr id="2055" name="Image 18" descr="finition-icone-5713-96.png"/>
          <p:cNvPicPr>
            <a:picLocks noChangeAspect="1"/>
          </p:cNvPicPr>
          <p:nvPr/>
        </p:nvPicPr>
        <p:blipFill>
          <a:blip r:embed="rId5" cstate="print"/>
          <a:srcRect/>
          <a:stretch>
            <a:fillRect/>
          </a:stretch>
        </p:blipFill>
        <p:spPr bwMode="auto">
          <a:xfrm>
            <a:off x="7391400" y="2590800"/>
            <a:ext cx="1143000" cy="487363"/>
          </a:xfrm>
          <a:prstGeom prst="rect">
            <a:avLst/>
          </a:prstGeom>
          <a:gradFill rotWithShape="1">
            <a:gsLst>
              <a:gs pos="0">
                <a:srgbClr val="005A7F"/>
              </a:gs>
              <a:gs pos="50000">
                <a:srgbClr val="0084B8"/>
              </a:gs>
              <a:gs pos="100000">
                <a:srgbClr val="009EDB"/>
              </a:gs>
            </a:gsLst>
            <a:lin ang="10800000" scaled="1"/>
          </a:gradFill>
          <a:ln w="9525">
            <a:noFill/>
            <a:miter lim="800000"/>
            <a:headEnd/>
            <a:tailEnd/>
          </a:ln>
        </p:spPr>
      </p:pic>
      <p:grpSp>
        <p:nvGrpSpPr>
          <p:cNvPr id="3" name="Groupe 23"/>
          <p:cNvGrpSpPr>
            <a:grpSpLocks/>
          </p:cNvGrpSpPr>
          <p:nvPr/>
        </p:nvGrpSpPr>
        <p:grpSpPr bwMode="auto">
          <a:xfrm>
            <a:off x="8153400" y="0"/>
            <a:ext cx="6477000" cy="5791200"/>
            <a:chOff x="8154000" y="0"/>
            <a:chExt cx="6476400" cy="5791200"/>
          </a:xfrm>
        </p:grpSpPr>
        <p:graphicFrame>
          <p:nvGraphicFramePr>
            <p:cNvPr id="28" name="Graphique 7"/>
            <p:cNvGraphicFramePr>
              <a:graphicFrameLocks/>
            </p:cNvGraphicFramePr>
            <p:nvPr/>
          </p:nvGraphicFramePr>
          <p:xfrm>
            <a:off x="8154000" y="0"/>
            <a:ext cx="6476400" cy="5791200"/>
          </p:xfrm>
          <a:graphic>
            <a:graphicData uri="http://schemas.openxmlformats.org/drawingml/2006/chart">
              <c:chart xmlns:c="http://schemas.openxmlformats.org/drawingml/2006/chart" xmlns:r="http://schemas.openxmlformats.org/officeDocument/2006/relationships" r:id="rId6"/>
            </a:graphicData>
          </a:graphic>
        </p:graphicFrame>
        <p:sp>
          <p:nvSpPr>
            <p:cNvPr id="2059" name="ZoneTexte 8"/>
            <p:cNvSpPr txBox="1">
              <a:spLocks noChangeArrowheads="1"/>
            </p:cNvSpPr>
            <p:nvPr/>
          </p:nvSpPr>
          <p:spPr bwMode="auto">
            <a:xfrm>
              <a:off x="10591800" y="4953000"/>
              <a:ext cx="1273834" cy="523220"/>
            </a:xfrm>
            <a:prstGeom prst="rect">
              <a:avLst/>
            </a:prstGeom>
            <a:noFill/>
            <a:ln w="9525">
              <a:noFill/>
              <a:miter lim="800000"/>
              <a:headEnd/>
              <a:tailEnd/>
            </a:ln>
          </p:spPr>
          <p:txBody>
            <a:bodyPr>
              <a:spAutoFit/>
            </a:bodyPr>
            <a:lstStyle/>
            <a:p>
              <a:pPr algn="ctr"/>
              <a:r>
                <a:rPr lang="fr-FR" sz="2800" b="1">
                  <a:solidFill>
                    <a:schemeClr val="bg1"/>
                  </a:solidFill>
                </a:rPr>
                <a:t>Ils</a:t>
              </a:r>
            </a:p>
          </p:txBody>
        </p:sp>
        <p:sp>
          <p:nvSpPr>
            <p:cNvPr id="2060" name="ZoneTexte 10"/>
            <p:cNvSpPr txBox="1">
              <a:spLocks noChangeArrowheads="1"/>
            </p:cNvSpPr>
            <p:nvPr/>
          </p:nvSpPr>
          <p:spPr bwMode="auto">
            <a:xfrm rot="7676222">
              <a:off x="12192501" y="4267510"/>
              <a:ext cx="1149222" cy="523220"/>
            </a:xfrm>
            <a:prstGeom prst="rect">
              <a:avLst/>
            </a:prstGeom>
            <a:noFill/>
            <a:ln w="9525">
              <a:noFill/>
              <a:miter lim="800000"/>
              <a:headEnd/>
              <a:tailEnd/>
            </a:ln>
          </p:spPr>
          <p:txBody>
            <a:bodyPr>
              <a:spAutoFit/>
            </a:bodyPr>
            <a:lstStyle/>
            <a:p>
              <a:pPr algn="ctr"/>
              <a:r>
                <a:rPr lang="fr-FR" sz="2800" b="1">
                  <a:solidFill>
                    <a:schemeClr val="bg1"/>
                  </a:solidFill>
                </a:rPr>
                <a:t>Elles</a:t>
              </a:r>
            </a:p>
          </p:txBody>
        </p:sp>
        <p:sp>
          <p:nvSpPr>
            <p:cNvPr id="2061" name="ZoneTexte 11"/>
            <p:cNvSpPr txBox="1">
              <a:spLocks noChangeArrowheads="1"/>
            </p:cNvSpPr>
            <p:nvPr/>
          </p:nvSpPr>
          <p:spPr bwMode="auto">
            <a:xfrm>
              <a:off x="12801600" y="2819400"/>
              <a:ext cx="1317975" cy="523220"/>
            </a:xfrm>
            <a:prstGeom prst="rect">
              <a:avLst/>
            </a:prstGeom>
            <a:noFill/>
            <a:ln w="9525">
              <a:noFill/>
              <a:miter lim="800000"/>
              <a:headEnd/>
              <a:tailEnd/>
            </a:ln>
          </p:spPr>
          <p:txBody>
            <a:bodyPr>
              <a:spAutoFit/>
            </a:bodyPr>
            <a:lstStyle/>
            <a:p>
              <a:pPr algn="ctr"/>
              <a:r>
                <a:rPr lang="fr-FR" sz="2800" b="1">
                  <a:solidFill>
                    <a:schemeClr val="bg1"/>
                  </a:solidFill>
                </a:rPr>
                <a:t>Vous</a:t>
              </a:r>
            </a:p>
          </p:txBody>
        </p:sp>
        <p:sp>
          <p:nvSpPr>
            <p:cNvPr id="2062" name="ZoneTexte 12"/>
            <p:cNvSpPr txBox="1">
              <a:spLocks noChangeArrowheads="1"/>
            </p:cNvSpPr>
            <p:nvPr/>
          </p:nvSpPr>
          <p:spPr bwMode="auto">
            <a:xfrm>
              <a:off x="11049000" y="457200"/>
              <a:ext cx="1099868" cy="523220"/>
            </a:xfrm>
            <a:prstGeom prst="rect">
              <a:avLst/>
            </a:prstGeom>
            <a:noFill/>
            <a:ln w="9525">
              <a:noFill/>
              <a:miter lim="800000"/>
              <a:headEnd/>
              <a:tailEnd/>
            </a:ln>
          </p:spPr>
          <p:txBody>
            <a:bodyPr>
              <a:spAutoFit/>
            </a:bodyPr>
            <a:lstStyle/>
            <a:p>
              <a:pPr algn="ctr"/>
              <a:r>
                <a:rPr lang="fr-FR" sz="2800" b="1">
                  <a:solidFill>
                    <a:schemeClr val="bg1"/>
                  </a:solidFill>
                </a:rPr>
                <a:t>Nous</a:t>
              </a:r>
            </a:p>
          </p:txBody>
        </p:sp>
        <p:sp>
          <p:nvSpPr>
            <p:cNvPr id="2063" name="ZoneTexte 13"/>
            <p:cNvSpPr txBox="1">
              <a:spLocks noChangeArrowheads="1"/>
            </p:cNvSpPr>
            <p:nvPr/>
          </p:nvSpPr>
          <p:spPr bwMode="auto">
            <a:xfrm rot="-2537223">
              <a:off x="9187616" y="941873"/>
              <a:ext cx="1149222" cy="523220"/>
            </a:xfrm>
            <a:prstGeom prst="rect">
              <a:avLst/>
            </a:prstGeom>
            <a:noFill/>
            <a:ln w="9525">
              <a:noFill/>
              <a:miter lim="800000"/>
              <a:headEnd/>
              <a:tailEnd/>
            </a:ln>
          </p:spPr>
          <p:txBody>
            <a:bodyPr>
              <a:spAutoFit/>
            </a:bodyPr>
            <a:lstStyle/>
            <a:p>
              <a:pPr algn="ctr"/>
              <a:r>
                <a:rPr lang="fr-FR" sz="2800" b="1">
                  <a:solidFill>
                    <a:schemeClr val="bg1"/>
                  </a:solidFill>
                </a:rPr>
                <a:t>Tu</a:t>
              </a:r>
            </a:p>
          </p:txBody>
        </p:sp>
        <p:sp>
          <p:nvSpPr>
            <p:cNvPr id="2064" name="ZoneTexte 14"/>
            <p:cNvSpPr txBox="1">
              <a:spLocks noChangeArrowheads="1"/>
            </p:cNvSpPr>
            <p:nvPr/>
          </p:nvSpPr>
          <p:spPr bwMode="auto">
            <a:xfrm rot="2702544">
              <a:off x="12302842" y="1173253"/>
              <a:ext cx="1466491" cy="523220"/>
            </a:xfrm>
            <a:prstGeom prst="rect">
              <a:avLst/>
            </a:prstGeom>
            <a:noFill/>
            <a:ln w="9525">
              <a:noFill/>
              <a:miter lim="800000"/>
              <a:headEnd/>
              <a:tailEnd/>
            </a:ln>
          </p:spPr>
          <p:txBody>
            <a:bodyPr>
              <a:spAutoFit/>
            </a:bodyPr>
            <a:lstStyle/>
            <a:p>
              <a:pPr algn="ctr"/>
              <a:r>
                <a:rPr lang="fr-FR" sz="2800" b="1">
                  <a:solidFill>
                    <a:schemeClr val="bg1"/>
                  </a:solidFill>
                </a:rPr>
                <a:t>Ils</a:t>
              </a:r>
            </a:p>
          </p:txBody>
        </p:sp>
        <p:sp>
          <p:nvSpPr>
            <p:cNvPr id="2065" name="ZoneTexte 15"/>
            <p:cNvSpPr txBox="1">
              <a:spLocks noChangeArrowheads="1"/>
            </p:cNvSpPr>
            <p:nvPr/>
          </p:nvSpPr>
          <p:spPr bwMode="auto">
            <a:xfrm>
              <a:off x="8763544" y="2590800"/>
              <a:ext cx="1405257" cy="523268"/>
            </a:xfrm>
            <a:prstGeom prst="rect">
              <a:avLst/>
            </a:prstGeom>
            <a:noFill/>
            <a:ln w="9525">
              <a:noFill/>
              <a:miter lim="800000"/>
              <a:headEnd/>
              <a:tailEnd/>
            </a:ln>
          </p:spPr>
          <p:txBody>
            <a:bodyPr>
              <a:spAutoFit/>
            </a:bodyPr>
            <a:lstStyle/>
            <a:p>
              <a:pPr algn="ctr"/>
              <a:r>
                <a:rPr lang="fr-FR" sz="2800" b="1">
                  <a:solidFill>
                    <a:schemeClr val="bg1"/>
                  </a:solidFill>
                </a:rPr>
                <a:t>Elles</a:t>
              </a:r>
            </a:p>
          </p:txBody>
        </p:sp>
        <p:sp>
          <p:nvSpPr>
            <p:cNvPr id="2066" name="ZoneTexte 16"/>
            <p:cNvSpPr txBox="1">
              <a:spLocks noChangeArrowheads="1"/>
            </p:cNvSpPr>
            <p:nvPr/>
          </p:nvSpPr>
          <p:spPr bwMode="auto">
            <a:xfrm rot="-7857700">
              <a:off x="9007561" y="4108729"/>
              <a:ext cx="1404736" cy="523172"/>
            </a:xfrm>
            <a:prstGeom prst="rect">
              <a:avLst/>
            </a:prstGeom>
            <a:noFill/>
            <a:ln w="9525">
              <a:noFill/>
              <a:miter lim="800000"/>
              <a:headEnd/>
              <a:tailEnd/>
            </a:ln>
          </p:spPr>
          <p:txBody>
            <a:bodyPr>
              <a:spAutoFit/>
            </a:bodyPr>
            <a:lstStyle/>
            <a:p>
              <a:pPr algn="ctr"/>
              <a:r>
                <a:rPr lang="fr-FR" sz="2800" b="1">
                  <a:solidFill>
                    <a:schemeClr val="bg1"/>
                  </a:solidFill>
                </a:rPr>
                <a:t>Je</a:t>
              </a:r>
            </a:p>
          </p:txBody>
        </p:sp>
      </p:grpSp>
      <p:sp>
        <p:nvSpPr>
          <p:cNvPr id="25" name="Rectangle à coins arrondis 24">
            <a:hlinkClick r:id="" action="ppaction://hlinkshowjump?jump=nextslide"/>
          </p:cNvPr>
          <p:cNvSpPr/>
          <p:nvPr/>
        </p:nvSpPr>
        <p:spPr bwMode="auto">
          <a:xfrm>
            <a:off x="6019800" y="3810000"/>
            <a:ext cx="2743200" cy="1143000"/>
          </a:xfrm>
          <a:prstGeom prst="roundRect">
            <a:avLst/>
          </a:prstGeom>
          <a:solidFill>
            <a:srgbClr val="FF0000"/>
          </a:solidFill>
          <a:ln w="952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228600" h="228600" prst="slope"/>
          </a:sp3d>
          <a:extLst>
            <a:ext uri="{AF507438-7753-43E0-B8FC-AC1667EBCBE1}"/>
          </a:extLst>
        </p:spPr>
        <p:txBody>
          <a:bodyPr anchor="ctr"/>
          <a:lstStyle/>
          <a:p>
            <a:pPr algn="ctr" defTabSz="1254125">
              <a:defRPr/>
            </a:pPr>
            <a:r>
              <a:rPr lang="fr-FR" b="1" dirty="0" smtClean="0">
                <a:solidFill>
                  <a:schemeClr val="bg1"/>
                </a:solidFill>
                <a:effectLst>
                  <a:reflection blurRad="6350" stA="50000" endA="300" endPos="50000" dist="29997" dir="5400000" sy="-100000" algn="bl" rotWithShape="0"/>
                </a:effectLst>
              </a:rPr>
              <a:t>J’ai trouvé la réponse</a:t>
            </a:r>
            <a:endParaRPr lang="fr-FR" b="1" dirty="0">
              <a:solidFill>
                <a:schemeClr val="bg1"/>
              </a:solidFill>
              <a:effectLst>
                <a:reflection blurRad="6350" stA="50000" endA="300" endPos="50000" dist="29997" dir="5400000" sy="-100000" algn="bl" rotWithShape="0"/>
              </a:effectLst>
            </a:endParaRPr>
          </a:p>
        </p:txBody>
      </p:sp>
      <p:sp>
        <p:nvSpPr>
          <p:cNvPr id="2058" name="Rectangle à coins arrondis 25"/>
          <p:cNvSpPr>
            <a:spLocks noChangeArrowheads="1"/>
          </p:cNvSpPr>
          <p:nvPr/>
        </p:nvSpPr>
        <p:spPr bwMode="auto">
          <a:xfrm>
            <a:off x="5410200" y="0"/>
            <a:ext cx="3886200" cy="990600"/>
          </a:xfrm>
          <a:prstGeom prst="roundRect">
            <a:avLst>
              <a:gd name="adj" fmla="val 16667"/>
            </a:avLst>
          </a:prstGeom>
          <a:noFill/>
          <a:ln w="9525" algn="ctr">
            <a:solidFill>
              <a:schemeClr val="tx1"/>
            </a:solidFill>
            <a:round/>
            <a:headEnd/>
            <a:tailEnd/>
          </a:ln>
        </p:spPr>
        <p:txBody>
          <a:bodyPr anchor="ctr"/>
          <a:lstStyle/>
          <a:p>
            <a:pPr algn="ctr" defTabSz="1254125"/>
            <a:r>
              <a:rPr lang="fr-FR" sz="4000" b="1">
                <a:solidFill>
                  <a:schemeClr val="bg1"/>
                </a:solidFill>
              </a:rPr>
              <a:t>Résoudre</a:t>
            </a: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105476"/>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withEffect">
                                  <p:stCondLst>
                                    <p:cond delay="0"/>
                                  </p:stCondLst>
                                  <p:childTnLst>
                                    <p:animRot by="37800000">
                                      <p:cBhvr>
                                        <p:cTn id="6" dur="2000" fill="hold"/>
                                        <p:tgtEl>
                                          <p:spTgt spid="3"/>
                                        </p:tgtEl>
                                        <p:attrNameLst>
                                          <p:attrName>r</p:attrName>
                                        </p:attrNameLst>
                                      </p:cBhvr>
                                    </p:animRot>
                                  </p:childTnLst>
                                </p:cTn>
                              </p:par>
                              <p:par>
                                <p:cTn id="7" presetID="8" presetClass="emph" presetSubtype="0" fill="hold" nodeType="withEffect">
                                  <p:stCondLst>
                                    <p:cond delay="0"/>
                                  </p:stCondLst>
                                  <p:childTnLst>
                                    <p:animRot by="24300000">
                                      <p:cBhvr>
                                        <p:cTn id="8" dur="3000" fill="hold"/>
                                        <p:tgtEl>
                                          <p:spTgt spid="2"/>
                                        </p:tgtEl>
                                        <p:attrNameLst>
                                          <p:attrName>r</p:attrName>
                                        </p:attrNameLst>
                                      </p:cBhvr>
                                    </p:animRot>
                                  </p:childTnLst>
                                </p:cTn>
                              </p:par>
                            </p:childTnLst>
                          </p:cTn>
                        </p:par>
                        <p:par>
                          <p:cTn id="9" fill="hold">
                            <p:stCondLst>
                              <p:cond delay="3000"/>
                            </p:stCondLst>
                            <p:childTnLst>
                              <p:par>
                                <p:cTn id="10" presetID="1" presetClass="entr" presetSubtype="0" fill="hold" nodeType="afterEffect">
                                  <p:stCondLst>
                                    <p:cond delay="100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0547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lèche courbée vers la droite 32"/>
          <p:cNvSpPr/>
          <p:nvPr/>
        </p:nvSpPr>
        <p:spPr bwMode="auto">
          <a:xfrm rot="19935090" flipH="1">
            <a:off x="13639800" y="3657600"/>
            <a:ext cx="838200" cy="1138238"/>
          </a:xfrm>
          <a:prstGeom prst="curvedRightArrow">
            <a:avLst>
              <a:gd name="adj1" fmla="val 67912"/>
              <a:gd name="adj2" fmla="val 67912"/>
              <a:gd name="adj3" fmla="val 0"/>
            </a:avLst>
          </a:prstGeom>
          <a:gradFill flip="none" rotWithShape="1">
            <a:gsLst>
              <a:gs pos="0">
                <a:schemeClr val="tx2"/>
              </a:gs>
              <a:gs pos="0">
                <a:schemeClr val="bg2"/>
              </a:gs>
              <a:gs pos="89000">
                <a:schemeClr val="tx1"/>
              </a:gs>
            </a:gsLst>
            <a:lin ang="16200000" scaled="1"/>
            <a:tileRect/>
          </a:gradFill>
          <a:ln w="9525" cap="flat" cmpd="sng" algn="ctr">
            <a:no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5" name="Arrondir un rectangle avec un coin du même côté 4"/>
          <p:cNvSpPr/>
          <p:nvPr/>
        </p:nvSpPr>
        <p:spPr bwMode="auto">
          <a:xfrm rot="5400000" flipH="1">
            <a:off x="6819901" y="876299"/>
            <a:ext cx="7543800" cy="6553201"/>
          </a:xfrm>
          <a:prstGeom prst="round2SameRect">
            <a:avLst/>
          </a:prstGeom>
          <a:gradFill flip="none" rotWithShape="1">
            <a:gsLst>
              <a:gs pos="34000">
                <a:schemeClr val="bg1">
                  <a:lumMod val="75000"/>
                </a:schemeClr>
              </a:gs>
              <a:gs pos="95000">
                <a:schemeClr val="tx1"/>
              </a:gs>
            </a:gsLst>
            <a:path path="circle">
              <a:fillToRect l="50000" t="50000" r="50000" b="50000"/>
            </a:path>
            <a:tileRect/>
          </a:gradFill>
          <a:ln w="38100" cap="flat" cmpd="sng" algn="ctr">
            <a:solidFill>
              <a:schemeClr val="bg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2" name="Rectangle 11"/>
          <p:cNvSpPr/>
          <p:nvPr/>
        </p:nvSpPr>
        <p:spPr bwMode="auto">
          <a:xfrm>
            <a:off x="12496800" y="6705600"/>
            <a:ext cx="838200" cy="685800"/>
          </a:xfrm>
          <a:prstGeom prst="rect">
            <a:avLst/>
          </a:prstGeom>
          <a:solidFill>
            <a:srgbClr val="FF00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2" name="Arrondir un rectangle avec un coin du même côté 1"/>
          <p:cNvSpPr/>
          <p:nvPr/>
        </p:nvSpPr>
        <p:spPr bwMode="auto">
          <a:xfrm rot="16200000">
            <a:off x="266701" y="876299"/>
            <a:ext cx="7543800" cy="6553201"/>
          </a:xfrm>
          <a:prstGeom prst="round2SameRect">
            <a:avLst/>
          </a:prstGeom>
          <a:gradFill flip="none" rotWithShape="1">
            <a:gsLst>
              <a:gs pos="34000">
                <a:schemeClr val="bg1">
                  <a:lumMod val="75000"/>
                </a:schemeClr>
              </a:gs>
              <a:gs pos="95000">
                <a:schemeClr val="tx1"/>
              </a:gs>
            </a:gsLst>
            <a:path path="circle">
              <a:fillToRect l="50000" t="50000" r="50000" b="50000"/>
            </a:path>
            <a:tileRect/>
          </a:gradFill>
          <a:ln w="38100" cap="flat" cmpd="sng" algn="ctr">
            <a:solidFill>
              <a:schemeClr val="bg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9" name="Rectangle 8"/>
          <p:cNvSpPr/>
          <p:nvPr/>
        </p:nvSpPr>
        <p:spPr bwMode="auto">
          <a:xfrm>
            <a:off x="914400" y="1600200"/>
            <a:ext cx="381000" cy="762000"/>
          </a:xfrm>
          <a:prstGeom prst="rect">
            <a:avLst/>
          </a:prstGeom>
          <a:solidFill>
            <a:srgbClr val="7030A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10" name="Rectangle 9"/>
          <p:cNvSpPr/>
          <p:nvPr/>
        </p:nvSpPr>
        <p:spPr bwMode="auto">
          <a:xfrm>
            <a:off x="914400" y="2286000"/>
            <a:ext cx="381000" cy="838200"/>
          </a:xfrm>
          <a:prstGeom prst="rect">
            <a:avLst/>
          </a:prstGeom>
          <a:solidFill>
            <a:srgbClr val="00B05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11" name="Rectangle 10">
            <a:hlinkClick r:id="" action="ppaction://hlinkshowjump?jump=nextslide">
              <a:snd r:embed="rId2" name="breeze.wav"/>
            </a:hlinkClick>
          </p:cNvPr>
          <p:cNvSpPr/>
          <p:nvPr/>
        </p:nvSpPr>
        <p:spPr bwMode="auto">
          <a:xfrm>
            <a:off x="12954000" y="2971800"/>
            <a:ext cx="381000" cy="762000"/>
          </a:xfrm>
          <a:prstGeom prst="rect">
            <a:avLst/>
          </a:prstGeom>
          <a:solidFill>
            <a:srgbClr val="FFFF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14" name="Vague 13"/>
          <p:cNvSpPr/>
          <p:nvPr/>
        </p:nvSpPr>
        <p:spPr bwMode="auto">
          <a:xfrm>
            <a:off x="6858000" y="11430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5" name="Vague 14"/>
          <p:cNvSpPr/>
          <p:nvPr/>
        </p:nvSpPr>
        <p:spPr bwMode="auto">
          <a:xfrm>
            <a:off x="6858000" y="1600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6" name="Vague 15"/>
          <p:cNvSpPr/>
          <p:nvPr/>
        </p:nvSpPr>
        <p:spPr bwMode="auto">
          <a:xfrm>
            <a:off x="6858000" y="2057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7" name="Vague 16"/>
          <p:cNvSpPr/>
          <p:nvPr/>
        </p:nvSpPr>
        <p:spPr bwMode="auto">
          <a:xfrm>
            <a:off x="6858000" y="2590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8" name="Vague 17"/>
          <p:cNvSpPr/>
          <p:nvPr/>
        </p:nvSpPr>
        <p:spPr bwMode="auto">
          <a:xfrm>
            <a:off x="6858000" y="30480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9" name="Vague 18"/>
          <p:cNvSpPr/>
          <p:nvPr/>
        </p:nvSpPr>
        <p:spPr bwMode="auto">
          <a:xfrm>
            <a:off x="6858000" y="3505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0" name="Vague 19"/>
          <p:cNvSpPr/>
          <p:nvPr/>
        </p:nvSpPr>
        <p:spPr bwMode="auto">
          <a:xfrm>
            <a:off x="6858000" y="3962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1" name="Vague 20"/>
          <p:cNvSpPr/>
          <p:nvPr/>
        </p:nvSpPr>
        <p:spPr bwMode="auto">
          <a:xfrm>
            <a:off x="6858000" y="4419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2" name="Vague 21"/>
          <p:cNvSpPr/>
          <p:nvPr/>
        </p:nvSpPr>
        <p:spPr bwMode="auto">
          <a:xfrm>
            <a:off x="6858000" y="4876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3" name="Vague 22"/>
          <p:cNvSpPr/>
          <p:nvPr/>
        </p:nvSpPr>
        <p:spPr bwMode="auto">
          <a:xfrm>
            <a:off x="6858000" y="5410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4" name="Vague 23"/>
          <p:cNvSpPr/>
          <p:nvPr/>
        </p:nvSpPr>
        <p:spPr bwMode="auto">
          <a:xfrm>
            <a:off x="6858000" y="5867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5" name="Vague 24"/>
          <p:cNvSpPr/>
          <p:nvPr/>
        </p:nvSpPr>
        <p:spPr bwMode="auto">
          <a:xfrm>
            <a:off x="6858000" y="6324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6" name="Vague 25"/>
          <p:cNvSpPr/>
          <p:nvPr/>
        </p:nvSpPr>
        <p:spPr bwMode="auto">
          <a:xfrm>
            <a:off x="6858000" y="6781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8" name="Rectangle 27"/>
          <p:cNvSpPr/>
          <p:nvPr/>
        </p:nvSpPr>
        <p:spPr bwMode="auto">
          <a:xfrm>
            <a:off x="12954000" y="6019800"/>
            <a:ext cx="381000" cy="762000"/>
          </a:xfrm>
          <a:prstGeom prst="rect">
            <a:avLst/>
          </a:prstGeom>
          <a:solidFill>
            <a:srgbClr val="FFFF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29" name="Rectangle 28"/>
          <p:cNvSpPr/>
          <p:nvPr/>
        </p:nvSpPr>
        <p:spPr bwMode="auto">
          <a:xfrm>
            <a:off x="12954000" y="5334000"/>
            <a:ext cx="381000" cy="838200"/>
          </a:xfrm>
          <a:prstGeom prst="rect">
            <a:avLst/>
          </a:prstGeom>
          <a:solidFill>
            <a:srgbClr val="00B05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30" name="Rectangle 29"/>
          <p:cNvSpPr/>
          <p:nvPr/>
        </p:nvSpPr>
        <p:spPr bwMode="auto">
          <a:xfrm>
            <a:off x="12954000" y="4724400"/>
            <a:ext cx="381000" cy="762000"/>
          </a:xfrm>
          <a:prstGeom prst="rect">
            <a:avLst/>
          </a:prstGeom>
          <a:solidFill>
            <a:srgbClr val="7030A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31" name="Rectangle 30"/>
          <p:cNvSpPr/>
          <p:nvPr/>
        </p:nvSpPr>
        <p:spPr bwMode="auto">
          <a:xfrm>
            <a:off x="12954000" y="4267200"/>
            <a:ext cx="381000" cy="685800"/>
          </a:xfrm>
          <a:prstGeom prst="rect">
            <a:avLst/>
          </a:prstGeom>
          <a:solidFill>
            <a:srgbClr val="FFC0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32" name="Rectangle 31"/>
          <p:cNvSpPr/>
          <p:nvPr/>
        </p:nvSpPr>
        <p:spPr bwMode="auto">
          <a:xfrm>
            <a:off x="12954000" y="3657600"/>
            <a:ext cx="381000" cy="685800"/>
          </a:xfrm>
          <a:prstGeom prst="rect">
            <a:avLst/>
          </a:prstGeom>
          <a:solidFill>
            <a:srgbClr val="FF00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8" name="Rectangle 7"/>
          <p:cNvSpPr/>
          <p:nvPr/>
        </p:nvSpPr>
        <p:spPr bwMode="auto">
          <a:xfrm>
            <a:off x="914400" y="990600"/>
            <a:ext cx="838200" cy="685800"/>
          </a:xfrm>
          <a:prstGeom prst="rect">
            <a:avLst/>
          </a:prstGeom>
          <a:solidFill>
            <a:srgbClr val="FFC0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27" name="Arrondir un rectangle avec un coin du même côté 26"/>
          <p:cNvSpPr/>
          <p:nvPr/>
        </p:nvSpPr>
        <p:spPr bwMode="auto">
          <a:xfrm rot="5400000" flipH="1">
            <a:off x="6819900" y="1333501"/>
            <a:ext cx="6705600" cy="5715000"/>
          </a:xfrm>
          <a:prstGeom prst="round2SameRect">
            <a:avLst/>
          </a:prstGeom>
          <a:gradFill>
            <a:gsLst>
              <a:gs pos="11000">
                <a:schemeClr val="bg2">
                  <a:lumMod val="20000"/>
                  <a:lumOff val="80000"/>
                </a:schemeClr>
              </a:gs>
              <a:gs pos="89000">
                <a:schemeClr val="accent3"/>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34" name="Ellipse 33"/>
          <p:cNvSpPr/>
          <p:nvPr/>
        </p:nvSpPr>
        <p:spPr bwMode="auto">
          <a:xfrm>
            <a:off x="13944600" y="4343400"/>
            <a:ext cx="381000" cy="22860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203200" h="190500"/>
            <a:bevelB w="203200" h="222250"/>
          </a:sp3d>
          <a:extLst>
            <a:ext uri="{AF507438-7753-43E0-B8FC-AC1667EBCBE1}"/>
          </a:extLst>
        </p:spPr>
        <p:txBody>
          <a:bodyPr/>
          <a:lstStyle/>
          <a:p>
            <a:pPr defTabSz="1254125">
              <a:defRPr/>
            </a:pPr>
            <a:endParaRPr lang="fr-FR">
              <a:cs typeface="+mn-cs"/>
            </a:endParaRPr>
          </a:p>
        </p:txBody>
      </p:sp>
      <p:sp>
        <p:nvSpPr>
          <p:cNvPr id="6" name="Arrondir un rectangle avec un coin du même côté 5"/>
          <p:cNvSpPr/>
          <p:nvPr/>
        </p:nvSpPr>
        <p:spPr bwMode="auto">
          <a:xfrm rot="16200000">
            <a:off x="895350" y="1162050"/>
            <a:ext cx="6705600" cy="6057900"/>
          </a:xfrm>
          <a:prstGeom prst="round2SameRect">
            <a:avLst/>
          </a:prstGeom>
          <a:gradFill>
            <a:gsLst>
              <a:gs pos="11000">
                <a:schemeClr val="bg2">
                  <a:lumMod val="20000"/>
                  <a:lumOff val="80000"/>
                </a:schemeClr>
              </a:gs>
              <a:gs pos="89000">
                <a:schemeClr val="accent3"/>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4663" name="ZoneTexte 36"/>
          <p:cNvSpPr txBox="1">
            <a:spLocks noChangeArrowheads="1"/>
          </p:cNvSpPr>
          <p:nvPr/>
        </p:nvSpPr>
        <p:spPr bwMode="auto">
          <a:xfrm>
            <a:off x="8077200" y="4038600"/>
            <a:ext cx="4876800" cy="2308324"/>
          </a:xfrm>
          <a:prstGeom prst="rect">
            <a:avLst/>
          </a:prstGeom>
          <a:noFill/>
          <a:ln w="9525">
            <a:noFill/>
            <a:miter lim="800000"/>
            <a:headEnd/>
            <a:tailEnd/>
          </a:ln>
        </p:spPr>
        <p:txBody>
          <a:bodyPr>
            <a:spAutoFit/>
          </a:bodyPr>
          <a:lstStyle/>
          <a:p>
            <a:r>
              <a:rPr lang="fr-FR" sz="3600" b="1" dirty="0">
                <a:latin typeface="Monotype Corsiva" pitchFamily="66" charset="0"/>
              </a:rPr>
              <a:t>Nom:</a:t>
            </a:r>
            <a:r>
              <a:rPr lang="fr-FR" sz="3600" dirty="0">
                <a:latin typeface="Monotype Corsiva" pitchFamily="66" charset="0"/>
              </a:rPr>
              <a:t>  Julien </a:t>
            </a:r>
          </a:p>
          <a:p>
            <a:pPr algn="just"/>
            <a:r>
              <a:rPr lang="fr-FR" sz="3600" b="1" dirty="0" smtClean="0">
                <a:latin typeface="Monotype Corsiva" pitchFamily="66" charset="0"/>
              </a:rPr>
              <a:t>Mobile</a:t>
            </a:r>
            <a:r>
              <a:rPr lang="fr-FR" sz="3600" dirty="0">
                <a:latin typeface="Monotype Corsiva" pitchFamily="66" charset="0"/>
              </a:rPr>
              <a:t>: Il me déteste depuis que j’ai dit que </a:t>
            </a:r>
            <a:r>
              <a:rPr lang="fr-FR" sz="3600" dirty="0" smtClean="0">
                <a:latin typeface="Monotype Corsiva" pitchFamily="66" charset="0"/>
              </a:rPr>
              <a:t>son gâteau </a:t>
            </a:r>
            <a:r>
              <a:rPr lang="fr-FR" sz="3600" dirty="0">
                <a:latin typeface="Monotype Corsiva" pitchFamily="66" charset="0"/>
              </a:rPr>
              <a:t>roulé était dégueulasse.</a:t>
            </a:r>
          </a:p>
        </p:txBody>
      </p:sp>
      <p:sp>
        <p:nvSpPr>
          <p:cNvPr id="38" name="Vague 37"/>
          <p:cNvSpPr/>
          <p:nvPr/>
        </p:nvSpPr>
        <p:spPr bwMode="auto">
          <a:xfrm>
            <a:off x="7010400" y="1295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39" name="Vague 38"/>
          <p:cNvSpPr/>
          <p:nvPr/>
        </p:nvSpPr>
        <p:spPr bwMode="auto">
          <a:xfrm>
            <a:off x="7010400" y="1752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0" name="Vague 39"/>
          <p:cNvSpPr/>
          <p:nvPr/>
        </p:nvSpPr>
        <p:spPr bwMode="auto">
          <a:xfrm>
            <a:off x="7010400" y="2209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1" name="Vague 40"/>
          <p:cNvSpPr/>
          <p:nvPr/>
        </p:nvSpPr>
        <p:spPr bwMode="auto">
          <a:xfrm>
            <a:off x="7010400" y="2743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2" name="Vague 41"/>
          <p:cNvSpPr/>
          <p:nvPr/>
        </p:nvSpPr>
        <p:spPr bwMode="auto">
          <a:xfrm>
            <a:off x="7010400" y="3200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3" name="Vague 42"/>
          <p:cNvSpPr/>
          <p:nvPr/>
        </p:nvSpPr>
        <p:spPr bwMode="auto">
          <a:xfrm>
            <a:off x="7010400" y="3657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4" name="Vague 43"/>
          <p:cNvSpPr/>
          <p:nvPr/>
        </p:nvSpPr>
        <p:spPr bwMode="auto">
          <a:xfrm>
            <a:off x="7010400" y="4114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5" name="Vague 44"/>
          <p:cNvSpPr/>
          <p:nvPr/>
        </p:nvSpPr>
        <p:spPr bwMode="auto">
          <a:xfrm>
            <a:off x="7010400" y="45720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6" name="Vague 45"/>
          <p:cNvSpPr/>
          <p:nvPr/>
        </p:nvSpPr>
        <p:spPr bwMode="auto">
          <a:xfrm>
            <a:off x="7010400" y="5029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7" name="Vague 46"/>
          <p:cNvSpPr/>
          <p:nvPr/>
        </p:nvSpPr>
        <p:spPr bwMode="auto">
          <a:xfrm>
            <a:off x="7010400" y="5562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8" name="Vague 47"/>
          <p:cNvSpPr/>
          <p:nvPr/>
        </p:nvSpPr>
        <p:spPr bwMode="auto">
          <a:xfrm>
            <a:off x="7010400" y="6019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9" name="Vague 48"/>
          <p:cNvSpPr/>
          <p:nvPr/>
        </p:nvSpPr>
        <p:spPr bwMode="auto">
          <a:xfrm>
            <a:off x="7010400" y="64770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50" name="Vague 49"/>
          <p:cNvSpPr/>
          <p:nvPr/>
        </p:nvSpPr>
        <p:spPr bwMode="auto">
          <a:xfrm>
            <a:off x="7010400" y="6934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pic>
        <p:nvPicPr>
          <p:cNvPr id="53" name="Image 52" descr="J01.png"/>
          <p:cNvPicPr>
            <a:picLocks noChangeAspect="1"/>
          </p:cNvPicPr>
          <p:nvPr/>
        </p:nvPicPr>
        <p:blipFill>
          <a:blip r:embed="rId3" cstate="print"/>
          <a:stretch>
            <a:fillRect/>
          </a:stretch>
        </p:blipFill>
        <p:spPr>
          <a:xfrm>
            <a:off x="9067800" y="1295400"/>
            <a:ext cx="2285762" cy="2285762"/>
          </a:xfrm>
          <a:prstGeom prst="rect">
            <a:avLst/>
          </a:prstGeom>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7"/>
          <p:cNvGrpSpPr>
            <a:grpSpLocks/>
          </p:cNvGrpSpPr>
          <p:nvPr/>
        </p:nvGrpSpPr>
        <p:grpSpPr bwMode="auto">
          <a:xfrm>
            <a:off x="152400" y="-457200"/>
            <a:ext cx="6477000" cy="6629400"/>
            <a:chOff x="-228600" y="2209800"/>
            <a:chExt cx="4038600" cy="4114800"/>
          </a:xfrm>
        </p:grpSpPr>
        <p:graphicFrame>
          <p:nvGraphicFramePr>
            <p:cNvPr id="27" name="Graphique 5"/>
            <p:cNvGraphicFramePr>
              <a:graphicFrameLocks/>
            </p:cNvGraphicFramePr>
            <p:nvPr/>
          </p:nvGraphicFramePr>
          <p:xfrm>
            <a:off x="-228600" y="2209800"/>
            <a:ext cx="4038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3091" name="ZoneTexte 8"/>
            <p:cNvSpPr txBox="1">
              <a:spLocks noChangeArrowheads="1"/>
            </p:cNvSpPr>
            <p:nvPr/>
          </p:nvSpPr>
          <p:spPr bwMode="auto">
            <a:xfrm>
              <a:off x="1447800" y="5410201"/>
              <a:ext cx="794273" cy="229241"/>
            </a:xfrm>
            <a:prstGeom prst="rect">
              <a:avLst/>
            </a:prstGeom>
            <a:noFill/>
            <a:ln w="9525">
              <a:noFill/>
              <a:miter lim="800000"/>
              <a:headEnd/>
              <a:tailEnd/>
            </a:ln>
          </p:spPr>
          <p:txBody>
            <a:bodyPr>
              <a:spAutoFit/>
            </a:bodyPr>
            <a:lstStyle/>
            <a:p>
              <a:r>
                <a:rPr lang="fr-FR" sz="1800" b="1">
                  <a:solidFill>
                    <a:schemeClr val="bg1"/>
                  </a:solidFill>
                </a:rPr>
                <a:t>Imparfait</a:t>
              </a:r>
            </a:p>
          </p:txBody>
        </p:sp>
        <p:sp>
          <p:nvSpPr>
            <p:cNvPr id="3092" name="ZoneTexte 10"/>
            <p:cNvSpPr txBox="1">
              <a:spLocks noChangeArrowheads="1"/>
            </p:cNvSpPr>
            <p:nvPr/>
          </p:nvSpPr>
          <p:spPr bwMode="auto">
            <a:xfrm>
              <a:off x="2669689" y="4148959"/>
              <a:ext cx="716574" cy="208619"/>
            </a:xfrm>
            <a:prstGeom prst="rect">
              <a:avLst/>
            </a:prstGeom>
            <a:noFill/>
            <a:ln w="9525">
              <a:noFill/>
              <a:miter lim="800000"/>
              <a:headEnd/>
              <a:tailEnd/>
            </a:ln>
          </p:spPr>
          <p:txBody>
            <a:bodyPr>
              <a:spAutoFit/>
            </a:bodyPr>
            <a:lstStyle/>
            <a:p>
              <a:pPr algn="ctr"/>
              <a:r>
                <a:rPr lang="fr-FR" sz="1800" b="1">
                  <a:solidFill>
                    <a:schemeClr val="bg1"/>
                  </a:solidFill>
                </a:rPr>
                <a:t>Présent</a:t>
              </a:r>
            </a:p>
          </p:txBody>
        </p:sp>
        <p:sp>
          <p:nvSpPr>
            <p:cNvPr id="3093" name="ZoneTexte 11"/>
            <p:cNvSpPr txBox="1">
              <a:spLocks noChangeArrowheads="1"/>
            </p:cNvSpPr>
            <p:nvPr/>
          </p:nvSpPr>
          <p:spPr bwMode="auto">
            <a:xfrm rot="7669423">
              <a:off x="2348894" y="5024031"/>
              <a:ext cx="818053" cy="366753"/>
            </a:xfrm>
            <a:prstGeom prst="rect">
              <a:avLst/>
            </a:prstGeom>
            <a:noFill/>
            <a:ln w="9525">
              <a:noFill/>
              <a:miter lim="800000"/>
              <a:headEnd/>
              <a:tailEnd/>
            </a:ln>
          </p:spPr>
          <p:txBody>
            <a:bodyPr>
              <a:spAutoFit/>
            </a:bodyPr>
            <a:lstStyle/>
            <a:p>
              <a:pPr algn="ctr"/>
              <a:r>
                <a:rPr lang="fr-FR" sz="1800" b="1">
                  <a:solidFill>
                    <a:schemeClr val="bg1"/>
                  </a:solidFill>
                </a:rPr>
                <a:t>Passé-Composé</a:t>
              </a:r>
            </a:p>
          </p:txBody>
        </p:sp>
        <p:sp>
          <p:nvSpPr>
            <p:cNvPr id="3094" name="ZoneTexte 12"/>
            <p:cNvSpPr txBox="1">
              <a:spLocks noChangeArrowheads="1"/>
            </p:cNvSpPr>
            <p:nvPr/>
          </p:nvSpPr>
          <p:spPr bwMode="auto">
            <a:xfrm>
              <a:off x="1434353" y="2777359"/>
              <a:ext cx="685800" cy="208618"/>
            </a:xfrm>
            <a:prstGeom prst="rect">
              <a:avLst/>
            </a:prstGeom>
            <a:noFill/>
            <a:ln w="9525">
              <a:noFill/>
              <a:miter lim="800000"/>
              <a:headEnd/>
              <a:tailEnd/>
            </a:ln>
          </p:spPr>
          <p:txBody>
            <a:bodyPr>
              <a:spAutoFit/>
            </a:bodyPr>
            <a:lstStyle/>
            <a:p>
              <a:pPr algn="ctr"/>
              <a:r>
                <a:rPr lang="fr-FR" sz="1800" b="1">
                  <a:solidFill>
                    <a:schemeClr val="bg1"/>
                  </a:solidFill>
                </a:rPr>
                <a:t>Futur</a:t>
              </a:r>
            </a:p>
          </p:txBody>
        </p:sp>
        <p:sp>
          <p:nvSpPr>
            <p:cNvPr id="3095" name="ZoneTexte 13"/>
            <p:cNvSpPr txBox="1">
              <a:spLocks noChangeArrowheads="1"/>
            </p:cNvSpPr>
            <p:nvPr/>
          </p:nvSpPr>
          <p:spPr bwMode="auto">
            <a:xfrm rot="-2807679">
              <a:off x="458878" y="3168105"/>
              <a:ext cx="713310" cy="366753"/>
            </a:xfrm>
            <a:prstGeom prst="rect">
              <a:avLst/>
            </a:prstGeom>
            <a:noFill/>
            <a:ln w="9525">
              <a:noFill/>
              <a:miter lim="800000"/>
              <a:headEnd/>
              <a:tailEnd/>
            </a:ln>
          </p:spPr>
          <p:txBody>
            <a:bodyPr>
              <a:spAutoFit/>
            </a:bodyPr>
            <a:lstStyle/>
            <a:p>
              <a:pPr algn="ctr"/>
              <a:r>
                <a:rPr lang="fr-FR" sz="1800" b="1">
                  <a:solidFill>
                    <a:schemeClr val="bg1"/>
                  </a:solidFill>
                </a:rPr>
                <a:t>Passé</a:t>
              </a:r>
            </a:p>
            <a:p>
              <a:pPr algn="ctr"/>
              <a:r>
                <a:rPr lang="fr-FR" sz="1800" b="1">
                  <a:solidFill>
                    <a:schemeClr val="bg1"/>
                  </a:solidFill>
                </a:rPr>
                <a:t>simple</a:t>
              </a:r>
            </a:p>
          </p:txBody>
        </p:sp>
        <p:sp>
          <p:nvSpPr>
            <p:cNvPr id="3096" name="ZoneTexte 14"/>
            <p:cNvSpPr txBox="1">
              <a:spLocks noChangeArrowheads="1"/>
            </p:cNvSpPr>
            <p:nvPr/>
          </p:nvSpPr>
          <p:spPr bwMode="auto">
            <a:xfrm rot="2507466">
              <a:off x="2247957" y="3128807"/>
              <a:ext cx="914400" cy="365082"/>
            </a:xfrm>
            <a:prstGeom prst="rect">
              <a:avLst/>
            </a:prstGeom>
            <a:noFill/>
            <a:ln w="9525">
              <a:noFill/>
              <a:miter lim="800000"/>
              <a:headEnd/>
              <a:tailEnd/>
            </a:ln>
          </p:spPr>
          <p:txBody>
            <a:bodyPr>
              <a:spAutoFit/>
            </a:bodyPr>
            <a:lstStyle/>
            <a:p>
              <a:pPr algn="ctr"/>
              <a:r>
                <a:rPr lang="fr-FR" sz="1800" b="1">
                  <a:solidFill>
                    <a:schemeClr val="bg1"/>
                  </a:solidFill>
                </a:rPr>
                <a:t>Plus-Que- </a:t>
              </a:r>
            </a:p>
            <a:p>
              <a:pPr algn="ctr"/>
              <a:r>
                <a:rPr lang="fr-FR" sz="1800" b="1">
                  <a:solidFill>
                    <a:schemeClr val="bg1"/>
                  </a:solidFill>
                </a:rPr>
                <a:t>Parfait</a:t>
              </a:r>
            </a:p>
          </p:txBody>
        </p:sp>
        <p:sp>
          <p:nvSpPr>
            <p:cNvPr id="3097" name="ZoneTexte 15"/>
            <p:cNvSpPr txBox="1">
              <a:spLocks noChangeArrowheads="1"/>
            </p:cNvSpPr>
            <p:nvPr/>
          </p:nvSpPr>
          <p:spPr bwMode="auto">
            <a:xfrm rot="-7930219">
              <a:off x="430482" y="5026241"/>
              <a:ext cx="872309" cy="366753"/>
            </a:xfrm>
            <a:prstGeom prst="rect">
              <a:avLst/>
            </a:prstGeom>
            <a:noFill/>
            <a:ln w="9525">
              <a:noFill/>
              <a:miter lim="800000"/>
              <a:headEnd/>
              <a:tailEnd/>
            </a:ln>
          </p:spPr>
          <p:txBody>
            <a:bodyPr>
              <a:spAutoFit/>
            </a:bodyPr>
            <a:lstStyle/>
            <a:p>
              <a:pPr algn="ctr"/>
              <a:r>
                <a:rPr lang="fr-FR" sz="1800" b="1">
                  <a:solidFill>
                    <a:schemeClr val="bg1"/>
                  </a:solidFill>
                </a:rPr>
                <a:t>Futur </a:t>
              </a:r>
            </a:p>
            <a:p>
              <a:pPr algn="ctr"/>
              <a:r>
                <a:rPr lang="fr-FR" sz="1800" b="1">
                  <a:solidFill>
                    <a:schemeClr val="bg1"/>
                  </a:solidFill>
                </a:rPr>
                <a:t>Antérieur</a:t>
              </a:r>
            </a:p>
          </p:txBody>
        </p:sp>
        <p:sp>
          <p:nvSpPr>
            <p:cNvPr id="3098" name="ZoneTexte 16"/>
            <p:cNvSpPr txBox="1">
              <a:spLocks noChangeArrowheads="1"/>
            </p:cNvSpPr>
            <p:nvPr/>
          </p:nvSpPr>
          <p:spPr bwMode="auto">
            <a:xfrm>
              <a:off x="167165" y="4103641"/>
              <a:ext cx="875813" cy="365082"/>
            </a:xfrm>
            <a:prstGeom prst="rect">
              <a:avLst/>
            </a:prstGeom>
            <a:noFill/>
            <a:ln w="9525">
              <a:noFill/>
              <a:miter lim="800000"/>
              <a:headEnd/>
              <a:tailEnd/>
            </a:ln>
          </p:spPr>
          <p:txBody>
            <a:bodyPr>
              <a:spAutoFit/>
            </a:bodyPr>
            <a:lstStyle/>
            <a:p>
              <a:pPr algn="ctr"/>
              <a:r>
                <a:rPr lang="fr-FR" sz="1800" b="1">
                  <a:solidFill>
                    <a:schemeClr val="bg1"/>
                  </a:solidFill>
                </a:rPr>
                <a:t>Passé</a:t>
              </a:r>
            </a:p>
            <a:p>
              <a:pPr algn="ctr"/>
              <a:r>
                <a:rPr lang="fr-FR" sz="1800" b="1">
                  <a:solidFill>
                    <a:schemeClr val="bg1"/>
                  </a:solidFill>
                </a:rPr>
                <a:t>Antérieur</a:t>
              </a:r>
            </a:p>
          </p:txBody>
        </p:sp>
      </p:grpSp>
      <p:pic>
        <p:nvPicPr>
          <p:cNvPr id="105476" name="Image 17" descr="hors-tension-tournez-fenetres-icone-8808-96.png"/>
          <p:cNvPicPr>
            <a:picLocks noChangeAspect="1"/>
          </p:cNvPicPr>
          <p:nvPr/>
        </p:nvPicPr>
        <p:blipFill>
          <a:blip r:embed="rId3" cstate="print"/>
          <a:srcRect/>
          <a:stretch>
            <a:fillRect/>
          </a:stretch>
        </p:blipFill>
        <p:spPr bwMode="auto">
          <a:xfrm>
            <a:off x="6553200" y="914400"/>
            <a:ext cx="1600200" cy="1600200"/>
          </a:xfrm>
          <a:prstGeom prst="rect">
            <a:avLst/>
          </a:prstGeom>
          <a:noFill/>
          <a:ln w="9525">
            <a:noFill/>
            <a:miter lim="800000"/>
            <a:headEnd/>
            <a:tailEnd/>
          </a:ln>
        </p:spPr>
      </p:pic>
      <p:pic>
        <p:nvPicPr>
          <p:cNvPr id="3078" name="Image 21" descr="finition-icone-5713-96.png"/>
          <p:cNvPicPr>
            <a:picLocks noChangeAspect="1"/>
          </p:cNvPicPr>
          <p:nvPr/>
        </p:nvPicPr>
        <p:blipFill>
          <a:blip r:embed="rId4" cstate="print"/>
          <a:srcRect/>
          <a:stretch>
            <a:fillRect/>
          </a:stretch>
        </p:blipFill>
        <p:spPr bwMode="auto">
          <a:xfrm>
            <a:off x="6248400" y="2590800"/>
            <a:ext cx="1143000" cy="487363"/>
          </a:xfrm>
          <a:prstGeom prst="rect">
            <a:avLst/>
          </a:prstGeom>
          <a:gradFill rotWithShape="1">
            <a:gsLst>
              <a:gs pos="0">
                <a:srgbClr val="005A7F"/>
              </a:gs>
              <a:gs pos="50000">
                <a:srgbClr val="0084B8"/>
              </a:gs>
              <a:gs pos="100000">
                <a:srgbClr val="009EDB"/>
              </a:gs>
            </a:gsLst>
            <a:lin ang="0" scaled="1"/>
          </a:gradFill>
          <a:ln w="9525">
            <a:noFill/>
            <a:miter lim="800000"/>
            <a:headEnd/>
            <a:tailEnd/>
          </a:ln>
        </p:spPr>
      </p:pic>
      <p:pic>
        <p:nvPicPr>
          <p:cNvPr id="3079" name="Image 18" descr="finition-icone-5713-96.png"/>
          <p:cNvPicPr>
            <a:picLocks noChangeAspect="1"/>
          </p:cNvPicPr>
          <p:nvPr/>
        </p:nvPicPr>
        <p:blipFill>
          <a:blip r:embed="rId5" cstate="print"/>
          <a:srcRect/>
          <a:stretch>
            <a:fillRect/>
          </a:stretch>
        </p:blipFill>
        <p:spPr bwMode="auto">
          <a:xfrm>
            <a:off x="7391400" y="2590800"/>
            <a:ext cx="1143000" cy="487363"/>
          </a:xfrm>
          <a:prstGeom prst="rect">
            <a:avLst/>
          </a:prstGeom>
          <a:gradFill rotWithShape="1">
            <a:gsLst>
              <a:gs pos="0">
                <a:srgbClr val="005A7F"/>
              </a:gs>
              <a:gs pos="50000">
                <a:srgbClr val="0084B8"/>
              </a:gs>
              <a:gs pos="100000">
                <a:srgbClr val="009EDB"/>
              </a:gs>
            </a:gsLst>
            <a:lin ang="10800000" scaled="1"/>
          </a:gradFill>
          <a:ln w="9525">
            <a:noFill/>
            <a:miter lim="800000"/>
            <a:headEnd/>
            <a:tailEnd/>
          </a:ln>
        </p:spPr>
      </p:pic>
      <p:grpSp>
        <p:nvGrpSpPr>
          <p:cNvPr id="3" name="Groupe 23"/>
          <p:cNvGrpSpPr>
            <a:grpSpLocks/>
          </p:cNvGrpSpPr>
          <p:nvPr/>
        </p:nvGrpSpPr>
        <p:grpSpPr bwMode="auto">
          <a:xfrm>
            <a:off x="8153400" y="0"/>
            <a:ext cx="6477000" cy="5791200"/>
            <a:chOff x="8154000" y="0"/>
            <a:chExt cx="6476400" cy="5791200"/>
          </a:xfrm>
        </p:grpSpPr>
        <p:graphicFrame>
          <p:nvGraphicFramePr>
            <p:cNvPr id="28" name="Graphique 7"/>
            <p:cNvGraphicFramePr>
              <a:graphicFrameLocks/>
            </p:cNvGraphicFramePr>
            <p:nvPr/>
          </p:nvGraphicFramePr>
          <p:xfrm>
            <a:off x="8154000" y="0"/>
            <a:ext cx="6476400" cy="5791200"/>
          </p:xfrm>
          <a:graphic>
            <a:graphicData uri="http://schemas.openxmlformats.org/drawingml/2006/chart">
              <c:chart xmlns:c="http://schemas.openxmlformats.org/drawingml/2006/chart" xmlns:r="http://schemas.openxmlformats.org/officeDocument/2006/relationships" r:id="rId6"/>
            </a:graphicData>
          </a:graphic>
        </p:graphicFrame>
        <p:sp>
          <p:nvSpPr>
            <p:cNvPr id="3083" name="ZoneTexte 8"/>
            <p:cNvSpPr txBox="1">
              <a:spLocks noChangeArrowheads="1"/>
            </p:cNvSpPr>
            <p:nvPr/>
          </p:nvSpPr>
          <p:spPr bwMode="auto">
            <a:xfrm>
              <a:off x="10591800" y="4953000"/>
              <a:ext cx="1273834" cy="523220"/>
            </a:xfrm>
            <a:prstGeom prst="rect">
              <a:avLst/>
            </a:prstGeom>
            <a:noFill/>
            <a:ln w="9525">
              <a:noFill/>
              <a:miter lim="800000"/>
              <a:headEnd/>
              <a:tailEnd/>
            </a:ln>
          </p:spPr>
          <p:txBody>
            <a:bodyPr>
              <a:spAutoFit/>
            </a:bodyPr>
            <a:lstStyle/>
            <a:p>
              <a:pPr algn="ctr"/>
              <a:r>
                <a:rPr lang="fr-FR" sz="2800" b="1">
                  <a:solidFill>
                    <a:schemeClr val="bg1"/>
                  </a:solidFill>
                </a:rPr>
                <a:t>Ils</a:t>
              </a:r>
            </a:p>
          </p:txBody>
        </p:sp>
        <p:sp>
          <p:nvSpPr>
            <p:cNvPr id="3084" name="ZoneTexte 10"/>
            <p:cNvSpPr txBox="1">
              <a:spLocks noChangeArrowheads="1"/>
            </p:cNvSpPr>
            <p:nvPr/>
          </p:nvSpPr>
          <p:spPr bwMode="auto">
            <a:xfrm rot="7676222">
              <a:off x="12192501" y="4267510"/>
              <a:ext cx="1149222" cy="523220"/>
            </a:xfrm>
            <a:prstGeom prst="rect">
              <a:avLst/>
            </a:prstGeom>
            <a:noFill/>
            <a:ln w="9525">
              <a:noFill/>
              <a:miter lim="800000"/>
              <a:headEnd/>
              <a:tailEnd/>
            </a:ln>
          </p:spPr>
          <p:txBody>
            <a:bodyPr>
              <a:spAutoFit/>
            </a:bodyPr>
            <a:lstStyle/>
            <a:p>
              <a:pPr algn="ctr"/>
              <a:r>
                <a:rPr lang="fr-FR" sz="2800" b="1">
                  <a:solidFill>
                    <a:schemeClr val="bg1"/>
                  </a:solidFill>
                </a:rPr>
                <a:t>Elles</a:t>
              </a:r>
            </a:p>
          </p:txBody>
        </p:sp>
        <p:sp>
          <p:nvSpPr>
            <p:cNvPr id="3085" name="ZoneTexte 11"/>
            <p:cNvSpPr txBox="1">
              <a:spLocks noChangeArrowheads="1"/>
            </p:cNvSpPr>
            <p:nvPr/>
          </p:nvSpPr>
          <p:spPr bwMode="auto">
            <a:xfrm>
              <a:off x="12801600" y="2819400"/>
              <a:ext cx="1317975" cy="523220"/>
            </a:xfrm>
            <a:prstGeom prst="rect">
              <a:avLst/>
            </a:prstGeom>
            <a:noFill/>
            <a:ln w="9525">
              <a:noFill/>
              <a:miter lim="800000"/>
              <a:headEnd/>
              <a:tailEnd/>
            </a:ln>
          </p:spPr>
          <p:txBody>
            <a:bodyPr>
              <a:spAutoFit/>
            </a:bodyPr>
            <a:lstStyle/>
            <a:p>
              <a:pPr algn="ctr"/>
              <a:r>
                <a:rPr lang="fr-FR" sz="2800" b="1">
                  <a:solidFill>
                    <a:schemeClr val="bg1"/>
                  </a:solidFill>
                </a:rPr>
                <a:t>Vous</a:t>
              </a:r>
            </a:p>
          </p:txBody>
        </p:sp>
        <p:sp>
          <p:nvSpPr>
            <p:cNvPr id="3086" name="ZoneTexte 12"/>
            <p:cNvSpPr txBox="1">
              <a:spLocks noChangeArrowheads="1"/>
            </p:cNvSpPr>
            <p:nvPr/>
          </p:nvSpPr>
          <p:spPr bwMode="auto">
            <a:xfrm>
              <a:off x="8763544" y="2514600"/>
              <a:ext cx="1099868" cy="523220"/>
            </a:xfrm>
            <a:prstGeom prst="rect">
              <a:avLst/>
            </a:prstGeom>
            <a:noFill/>
            <a:ln w="9525">
              <a:noFill/>
              <a:miter lim="800000"/>
              <a:headEnd/>
              <a:tailEnd/>
            </a:ln>
          </p:spPr>
          <p:txBody>
            <a:bodyPr>
              <a:spAutoFit/>
            </a:bodyPr>
            <a:lstStyle/>
            <a:p>
              <a:pPr algn="ctr"/>
              <a:r>
                <a:rPr lang="fr-FR" sz="2800" b="1">
                  <a:solidFill>
                    <a:schemeClr val="bg1"/>
                  </a:solidFill>
                </a:rPr>
                <a:t>Nous</a:t>
              </a:r>
            </a:p>
          </p:txBody>
        </p:sp>
        <p:sp>
          <p:nvSpPr>
            <p:cNvPr id="3087" name="ZoneTexte 13"/>
            <p:cNvSpPr txBox="1">
              <a:spLocks noChangeArrowheads="1"/>
            </p:cNvSpPr>
            <p:nvPr/>
          </p:nvSpPr>
          <p:spPr bwMode="auto">
            <a:xfrm rot="-2537223">
              <a:off x="9187616" y="941873"/>
              <a:ext cx="1149222" cy="523220"/>
            </a:xfrm>
            <a:prstGeom prst="rect">
              <a:avLst/>
            </a:prstGeom>
            <a:noFill/>
            <a:ln w="9525">
              <a:noFill/>
              <a:miter lim="800000"/>
              <a:headEnd/>
              <a:tailEnd/>
            </a:ln>
          </p:spPr>
          <p:txBody>
            <a:bodyPr>
              <a:spAutoFit/>
            </a:bodyPr>
            <a:lstStyle/>
            <a:p>
              <a:pPr algn="ctr"/>
              <a:r>
                <a:rPr lang="fr-FR" sz="2800" b="1">
                  <a:solidFill>
                    <a:schemeClr val="bg1"/>
                  </a:solidFill>
                </a:rPr>
                <a:t>Tu</a:t>
              </a:r>
            </a:p>
          </p:txBody>
        </p:sp>
        <p:sp>
          <p:nvSpPr>
            <p:cNvPr id="3088" name="ZoneTexte 14"/>
            <p:cNvSpPr txBox="1">
              <a:spLocks noChangeArrowheads="1"/>
            </p:cNvSpPr>
            <p:nvPr/>
          </p:nvSpPr>
          <p:spPr bwMode="auto">
            <a:xfrm rot="2702544">
              <a:off x="12302842" y="1173253"/>
              <a:ext cx="1466491" cy="523220"/>
            </a:xfrm>
            <a:prstGeom prst="rect">
              <a:avLst/>
            </a:prstGeom>
            <a:noFill/>
            <a:ln w="9525">
              <a:noFill/>
              <a:miter lim="800000"/>
              <a:headEnd/>
              <a:tailEnd/>
            </a:ln>
          </p:spPr>
          <p:txBody>
            <a:bodyPr>
              <a:spAutoFit/>
            </a:bodyPr>
            <a:lstStyle/>
            <a:p>
              <a:pPr algn="ctr"/>
              <a:r>
                <a:rPr lang="fr-FR" sz="2800" b="1">
                  <a:solidFill>
                    <a:schemeClr val="bg1"/>
                  </a:solidFill>
                </a:rPr>
                <a:t>Ils</a:t>
              </a:r>
            </a:p>
          </p:txBody>
        </p:sp>
        <p:sp>
          <p:nvSpPr>
            <p:cNvPr id="3089" name="ZoneTexte 15"/>
            <p:cNvSpPr txBox="1">
              <a:spLocks noChangeArrowheads="1"/>
            </p:cNvSpPr>
            <p:nvPr/>
          </p:nvSpPr>
          <p:spPr bwMode="auto">
            <a:xfrm rot="-7386397">
              <a:off x="8979804" y="4009270"/>
              <a:ext cx="1405387" cy="523220"/>
            </a:xfrm>
            <a:prstGeom prst="rect">
              <a:avLst/>
            </a:prstGeom>
            <a:noFill/>
            <a:ln w="9525">
              <a:noFill/>
              <a:miter lim="800000"/>
              <a:headEnd/>
              <a:tailEnd/>
            </a:ln>
          </p:spPr>
          <p:txBody>
            <a:bodyPr>
              <a:spAutoFit/>
            </a:bodyPr>
            <a:lstStyle/>
            <a:p>
              <a:pPr algn="ctr"/>
              <a:r>
                <a:rPr lang="fr-FR" sz="2800" b="1">
                  <a:solidFill>
                    <a:schemeClr val="bg1"/>
                  </a:solidFill>
                </a:rPr>
                <a:t>Elles</a:t>
              </a:r>
            </a:p>
          </p:txBody>
        </p:sp>
        <p:sp>
          <p:nvSpPr>
            <p:cNvPr id="3090" name="ZoneTexte 16"/>
            <p:cNvSpPr txBox="1">
              <a:spLocks noChangeArrowheads="1"/>
            </p:cNvSpPr>
            <p:nvPr/>
          </p:nvSpPr>
          <p:spPr bwMode="auto">
            <a:xfrm>
              <a:off x="10896946" y="381000"/>
              <a:ext cx="1404606" cy="523220"/>
            </a:xfrm>
            <a:prstGeom prst="rect">
              <a:avLst/>
            </a:prstGeom>
            <a:noFill/>
            <a:ln w="9525">
              <a:noFill/>
              <a:miter lim="800000"/>
              <a:headEnd/>
              <a:tailEnd/>
            </a:ln>
          </p:spPr>
          <p:txBody>
            <a:bodyPr>
              <a:spAutoFit/>
            </a:bodyPr>
            <a:lstStyle/>
            <a:p>
              <a:pPr algn="ctr"/>
              <a:r>
                <a:rPr lang="fr-FR" sz="2800" b="1">
                  <a:solidFill>
                    <a:schemeClr val="bg1"/>
                  </a:solidFill>
                </a:rPr>
                <a:t>Je</a:t>
              </a:r>
            </a:p>
          </p:txBody>
        </p:sp>
      </p:grpSp>
      <p:sp>
        <p:nvSpPr>
          <p:cNvPr id="25" name="Rectangle à coins arrondis 24">
            <a:hlinkClick r:id="" action="ppaction://hlinkshowjump?jump=nextslide"/>
          </p:cNvPr>
          <p:cNvSpPr/>
          <p:nvPr/>
        </p:nvSpPr>
        <p:spPr bwMode="auto">
          <a:xfrm>
            <a:off x="6019800" y="3810000"/>
            <a:ext cx="2743200" cy="1143000"/>
          </a:xfrm>
          <a:prstGeom prst="roundRect">
            <a:avLst/>
          </a:prstGeom>
          <a:solidFill>
            <a:srgbClr val="FF0000"/>
          </a:solidFill>
          <a:ln w="952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228600" h="228600" prst="slope"/>
          </a:sp3d>
          <a:extLst>
            <a:ext uri="{AF507438-7753-43E0-B8FC-AC1667EBCBE1}"/>
          </a:extLst>
        </p:spPr>
        <p:txBody>
          <a:bodyPr anchor="ctr"/>
          <a:lstStyle/>
          <a:p>
            <a:pPr algn="ctr" defTabSz="1254125">
              <a:defRPr/>
            </a:pPr>
            <a:r>
              <a:rPr lang="fr-FR" b="1" dirty="0" smtClean="0">
                <a:solidFill>
                  <a:schemeClr val="bg1"/>
                </a:solidFill>
                <a:effectLst>
                  <a:reflection blurRad="6350" stA="50000" endA="300" endPos="50000" dist="29997" dir="5400000" sy="-100000" algn="bl" rotWithShape="0"/>
                </a:effectLst>
              </a:rPr>
              <a:t>J’ai trouvé la réponse</a:t>
            </a:r>
            <a:endParaRPr lang="fr-FR" b="1" dirty="0">
              <a:solidFill>
                <a:schemeClr val="bg1"/>
              </a:solidFill>
              <a:effectLst>
                <a:reflection blurRad="6350" stA="50000" endA="300" endPos="50000" dist="29997" dir="5400000" sy="-100000" algn="bl" rotWithShape="0"/>
              </a:effectLst>
            </a:endParaRPr>
          </a:p>
        </p:txBody>
      </p:sp>
      <p:sp>
        <p:nvSpPr>
          <p:cNvPr id="3082" name="Rectangle à coins arrondis 25"/>
          <p:cNvSpPr>
            <a:spLocks noChangeArrowheads="1"/>
          </p:cNvSpPr>
          <p:nvPr/>
        </p:nvSpPr>
        <p:spPr bwMode="auto">
          <a:xfrm>
            <a:off x="5410200" y="0"/>
            <a:ext cx="3886200" cy="990600"/>
          </a:xfrm>
          <a:prstGeom prst="roundRect">
            <a:avLst>
              <a:gd name="adj" fmla="val 16667"/>
            </a:avLst>
          </a:prstGeom>
          <a:noFill/>
          <a:ln w="9525" algn="ctr">
            <a:solidFill>
              <a:schemeClr val="tx1"/>
            </a:solidFill>
            <a:round/>
            <a:headEnd/>
            <a:tailEnd/>
          </a:ln>
        </p:spPr>
        <p:txBody>
          <a:bodyPr anchor="ctr"/>
          <a:lstStyle/>
          <a:p>
            <a:pPr algn="ctr" defTabSz="1254125"/>
            <a:r>
              <a:rPr lang="fr-FR" sz="4000" b="1">
                <a:solidFill>
                  <a:schemeClr val="bg1"/>
                </a:solidFill>
              </a:rPr>
              <a:t>Etre</a:t>
            </a: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105476"/>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withEffect">
                                  <p:stCondLst>
                                    <p:cond delay="0"/>
                                  </p:stCondLst>
                                  <p:childTnLst>
                                    <p:animRot by="54000000">
                                      <p:cBhvr>
                                        <p:cTn id="6" dur="2000" fill="hold"/>
                                        <p:tgtEl>
                                          <p:spTgt spid="3"/>
                                        </p:tgtEl>
                                        <p:attrNameLst>
                                          <p:attrName>r</p:attrName>
                                        </p:attrNameLst>
                                      </p:cBhvr>
                                    </p:animRot>
                                  </p:childTnLst>
                                </p:cTn>
                              </p:par>
                              <p:par>
                                <p:cTn id="7" presetID="8" presetClass="emph" presetSubtype="0" fill="hold" nodeType="withEffect">
                                  <p:stCondLst>
                                    <p:cond delay="0"/>
                                  </p:stCondLst>
                                  <p:childTnLst>
                                    <p:animRot by="29700000">
                                      <p:cBhvr>
                                        <p:cTn id="8" dur="2000" fill="hold"/>
                                        <p:tgtEl>
                                          <p:spTgt spid="2"/>
                                        </p:tgtEl>
                                        <p:attrNameLst>
                                          <p:attrName>r</p:attrName>
                                        </p:attrNameLst>
                                      </p:cBhvr>
                                    </p:animRot>
                                  </p:childTnLst>
                                </p:cTn>
                              </p:par>
                            </p:childTnLst>
                          </p:cTn>
                        </p:par>
                        <p:par>
                          <p:cTn id="9" fill="hold">
                            <p:stCondLst>
                              <p:cond delay="2000"/>
                            </p:stCondLst>
                            <p:childTnLst>
                              <p:par>
                                <p:cTn id="10" presetID="1" presetClass="entr" presetSubtype="0" fill="hold" nodeType="afterEffect">
                                  <p:stCondLst>
                                    <p:cond delay="100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05476"/>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7"/>
          <p:cNvGrpSpPr>
            <a:grpSpLocks/>
          </p:cNvGrpSpPr>
          <p:nvPr/>
        </p:nvGrpSpPr>
        <p:grpSpPr bwMode="auto">
          <a:xfrm>
            <a:off x="152400" y="-457200"/>
            <a:ext cx="6477000" cy="6629400"/>
            <a:chOff x="-228600" y="2209800"/>
            <a:chExt cx="4038600" cy="4114800"/>
          </a:xfrm>
        </p:grpSpPr>
        <p:graphicFrame>
          <p:nvGraphicFramePr>
            <p:cNvPr id="27" name="Graphique 5"/>
            <p:cNvGraphicFramePr>
              <a:graphicFrameLocks/>
            </p:cNvGraphicFramePr>
            <p:nvPr/>
          </p:nvGraphicFramePr>
          <p:xfrm>
            <a:off x="-228600" y="2209800"/>
            <a:ext cx="4038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115" name="ZoneTexte 8"/>
            <p:cNvSpPr txBox="1">
              <a:spLocks noChangeArrowheads="1"/>
            </p:cNvSpPr>
            <p:nvPr/>
          </p:nvSpPr>
          <p:spPr bwMode="auto">
            <a:xfrm>
              <a:off x="1447800" y="5410201"/>
              <a:ext cx="794273" cy="229241"/>
            </a:xfrm>
            <a:prstGeom prst="rect">
              <a:avLst/>
            </a:prstGeom>
            <a:noFill/>
            <a:ln w="9525">
              <a:noFill/>
              <a:miter lim="800000"/>
              <a:headEnd/>
              <a:tailEnd/>
            </a:ln>
          </p:spPr>
          <p:txBody>
            <a:bodyPr>
              <a:spAutoFit/>
            </a:bodyPr>
            <a:lstStyle/>
            <a:p>
              <a:r>
                <a:rPr lang="fr-FR" sz="1800" b="1">
                  <a:solidFill>
                    <a:schemeClr val="bg1"/>
                  </a:solidFill>
                </a:rPr>
                <a:t>Imparfait</a:t>
              </a:r>
            </a:p>
          </p:txBody>
        </p:sp>
        <p:sp>
          <p:nvSpPr>
            <p:cNvPr id="4116" name="ZoneTexte 10"/>
            <p:cNvSpPr txBox="1">
              <a:spLocks noChangeArrowheads="1"/>
            </p:cNvSpPr>
            <p:nvPr/>
          </p:nvSpPr>
          <p:spPr bwMode="auto">
            <a:xfrm rot="7437395">
              <a:off x="2362512" y="5107715"/>
              <a:ext cx="713310" cy="209573"/>
            </a:xfrm>
            <a:prstGeom prst="rect">
              <a:avLst/>
            </a:prstGeom>
            <a:noFill/>
            <a:ln w="9525">
              <a:noFill/>
              <a:miter lim="800000"/>
              <a:headEnd/>
              <a:tailEnd/>
            </a:ln>
          </p:spPr>
          <p:txBody>
            <a:bodyPr>
              <a:spAutoFit/>
            </a:bodyPr>
            <a:lstStyle/>
            <a:p>
              <a:pPr algn="ctr"/>
              <a:r>
                <a:rPr lang="fr-FR" sz="1800" b="1">
                  <a:solidFill>
                    <a:schemeClr val="bg1"/>
                  </a:solidFill>
                </a:rPr>
                <a:t>Présent</a:t>
              </a:r>
            </a:p>
          </p:txBody>
        </p:sp>
        <p:sp>
          <p:nvSpPr>
            <p:cNvPr id="4117" name="ZoneTexte 11"/>
            <p:cNvSpPr txBox="1">
              <a:spLocks noChangeArrowheads="1"/>
            </p:cNvSpPr>
            <p:nvPr/>
          </p:nvSpPr>
          <p:spPr bwMode="auto">
            <a:xfrm rot="-3099778">
              <a:off x="426265" y="3122634"/>
              <a:ext cx="818053" cy="366753"/>
            </a:xfrm>
            <a:prstGeom prst="rect">
              <a:avLst/>
            </a:prstGeom>
            <a:noFill/>
            <a:ln w="9525">
              <a:noFill/>
              <a:miter lim="800000"/>
              <a:headEnd/>
              <a:tailEnd/>
            </a:ln>
          </p:spPr>
          <p:txBody>
            <a:bodyPr>
              <a:spAutoFit/>
            </a:bodyPr>
            <a:lstStyle/>
            <a:p>
              <a:pPr algn="ctr"/>
              <a:r>
                <a:rPr lang="fr-FR" sz="1800" b="1">
                  <a:solidFill>
                    <a:schemeClr val="bg1"/>
                  </a:solidFill>
                </a:rPr>
                <a:t>Passé-Composé</a:t>
              </a:r>
            </a:p>
          </p:txBody>
        </p:sp>
        <p:sp>
          <p:nvSpPr>
            <p:cNvPr id="4118" name="ZoneTexte 12"/>
            <p:cNvSpPr txBox="1">
              <a:spLocks noChangeArrowheads="1"/>
            </p:cNvSpPr>
            <p:nvPr/>
          </p:nvSpPr>
          <p:spPr bwMode="auto">
            <a:xfrm>
              <a:off x="1434353" y="2777359"/>
              <a:ext cx="685800" cy="208618"/>
            </a:xfrm>
            <a:prstGeom prst="rect">
              <a:avLst/>
            </a:prstGeom>
            <a:noFill/>
            <a:ln w="9525">
              <a:noFill/>
              <a:miter lim="800000"/>
              <a:headEnd/>
              <a:tailEnd/>
            </a:ln>
          </p:spPr>
          <p:txBody>
            <a:bodyPr>
              <a:spAutoFit/>
            </a:bodyPr>
            <a:lstStyle/>
            <a:p>
              <a:pPr algn="ctr"/>
              <a:r>
                <a:rPr lang="fr-FR" sz="1800" b="1">
                  <a:solidFill>
                    <a:schemeClr val="bg1"/>
                  </a:solidFill>
                </a:rPr>
                <a:t>Futur</a:t>
              </a:r>
            </a:p>
          </p:txBody>
        </p:sp>
        <p:sp>
          <p:nvSpPr>
            <p:cNvPr id="4119" name="ZoneTexte 13"/>
            <p:cNvSpPr txBox="1">
              <a:spLocks noChangeArrowheads="1"/>
            </p:cNvSpPr>
            <p:nvPr/>
          </p:nvSpPr>
          <p:spPr bwMode="auto">
            <a:xfrm>
              <a:off x="2669689" y="4054366"/>
              <a:ext cx="716574" cy="365083"/>
            </a:xfrm>
            <a:prstGeom prst="rect">
              <a:avLst/>
            </a:prstGeom>
            <a:noFill/>
            <a:ln w="9525">
              <a:noFill/>
              <a:miter lim="800000"/>
              <a:headEnd/>
              <a:tailEnd/>
            </a:ln>
          </p:spPr>
          <p:txBody>
            <a:bodyPr>
              <a:spAutoFit/>
            </a:bodyPr>
            <a:lstStyle/>
            <a:p>
              <a:pPr algn="ctr"/>
              <a:r>
                <a:rPr lang="fr-FR" sz="1800" b="1">
                  <a:solidFill>
                    <a:schemeClr val="bg1"/>
                  </a:solidFill>
                </a:rPr>
                <a:t>Passé</a:t>
              </a:r>
            </a:p>
            <a:p>
              <a:pPr algn="ctr"/>
              <a:r>
                <a:rPr lang="fr-FR" sz="1800" b="1">
                  <a:solidFill>
                    <a:schemeClr val="bg1"/>
                  </a:solidFill>
                </a:rPr>
                <a:t>simple</a:t>
              </a:r>
            </a:p>
          </p:txBody>
        </p:sp>
        <p:sp>
          <p:nvSpPr>
            <p:cNvPr id="4120" name="ZoneTexte 14"/>
            <p:cNvSpPr txBox="1">
              <a:spLocks noChangeArrowheads="1"/>
            </p:cNvSpPr>
            <p:nvPr/>
          </p:nvSpPr>
          <p:spPr bwMode="auto">
            <a:xfrm rot="2507466">
              <a:off x="2247957" y="3128807"/>
              <a:ext cx="914400" cy="365082"/>
            </a:xfrm>
            <a:prstGeom prst="rect">
              <a:avLst/>
            </a:prstGeom>
            <a:noFill/>
            <a:ln w="9525">
              <a:noFill/>
              <a:miter lim="800000"/>
              <a:headEnd/>
              <a:tailEnd/>
            </a:ln>
          </p:spPr>
          <p:txBody>
            <a:bodyPr>
              <a:spAutoFit/>
            </a:bodyPr>
            <a:lstStyle/>
            <a:p>
              <a:pPr algn="ctr"/>
              <a:r>
                <a:rPr lang="fr-FR" sz="1800" b="1">
                  <a:solidFill>
                    <a:schemeClr val="bg1"/>
                  </a:solidFill>
                </a:rPr>
                <a:t>Plus-Que- </a:t>
              </a:r>
            </a:p>
            <a:p>
              <a:pPr algn="ctr"/>
              <a:r>
                <a:rPr lang="fr-FR" sz="1800" b="1">
                  <a:solidFill>
                    <a:schemeClr val="bg1"/>
                  </a:solidFill>
                </a:rPr>
                <a:t>Parfait</a:t>
              </a:r>
            </a:p>
          </p:txBody>
        </p:sp>
        <p:sp>
          <p:nvSpPr>
            <p:cNvPr id="4121" name="ZoneTexte 15"/>
            <p:cNvSpPr txBox="1">
              <a:spLocks noChangeArrowheads="1"/>
            </p:cNvSpPr>
            <p:nvPr/>
          </p:nvSpPr>
          <p:spPr bwMode="auto">
            <a:xfrm rot="-7930219">
              <a:off x="430482" y="5026241"/>
              <a:ext cx="872309" cy="366753"/>
            </a:xfrm>
            <a:prstGeom prst="rect">
              <a:avLst/>
            </a:prstGeom>
            <a:noFill/>
            <a:ln w="9525">
              <a:noFill/>
              <a:miter lim="800000"/>
              <a:headEnd/>
              <a:tailEnd/>
            </a:ln>
          </p:spPr>
          <p:txBody>
            <a:bodyPr>
              <a:spAutoFit/>
            </a:bodyPr>
            <a:lstStyle/>
            <a:p>
              <a:pPr algn="ctr"/>
              <a:r>
                <a:rPr lang="fr-FR" sz="1800" b="1">
                  <a:solidFill>
                    <a:schemeClr val="bg1"/>
                  </a:solidFill>
                </a:rPr>
                <a:t>Futur </a:t>
              </a:r>
            </a:p>
            <a:p>
              <a:pPr algn="ctr"/>
              <a:r>
                <a:rPr lang="fr-FR" sz="1800" b="1">
                  <a:solidFill>
                    <a:schemeClr val="bg1"/>
                  </a:solidFill>
                </a:rPr>
                <a:t>Antérieur</a:t>
              </a:r>
            </a:p>
          </p:txBody>
        </p:sp>
        <p:sp>
          <p:nvSpPr>
            <p:cNvPr id="4122" name="ZoneTexte 16"/>
            <p:cNvSpPr txBox="1">
              <a:spLocks noChangeArrowheads="1"/>
            </p:cNvSpPr>
            <p:nvPr/>
          </p:nvSpPr>
          <p:spPr bwMode="auto">
            <a:xfrm>
              <a:off x="167165" y="4103641"/>
              <a:ext cx="875813" cy="365082"/>
            </a:xfrm>
            <a:prstGeom prst="rect">
              <a:avLst/>
            </a:prstGeom>
            <a:noFill/>
            <a:ln w="9525">
              <a:noFill/>
              <a:miter lim="800000"/>
              <a:headEnd/>
              <a:tailEnd/>
            </a:ln>
          </p:spPr>
          <p:txBody>
            <a:bodyPr>
              <a:spAutoFit/>
            </a:bodyPr>
            <a:lstStyle/>
            <a:p>
              <a:pPr algn="ctr"/>
              <a:r>
                <a:rPr lang="fr-FR" sz="1800" b="1">
                  <a:solidFill>
                    <a:schemeClr val="bg1"/>
                  </a:solidFill>
                </a:rPr>
                <a:t>Passé</a:t>
              </a:r>
            </a:p>
            <a:p>
              <a:pPr algn="ctr"/>
              <a:r>
                <a:rPr lang="fr-FR" sz="1800" b="1">
                  <a:solidFill>
                    <a:schemeClr val="bg1"/>
                  </a:solidFill>
                </a:rPr>
                <a:t>Antérieur</a:t>
              </a:r>
            </a:p>
          </p:txBody>
        </p:sp>
      </p:grpSp>
      <p:pic>
        <p:nvPicPr>
          <p:cNvPr id="105476" name="Image 17" descr="hors-tension-tournez-fenetres-icone-8808-96.png"/>
          <p:cNvPicPr>
            <a:picLocks noChangeAspect="1"/>
          </p:cNvPicPr>
          <p:nvPr/>
        </p:nvPicPr>
        <p:blipFill>
          <a:blip r:embed="rId3" cstate="print"/>
          <a:srcRect/>
          <a:stretch>
            <a:fillRect/>
          </a:stretch>
        </p:blipFill>
        <p:spPr bwMode="auto">
          <a:xfrm>
            <a:off x="6553200" y="914400"/>
            <a:ext cx="1600200" cy="1600200"/>
          </a:xfrm>
          <a:prstGeom prst="rect">
            <a:avLst/>
          </a:prstGeom>
          <a:noFill/>
          <a:ln w="9525">
            <a:noFill/>
            <a:miter lim="800000"/>
            <a:headEnd/>
            <a:tailEnd/>
          </a:ln>
        </p:spPr>
      </p:pic>
      <p:pic>
        <p:nvPicPr>
          <p:cNvPr id="4102" name="Image 21" descr="finition-icone-5713-96.png"/>
          <p:cNvPicPr>
            <a:picLocks noChangeAspect="1"/>
          </p:cNvPicPr>
          <p:nvPr/>
        </p:nvPicPr>
        <p:blipFill>
          <a:blip r:embed="rId4" cstate="print"/>
          <a:srcRect/>
          <a:stretch>
            <a:fillRect/>
          </a:stretch>
        </p:blipFill>
        <p:spPr bwMode="auto">
          <a:xfrm>
            <a:off x="6248400" y="2590800"/>
            <a:ext cx="1143000" cy="487363"/>
          </a:xfrm>
          <a:prstGeom prst="rect">
            <a:avLst/>
          </a:prstGeom>
          <a:gradFill rotWithShape="1">
            <a:gsLst>
              <a:gs pos="0">
                <a:srgbClr val="005A7F"/>
              </a:gs>
              <a:gs pos="50000">
                <a:srgbClr val="0084B8"/>
              </a:gs>
              <a:gs pos="100000">
                <a:srgbClr val="009EDB"/>
              </a:gs>
            </a:gsLst>
            <a:lin ang="0" scaled="1"/>
          </a:gradFill>
          <a:ln w="9525">
            <a:noFill/>
            <a:miter lim="800000"/>
            <a:headEnd/>
            <a:tailEnd/>
          </a:ln>
        </p:spPr>
      </p:pic>
      <p:pic>
        <p:nvPicPr>
          <p:cNvPr id="4103" name="Image 18" descr="finition-icone-5713-96.png"/>
          <p:cNvPicPr>
            <a:picLocks noChangeAspect="1"/>
          </p:cNvPicPr>
          <p:nvPr/>
        </p:nvPicPr>
        <p:blipFill>
          <a:blip r:embed="rId5" cstate="print"/>
          <a:srcRect/>
          <a:stretch>
            <a:fillRect/>
          </a:stretch>
        </p:blipFill>
        <p:spPr bwMode="auto">
          <a:xfrm>
            <a:off x="7391400" y="2590800"/>
            <a:ext cx="1143000" cy="487363"/>
          </a:xfrm>
          <a:prstGeom prst="rect">
            <a:avLst/>
          </a:prstGeom>
          <a:gradFill rotWithShape="1">
            <a:gsLst>
              <a:gs pos="0">
                <a:srgbClr val="005A7F"/>
              </a:gs>
              <a:gs pos="50000">
                <a:srgbClr val="0084B8"/>
              </a:gs>
              <a:gs pos="100000">
                <a:srgbClr val="009EDB"/>
              </a:gs>
            </a:gsLst>
            <a:lin ang="10800000" scaled="1"/>
          </a:gradFill>
          <a:ln w="9525">
            <a:noFill/>
            <a:miter lim="800000"/>
            <a:headEnd/>
            <a:tailEnd/>
          </a:ln>
        </p:spPr>
      </p:pic>
      <p:grpSp>
        <p:nvGrpSpPr>
          <p:cNvPr id="3" name="Groupe 23"/>
          <p:cNvGrpSpPr>
            <a:grpSpLocks/>
          </p:cNvGrpSpPr>
          <p:nvPr/>
        </p:nvGrpSpPr>
        <p:grpSpPr bwMode="auto">
          <a:xfrm>
            <a:off x="8153400" y="0"/>
            <a:ext cx="6477000" cy="5791200"/>
            <a:chOff x="8154000" y="0"/>
            <a:chExt cx="6476400" cy="5791200"/>
          </a:xfrm>
        </p:grpSpPr>
        <p:graphicFrame>
          <p:nvGraphicFramePr>
            <p:cNvPr id="28" name="Graphique 7"/>
            <p:cNvGraphicFramePr>
              <a:graphicFrameLocks/>
            </p:cNvGraphicFramePr>
            <p:nvPr/>
          </p:nvGraphicFramePr>
          <p:xfrm>
            <a:off x="8154000" y="0"/>
            <a:ext cx="6476400" cy="5791200"/>
          </p:xfrm>
          <a:graphic>
            <a:graphicData uri="http://schemas.openxmlformats.org/drawingml/2006/chart">
              <c:chart xmlns:c="http://schemas.openxmlformats.org/drawingml/2006/chart" xmlns:r="http://schemas.openxmlformats.org/officeDocument/2006/relationships" r:id="rId6"/>
            </a:graphicData>
          </a:graphic>
        </p:graphicFrame>
        <p:sp>
          <p:nvSpPr>
            <p:cNvPr id="4107" name="ZoneTexte 8"/>
            <p:cNvSpPr txBox="1">
              <a:spLocks noChangeArrowheads="1"/>
            </p:cNvSpPr>
            <p:nvPr/>
          </p:nvSpPr>
          <p:spPr bwMode="auto">
            <a:xfrm>
              <a:off x="10591800" y="4953000"/>
              <a:ext cx="1273834" cy="523220"/>
            </a:xfrm>
            <a:prstGeom prst="rect">
              <a:avLst/>
            </a:prstGeom>
            <a:noFill/>
            <a:ln w="9525">
              <a:noFill/>
              <a:miter lim="800000"/>
              <a:headEnd/>
              <a:tailEnd/>
            </a:ln>
          </p:spPr>
          <p:txBody>
            <a:bodyPr>
              <a:spAutoFit/>
            </a:bodyPr>
            <a:lstStyle/>
            <a:p>
              <a:pPr algn="ctr"/>
              <a:r>
                <a:rPr lang="fr-FR" sz="2800" b="1">
                  <a:solidFill>
                    <a:schemeClr val="bg1"/>
                  </a:solidFill>
                </a:rPr>
                <a:t>Ils</a:t>
              </a:r>
            </a:p>
          </p:txBody>
        </p:sp>
        <p:sp>
          <p:nvSpPr>
            <p:cNvPr id="4108" name="ZoneTexte 10"/>
            <p:cNvSpPr txBox="1">
              <a:spLocks noChangeArrowheads="1"/>
            </p:cNvSpPr>
            <p:nvPr/>
          </p:nvSpPr>
          <p:spPr bwMode="auto">
            <a:xfrm rot="7676222">
              <a:off x="12192501" y="4267510"/>
              <a:ext cx="1149222" cy="523220"/>
            </a:xfrm>
            <a:prstGeom prst="rect">
              <a:avLst/>
            </a:prstGeom>
            <a:noFill/>
            <a:ln w="9525">
              <a:noFill/>
              <a:miter lim="800000"/>
              <a:headEnd/>
              <a:tailEnd/>
            </a:ln>
          </p:spPr>
          <p:txBody>
            <a:bodyPr>
              <a:spAutoFit/>
            </a:bodyPr>
            <a:lstStyle/>
            <a:p>
              <a:pPr algn="ctr"/>
              <a:r>
                <a:rPr lang="fr-FR" sz="2800" b="1">
                  <a:solidFill>
                    <a:schemeClr val="bg1"/>
                  </a:solidFill>
                </a:rPr>
                <a:t>Elles</a:t>
              </a:r>
            </a:p>
          </p:txBody>
        </p:sp>
        <p:sp>
          <p:nvSpPr>
            <p:cNvPr id="4109" name="ZoneTexte 11"/>
            <p:cNvSpPr txBox="1">
              <a:spLocks noChangeArrowheads="1"/>
            </p:cNvSpPr>
            <p:nvPr/>
          </p:nvSpPr>
          <p:spPr bwMode="auto">
            <a:xfrm>
              <a:off x="8839736" y="2514600"/>
              <a:ext cx="1317975" cy="523220"/>
            </a:xfrm>
            <a:prstGeom prst="rect">
              <a:avLst/>
            </a:prstGeom>
            <a:noFill/>
            <a:ln w="9525">
              <a:noFill/>
              <a:miter lim="800000"/>
              <a:headEnd/>
              <a:tailEnd/>
            </a:ln>
          </p:spPr>
          <p:txBody>
            <a:bodyPr>
              <a:spAutoFit/>
            </a:bodyPr>
            <a:lstStyle/>
            <a:p>
              <a:pPr algn="ctr"/>
              <a:r>
                <a:rPr lang="fr-FR" sz="2800" b="1">
                  <a:solidFill>
                    <a:schemeClr val="bg1"/>
                  </a:solidFill>
                </a:rPr>
                <a:t>Vous</a:t>
              </a:r>
            </a:p>
          </p:txBody>
        </p:sp>
        <p:sp>
          <p:nvSpPr>
            <p:cNvPr id="4110" name="ZoneTexte 12"/>
            <p:cNvSpPr txBox="1">
              <a:spLocks noChangeArrowheads="1"/>
            </p:cNvSpPr>
            <p:nvPr/>
          </p:nvSpPr>
          <p:spPr bwMode="auto">
            <a:xfrm>
              <a:off x="11049000" y="457200"/>
              <a:ext cx="1099868" cy="523220"/>
            </a:xfrm>
            <a:prstGeom prst="rect">
              <a:avLst/>
            </a:prstGeom>
            <a:noFill/>
            <a:ln w="9525">
              <a:noFill/>
              <a:miter lim="800000"/>
              <a:headEnd/>
              <a:tailEnd/>
            </a:ln>
          </p:spPr>
          <p:txBody>
            <a:bodyPr>
              <a:spAutoFit/>
            </a:bodyPr>
            <a:lstStyle/>
            <a:p>
              <a:pPr algn="ctr"/>
              <a:r>
                <a:rPr lang="fr-FR" sz="2800" b="1">
                  <a:solidFill>
                    <a:schemeClr val="bg1"/>
                  </a:solidFill>
                </a:rPr>
                <a:t>Nous</a:t>
              </a:r>
            </a:p>
          </p:txBody>
        </p:sp>
        <p:sp>
          <p:nvSpPr>
            <p:cNvPr id="4111" name="ZoneTexte 13"/>
            <p:cNvSpPr txBox="1">
              <a:spLocks noChangeArrowheads="1"/>
            </p:cNvSpPr>
            <p:nvPr/>
          </p:nvSpPr>
          <p:spPr bwMode="auto">
            <a:xfrm rot="-2537223">
              <a:off x="9187616" y="941873"/>
              <a:ext cx="1149222" cy="523220"/>
            </a:xfrm>
            <a:prstGeom prst="rect">
              <a:avLst/>
            </a:prstGeom>
            <a:noFill/>
            <a:ln w="9525">
              <a:noFill/>
              <a:miter lim="800000"/>
              <a:headEnd/>
              <a:tailEnd/>
            </a:ln>
          </p:spPr>
          <p:txBody>
            <a:bodyPr>
              <a:spAutoFit/>
            </a:bodyPr>
            <a:lstStyle/>
            <a:p>
              <a:pPr algn="ctr"/>
              <a:r>
                <a:rPr lang="fr-FR" sz="2800" b="1">
                  <a:solidFill>
                    <a:schemeClr val="bg1"/>
                  </a:solidFill>
                </a:rPr>
                <a:t>Tu</a:t>
              </a:r>
            </a:p>
          </p:txBody>
        </p:sp>
        <p:sp>
          <p:nvSpPr>
            <p:cNvPr id="4112" name="ZoneTexte 14"/>
            <p:cNvSpPr txBox="1">
              <a:spLocks noChangeArrowheads="1"/>
            </p:cNvSpPr>
            <p:nvPr/>
          </p:nvSpPr>
          <p:spPr bwMode="auto">
            <a:xfrm rot="2702544">
              <a:off x="12302842" y="1173253"/>
              <a:ext cx="1466491" cy="523220"/>
            </a:xfrm>
            <a:prstGeom prst="rect">
              <a:avLst/>
            </a:prstGeom>
            <a:noFill/>
            <a:ln w="9525">
              <a:noFill/>
              <a:miter lim="800000"/>
              <a:headEnd/>
              <a:tailEnd/>
            </a:ln>
          </p:spPr>
          <p:txBody>
            <a:bodyPr>
              <a:spAutoFit/>
            </a:bodyPr>
            <a:lstStyle/>
            <a:p>
              <a:pPr algn="ctr"/>
              <a:r>
                <a:rPr lang="fr-FR" sz="2800" b="1">
                  <a:solidFill>
                    <a:schemeClr val="bg1"/>
                  </a:solidFill>
                </a:rPr>
                <a:t>Ils</a:t>
              </a:r>
            </a:p>
          </p:txBody>
        </p:sp>
        <p:sp>
          <p:nvSpPr>
            <p:cNvPr id="4113" name="ZoneTexte 15"/>
            <p:cNvSpPr txBox="1">
              <a:spLocks noChangeArrowheads="1"/>
            </p:cNvSpPr>
            <p:nvPr/>
          </p:nvSpPr>
          <p:spPr bwMode="auto">
            <a:xfrm rot="-7386397">
              <a:off x="8979804" y="4009270"/>
              <a:ext cx="1405387" cy="523220"/>
            </a:xfrm>
            <a:prstGeom prst="rect">
              <a:avLst/>
            </a:prstGeom>
            <a:noFill/>
            <a:ln w="9525">
              <a:noFill/>
              <a:miter lim="800000"/>
              <a:headEnd/>
              <a:tailEnd/>
            </a:ln>
          </p:spPr>
          <p:txBody>
            <a:bodyPr>
              <a:spAutoFit/>
            </a:bodyPr>
            <a:lstStyle/>
            <a:p>
              <a:pPr algn="ctr"/>
              <a:r>
                <a:rPr lang="fr-FR" sz="2800" b="1">
                  <a:solidFill>
                    <a:schemeClr val="bg1"/>
                  </a:solidFill>
                </a:rPr>
                <a:t>Elles</a:t>
              </a:r>
            </a:p>
          </p:txBody>
        </p:sp>
        <p:sp>
          <p:nvSpPr>
            <p:cNvPr id="4114" name="ZoneTexte 16"/>
            <p:cNvSpPr txBox="1">
              <a:spLocks noChangeArrowheads="1"/>
            </p:cNvSpPr>
            <p:nvPr/>
          </p:nvSpPr>
          <p:spPr bwMode="auto">
            <a:xfrm>
              <a:off x="12801769" y="2667000"/>
              <a:ext cx="1404606" cy="523220"/>
            </a:xfrm>
            <a:prstGeom prst="rect">
              <a:avLst/>
            </a:prstGeom>
            <a:noFill/>
            <a:ln w="9525">
              <a:noFill/>
              <a:miter lim="800000"/>
              <a:headEnd/>
              <a:tailEnd/>
            </a:ln>
          </p:spPr>
          <p:txBody>
            <a:bodyPr>
              <a:spAutoFit/>
            </a:bodyPr>
            <a:lstStyle/>
            <a:p>
              <a:pPr algn="ctr"/>
              <a:r>
                <a:rPr lang="fr-FR" sz="2800" b="1">
                  <a:solidFill>
                    <a:schemeClr val="bg1"/>
                  </a:solidFill>
                </a:rPr>
                <a:t>Je</a:t>
              </a:r>
            </a:p>
          </p:txBody>
        </p:sp>
      </p:grpSp>
      <p:sp>
        <p:nvSpPr>
          <p:cNvPr id="25" name="Rectangle à coins arrondis 24">
            <a:hlinkClick r:id="" action="ppaction://hlinkshowjump?jump=nextslide"/>
          </p:cNvPr>
          <p:cNvSpPr/>
          <p:nvPr/>
        </p:nvSpPr>
        <p:spPr bwMode="auto">
          <a:xfrm>
            <a:off x="6019800" y="3810000"/>
            <a:ext cx="2743200" cy="1143000"/>
          </a:xfrm>
          <a:prstGeom prst="roundRect">
            <a:avLst/>
          </a:prstGeom>
          <a:solidFill>
            <a:srgbClr val="FF0000"/>
          </a:solidFill>
          <a:ln w="952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228600" h="228600" prst="slope"/>
          </a:sp3d>
          <a:extLst>
            <a:ext uri="{AF507438-7753-43E0-B8FC-AC1667EBCBE1}"/>
          </a:extLst>
        </p:spPr>
        <p:txBody>
          <a:bodyPr anchor="ctr"/>
          <a:lstStyle/>
          <a:p>
            <a:pPr algn="ctr" defTabSz="1254125">
              <a:defRPr/>
            </a:pPr>
            <a:r>
              <a:rPr lang="fr-FR" b="1" dirty="0" smtClean="0">
                <a:solidFill>
                  <a:schemeClr val="bg1"/>
                </a:solidFill>
                <a:effectLst>
                  <a:reflection blurRad="6350" stA="50000" endA="300" endPos="50000" dist="29997" dir="5400000" sy="-100000" algn="bl" rotWithShape="0"/>
                </a:effectLst>
              </a:rPr>
              <a:t>J’ai trouvé la réponse</a:t>
            </a:r>
            <a:endParaRPr lang="fr-FR" b="1" dirty="0">
              <a:solidFill>
                <a:schemeClr val="bg1"/>
              </a:solidFill>
              <a:effectLst>
                <a:reflection blurRad="6350" stA="50000" endA="300" endPos="50000" dist="29997" dir="5400000" sy="-100000" algn="bl" rotWithShape="0"/>
              </a:effectLst>
            </a:endParaRPr>
          </a:p>
        </p:txBody>
      </p:sp>
      <p:sp>
        <p:nvSpPr>
          <p:cNvPr id="4106" name="Rectangle à coins arrondis 25"/>
          <p:cNvSpPr>
            <a:spLocks noChangeArrowheads="1"/>
          </p:cNvSpPr>
          <p:nvPr/>
        </p:nvSpPr>
        <p:spPr bwMode="auto">
          <a:xfrm>
            <a:off x="5410200" y="0"/>
            <a:ext cx="3886200" cy="990600"/>
          </a:xfrm>
          <a:prstGeom prst="roundRect">
            <a:avLst>
              <a:gd name="adj" fmla="val 16667"/>
            </a:avLst>
          </a:prstGeom>
          <a:noFill/>
          <a:ln w="9525" algn="ctr">
            <a:solidFill>
              <a:schemeClr val="tx1"/>
            </a:solidFill>
            <a:round/>
            <a:headEnd/>
            <a:tailEnd/>
          </a:ln>
        </p:spPr>
        <p:txBody>
          <a:bodyPr anchor="ctr"/>
          <a:lstStyle/>
          <a:p>
            <a:pPr algn="ctr" defTabSz="1254125"/>
            <a:r>
              <a:rPr lang="fr-FR" sz="4000" b="1">
                <a:solidFill>
                  <a:schemeClr val="bg1"/>
                </a:solidFill>
              </a:rPr>
              <a:t>Aller</a:t>
            </a: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105476"/>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withEffect">
                                  <p:stCondLst>
                                    <p:cond delay="0"/>
                                  </p:stCondLst>
                                  <p:childTnLst>
                                    <p:animRot by="32400000">
                                      <p:cBhvr>
                                        <p:cTn id="6" dur="2000" fill="hold"/>
                                        <p:tgtEl>
                                          <p:spTgt spid="3"/>
                                        </p:tgtEl>
                                        <p:attrNameLst>
                                          <p:attrName>r</p:attrName>
                                        </p:attrNameLst>
                                      </p:cBhvr>
                                    </p:animRot>
                                  </p:childTnLst>
                                </p:cTn>
                              </p:par>
                              <p:par>
                                <p:cTn id="7" presetID="8" presetClass="emph" presetSubtype="0" fill="hold" nodeType="withEffect">
                                  <p:stCondLst>
                                    <p:cond delay="0"/>
                                  </p:stCondLst>
                                  <p:childTnLst>
                                    <p:animRot by="48600000">
                                      <p:cBhvr>
                                        <p:cTn id="8" dur="2000" fill="hold"/>
                                        <p:tgtEl>
                                          <p:spTgt spid="2"/>
                                        </p:tgtEl>
                                        <p:attrNameLst>
                                          <p:attrName>r</p:attrName>
                                        </p:attrNameLst>
                                      </p:cBhvr>
                                    </p:animRot>
                                  </p:childTnLst>
                                </p:cTn>
                              </p:par>
                            </p:childTnLst>
                          </p:cTn>
                        </p:par>
                        <p:par>
                          <p:cTn id="9" fill="hold">
                            <p:stCondLst>
                              <p:cond delay="2000"/>
                            </p:stCondLst>
                            <p:childTnLst>
                              <p:par>
                                <p:cTn id="10" presetID="1" presetClass="entr" presetSubtype="0" fill="hold" nodeType="afterEffect">
                                  <p:stCondLst>
                                    <p:cond delay="100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05476"/>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7"/>
          <p:cNvGrpSpPr>
            <a:grpSpLocks/>
          </p:cNvGrpSpPr>
          <p:nvPr/>
        </p:nvGrpSpPr>
        <p:grpSpPr bwMode="auto">
          <a:xfrm>
            <a:off x="152400" y="-457200"/>
            <a:ext cx="6477000" cy="6629400"/>
            <a:chOff x="-228600" y="2209800"/>
            <a:chExt cx="4038600" cy="4114800"/>
          </a:xfrm>
        </p:grpSpPr>
        <p:graphicFrame>
          <p:nvGraphicFramePr>
            <p:cNvPr id="27" name="Graphique 5"/>
            <p:cNvGraphicFramePr>
              <a:graphicFrameLocks/>
            </p:cNvGraphicFramePr>
            <p:nvPr/>
          </p:nvGraphicFramePr>
          <p:xfrm>
            <a:off x="-228600" y="2209800"/>
            <a:ext cx="4038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139" name="ZoneTexte 8"/>
            <p:cNvSpPr txBox="1">
              <a:spLocks noChangeArrowheads="1"/>
            </p:cNvSpPr>
            <p:nvPr/>
          </p:nvSpPr>
          <p:spPr bwMode="auto">
            <a:xfrm>
              <a:off x="1447800" y="5410201"/>
              <a:ext cx="794273" cy="229241"/>
            </a:xfrm>
            <a:prstGeom prst="rect">
              <a:avLst/>
            </a:prstGeom>
            <a:noFill/>
            <a:ln w="9525">
              <a:noFill/>
              <a:miter lim="800000"/>
              <a:headEnd/>
              <a:tailEnd/>
            </a:ln>
          </p:spPr>
          <p:txBody>
            <a:bodyPr>
              <a:spAutoFit/>
            </a:bodyPr>
            <a:lstStyle/>
            <a:p>
              <a:r>
                <a:rPr lang="fr-FR" sz="1800" b="1">
                  <a:solidFill>
                    <a:schemeClr val="bg1"/>
                  </a:solidFill>
                </a:rPr>
                <a:t>Imparfait</a:t>
              </a:r>
            </a:p>
          </p:txBody>
        </p:sp>
        <p:sp>
          <p:nvSpPr>
            <p:cNvPr id="5140" name="ZoneTexte 10"/>
            <p:cNvSpPr txBox="1">
              <a:spLocks noChangeArrowheads="1"/>
            </p:cNvSpPr>
            <p:nvPr/>
          </p:nvSpPr>
          <p:spPr bwMode="auto">
            <a:xfrm rot="7437395">
              <a:off x="2362512" y="5107715"/>
              <a:ext cx="713310" cy="209573"/>
            </a:xfrm>
            <a:prstGeom prst="rect">
              <a:avLst/>
            </a:prstGeom>
            <a:noFill/>
            <a:ln w="9525">
              <a:noFill/>
              <a:miter lim="800000"/>
              <a:headEnd/>
              <a:tailEnd/>
            </a:ln>
          </p:spPr>
          <p:txBody>
            <a:bodyPr>
              <a:spAutoFit/>
            </a:bodyPr>
            <a:lstStyle/>
            <a:p>
              <a:pPr algn="ctr"/>
              <a:r>
                <a:rPr lang="fr-FR" sz="1800" b="1">
                  <a:solidFill>
                    <a:schemeClr val="bg1"/>
                  </a:solidFill>
                </a:rPr>
                <a:t>Présent</a:t>
              </a:r>
            </a:p>
          </p:txBody>
        </p:sp>
        <p:sp>
          <p:nvSpPr>
            <p:cNvPr id="5141" name="ZoneTexte 11"/>
            <p:cNvSpPr txBox="1">
              <a:spLocks noChangeArrowheads="1"/>
            </p:cNvSpPr>
            <p:nvPr/>
          </p:nvSpPr>
          <p:spPr bwMode="auto">
            <a:xfrm>
              <a:off x="1386840" y="2730062"/>
              <a:ext cx="821796" cy="365082"/>
            </a:xfrm>
            <a:prstGeom prst="rect">
              <a:avLst/>
            </a:prstGeom>
            <a:noFill/>
            <a:ln w="9525">
              <a:noFill/>
              <a:miter lim="800000"/>
              <a:headEnd/>
              <a:tailEnd/>
            </a:ln>
          </p:spPr>
          <p:txBody>
            <a:bodyPr>
              <a:spAutoFit/>
            </a:bodyPr>
            <a:lstStyle/>
            <a:p>
              <a:pPr algn="ctr"/>
              <a:r>
                <a:rPr lang="fr-FR" sz="1800" b="1">
                  <a:solidFill>
                    <a:schemeClr val="bg1"/>
                  </a:solidFill>
                </a:rPr>
                <a:t>Passé-Composé</a:t>
              </a:r>
            </a:p>
          </p:txBody>
        </p:sp>
        <p:sp>
          <p:nvSpPr>
            <p:cNvPr id="5142" name="ZoneTexte 12"/>
            <p:cNvSpPr txBox="1">
              <a:spLocks noChangeArrowheads="1"/>
            </p:cNvSpPr>
            <p:nvPr/>
          </p:nvSpPr>
          <p:spPr bwMode="auto">
            <a:xfrm>
              <a:off x="2717202" y="4148959"/>
              <a:ext cx="685800" cy="208618"/>
            </a:xfrm>
            <a:prstGeom prst="rect">
              <a:avLst/>
            </a:prstGeom>
            <a:noFill/>
            <a:ln w="9525">
              <a:noFill/>
              <a:miter lim="800000"/>
              <a:headEnd/>
              <a:tailEnd/>
            </a:ln>
          </p:spPr>
          <p:txBody>
            <a:bodyPr>
              <a:spAutoFit/>
            </a:bodyPr>
            <a:lstStyle/>
            <a:p>
              <a:pPr algn="ctr"/>
              <a:r>
                <a:rPr lang="fr-FR" sz="1800" b="1">
                  <a:solidFill>
                    <a:schemeClr val="bg1"/>
                  </a:solidFill>
                </a:rPr>
                <a:t>Futur</a:t>
              </a:r>
            </a:p>
          </p:txBody>
        </p:sp>
        <p:sp>
          <p:nvSpPr>
            <p:cNvPr id="5143" name="ZoneTexte 13"/>
            <p:cNvSpPr txBox="1">
              <a:spLocks noChangeArrowheads="1"/>
            </p:cNvSpPr>
            <p:nvPr/>
          </p:nvSpPr>
          <p:spPr bwMode="auto">
            <a:xfrm rot="-2807679">
              <a:off x="458878" y="3168105"/>
              <a:ext cx="713310" cy="366753"/>
            </a:xfrm>
            <a:prstGeom prst="rect">
              <a:avLst/>
            </a:prstGeom>
            <a:noFill/>
            <a:ln w="9525">
              <a:noFill/>
              <a:miter lim="800000"/>
              <a:headEnd/>
              <a:tailEnd/>
            </a:ln>
          </p:spPr>
          <p:txBody>
            <a:bodyPr>
              <a:spAutoFit/>
            </a:bodyPr>
            <a:lstStyle/>
            <a:p>
              <a:pPr algn="ctr"/>
              <a:r>
                <a:rPr lang="fr-FR" sz="1800" b="1">
                  <a:solidFill>
                    <a:schemeClr val="bg1"/>
                  </a:solidFill>
                </a:rPr>
                <a:t>Passé</a:t>
              </a:r>
            </a:p>
            <a:p>
              <a:pPr algn="ctr"/>
              <a:r>
                <a:rPr lang="fr-FR" sz="1800" b="1">
                  <a:solidFill>
                    <a:schemeClr val="bg1"/>
                  </a:solidFill>
                </a:rPr>
                <a:t>simple</a:t>
              </a:r>
            </a:p>
          </p:txBody>
        </p:sp>
        <p:sp>
          <p:nvSpPr>
            <p:cNvPr id="5144" name="ZoneTexte 14"/>
            <p:cNvSpPr txBox="1">
              <a:spLocks noChangeArrowheads="1"/>
            </p:cNvSpPr>
            <p:nvPr/>
          </p:nvSpPr>
          <p:spPr bwMode="auto">
            <a:xfrm rot="2507466">
              <a:off x="2247957" y="3128807"/>
              <a:ext cx="914400" cy="365082"/>
            </a:xfrm>
            <a:prstGeom prst="rect">
              <a:avLst/>
            </a:prstGeom>
            <a:noFill/>
            <a:ln w="9525">
              <a:noFill/>
              <a:miter lim="800000"/>
              <a:headEnd/>
              <a:tailEnd/>
            </a:ln>
          </p:spPr>
          <p:txBody>
            <a:bodyPr>
              <a:spAutoFit/>
            </a:bodyPr>
            <a:lstStyle/>
            <a:p>
              <a:pPr algn="ctr"/>
              <a:r>
                <a:rPr lang="fr-FR" sz="1800" b="1">
                  <a:solidFill>
                    <a:schemeClr val="bg1"/>
                  </a:solidFill>
                </a:rPr>
                <a:t>Plus-Que- </a:t>
              </a:r>
            </a:p>
            <a:p>
              <a:pPr algn="ctr"/>
              <a:r>
                <a:rPr lang="fr-FR" sz="1800" b="1">
                  <a:solidFill>
                    <a:schemeClr val="bg1"/>
                  </a:solidFill>
                </a:rPr>
                <a:t>Parfait</a:t>
              </a:r>
            </a:p>
          </p:txBody>
        </p:sp>
        <p:sp>
          <p:nvSpPr>
            <p:cNvPr id="5145" name="ZoneTexte 15"/>
            <p:cNvSpPr txBox="1">
              <a:spLocks noChangeArrowheads="1"/>
            </p:cNvSpPr>
            <p:nvPr/>
          </p:nvSpPr>
          <p:spPr bwMode="auto">
            <a:xfrm rot="-7930219">
              <a:off x="430482" y="5026241"/>
              <a:ext cx="872309" cy="366753"/>
            </a:xfrm>
            <a:prstGeom prst="rect">
              <a:avLst/>
            </a:prstGeom>
            <a:noFill/>
            <a:ln w="9525">
              <a:noFill/>
              <a:miter lim="800000"/>
              <a:headEnd/>
              <a:tailEnd/>
            </a:ln>
          </p:spPr>
          <p:txBody>
            <a:bodyPr>
              <a:spAutoFit/>
            </a:bodyPr>
            <a:lstStyle/>
            <a:p>
              <a:pPr algn="ctr"/>
              <a:r>
                <a:rPr lang="fr-FR" sz="1800" b="1">
                  <a:solidFill>
                    <a:schemeClr val="bg1"/>
                  </a:solidFill>
                </a:rPr>
                <a:t>Futur </a:t>
              </a:r>
            </a:p>
            <a:p>
              <a:pPr algn="ctr"/>
              <a:r>
                <a:rPr lang="fr-FR" sz="1800" b="1">
                  <a:solidFill>
                    <a:schemeClr val="bg1"/>
                  </a:solidFill>
                </a:rPr>
                <a:t>Antérieur</a:t>
              </a:r>
            </a:p>
          </p:txBody>
        </p:sp>
        <p:sp>
          <p:nvSpPr>
            <p:cNvPr id="5146" name="ZoneTexte 16"/>
            <p:cNvSpPr txBox="1">
              <a:spLocks noChangeArrowheads="1"/>
            </p:cNvSpPr>
            <p:nvPr/>
          </p:nvSpPr>
          <p:spPr bwMode="auto">
            <a:xfrm>
              <a:off x="167165" y="4103641"/>
              <a:ext cx="875813" cy="365082"/>
            </a:xfrm>
            <a:prstGeom prst="rect">
              <a:avLst/>
            </a:prstGeom>
            <a:noFill/>
            <a:ln w="9525">
              <a:noFill/>
              <a:miter lim="800000"/>
              <a:headEnd/>
              <a:tailEnd/>
            </a:ln>
          </p:spPr>
          <p:txBody>
            <a:bodyPr>
              <a:spAutoFit/>
            </a:bodyPr>
            <a:lstStyle/>
            <a:p>
              <a:pPr algn="ctr"/>
              <a:r>
                <a:rPr lang="fr-FR" sz="1800" b="1">
                  <a:solidFill>
                    <a:schemeClr val="bg1"/>
                  </a:solidFill>
                </a:rPr>
                <a:t>Passé</a:t>
              </a:r>
            </a:p>
            <a:p>
              <a:pPr algn="ctr"/>
              <a:r>
                <a:rPr lang="fr-FR" sz="1800" b="1">
                  <a:solidFill>
                    <a:schemeClr val="bg1"/>
                  </a:solidFill>
                </a:rPr>
                <a:t>Antérieur</a:t>
              </a:r>
            </a:p>
          </p:txBody>
        </p:sp>
      </p:grpSp>
      <p:pic>
        <p:nvPicPr>
          <p:cNvPr id="105476" name="Image 17" descr="hors-tension-tournez-fenetres-icone-8808-96.png"/>
          <p:cNvPicPr>
            <a:picLocks noChangeAspect="1"/>
          </p:cNvPicPr>
          <p:nvPr/>
        </p:nvPicPr>
        <p:blipFill>
          <a:blip r:embed="rId3" cstate="print"/>
          <a:srcRect/>
          <a:stretch>
            <a:fillRect/>
          </a:stretch>
        </p:blipFill>
        <p:spPr bwMode="auto">
          <a:xfrm>
            <a:off x="6553200" y="914400"/>
            <a:ext cx="1600200" cy="1600200"/>
          </a:xfrm>
          <a:prstGeom prst="rect">
            <a:avLst/>
          </a:prstGeom>
          <a:noFill/>
          <a:ln w="9525">
            <a:noFill/>
            <a:miter lim="800000"/>
            <a:headEnd/>
            <a:tailEnd/>
          </a:ln>
        </p:spPr>
      </p:pic>
      <p:pic>
        <p:nvPicPr>
          <p:cNvPr id="5126" name="Image 21" descr="finition-icone-5713-96.png"/>
          <p:cNvPicPr>
            <a:picLocks noChangeAspect="1"/>
          </p:cNvPicPr>
          <p:nvPr/>
        </p:nvPicPr>
        <p:blipFill>
          <a:blip r:embed="rId4" cstate="print"/>
          <a:srcRect/>
          <a:stretch>
            <a:fillRect/>
          </a:stretch>
        </p:blipFill>
        <p:spPr bwMode="auto">
          <a:xfrm>
            <a:off x="6248400" y="2590800"/>
            <a:ext cx="1143000" cy="487363"/>
          </a:xfrm>
          <a:prstGeom prst="rect">
            <a:avLst/>
          </a:prstGeom>
          <a:gradFill rotWithShape="1">
            <a:gsLst>
              <a:gs pos="0">
                <a:srgbClr val="005A7F"/>
              </a:gs>
              <a:gs pos="50000">
                <a:srgbClr val="0084B8"/>
              </a:gs>
              <a:gs pos="100000">
                <a:srgbClr val="009EDB"/>
              </a:gs>
            </a:gsLst>
            <a:lin ang="0" scaled="1"/>
          </a:gradFill>
          <a:ln w="9525">
            <a:noFill/>
            <a:miter lim="800000"/>
            <a:headEnd/>
            <a:tailEnd/>
          </a:ln>
        </p:spPr>
      </p:pic>
      <p:pic>
        <p:nvPicPr>
          <p:cNvPr id="5127" name="Image 18" descr="finition-icone-5713-96.png"/>
          <p:cNvPicPr>
            <a:picLocks noChangeAspect="1"/>
          </p:cNvPicPr>
          <p:nvPr/>
        </p:nvPicPr>
        <p:blipFill>
          <a:blip r:embed="rId5" cstate="print"/>
          <a:srcRect/>
          <a:stretch>
            <a:fillRect/>
          </a:stretch>
        </p:blipFill>
        <p:spPr bwMode="auto">
          <a:xfrm>
            <a:off x="7391400" y="2590800"/>
            <a:ext cx="1143000" cy="487363"/>
          </a:xfrm>
          <a:prstGeom prst="rect">
            <a:avLst/>
          </a:prstGeom>
          <a:gradFill rotWithShape="1">
            <a:gsLst>
              <a:gs pos="0">
                <a:srgbClr val="005A7F"/>
              </a:gs>
              <a:gs pos="50000">
                <a:srgbClr val="0084B8"/>
              </a:gs>
              <a:gs pos="100000">
                <a:srgbClr val="009EDB"/>
              </a:gs>
            </a:gsLst>
            <a:lin ang="10800000" scaled="1"/>
          </a:gradFill>
          <a:ln w="9525">
            <a:noFill/>
            <a:miter lim="800000"/>
            <a:headEnd/>
            <a:tailEnd/>
          </a:ln>
        </p:spPr>
      </p:pic>
      <p:grpSp>
        <p:nvGrpSpPr>
          <p:cNvPr id="3" name="Groupe 23"/>
          <p:cNvGrpSpPr>
            <a:grpSpLocks/>
          </p:cNvGrpSpPr>
          <p:nvPr/>
        </p:nvGrpSpPr>
        <p:grpSpPr bwMode="auto">
          <a:xfrm>
            <a:off x="8153400" y="0"/>
            <a:ext cx="6477000" cy="5791200"/>
            <a:chOff x="8154000" y="0"/>
            <a:chExt cx="6476400" cy="5791200"/>
          </a:xfrm>
        </p:grpSpPr>
        <p:graphicFrame>
          <p:nvGraphicFramePr>
            <p:cNvPr id="28" name="Graphique 7"/>
            <p:cNvGraphicFramePr>
              <a:graphicFrameLocks/>
            </p:cNvGraphicFramePr>
            <p:nvPr/>
          </p:nvGraphicFramePr>
          <p:xfrm>
            <a:off x="8154000" y="0"/>
            <a:ext cx="6476400" cy="5791200"/>
          </p:xfrm>
          <a:graphic>
            <a:graphicData uri="http://schemas.openxmlformats.org/drawingml/2006/chart">
              <c:chart xmlns:c="http://schemas.openxmlformats.org/drawingml/2006/chart" xmlns:r="http://schemas.openxmlformats.org/officeDocument/2006/relationships" r:id="rId6"/>
            </a:graphicData>
          </a:graphic>
        </p:graphicFrame>
        <p:sp>
          <p:nvSpPr>
            <p:cNvPr id="5131" name="ZoneTexte 8"/>
            <p:cNvSpPr txBox="1">
              <a:spLocks noChangeArrowheads="1"/>
            </p:cNvSpPr>
            <p:nvPr/>
          </p:nvSpPr>
          <p:spPr bwMode="auto">
            <a:xfrm>
              <a:off x="10591800" y="4953000"/>
              <a:ext cx="1273834" cy="523220"/>
            </a:xfrm>
            <a:prstGeom prst="rect">
              <a:avLst/>
            </a:prstGeom>
            <a:noFill/>
            <a:ln w="9525">
              <a:noFill/>
              <a:miter lim="800000"/>
              <a:headEnd/>
              <a:tailEnd/>
            </a:ln>
          </p:spPr>
          <p:txBody>
            <a:bodyPr>
              <a:spAutoFit/>
            </a:bodyPr>
            <a:lstStyle/>
            <a:p>
              <a:pPr algn="ctr"/>
              <a:r>
                <a:rPr lang="fr-FR" sz="2800" b="1">
                  <a:solidFill>
                    <a:schemeClr val="bg1"/>
                  </a:solidFill>
                </a:rPr>
                <a:t>Ils</a:t>
              </a:r>
            </a:p>
          </p:txBody>
        </p:sp>
        <p:sp>
          <p:nvSpPr>
            <p:cNvPr id="5132" name="ZoneTexte 10"/>
            <p:cNvSpPr txBox="1">
              <a:spLocks noChangeArrowheads="1"/>
            </p:cNvSpPr>
            <p:nvPr/>
          </p:nvSpPr>
          <p:spPr bwMode="auto">
            <a:xfrm rot="7676222">
              <a:off x="12192501" y="4267510"/>
              <a:ext cx="1149222" cy="523220"/>
            </a:xfrm>
            <a:prstGeom prst="rect">
              <a:avLst/>
            </a:prstGeom>
            <a:noFill/>
            <a:ln w="9525">
              <a:noFill/>
              <a:miter lim="800000"/>
              <a:headEnd/>
              <a:tailEnd/>
            </a:ln>
          </p:spPr>
          <p:txBody>
            <a:bodyPr>
              <a:spAutoFit/>
            </a:bodyPr>
            <a:lstStyle/>
            <a:p>
              <a:pPr algn="ctr"/>
              <a:r>
                <a:rPr lang="fr-FR" sz="2800" b="1">
                  <a:solidFill>
                    <a:schemeClr val="bg1"/>
                  </a:solidFill>
                </a:rPr>
                <a:t>Elles</a:t>
              </a:r>
            </a:p>
          </p:txBody>
        </p:sp>
        <p:sp>
          <p:nvSpPr>
            <p:cNvPr id="5133" name="ZoneTexte 11"/>
            <p:cNvSpPr txBox="1">
              <a:spLocks noChangeArrowheads="1"/>
            </p:cNvSpPr>
            <p:nvPr/>
          </p:nvSpPr>
          <p:spPr bwMode="auto">
            <a:xfrm>
              <a:off x="12801600" y="2819400"/>
              <a:ext cx="1317975" cy="523220"/>
            </a:xfrm>
            <a:prstGeom prst="rect">
              <a:avLst/>
            </a:prstGeom>
            <a:noFill/>
            <a:ln w="9525">
              <a:noFill/>
              <a:miter lim="800000"/>
              <a:headEnd/>
              <a:tailEnd/>
            </a:ln>
          </p:spPr>
          <p:txBody>
            <a:bodyPr>
              <a:spAutoFit/>
            </a:bodyPr>
            <a:lstStyle/>
            <a:p>
              <a:pPr algn="ctr"/>
              <a:r>
                <a:rPr lang="fr-FR" sz="2800" b="1">
                  <a:solidFill>
                    <a:schemeClr val="bg1"/>
                  </a:solidFill>
                </a:rPr>
                <a:t>Vous</a:t>
              </a:r>
            </a:p>
          </p:txBody>
        </p:sp>
        <p:sp>
          <p:nvSpPr>
            <p:cNvPr id="5134" name="ZoneTexte 12"/>
            <p:cNvSpPr txBox="1">
              <a:spLocks noChangeArrowheads="1"/>
            </p:cNvSpPr>
            <p:nvPr/>
          </p:nvSpPr>
          <p:spPr bwMode="auto">
            <a:xfrm>
              <a:off x="11049000" y="457200"/>
              <a:ext cx="1099868" cy="523220"/>
            </a:xfrm>
            <a:prstGeom prst="rect">
              <a:avLst/>
            </a:prstGeom>
            <a:noFill/>
            <a:ln w="9525">
              <a:noFill/>
              <a:miter lim="800000"/>
              <a:headEnd/>
              <a:tailEnd/>
            </a:ln>
          </p:spPr>
          <p:txBody>
            <a:bodyPr>
              <a:spAutoFit/>
            </a:bodyPr>
            <a:lstStyle/>
            <a:p>
              <a:pPr algn="ctr"/>
              <a:r>
                <a:rPr lang="fr-FR" sz="2800" b="1">
                  <a:solidFill>
                    <a:schemeClr val="bg1"/>
                  </a:solidFill>
                </a:rPr>
                <a:t>Nous</a:t>
              </a:r>
            </a:p>
          </p:txBody>
        </p:sp>
        <p:sp>
          <p:nvSpPr>
            <p:cNvPr id="5135" name="ZoneTexte 13"/>
            <p:cNvSpPr txBox="1">
              <a:spLocks noChangeArrowheads="1"/>
            </p:cNvSpPr>
            <p:nvPr/>
          </p:nvSpPr>
          <p:spPr bwMode="auto">
            <a:xfrm rot="-2537223">
              <a:off x="9187616" y="941873"/>
              <a:ext cx="1149222" cy="523220"/>
            </a:xfrm>
            <a:prstGeom prst="rect">
              <a:avLst/>
            </a:prstGeom>
            <a:noFill/>
            <a:ln w="9525">
              <a:noFill/>
              <a:miter lim="800000"/>
              <a:headEnd/>
              <a:tailEnd/>
            </a:ln>
          </p:spPr>
          <p:txBody>
            <a:bodyPr>
              <a:spAutoFit/>
            </a:bodyPr>
            <a:lstStyle/>
            <a:p>
              <a:pPr algn="ctr"/>
              <a:r>
                <a:rPr lang="fr-FR" sz="2800" b="1">
                  <a:solidFill>
                    <a:schemeClr val="bg1"/>
                  </a:solidFill>
                </a:rPr>
                <a:t>Tu</a:t>
              </a:r>
            </a:p>
          </p:txBody>
        </p:sp>
        <p:sp>
          <p:nvSpPr>
            <p:cNvPr id="5136" name="ZoneTexte 14"/>
            <p:cNvSpPr txBox="1">
              <a:spLocks noChangeArrowheads="1"/>
            </p:cNvSpPr>
            <p:nvPr/>
          </p:nvSpPr>
          <p:spPr bwMode="auto">
            <a:xfrm rot="2702544">
              <a:off x="12302842" y="1173253"/>
              <a:ext cx="1466491" cy="523220"/>
            </a:xfrm>
            <a:prstGeom prst="rect">
              <a:avLst/>
            </a:prstGeom>
            <a:noFill/>
            <a:ln w="9525">
              <a:noFill/>
              <a:miter lim="800000"/>
              <a:headEnd/>
              <a:tailEnd/>
            </a:ln>
          </p:spPr>
          <p:txBody>
            <a:bodyPr>
              <a:spAutoFit/>
            </a:bodyPr>
            <a:lstStyle/>
            <a:p>
              <a:pPr algn="ctr"/>
              <a:r>
                <a:rPr lang="fr-FR" sz="2800" b="1">
                  <a:solidFill>
                    <a:schemeClr val="bg1"/>
                  </a:solidFill>
                </a:rPr>
                <a:t>Ils</a:t>
              </a:r>
            </a:p>
          </p:txBody>
        </p:sp>
        <p:sp>
          <p:nvSpPr>
            <p:cNvPr id="5137" name="ZoneTexte 15"/>
            <p:cNvSpPr txBox="1">
              <a:spLocks noChangeArrowheads="1"/>
            </p:cNvSpPr>
            <p:nvPr/>
          </p:nvSpPr>
          <p:spPr bwMode="auto">
            <a:xfrm rot="-7386397">
              <a:off x="8979804" y="4009270"/>
              <a:ext cx="1405387" cy="523220"/>
            </a:xfrm>
            <a:prstGeom prst="rect">
              <a:avLst/>
            </a:prstGeom>
            <a:noFill/>
            <a:ln w="9525">
              <a:noFill/>
              <a:miter lim="800000"/>
              <a:headEnd/>
              <a:tailEnd/>
            </a:ln>
          </p:spPr>
          <p:txBody>
            <a:bodyPr>
              <a:spAutoFit/>
            </a:bodyPr>
            <a:lstStyle/>
            <a:p>
              <a:pPr algn="ctr"/>
              <a:r>
                <a:rPr lang="fr-FR" sz="2800" b="1">
                  <a:solidFill>
                    <a:schemeClr val="bg1"/>
                  </a:solidFill>
                </a:rPr>
                <a:t>Elles</a:t>
              </a:r>
            </a:p>
          </p:txBody>
        </p:sp>
        <p:sp>
          <p:nvSpPr>
            <p:cNvPr id="5138" name="ZoneTexte 16"/>
            <p:cNvSpPr txBox="1">
              <a:spLocks noChangeArrowheads="1"/>
            </p:cNvSpPr>
            <p:nvPr/>
          </p:nvSpPr>
          <p:spPr bwMode="auto">
            <a:xfrm>
              <a:off x="8434105" y="2507505"/>
              <a:ext cx="1404606" cy="523220"/>
            </a:xfrm>
            <a:prstGeom prst="rect">
              <a:avLst/>
            </a:prstGeom>
            <a:noFill/>
            <a:ln w="9525">
              <a:noFill/>
              <a:miter lim="800000"/>
              <a:headEnd/>
              <a:tailEnd/>
            </a:ln>
          </p:spPr>
          <p:txBody>
            <a:bodyPr>
              <a:spAutoFit/>
            </a:bodyPr>
            <a:lstStyle/>
            <a:p>
              <a:pPr algn="ctr"/>
              <a:r>
                <a:rPr lang="fr-FR" sz="2800" b="1">
                  <a:solidFill>
                    <a:schemeClr val="bg1"/>
                  </a:solidFill>
                </a:rPr>
                <a:t>Je</a:t>
              </a:r>
            </a:p>
          </p:txBody>
        </p:sp>
      </p:grpSp>
      <p:sp>
        <p:nvSpPr>
          <p:cNvPr id="25" name="Rectangle à coins arrondis 24">
            <a:hlinkClick r:id="" action="ppaction://hlinkshowjump?jump=nextslide"/>
          </p:cNvPr>
          <p:cNvSpPr/>
          <p:nvPr/>
        </p:nvSpPr>
        <p:spPr bwMode="auto">
          <a:xfrm>
            <a:off x="6019800" y="3810000"/>
            <a:ext cx="2743200" cy="1143000"/>
          </a:xfrm>
          <a:prstGeom prst="roundRect">
            <a:avLst/>
          </a:prstGeom>
          <a:solidFill>
            <a:srgbClr val="FF0000"/>
          </a:solidFill>
          <a:ln w="952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228600" h="228600" prst="slope"/>
          </a:sp3d>
          <a:extLst>
            <a:ext uri="{AF507438-7753-43E0-B8FC-AC1667EBCBE1}"/>
          </a:extLst>
        </p:spPr>
        <p:txBody>
          <a:bodyPr anchor="ctr"/>
          <a:lstStyle/>
          <a:p>
            <a:pPr algn="ctr" defTabSz="1254125">
              <a:defRPr/>
            </a:pPr>
            <a:r>
              <a:rPr lang="fr-FR" b="1" dirty="0" smtClean="0">
                <a:solidFill>
                  <a:schemeClr val="bg1"/>
                </a:solidFill>
                <a:effectLst>
                  <a:reflection blurRad="6350" stA="50000" endA="300" endPos="50000" dist="29997" dir="5400000" sy="-100000" algn="bl" rotWithShape="0"/>
                </a:effectLst>
              </a:rPr>
              <a:t>J’ai trouvé la réponse</a:t>
            </a:r>
            <a:endParaRPr lang="fr-FR" b="1" dirty="0">
              <a:solidFill>
                <a:schemeClr val="bg1"/>
              </a:solidFill>
              <a:effectLst>
                <a:reflection blurRad="6350" stA="50000" endA="300" endPos="50000" dist="29997" dir="5400000" sy="-100000" algn="bl" rotWithShape="0"/>
              </a:effectLst>
            </a:endParaRPr>
          </a:p>
        </p:txBody>
      </p:sp>
      <p:sp>
        <p:nvSpPr>
          <p:cNvPr id="5130" name="Rectangle à coins arrondis 25"/>
          <p:cNvSpPr>
            <a:spLocks noChangeArrowheads="1"/>
          </p:cNvSpPr>
          <p:nvPr/>
        </p:nvSpPr>
        <p:spPr bwMode="auto">
          <a:xfrm>
            <a:off x="5410200" y="0"/>
            <a:ext cx="3886200" cy="990600"/>
          </a:xfrm>
          <a:prstGeom prst="roundRect">
            <a:avLst>
              <a:gd name="adj" fmla="val 16667"/>
            </a:avLst>
          </a:prstGeom>
          <a:noFill/>
          <a:ln w="9525" algn="ctr">
            <a:solidFill>
              <a:schemeClr val="tx1"/>
            </a:solidFill>
            <a:round/>
            <a:headEnd/>
            <a:tailEnd/>
          </a:ln>
        </p:spPr>
        <p:txBody>
          <a:bodyPr anchor="ctr"/>
          <a:lstStyle/>
          <a:p>
            <a:pPr algn="ctr" defTabSz="1254125"/>
            <a:r>
              <a:rPr lang="fr-FR" sz="4000" b="1">
                <a:solidFill>
                  <a:schemeClr val="bg1"/>
                </a:solidFill>
              </a:rPr>
              <a:t>Avoir</a:t>
            </a: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105476"/>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withEffect">
                                  <p:stCondLst>
                                    <p:cond delay="0"/>
                                  </p:stCondLst>
                                  <p:childTnLst>
                                    <p:animRot by="40500000">
                                      <p:cBhvr>
                                        <p:cTn id="6" dur="2000" fill="hold"/>
                                        <p:tgtEl>
                                          <p:spTgt spid="3"/>
                                        </p:tgtEl>
                                        <p:attrNameLst>
                                          <p:attrName>r</p:attrName>
                                        </p:attrNameLst>
                                      </p:cBhvr>
                                    </p:animRot>
                                  </p:childTnLst>
                                </p:cTn>
                              </p:par>
                              <p:par>
                                <p:cTn id="7" presetID="8" presetClass="emph" presetSubtype="0" accel="50000" decel="50000" fill="hold" nodeType="withEffect">
                                  <p:stCondLst>
                                    <p:cond delay="0"/>
                                  </p:stCondLst>
                                  <p:childTnLst>
                                    <p:animRot by="54000000">
                                      <p:cBhvr>
                                        <p:cTn id="8" dur="3000" fill="hold"/>
                                        <p:tgtEl>
                                          <p:spTgt spid="2"/>
                                        </p:tgtEl>
                                        <p:attrNameLst>
                                          <p:attrName>r</p:attrName>
                                        </p:attrNameLst>
                                      </p:cBhvr>
                                    </p:animRot>
                                  </p:childTnLst>
                                </p:cTn>
                              </p:par>
                            </p:childTnLst>
                          </p:cTn>
                        </p:par>
                        <p:par>
                          <p:cTn id="9" fill="hold">
                            <p:stCondLst>
                              <p:cond delay="3000"/>
                            </p:stCondLst>
                            <p:childTnLst>
                              <p:par>
                                <p:cTn id="10" presetID="1" presetClass="entr" presetSubtype="0" fill="hold" nodeType="afterEffect">
                                  <p:stCondLst>
                                    <p:cond delay="100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05476"/>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7"/>
          <p:cNvGrpSpPr>
            <a:grpSpLocks/>
          </p:cNvGrpSpPr>
          <p:nvPr/>
        </p:nvGrpSpPr>
        <p:grpSpPr bwMode="auto">
          <a:xfrm>
            <a:off x="152400" y="-457200"/>
            <a:ext cx="6477000" cy="6629400"/>
            <a:chOff x="-228600" y="2209800"/>
            <a:chExt cx="4038600" cy="4114800"/>
          </a:xfrm>
        </p:grpSpPr>
        <p:graphicFrame>
          <p:nvGraphicFramePr>
            <p:cNvPr id="27" name="Graphique 5"/>
            <p:cNvGraphicFramePr>
              <a:graphicFrameLocks/>
            </p:cNvGraphicFramePr>
            <p:nvPr/>
          </p:nvGraphicFramePr>
          <p:xfrm>
            <a:off x="-228600" y="2209800"/>
            <a:ext cx="4038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6163" name="ZoneTexte 8"/>
            <p:cNvSpPr txBox="1">
              <a:spLocks noChangeArrowheads="1"/>
            </p:cNvSpPr>
            <p:nvPr/>
          </p:nvSpPr>
          <p:spPr bwMode="auto">
            <a:xfrm>
              <a:off x="1447800" y="5410201"/>
              <a:ext cx="794273" cy="229241"/>
            </a:xfrm>
            <a:prstGeom prst="rect">
              <a:avLst/>
            </a:prstGeom>
            <a:noFill/>
            <a:ln w="9525">
              <a:noFill/>
              <a:miter lim="800000"/>
              <a:headEnd/>
              <a:tailEnd/>
            </a:ln>
          </p:spPr>
          <p:txBody>
            <a:bodyPr>
              <a:spAutoFit/>
            </a:bodyPr>
            <a:lstStyle/>
            <a:p>
              <a:r>
                <a:rPr lang="fr-FR" sz="1800" b="1">
                  <a:solidFill>
                    <a:schemeClr val="bg1"/>
                  </a:solidFill>
                </a:rPr>
                <a:t>Imparfait</a:t>
              </a:r>
            </a:p>
          </p:txBody>
        </p:sp>
        <p:sp>
          <p:nvSpPr>
            <p:cNvPr id="6164" name="ZoneTexte 10"/>
            <p:cNvSpPr txBox="1">
              <a:spLocks noChangeArrowheads="1"/>
            </p:cNvSpPr>
            <p:nvPr/>
          </p:nvSpPr>
          <p:spPr bwMode="auto">
            <a:xfrm rot="7437395">
              <a:off x="2362512" y="5107715"/>
              <a:ext cx="713310" cy="209573"/>
            </a:xfrm>
            <a:prstGeom prst="rect">
              <a:avLst/>
            </a:prstGeom>
            <a:noFill/>
            <a:ln w="9525">
              <a:noFill/>
              <a:miter lim="800000"/>
              <a:headEnd/>
              <a:tailEnd/>
            </a:ln>
          </p:spPr>
          <p:txBody>
            <a:bodyPr>
              <a:spAutoFit/>
            </a:bodyPr>
            <a:lstStyle/>
            <a:p>
              <a:pPr algn="ctr"/>
              <a:r>
                <a:rPr lang="fr-FR" sz="1800" b="1">
                  <a:solidFill>
                    <a:schemeClr val="bg1"/>
                  </a:solidFill>
                </a:rPr>
                <a:t>Présent</a:t>
              </a:r>
            </a:p>
          </p:txBody>
        </p:sp>
        <p:sp>
          <p:nvSpPr>
            <p:cNvPr id="6165" name="ZoneTexte 11"/>
            <p:cNvSpPr txBox="1">
              <a:spLocks noChangeArrowheads="1"/>
            </p:cNvSpPr>
            <p:nvPr/>
          </p:nvSpPr>
          <p:spPr bwMode="auto">
            <a:xfrm>
              <a:off x="199016" y="4054366"/>
              <a:ext cx="821796" cy="365082"/>
            </a:xfrm>
            <a:prstGeom prst="rect">
              <a:avLst/>
            </a:prstGeom>
            <a:noFill/>
            <a:ln w="9525">
              <a:noFill/>
              <a:miter lim="800000"/>
              <a:headEnd/>
              <a:tailEnd/>
            </a:ln>
          </p:spPr>
          <p:txBody>
            <a:bodyPr>
              <a:spAutoFit/>
            </a:bodyPr>
            <a:lstStyle/>
            <a:p>
              <a:pPr algn="ctr"/>
              <a:r>
                <a:rPr lang="fr-FR" sz="1800" b="1">
                  <a:solidFill>
                    <a:schemeClr val="bg1"/>
                  </a:solidFill>
                </a:rPr>
                <a:t>Passé-Composé</a:t>
              </a:r>
            </a:p>
          </p:txBody>
        </p:sp>
        <p:sp>
          <p:nvSpPr>
            <p:cNvPr id="6166" name="ZoneTexte 12"/>
            <p:cNvSpPr txBox="1">
              <a:spLocks noChangeArrowheads="1"/>
            </p:cNvSpPr>
            <p:nvPr/>
          </p:nvSpPr>
          <p:spPr bwMode="auto">
            <a:xfrm>
              <a:off x="1434353" y="2777359"/>
              <a:ext cx="685800" cy="208618"/>
            </a:xfrm>
            <a:prstGeom prst="rect">
              <a:avLst/>
            </a:prstGeom>
            <a:noFill/>
            <a:ln w="9525">
              <a:noFill/>
              <a:miter lim="800000"/>
              <a:headEnd/>
              <a:tailEnd/>
            </a:ln>
          </p:spPr>
          <p:txBody>
            <a:bodyPr>
              <a:spAutoFit/>
            </a:bodyPr>
            <a:lstStyle/>
            <a:p>
              <a:pPr algn="ctr"/>
              <a:r>
                <a:rPr lang="fr-FR" sz="1800" b="1">
                  <a:solidFill>
                    <a:schemeClr val="bg1"/>
                  </a:solidFill>
                </a:rPr>
                <a:t>Futur</a:t>
              </a:r>
            </a:p>
          </p:txBody>
        </p:sp>
        <p:sp>
          <p:nvSpPr>
            <p:cNvPr id="6167" name="ZoneTexte 13"/>
            <p:cNvSpPr txBox="1">
              <a:spLocks noChangeArrowheads="1"/>
            </p:cNvSpPr>
            <p:nvPr/>
          </p:nvSpPr>
          <p:spPr bwMode="auto">
            <a:xfrm rot="-2807679">
              <a:off x="458878" y="3168105"/>
              <a:ext cx="713310" cy="366753"/>
            </a:xfrm>
            <a:prstGeom prst="rect">
              <a:avLst/>
            </a:prstGeom>
            <a:noFill/>
            <a:ln w="9525">
              <a:noFill/>
              <a:miter lim="800000"/>
              <a:headEnd/>
              <a:tailEnd/>
            </a:ln>
          </p:spPr>
          <p:txBody>
            <a:bodyPr>
              <a:spAutoFit/>
            </a:bodyPr>
            <a:lstStyle/>
            <a:p>
              <a:pPr algn="ctr"/>
              <a:r>
                <a:rPr lang="fr-FR" sz="1800" b="1">
                  <a:solidFill>
                    <a:schemeClr val="bg1"/>
                  </a:solidFill>
                </a:rPr>
                <a:t>Passé</a:t>
              </a:r>
            </a:p>
            <a:p>
              <a:pPr algn="ctr"/>
              <a:r>
                <a:rPr lang="fr-FR" sz="1800" b="1">
                  <a:solidFill>
                    <a:schemeClr val="bg1"/>
                  </a:solidFill>
                </a:rPr>
                <a:t>simple</a:t>
              </a:r>
            </a:p>
          </p:txBody>
        </p:sp>
        <p:sp>
          <p:nvSpPr>
            <p:cNvPr id="6168" name="ZoneTexte 14"/>
            <p:cNvSpPr txBox="1">
              <a:spLocks noChangeArrowheads="1"/>
            </p:cNvSpPr>
            <p:nvPr/>
          </p:nvSpPr>
          <p:spPr bwMode="auto">
            <a:xfrm rot="2507466">
              <a:off x="2247957" y="3128807"/>
              <a:ext cx="914400" cy="365082"/>
            </a:xfrm>
            <a:prstGeom prst="rect">
              <a:avLst/>
            </a:prstGeom>
            <a:noFill/>
            <a:ln w="9525">
              <a:noFill/>
              <a:miter lim="800000"/>
              <a:headEnd/>
              <a:tailEnd/>
            </a:ln>
          </p:spPr>
          <p:txBody>
            <a:bodyPr>
              <a:spAutoFit/>
            </a:bodyPr>
            <a:lstStyle/>
            <a:p>
              <a:pPr algn="ctr"/>
              <a:r>
                <a:rPr lang="fr-FR" sz="1800" b="1">
                  <a:solidFill>
                    <a:schemeClr val="bg1"/>
                  </a:solidFill>
                </a:rPr>
                <a:t>Plus-Que- </a:t>
              </a:r>
            </a:p>
            <a:p>
              <a:pPr algn="ctr"/>
              <a:r>
                <a:rPr lang="fr-FR" sz="1800" b="1">
                  <a:solidFill>
                    <a:schemeClr val="bg1"/>
                  </a:solidFill>
                </a:rPr>
                <a:t>Parfait</a:t>
              </a:r>
            </a:p>
          </p:txBody>
        </p:sp>
        <p:sp>
          <p:nvSpPr>
            <p:cNvPr id="6169" name="ZoneTexte 15"/>
            <p:cNvSpPr txBox="1">
              <a:spLocks noChangeArrowheads="1"/>
            </p:cNvSpPr>
            <p:nvPr/>
          </p:nvSpPr>
          <p:spPr bwMode="auto">
            <a:xfrm rot="-7930219">
              <a:off x="430482" y="5026241"/>
              <a:ext cx="872309" cy="366753"/>
            </a:xfrm>
            <a:prstGeom prst="rect">
              <a:avLst/>
            </a:prstGeom>
            <a:noFill/>
            <a:ln w="9525">
              <a:noFill/>
              <a:miter lim="800000"/>
              <a:headEnd/>
              <a:tailEnd/>
            </a:ln>
          </p:spPr>
          <p:txBody>
            <a:bodyPr>
              <a:spAutoFit/>
            </a:bodyPr>
            <a:lstStyle/>
            <a:p>
              <a:pPr algn="ctr"/>
              <a:r>
                <a:rPr lang="fr-FR" sz="1800" b="1">
                  <a:solidFill>
                    <a:schemeClr val="bg1"/>
                  </a:solidFill>
                </a:rPr>
                <a:t>Futur </a:t>
              </a:r>
            </a:p>
            <a:p>
              <a:pPr algn="ctr"/>
              <a:r>
                <a:rPr lang="fr-FR" sz="1800" b="1">
                  <a:solidFill>
                    <a:schemeClr val="bg1"/>
                  </a:solidFill>
                </a:rPr>
                <a:t>Antérieur</a:t>
              </a:r>
            </a:p>
          </p:txBody>
        </p:sp>
        <p:sp>
          <p:nvSpPr>
            <p:cNvPr id="6170" name="ZoneTexte 16"/>
            <p:cNvSpPr txBox="1">
              <a:spLocks noChangeArrowheads="1"/>
            </p:cNvSpPr>
            <p:nvPr/>
          </p:nvSpPr>
          <p:spPr bwMode="auto">
            <a:xfrm>
              <a:off x="2527151" y="4054366"/>
              <a:ext cx="875813" cy="365082"/>
            </a:xfrm>
            <a:prstGeom prst="rect">
              <a:avLst/>
            </a:prstGeom>
            <a:noFill/>
            <a:ln w="9525">
              <a:noFill/>
              <a:miter lim="800000"/>
              <a:headEnd/>
              <a:tailEnd/>
            </a:ln>
          </p:spPr>
          <p:txBody>
            <a:bodyPr>
              <a:spAutoFit/>
            </a:bodyPr>
            <a:lstStyle/>
            <a:p>
              <a:pPr algn="ctr"/>
              <a:r>
                <a:rPr lang="fr-FR" sz="1800" b="1">
                  <a:solidFill>
                    <a:schemeClr val="bg1"/>
                  </a:solidFill>
                </a:rPr>
                <a:t>Passé</a:t>
              </a:r>
            </a:p>
            <a:p>
              <a:pPr algn="ctr"/>
              <a:r>
                <a:rPr lang="fr-FR" sz="1800" b="1">
                  <a:solidFill>
                    <a:schemeClr val="bg1"/>
                  </a:solidFill>
                </a:rPr>
                <a:t>Antérieur</a:t>
              </a:r>
            </a:p>
          </p:txBody>
        </p:sp>
      </p:grpSp>
      <p:pic>
        <p:nvPicPr>
          <p:cNvPr id="105476" name="Image 17" descr="hors-tension-tournez-fenetres-icone-8808-96.png"/>
          <p:cNvPicPr>
            <a:picLocks noChangeAspect="1"/>
          </p:cNvPicPr>
          <p:nvPr/>
        </p:nvPicPr>
        <p:blipFill>
          <a:blip r:embed="rId3" cstate="print"/>
          <a:srcRect/>
          <a:stretch>
            <a:fillRect/>
          </a:stretch>
        </p:blipFill>
        <p:spPr bwMode="auto">
          <a:xfrm>
            <a:off x="6553200" y="914400"/>
            <a:ext cx="1600200" cy="1600200"/>
          </a:xfrm>
          <a:prstGeom prst="rect">
            <a:avLst/>
          </a:prstGeom>
          <a:noFill/>
          <a:ln w="9525">
            <a:noFill/>
            <a:miter lim="800000"/>
            <a:headEnd/>
            <a:tailEnd/>
          </a:ln>
        </p:spPr>
      </p:pic>
      <p:pic>
        <p:nvPicPr>
          <p:cNvPr id="6150" name="Image 21" descr="finition-icone-5713-96.png"/>
          <p:cNvPicPr>
            <a:picLocks noChangeAspect="1"/>
          </p:cNvPicPr>
          <p:nvPr/>
        </p:nvPicPr>
        <p:blipFill>
          <a:blip r:embed="rId4" cstate="print"/>
          <a:srcRect/>
          <a:stretch>
            <a:fillRect/>
          </a:stretch>
        </p:blipFill>
        <p:spPr bwMode="auto">
          <a:xfrm>
            <a:off x="6248400" y="2590800"/>
            <a:ext cx="1143000" cy="487363"/>
          </a:xfrm>
          <a:prstGeom prst="rect">
            <a:avLst/>
          </a:prstGeom>
          <a:gradFill rotWithShape="1">
            <a:gsLst>
              <a:gs pos="0">
                <a:srgbClr val="005A7F"/>
              </a:gs>
              <a:gs pos="50000">
                <a:srgbClr val="0084B8"/>
              </a:gs>
              <a:gs pos="100000">
                <a:srgbClr val="009EDB"/>
              </a:gs>
            </a:gsLst>
            <a:lin ang="0" scaled="1"/>
          </a:gradFill>
          <a:ln w="9525">
            <a:noFill/>
            <a:miter lim="800000"/>
            <a:headEnd/>
            <a:tailEnd/>
          </a:ln>
        </p:spPr>
      </p:pic>
      <p:pic>
        <p:nvPicPr>
          <p:cNvPr id="6151" name="Image 18" descr="finition-icone-5713-96.png"/>
          <p:cNvPicPr>
            <a:picLocks noChangeAspect="1"/>
          </p:cNvPicPr>
          <p:nvPr/>
        </p:nvPicPr>
        <p:blipFill>
          <a:blip r:embed="rId5" cstate="print"/>
          <a:srcRect/>
          <a:stretch>
            <a:fillRect/>
          </a:stretch>
        </p:blipFill>
        <p:spPr bwMode="auto">
          <a:xfrm>
            <a:off x="7391400" y="2590800"/>
            <a:ext cx="1143000" cy="487363"/>
          </a:xfrm>
          <a:prstGeom prst="rect">
            <a:avLst/>
          </a:prstGeom>
          <a:gradFill rotWithShape="1">
            <a:gsLst>
              <a:gs pos="0">
                <a:srgbClr val="005A7F"/>
              </a:gs>
              <a:gs pos="50000">
                <a:srgbClr val="0084B8"/>
              </a:gs>
              <a:gs pos="100000">
                <a:srgbClr val="009EDB"/>
              </a:gs>
            </a:gsLst>
            <a:lin ang="10800000" scaled="1"/>
          </a:gradFill>
          <a:ln w="9525">
            <a:noFill/>
            <a:miter lim="800000"/>
            <a:headEnd/>
            <a:tailEnd/>
          </a:ln>
        </p:spPr>
      </p:pic>
      <p:grpSp>
        <p:nvGrpSpPr>
          <p:cNvPr id="3" name="Groupe 23"/>
          <p:cNvGrpSpPr>
            <a:grpSpLocks/>
          </p:cNvGrpSpPr>
          <p:nvPr/>
        </p:nvGrpSpPr>
        <p:grpSpPr bwMode="auto">
          <a:xfrm>
            <a:off x="8153400" y="0"/>
            <a:ext cx="6477000" cy="5791200"/>
            <a:chOff x="8154000" y="0"/>
            <a:chExt cx="6476400" cy="5791200"/>
          </a:xfrm>
        </p:grpSpPr>
        <p:graphicFrame>
          <p:nvGraphicFramePr>
            <p:cNvPr id="28" name="Graphique 7"/>
            <p:cNvGraphicFramePr>
              <a:graphicFrameLocks/>
            </p:cNvGraphicFramePr>
            <p:nvPr/>
          </p:nvGraphicFramePr>
          <p:xfrm>
            <a:off x="8154000" y="0"/>
            <a:ext cx="6476400" cy="5791200"/>
          </p:xfrm>
          <a:graphic>
            <a:graphicData uri="http://schemas.openxmlformats.org/drawingml/2006/chart">
              <c:chart xmlns:c="http://schemas.openxmlformats.org/drawingml/2006/chart" xmlns:r="http://schemas.openxmlformats.org/officeDocument/2006/relationships" r:id="rId6"/>
            </a:graphicData>
          </a:graphic>
        </p:graphicFrame>
        <p:sp>
          <p:nvSpPr>
            <p:cNvPr id="6155" name="ZoneTexte 8"/>
            <p:cNvSpPr txBox="1">
              <a:spLocks noChangeArrowheads="1"/>
            </p:cNvSpPr>
            <p:nvPr/>
          </p:nvSpPr>
          <p:spPr bwMode="auto">
            <a:xfrm>
              <a:off x="10591800" y="4953000"/>
              <a:ext cx="1273834" cy="523220"/>
            </a:xfrm>
            <a:prstGeom prst="rect">
              <a:avLst/>
            </a:prstGeom>
            <a:noFill/>
            <a:ln w="9525">
              <a:noFill/>
              <a:miter lim="800000"/>
              <a:headEnd/>
              <a:tailEnd/>
            </a:ln>
          </p:spPr>
          <p:txBody>
            <a:bodyPr>
              <a:spAutoFit/>
            </a:bodyPr>
            <a:lstStyle/>
            <a:p>
              <a:pPr algn="ctr"/>
              <a:r>
                <a:rPr lang="fr-FR" sz="2800" b="1">
                  <a:solidFill>
                    <a:schemeClr val="bg1"/>
                  </a:solidFill>
                </a:rPr>
                <a:t>Ils</a:t>
              </a:r>
            </a:p>
          </p:txBody>
        </p:sp>
        <p:sp>
          <p:nvSpPr>
            <p:cNvPr id="6156" name="ZoneTexte 10"/>
            <p:cNvSpPr txBox="1">
              <a:spLocks noChangeArrowheads="1"/>
            </p:cNvSpPr>
            <p:nvPr/>
          </p:nvSpPr>
          <p:spPr bwMode="auto">
            <a:xfrm rot="7676222">
              <a:off x="12192501" y="4267510"/>
              <a:ext cx="1149222" cy="523220"/>
            </a:xfrm>
            <a:prstGeom prst="rect">
              <a:avLst/>
            </a:prstGeom>
            <a:noFill/>
            <a:ln w="9525">
              <a:noFill/>
              <a:miter lim="800000"/>
              <a:headEnd/>
              <a:tailEnd/>
            </a:ln>
          </p:spPr>
          <p:txBody>
            <a:bodyPr>
              <a:spAutoFit/>
            </a:bodyPr>
            <a:lstStyle/>
            <a:p>
              <a:pPr algn="ctr"/>
              <a:r>
                <a:rPr lang="fr-FR" sz="2800" b="1">
                  <a:solidFill>
                    <a:schemeClr val="bg1"/>
                  </a:solidFill>
                </a:rPr>
                <a:t>Elles</a:t>
              </a:r>
            </a:p>
          </p:txBody>
        </p:sp>
        <p:sp>
          <p:nvSpPr>
            <p:cNvPr id="6157" name="ZoneTexte 11"/>
            <p:cNvSpPr txBox="1">
              <a:spLocks noChangeArrowheads="1"/>
            </p:cNvSpPr>
            <p:nvPr/>
          </p:nvSpPr>
          <p:spPr bwMode="auto">
            <a:xfrm>
              <a:off x="12801600" y="2819400"/>
              <a:ext cx="1317975" cy="523220"/>
            </a:xfrm>
            <a:prstGeom prst="rect">
              <a:avLst/>
            </a:prstGeom>
            <a:noFill/>
            <a:ln w="9525">
              <a:noFill/>
              <a:miter lim="800000"/>
              <a:headEnd/>
              <a:tailEnd/>
            </a:ln>
          </p:spPr>
          <p:txBody>
            <a:bodyPr>
              <a:spAutoFit/>
            </a:bodyPr>
            <a:lstStyle/>
            <a:p>
              <a:pPr algn="ctr"/>
              <a:r>
                <a:rPr lang="fr-FR" sz="2800" b="1">
                  <a:solidFill>
                    <a:schemeClr val="bg1"/>
                  </a:solidFill>
                </a:rPr>
                <a:t>Vous</a:t>
              </a:r>
            </a:p>
          </p:txBody>
        </p:sp>
        <p:sp>
          <p:nvSpPr>
            <p:cNvPr id="6158" name="ZoneTexte 12"/>
            <p:cNvSpPr txBox="1">
              <a:spLocks noChangeArrowheads="1"/>
            </p:cNvSpPr>
            <p:nvPr/>
          </p:nvSpPr>
          <p:spPr bwMode="auto">
            <a:xfrm>
              <a:off x="11049000" y="457200"/>
              <a:ext cx="1099868" cy="523220"/>
            </a:xfrm>
            <a:prstGeom prst="rect">
              <a:avLst/>
            </a:prstGeom>
            <a:noFill/>
            <a:ln w="9525">
              <a:noFill/>
              <a:miter lim="800000"/>
              <a:headEnd/>
              <a:tailEnd/>
            </a:ln>
          </p:spPr>
          <p:txBody>
            <a:bodyPr>
              <a:spAutoFit/>
            </a:bodyPr>
            <a:lstStyle/>
            <a:p>
              <a:pPr algn="ctr"/>
              <a:r>
                <a:rPr lang="fr-FR" sz="2800" b="1">
                  <a:solidFill>
                    <a:schemeClr val="bg1"/>
                  </a:solidFill>
                </a:rPr>
                <a:t>Nous</a:t>
              </a:r>
            </a:p>
          </p:txBody>
        </p:sp>
        <p:sp>
          <p:nvSpPr>
            <p:cNvPr id="6159" name="ZoneTexte 13"/>
            <p:cNvSpPr txBox="1">
              <a:spLocks noChangeArrowheads="1"/>
            </p:cNvSpPr>
            <p:nvPr/>
          </p:nvSpPr>
          <p:spPr bwMode="auto">
            <a:xfrm>
              <a:off x="8611158" y="2590800"/>
              <a:ext cx="1149222" cy="523220"/>
            </a:xfrm>
            <a:prstGeom prst="rect">
              <a:avLst/>
            </a:prstGeom>
            <a:noFill/>
            <a:ln w="9525">
              <a:noFill/>
              <a:miter lim="800000"/>
              <a:headEnd/>
              <a:tailEnd/>
            </a:ln>
          </p:spPr>
          <p:txBody>
            <a:bodyPr>
              <a:spAutoFit/>
            </a:bodyPr>
            <a:lstStyle/>
            <a:p>
              <a:pPr algn="ctr"/>
              <a:r>
                <a:rPr lang="fr-FR" sz="2800" b="1">
                  <a:solidFill>
                    <a:schemeClr val="bg1"/>
                  </a:solidFill>
                </a:rPr>
                <a:t>Tu</a:t>
              </a:r>
            </a:p>
          </p:txBody>
        </p:sp>
        <p:sp>
          <p:nvSpPr>
            <p:cNvPr id="6160" name="ZoneTexte 14"/>
            <p:cNvSpPr txBox="1">
              <a:spLocks noChangeArrowheads="1"/>
            </p:cNvSpPr>
            <p:nvPr/>
          </p:nvSpPr>
          <p:spPr bwMode="auto">
            <a:xfrm rot="2702544">
              <a:off x="12302842" y="1173253"/>
              <a:ext cx="1466491" cy="523220"/>
            </a:xfrm>
            <a:prstGeom prst="rect">
              <a:avLst/>
            </a:prstGeom>
            <a:noFill/>
            <a:ln w="9525">
              <a:noFill/>
              <a:miter lim="800000"/>
              <a:headEnd/>
              <a:tailEnd/>
            </a:ln>
          </p:spPr>
          <p:txBody>
            <a:bodyPr>
              <a:spAutoFit/>
            </a:bodyPr>
            <a:lstStyle/>
            <a:p>
              <a:pPr algn="ctr"/>
              <a:r>
                <a:rPr lang="fr-FR" sz="2800" b="1">
                  <a:solidFill>
                    <a:schemeClr val="bg1"/>
                  </a:solidFill>
                </a:rPr>
                <a:t>Il</a:t>
              </a:r>
            </a:p>
          </p:txBody>
        </p:sp>
        <p:sp>
          <p:nvSpPr>
            <p:cNvPr id="6161" name="ZoneTexte 15"/>
            <p:cNvSpPr txBox="1">
              <a:spLocks noChangeArrowheads="1"/>
            </p:cNvSpPr>
            <p:nvPr/>
          </p:nvSpPr>
          <p:spPr bwMode="auto">
            <a:xfrm rot="-7386397">
              <a:off x="8979804" y="4009270"/>
              <a:ext cx="1405387" cy="523220"/>
            </a:xfrm>
            <a:prstGeom prst="rect">
              <a:avLst/>
            </a:prstGeom>
            <a:noFill/>
            <a:ln w="9525">
              <a:noFill/>
              <a:miter lim="800000"/>
              <a:headEnd/>
              <a:tailEnd/>
            </a:ln>
          </p:spPr>
          <p:txBody>
            <a:bodyPr>
              <a:spAutoFit/>
            </a:bodyPr>
            <a:lstStyle/>
            <a:p>
              <a:pPr algn="ctr"/>
              <a:r>
                <a:rPr lang="fr-FR" sz="2800" b="1">
                  <a:solidFill>
                    <a:schemeClr val="bg1"/>
                  </a:solidFill>
                </a:rPr>
                <a:t>Elles</a:t>
              </a:r>
            </a:p>
          </p:txBody>
        </p:sp>
        <p:sp>
          <p:nvSpPr>
            <p:cNvPr id="6162" name="ZoneTexte 16"/>
            <p:cNvSpPr txBox="1">
              <a:spLocks noChangeArrowheads="1"/>
            </p:cNvSpPr>
            <p:nvPr/>
          </p:nvSpPr>
          <p:spPr bwMode="auto">
            <a:xfrm rot="-3075422">
              <a:off x="9314266" y="983356"/>
              <a:ext cx="1404736" cy="523172"/>
            </a:xfrm>
            <a:prstGeom prst="rect">
              <a:avLst/>
            </a:prstGeom>
            <a:noFill/>
            <a:ln w="9525">
              <a:noFill/>
              <a:miter lim="800000"/>
              <a:headEnd/>
              <a:tailEnd/>
            </a:ln>
          </p:spPr>
          <p:txBody>
            <a:bodyPr>
              <a:spAutoFit/>
            </a:bodyPr>
            <a:lstStyle/>
            <a:p>
              <a:pPr algn="ctr"/>
              <a:r>
                <a:rPr lang="fr-FR" sz="2800" b="1">
                  <a:solidFill>
                    <a:schemeClr val="bg1"/>
                  </a:solidFill>
                </a:rPr>
                <a:t>Je</a:t>
              </a:r>
            </a:p>
          </p:txBody>
        </p:sp>
      </p:grpSp>
      <p:sp>
        <p:nvSpPr>
          <p:cNvPr id="25" name="Rectangle à coins arrondis 24">
            <a:hlinkClick r:id="" action="ppaction://hlinkshowjump?jump=nextslide"/>
          </p:cNvPr>
          <p:cNvSpPr/>
          <p:nvPr/>
        </p:nvSpPr>
        <p:spPr bwMode="auto">
          <a:xfrm>
            <a:off x="6019800" y="3810000"/>
            <a:ext cx="2743200" cy="1143000"/>
          </a:xfrm>
          <a:prstGeom prst="roundRect">
            <a:avLst/>
          </a:prstGeom>
          <a:solidFill>
            <a:srgbClr val="FF0000"/>
          </a:solidFill>
          <a:ln w="952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228600" h="228600" prst="slope"/>
          </a:sp3d>
          <a:extLst>
            <a:ext uri="{AF507438-7753-43E0-B8FC-AC1667EBCBE1}"/>
          </a:extLst>
        </p:spPr>
        <p:txBody>
          <a:bodyPr anchor="ctr"/>
          <a:lstStyle/>
          <a:p>
            <a:pPr algn="ctr" defTabSz="1254125">
              <a:defRPr/>
            </a:pPr>
            <a:r>
              <a:rPr lang="fr-FR" b="1" dirty="0" smtClean="0">
                <a:solidFill>
                  <a:schemeClr val="bg1"/>
                </a:solidFill>
                <a:effectLst>
                  <a:reflection blurRad="6350" stA="50000" endA="300" endPos="50000" dist="29997" dir="5400000" sy="-100000" algn="bl" rotWithShape="0"/>
                </a:effectLst>
              </a:rPr>
              <a:t>J’ai trouvé la réponse</a:t>
            </a:r>
            <a:endParaRPr lang="fr-FR" b="1" dirty="0">
              <a:solidFill>
                <a:schemeClr val="bg1"/>
              </a:solidFill>
              <a:effectLst>
                <a:reflection blurRad="6350" stA="50000" endA="300" endPos="50000" dist="29997" dir="5400000" sy="-100000" algn="bl" rotWithShape="0"/>
              </a:effectLst>
            </a:endParaRPr>
          </a:p>
        </p:txBody>
      </p:sp>
      <p:sp>
        <p:nvSpPr>
          <p:cNvPr id="6154" name="Rectangle à coins arrondis 25"/>
          <p:cNvSpPr>
            <a:spLocks noChangeArrowheads="1"/>
          </p:cNvSpPr>
          <p:nvPr/>
        </p:nvSpPr>
        <p:spPr bwMode="auto">
          <a:xfrm>
            <a:off x="5410200" y="0"/>
            <a:ext cx="3886200" cy="990600"/>
          </a:xfrm>
          <a:prstGeom prst="roundRect">
            <a:avLst>
              <a:gd name="adj" fmla="val 16667"/>
            </a:avLst>
          </a:prstGeom>
          <a:noFill/>
          <a:ln w="9525" algn="ctr">
            <a:solidFill>
              <a:schemeClr val="tx1"/>
            </a:solidFill>
            <a:round/>
            <a:headEnd/>
            <a:tailEnd/>
          </a:ln>
        </p:spPr>
        <p:txBody>
          <a:bodyPr anchor="ctr"/>
          <a:lstStyle/>
          <a:p>
            <a:pPr algn="ctr" defTabSz="1254125"/>
            <a:r>
              <a:rPr lang="fr-FR" sz="4000" b="1">
                <a:solidFill>
                  <a:schemeClr val="bg1"/>
                </a:solidFill>
              </a:rPr>
              <a:t>Acquérir</a:t>
            </a: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105476"/>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withEffect">
                                  <p:stCondLst>
                                    <p:cond delay="0"/>
                                  </p:stCondLst>
                                  <p:childTnLst>
                                    <p:animRot by="55800000">
                                      <p:cBhvr>
                                        <p:cTn id="6" dur="3000" fill="hold"/>
                                        <p:tgtEl>
                                          <p:spTgt spid="3"/>
                                        </p:tgtEl>
                                        <p:attrNameLst>
                                          <p:attrName>r</p:attrName>
                                        </p:attrNameLst>
                                      </p:cBhvr>
                                    </p:animRot>
                                  </p:childTnLst>
                                </p:cTn>
                              </p:par>
                              <p:par>
                                <p:cTn id="7" presetID="8" presetClass="emph" presetSubtype="0" fill="hold" nodeType="withEffect">
                                  <p:stCondLst>
                                    <p:cond delay="0"/>
                                  </p:stCondLst>
                                  <p:childTnLst>
                                    <p:animRot by="37800000">
                                      <p:cBhvr>
                                        <p:cTn id="8" dur="2000" fill="hold"/>
                                        <p:tgtEl>
                                          <p:spTgt spid="2"/>
                                        </p:tgtEl>
                                        <p:attrNameLst>
                                          <p:attrName>r</p:attrName>
                                        </p:attrNameLst>
                                      </p:cBhvr>
                                    </p:animRot>
                                  </p:childTnLst>
                                </p:cTn>
                              </p:par>
                            </p:childTnLst>
                          </p:cTn>
                        </p:par>
                        <p:par>
                          <p:cTn id="9" fill="hold">
                            <p:stCondLst>
                              <p:cond delay="3000"/>
                            </p:stCondLst>
                            <p:childTnLst>
                              <p:par>
                                <p:cTn id="10" presetID="1" presetClass="entr" presetSubtype="0" fill="hold" nodeType="afterEffect">
                                  <p:stCondLst>
                                    <p:cond delay="100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05476"/>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7"/>
          <p:cNvGrpSpPr>
            <a:grpSpLocks/>
          </p:cNvGrpSpPr>
          <p:nvPr/>
        </p:nvGrpSpPr>
        <p:grpSpPr bwMode="auto">
          <a:xfrm>
            <a:off x="152400" y="-457200"/>
            <a:ext cx="6477000" cy="6629400"/>
            <a:chOff x="-228600" y="2209800"/>
            <a:chExt cx="4038600" cy="4114800"/>
          </a:xfrm>
        </p:grpSpPr>
        <p:graphicFrame>
          <p:nvGraphicFramePr>
            <p:cNvPr id="27" name="Graphique 5"/>
            <p:cNvGraphicFramePr>
              <a:graphicFrameLocks/>
            </p:cNvGraphicFramePr>
            <p:nvPr/>
          </p:nvGraphicFramePr>
          <p:xfrm>
            <a:off x="-228600" y="2209800"/>
            <a:ext cx="4038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7187" name="ZoneTexte 8"/>
            <p:cNvSpPr txBox="1">
              <a:spLocks noChangeArrowheads="1"/>
            </p:cNvSpPr>
            <p:nvPr/>
          </p:nvSpPr>
          <p:spPr bwMode="auto">
            <a:xfrm>
              <a:off x="2622176" y="4148959"/>
              <a:ext cx="794273" cy="229241"/>
            </a:xfrm>
            <a:prstGeom prst="rect">
              <a:avLst/>
            </a:prstGeom>
            <a:noFill/>
            <a:ln w="9525">
              <a:noFill/>
              <a:miter lim="800000"/>
              <a:headEnd/>
              <a:tailEnd/>
            </a:ln>
          </p:spPr>
          <p:txBody>
            <a:bodyPr>
              <a:spAutoFit/>
            </a:bodyPr>
            <a:lstStyle/>
            <a:p>
              <a:r>
                <a:rPr lang="fr-FR" sz="1800" b="1">
                  <a:solidFill>
                    <a:schemeClr val="bg1"/>
                  </a:solidFill>
                </a:rPr>
                <a:t>Imparfait</a:t>
              </a:r>
            </a:p>
          </p:txBody>
        </p:sp>
        <p:sp>
          <p:nvSpPr>
            <p:cNvPr id="7188" name="ZoneTexte 10"/>
            <p:cNvSpPr txBox="1">
              <a:spLocks noChangeArrowheads="1"/>
            </p:cNvSpPr>
            <p:nvPr/>
          </p:nvSpPr>
          <p:spPr bwMode="auto">
            <a:xfrm rot="7437395">
              <a:off x="2362512" y="5107715"/>
              <a:ext cx="713310" cy="209573"/>
            </a:xfrm>
            <a:prstGeom prst="rect">
              <a:avLst/>
            </a:prstGeom>
            <a:noFill/>
            <a:ln w="9525">
              <a:noFill/>
              <a:miter lim="800000"/>
              <a:headEnd/>
              <a:tailEnd/>
            </a:ln>
          </p:spPr>
          <p:txBody>
            <a:bodyPr>
              <a:spAutoFit/>
            </a:bodyPr>
            <a:lstStyle/>
            <a:p>
              <a:pPr algn="ctr"/>
              <a:r>
                <a:rPr lang="fr-FR" sz="1800" b="1">
                  <a:solidFill>
                    <a:schemeClr val="bg1"/>
                  </a:solidFill>
                </a:rPr>
                <a:t>Présent</a:t>
              </a:r>
            </a:p>
          </p:txBody>
        </p:sp>
        <p:sp>
          <p:nvSpPr>
            <p:cNvPr id="7189" name="ZoneTexte 11"/>
            <p:cNvSpPr txBox="1">
              <a:spLocks noChangeArrowheads="1"/>
            </p:cNvSpPr>
            <p:nvPr/>
          </p:nvSpPr>
          <p:spPr bwMode="auto">
            <a:xfrm>
              <a:off x="1386840" y="5473262"/>
              <a:ext cx="821796" cy="365082"/>
            </a:xfrm>
            <a:prstGeom prst="rect">
              <a:avLst/>
            </a:prstGeom>
            <a:noFill/>
            <a:ln w="9525">
              <a:noFill/>
              <a:miter lim="800000"/>
              <a:headEnd/>
              <a:tailEnd/>
            </a:ln>
          </p:spPr>
          <p:txBody>
            <a:bodyPr>
              <a:spAutoFit/>
            </a:bodyPr>
            <a:lstStyle/>
            <a:p>
              <a:pPr algn="ctr"/>
              <a:r>
                <a:rPr lang="fr-FR" sz="1800" b="1">
                  <a:solidFill>
                    <a:schemeClr val="bg1"/>
                  </a:solidFill>
                </a:rPr>
                <a:t>Passé-Composé</a:t>
              </a:r>
            </a:p>
          </p:txBody>
        </p:sp>
        <p:sp>
          <p:nvSpPr>
            <p:cNvPr id="7190" name="ZoneTexte 12"/>
            <p:cNvSpPr txBox="1">
              <a:spLocks noChangeArrowheads="1"/>
            </p:cNvSpPr>
            <p:nvPr/>
          </p:nvSpPr>
          <p:spPr bwMode="auto">
            <a:xfrm>
              <a:off x="1434353" y="2777359"/>
              <a:ext cx="685800" cy="208618"/>
            </a:xfrm>
            <a:prstGeom prst="rect">
              <a:avLst/>
            </a:prstGeom>
            <a:noFill/>
            <a:ln w="9525">
              <a:noFill/>
              <a:miter lim="800000"/>
              <a:headEnd/>
              <a:tailEnd/>
            </a:ln>
          </p:spPr>
          <p:txBody>
            <a:bodyPr>
              <a:spAutoFit/>
            </a:bodyPr>
            <a:lstStyle/>
            <a:p>
              <a:pPr algn="ctr"/>
              <a:r>
                <a:rPr lang="fr-FR" sz="1800" b="1">
                  <a:solidFill>
                    <a:schemeClr val="bg1"/>
                  </a:solidFill>
                </a:rPr>
                <a:t>Futur</a:t>
              </a:r>
            </a:p>
          </p:txBody>
        </p:sp>
        <p:sp>
          <p:nvSpPr>
            <p:cNvPr id="7191" name="ZoneTexte 13"/>
            <p:cNvSpPr txBox="1">
              <a:spLocks noChangeArrowheads="1"/>
            </p:cNvSpPr>
            <p:nvPr/>
          </p:nvSpPr>
          <p:spPr bwMode="auto">
            <a:xfrm rot="-2807679">
              <a:off x="458878" y="3168105"/>
              <a:ext cx="713310" cy="366753"/>
            </a:xfrm>
            <a:prstGeom prst="rect">
              <a:avLst/>
            </a:prstGeom>
            <a:noFill/>
            <a:ln w="9525">
              <a:noFill/>
              <a:miter lim="800000"/>
              <a:headEnd/>
              <a:tailEnd/>
            </a:ln>
          </p:spPr>
          <p:txBody>
            <a:bodyPr>
              <a:spAutoFit/>
            </a:bodyPr>
            <a:lstStyle/>
            <a:p>
              <a:pPr algn="ctr"/>
              <a:r>
                <a:rPr lang="fr-FR" sz="1800" b="1">
                  <a:solidFill>
                    <a:schemeClr val="bg1"/>
                  </a:solidFill>
                </a:rPr>
                <a:t>Passé</a:t>
              </a:r>
            </a:p>
            <a:p>
              <a:pPr algn="ctr"/>
              <a:r>
                <a:rPr lang="fr-FR" sz="1800" b="1">
                  <a:solidFill>
                    <a:schemeClr val="bg1"/>
                  </a:solidFill>
                </a:rPr>
                <a:t>simple</a:t>
              </a:r>
            </a:p>
          </p:txBody>
        </p:sp>
        <p:sp>
          <p:nvSpPr>
            <p:cNvPr id="7192" name="ZoneTexte 14"/>
            <p:cNvSpPr txBox="1">
              <a:spLocks noChangeArrowheads="1"/>
            </p:cNvSpPr>
            <p:nvPr/>
          </p:nvSpPr>
          <p:spPr bwMode="auto">
            <a:xfrm rot="2507466">
              <a:off x="2247957" y="3128807"/>
              <a:ext cx="914400" cy="365082"/>
            </a:xfrm>
            <a:prstGeom prst="rect">
              <a:avLst/>
            </a:prstGeom>
            <a:noFill/>
            <a:ln w="9525">
              <a:noFill/>
              <a:miter lim="800000"/>
              <a:headEnd/>
              <a:tailEnd/>
            </a:ln>
          </p:spPr>
          <p:txBody>
            <a:bodyPr>
              <a:spAutoFit/>
            </a:bodyPr>
            <a:lstStyle/>
            <a:p>
              <a:pPr algn="ctr"/>
              <a:r>
                <a:rPr lang="fr-FR" sz="1800" b="1">
                  <a:solidFill>
                    <a:schemeClr val="bg1"/>
                  </a:solidFill>
                </a:rPr>
                <a:t>Plus-Que- </a:t>
              </a:r>
            </a:p>
            <a:p>
              <a:pPr algn="ctr"/>
              <a:r>
                <a:rPr lang="fr-FR" sz="1800" b="1">
                  <a:solidFill>
                    <a:schemeClr val="bg1"/>
                  </a:solidFill>
                </a:rPr>
                <a:t>Parfait</a:t>
              </a:r>
            </a:p>
          </p:txBody>
        </p:sp>
        <p:sp>
          <p:nvSpPr>
            <p:cNvPr id="7193" name="ZoneTexte 15"/>
            <p:cNvSpPr txBox="1">
              <a:spLocks noChangeArrowheads="1"/>
            </p:cNvSpPr>
            <p:nvPr/>
          </p:nvSpPr>
          <p:spPr bwMode="auto">
            <a:xfrm rot="-7930219">
              <a:off x="430482" y="5026241"/>
              <a:ext cx="872309" cy="366753"/>
            </a:xfrm>
            <a:prstGeom prst="rect">
              <a:avLst/>
            </a:prstGeom>
            <a:noFill/>
            <a:ln w="9525">
              <a:noFill/>
              <a:miter lim="800000"/>
              <a:headEnd/>
              <a:tailEnd/>
            </a:ln>
          </p:spPr>
          <p:txBody>
            <a:bodyPr>
              <a:spAutoFit/>
            </a:bodyPr>
            <a:lstStyle/>
            <a:p>
              <a:pPr algn="ctr"/>
              <a:r>
                <a:rPr lang="fr-FR" sz="1800" b="1">
                  <a:solidFill>
                    <a:schemeClr val="bg1"/>
                  </a:solidFill>
                </a:rPr>
                <a:t>Futur </a:t>
              </a:r>
            </a:p>
            <a:p>
              <a:pPr algn="ctr"/>
              <a:r>
                <a:rPr lang="fr-FR" sz="1800" b="1">
                  <a:solidFill>
                    <a:schemeClr val="bg1"/>
                  </a:solidFill>
                </a:rPr>
                <a:t>Antérieur</a:t>
              </a:r>
            </a:p>
          </p:txBody>
        </p:sp>
        <p:sp>
          <p:nvSpPr>
            <p:cNvPr id="7194" name="ZoneTexte 16"/>
            <p:cNvSpPr txBox="1">
              <a:spLocks noChangeArrowheads="1"/>
            </p:cNvSpPr>
            <p:nvPr/>
          </p:nvSpPr>
          <p:spPr bwMode="auto">
            <a:xfrm>
              <a:off x="167165" y="4103641"/>
              <a:ext cx="875813" cy="365082"/>
            </a:xfrm>
            <a:prstGeom prst="rect">
              <a:avLst/>
            </a:prstGeom>
            <a:noFill/>
            <a:ln w="9525">
              <a:noFill/>
              <a:miter lim="800000"/>
              <a:headEnd/>
              <a:tailEnd/>
            </a:ln>
          </p:spPr>
          <p:txBody>
            <a:bodyPr>
              <a:spAutoFit/>
            </a:bodyPr>
            <a:lstStyle/>
            <a:p>
              <a:pPr algn="ctr"/>
              <a:r>
                <a:rPr lang="fr-FR" sz="1800" b="1">
                  <a:solidFill>
                    <a:schemeClr val="bg1"/>
                  </a:solidFill>
                </a:rPr>
                <a:t>Passé</a:t>
              </a:r>
            </a:p>
            <a:p>
              <a:pPr algn="ctr"/>
              <a:r>
                <a:rPr lang="fr-FR" sz="1800" b="1">
                  <a:solidFill>
                    <a:schemeClr val="bg1"/>
                  </a:solidFill>
                </a:rPr>
                <a:t>Antérieur</a:t>
              </a:r>
            </a:p>
          </p:txBody>
        </p:sp>
      </p:grpSp>
      <p:pic>
        <p:nvPicPr>
          <p:cNvPr id="105476" name="Image 17" descr="hors-tension-tournez-fenetres-icone-8808-96.png"/>
          <p:cNvPicPr>
            <a:picLocks noChangeAspect="1"/>
          </p:cNvPicPr>
          <p:nvPr/>
        </p:nvPicPr>
        <p:blipFill>
          <a:blip r:embed="rId3" cstate="print"/>
          <a:srcRect/>
          <a:stretch>
            <a:fillRect/>
          </a:stretch>
        </p:blipFill>
        <p:spPr bwMode="auto">
          <a:xfrm>
            <a:off x="6553200" y="914400"/>
            <a:ext cx="1600200" cy="1600200"/>
          </a:xfrm>
          <a:prstGeom prst="rect">
            <a:avLst/>
          </a:prstGeom>
          <a:noFill/>
          <a:ln w="9525">
            <a:noFill/>
            <a:miter lim="800000"/>
            <a:headEnd/>
            <a:tailEnd/>
          </a:ln>
        </p:spPr>
      </p:pic>
      <p:pic>
        <p:nvPicPr>
          <p:cNvPr id="7174" name="Image 21" descr="finition-icone-5713-96.png"/>
          <p:cNvPicPr>
            <a:picLocks noChangeAspect="1"/>
          </p:cNvPicPr>
          <p:nvPr/>
        </p:nvPicPr>
        <p:blipFill>
          <a:blip r:embed="rId4" cstate="print"/>
          <a:srcRect/>
          <a:stretch>
            <a:fillRect/>
          </a:stretch>
        </p:blipFill>
        <p:spPr bwMode="auto">
          <a:xfrm>
            <a:off x="6248400" y="2590800"/>
            <a:ext cx="1143000" cy="487363"/>
          </a:xfrm>
          <a:prstGeom prst="rect">
            <a:avLst/>
          </a:prstGeom>
          <a:gradFill rotWithShape="1">
            <a:gsLst>
              <a:gs pos="0">
                <a:srgbClr val="005A7F"/>
              </a:gs>
              <a:gs pos="50000">
                <a:srgbClr val="0084B8"/>
              </a:gs>
              <a:gs pos="100000">
                <a:srgbClr val="009EDB"/>
              </a:gs>
            </a:gsLst>
            <a:lin ang="0" scaled="1"/>
          </a:gradFill>
          <a:ln w="9525">
            <a:noFill/>
            <a:miter lim="800000"/>
            <a:headEnd/>
            <a:tailEnd/>
          </a:ln>
        </p:spPr>
      </p:pic>
      <p:pic>
        <p:nvPicPr>
          <p:cNvPr id="7175" name="Image 18" descr="finition-icone-5713-96.png"/>
          <p:cNvPicPr>
            <a:picLocks noChangeAspect="1"/>
          </p:cNvPicPr>
          <p:nvPr/>
        </p:nvPicPr>
        <p:blipFill>
          <a:blip r:embed="rId5" cstate="print"/>
          <a:srcRect/>
          <a:stretch>
            <a:fillRect/>
          </a:stretch>
        </p:blipFill>
        <p:spPr bwMode="auto">
          <a:xfrm>
            <a:off x="7391400" y="2590800"/>
            <a:ext cx="1143000" cy="487363"/>
          </a:xfrm>
          <a:prstGeom prst="rect">
            <a:avLst/>
          </a:prstGeom>
          <a:gradFill rotWithShape="1">
            <a:gsLst>
              <a:gs pos="0">
                <a:srgbClr val="005A7F"/>
              </a:gs>
              <a:gs pos="50000">
                <a:srgbClr val="0084B8"/>
              </a:gs>
              <a:gs pos="100000">
                <a:srgbClr val="009EDB"/>
              </a:gs>
            </a:gsLst>
            <a:lin ang="10800000" scaled="1"/>
          </a:gradFill>
          <a:ln w="9525">
            <a:noFill/>
            <a:miter lim="800000"/>
            <a:headEnd/>
            <a:tailEnd/>
          </a:ln>
        </p:spPr>
      </p:pic>
      <p:grpSp>
        <p:nvGrpSpPr>
          <p:cNvPr id="3" name="Groupe 23"/>
          <p:cNvGrpSpPr>
            <a:grpSpLocks/>
          </p:cNvGrpSpPr>
          <p:nvPr/>
        </p:nvGrpSpPr>
        <p:grpSpPr bwMode="auto">
          <a:xfrm>
            <a:off x="8153400" y="0"/>
            <a:ext cx="6477000" cy="5791200"/>
            <a:chOff x="8154000" y="0"/>
            <a:chExt cx="6476400" cy="5791200"/>
          </a:xfrm>
        </p:grpSpPr>
        <p:graphicFrame>
          <p:nvGraphicFramePr>
            <p:cNvPr id="28" name="Graphique 7"/>
            <p:cNvGraphicFramePr>
              <a:graphicFrameLocks/>
            </p:cNvGraphicFramePr>
            <p:nvPr/>
          </p:nvGraphicFramePr>
          <p:xfrm>
            <a:off x="8154000" y="0"/>
            <a:ext cx="6476400" cy="5791200"/>
          </p:xfrm>
          <a:graphic>
            <a:graphicData uri="http://schemas.openxmlformats.org/drawingml/2006/chart">
              <c:chart xmlns:c="http://schemas.openxmlformats.org/drawingml/2006/chart" xmlns:r="http://schemas.openxmlformats.org/officeDocument/2006/relationships" r:id="rId6"/>
            </a:graphicData>
          </a:graphic>
        </p:graphicFrame>
        <p:sp>
          <p:nvSpPr>
            <p:cNvPr id="7179" name="ZoneTexte 8"/>
            <p:cNvSpPr txBox="1">
              <a:spLocks noChangeArrowheads="1"/>
            </p:cNvSpPr>
            <p:nvPr/>
          </p:nvSpPr>
          <p:spPr bwMode="auto">
            <a:xfrm>
              <a:off x="8611158" y="2590800"/>
              <a:ext cx="1273834" cy="523220"/>
            </a:xfrm>
            <a:prstGeom prst="rect">
              <a:avLst/>
            </a:prstGeom>
            <a:noFill/>
            <a:ln w="9525">
              <a:noFill/>
              <a:miter lim="800000"/>
              <a:headEnd/>
              <a:tailEnd/>
            </a:ln>
          </p:spPr>
          <p:txBody>
            <a:bodyPr>
              <a:spAutoFit/>
            </a:bodyPr>
            <a:lstStyle/>
            <a:p>
              <a:pPr algn="ctr"/>
              <a:r>
                <a:rPr lang="fr-FR" sz="2800" b="1">
                  <a:solidFill>
                    <a:schemeClr val="bg1"/>
                  </a:solidFill>
                </a:rPr>
                <a:t>Il</a:t>
              </a:r>
            </a:p>
          </p:txBody>
        </p:sp>
        <p:sp>
          <p:nvSpPr>
            <p:cNvPr id="7180" name="ZoneTexte 10"/>
            <p:cNvSpPr txBox="1">
              <a:spLocks noChangeArrowheads="1"/>
            </p:cNvSpPr>
            <p:nvPr/>
          </p:nvSpPr>
          <p:spPr bwMode="auto">
            <a:xfrm rot="7676222">
              <a:off x="12192501" y="4267510"/>
              <a:ext cx="1149222" cy="523220"/>
            </a:xfrm>
            <a:prstGeom prst="rect">
              <a:avLst/>
            </a:prstGeom>
            <a:noFill/>
            <a:ln w="9525">
              <a:noFill/>
              <a:miter lim="800000"/>
              <a:headEnd/>
              <a:tailEnd/>
            </a:ln>
          </p:spPr>
          <p:txBody>
            <a:bodyPr>
              <a:spAutoFit/>
            </a:bodyPr>
            <a:lstStyle/>
            <a:p>
              <a:pPr algn="ctr"/>
              <a:r>
                <a:rPr lang="fr-FR" sz="2800" b="1">
                  <a:solidFill>
                    <a:schemeClr val="bg1"/>
                  </a:solidFill>
                </a:rPr>
                <a:t>Elle</a:t>
              </a:r>
            </a:p>
          </p:txBody>
        </p:sp>
        <p:sp>
          <p:nvSpPr>
            <p:cNvPr id="7181" name="ZoneTexte 11"/>
            <p:cNvSpPr txBox="1">
              <a:spLocks noChangeArrowheads="1"/>
            </p:cNvSpPr>
            <p:nvPr/>
          </p:nvSpPr>
          <p:spPr bwMode="auto">
            <a:xfrm>
              <a:off x="12801600" y="2819400"/>
              <a:ext cx="1317975" cy="523220"/>
            </a:xfrm>
            <a:prstGeom prst="rect">
              <a:avLst/>
            </a:prstGeom>
            <a:noFill/>
            <a:ln w="9525">
              <a:noFill/>
              <a:miter lim="800000"/>
              <a:headEnd/>
              <a:tailEnd/>
            </a:ln>
          </p:spPr>
          <p:txBody>
            <a:bodyPr>
              <a:spAutoFit/>
            </a:bodyPr>
            <a:lstStyle/>
            <a:p>
              <a:pPr algn="ctr"/>
              <a:r>
                <a:rPr lang="fr-FR" sz="2800" b="1">
                  <a:solidFill>
                    <a:schemeClr val="bg1"/>
                  </a:solidFill>
                </a:rPr>
                <a:t>Vous</a:t>
              </a:r>
            </a:p>
          </p:txBody>
        </p:sp>
        <p:sp>
          <p:nvSpPr>
            <p:cNvPr id="7182" name="ZoneTexte 12"/>
            <p:cNvSpPr txBox="1">
              <a:spLocks noChangeArrowheads="1"/>
            </p:cNvSpPr>
            <p:nvPr/>
          </p:nvSpPr>
          <p:spPr bwMode="auto">
            <a:xfrm>
              <a:off x="11049000" y="457200"/>
              <a:ext cx="1099868" cy="523220"/>
            </a:xfrm>
            <a:prstGeom prst="rect">
              <a:avLst/>
            </a:prstGeom>
            <a:noFill/>
            <a:ln w="9525">
              <a:noFill/>
              <a:miter lim="800000"/>
              <a:headEnd/>
              <a:tailEnd/>
            </a:ln>
          </p:spPr>
          <p:txBody>
            <a:bodyPr>
              <a:spAutoFit/>
            </a:bodyPr>
            <a:lstStyle/>
            <a:p>
              <a:pPr algn="ctr"/>
              <a:r>
                <a:rPr lang="fr-FR" sz="2800" b="1">
                  <a:solidFill>
                    <a:schemeClr val="bg1"/>
                  </a:solidFill>
                </a:rPr>
                <a:t>Nous</a:t>
              </a:r>
            </a:p>
          </p:txBody>
        </p:sp>
        <p:sp>
          <p:nvSpPr>
            <p:cNvPr id="7183" name="ZoneTexte 13"/>
            <p:cNvSpPr txBox="1">
              <a:spLocks noChangeArrowheads="1"/>
            </p:cNvSpPr>
            <p:nvPr/>
          </p:nvSpPr>
          <p:spPr bwMode="auto">
            <a:xfrm rot="-2537223">
              <a:off x="9187616" y="941873"/>
              <a:ext cx="1149222" cy="523220"/>
            </a:xfrm>
            <a:prstGeom prst="rect">
              <a:avLst/>
            </a:prstGeom>
            <a:noFill/>
            <a:ln w="9525">
              <a:noFill/>
              <a:miter lim="800000"/>
              <a:headEnd/>
              <a:tailEnd/>
            </a:ln>
          </p:spPr>
          <p:txBody>
            <a:bodyPr>
              <a:spAutoFit/>
            </a:bodyPr>
            <a:lstStyle/>
            <a:p>
              <a:pPr algn="ctr"/>
              <a:r>
                <a:rPr lang="fr-FR" sz="2800" b="1">
                  <a:solidFill>
                    <a:schemeClr val="bg1"/>
                  </a:solidFill>
                </a:rPr>
                <a:t>Tu</a:t>
              </a:r>
            </a:p>
          </p:txBody>
        </p:sp>
        <p:sp>
          <p:nvSpPr>
            <p:cNvPr id="7184" name="ZoneTexte 14"/>
            <p:cNvSpPr txBox="1">
              <a:spLocks noChangeArrowheads="1"/>
            </p:cNvSpPr>
            <p:nvPr/>
          </p:nvSpPr>
          <p:spPr bwMode="auto">
            <a:xfrm rot="2702544">
              <a:off x="12302842" y="1173253"/>
              <a:ext cx="1466491" cy="523220"/>
            </a:xfrm>
            <a:prstGeom prst="rect">
              <a:avLst/>
            </a:prstGeom>
            <a:noFill/>
            <a:ln w="9525">
              <a:noFill/>
              <a:miter lim="800000"/>
              <a:headEnd/>
              <a:tailEnd/>
            </a:ln>
          </p:spPr>
          <p:txBody>
            <a:bodyPr>
              <a:spAutoFit/>
            </a:bodyPr>
            <a:lstStyle/>
            <a:p>
              <a:pPr algn="ctr"/>
              <a:r>
                <a:rPr lang="fr-FR" sz="2800" b="1">
                  <a:solidFill>
                    <a:schemeClr val="bg1"/>
                  </a:solidFill>
                </a:rPr>
                <a:t>Il</a:t>
              </a:r>
            </a:p>
          </p:txBody>
        </p:sp>
        <p:sp>
          <p:nvSpPr>
            <p:cNvPr id="7185" name="ZoneTexte 15"/>
            <p:cNvSpPr txBox="1">
              <a:spLocks noChangeArrowheads="1"/>
            </p:cNvSpPr>
            <p:nvPr/>
          </p:nvSpPr>
          <p:spPr bwMode="auto">
            <a:xfrm rot="-7386397">
              <a:off x="8979804" y="4009270"/>
              <a:ext cx="1405387" cy="523220"/>
            </a:xfrm>
            <a:prstGeom prst="rect">
              <a:avLst/>
            </a:prstGeom>
            <a:noFill/>
            <a:ln w="9525">
              <a:noFill/>
              <a:miter lim="800000"/>
              <a:headEnd/>
              <a:tailEnd/>
            </a:ln>
          </p:spPr>
          <p:txBody>
            <a:bodyPr>
              <a:spAutoFit/>
            </a:bodyPr>
            <a:lstStyle/>
            <a:p>
              <a:pPr algn="ctr"/>
              <a:r>
                <a:rPr lang="fr-FR" sz="2800" b="1">
                  <a:solidFill>
                    <a:schemeClr val="bg1"/>
                  </a:solidFill>
                </a:rPr>
                <a:t>Elles</a:t>
              </a:r>
            </a:p>
          </p:txBody>
        </p:sp>
        <p:sp>
          <p:nvSpPr>
            <p:cNvPr id="7186" name="ZoneTexte 16"/>
            <p:cNvSpPr txBox="1">
              <a:spLocks noChangeArrowheads="1"/>
            </p:cNvSpPr>
            <p:nvPr/>
          </p:nvSpPr>
          <p:spPr bwMode="auto">
            <a:xfrm>
              <a:off x="10439788" y="4953000"/>
              <a:ext cx="1404606" cy="523220"/>
            </a:xfrm>
            <a:prstGeom prst="rect">
              <a:avLst/>
            </a:prstGeom>
            <a:noFill/>
            <a:ln w="9525">
              <a:noFill/>
              <a:miter lim="800000"/>
              <a:headEnd/>
              <a:tailEnd/>
            </a:ln>
          </p:spPr>
          <p:txBody>
            <a:bodyPr>
              <a:spAutoFit/>
            </a:bodyPr>
            <a:lstStyle/>
            <a:p>
              <a:pPr algn="ctr"/>
              <a:r>
                <a:rPr lang="fr-FR" sz="2800" b="1">
                  <a:solidFill>
                    <a:schemeClr val="bg1"/>
                  </a:solidFill>
                </a:rPr>
                <a:t>Je</a:t>
              </a:r>
            </a:p>
          </p:txBody>
        </p:sp>
      </p:grpSp>
      <p:sp>
        <p:nvSpPr>
          <p:cNvPr id="25" name="Rectangle à coins arrondis 24">
            <a:hlinkClick r:id="" action="ppaction://hlinkshowjump?jump=nextslide"/>
          </p:cNvPr>
          <p:cNvSpPr/>
          <p:nvPr/>
        </p:nvSpPr>
        <p:spPr bwMode="auto">
          <a:xfrm>
            <a:off x="6019800" y="3810000"/>
            <a:ext cx="2743200" cy="1143000"/>
          </a:xfrm>
          <a:prstGeom prst="roundRect">
            <a:avLst/>
          </a:prstGeom>
          <a:solidFill>
            <a:srgbClr val="FF0000"/>
          </a:solidFill>
          <a:ln w="952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228600" h="228600" prst="slope"/>
          </a:sp3d>
          <a:extLst>
            <a:ext uri="{AF507438-7753-43E0-B8FC-AC1667EBCBE1}"/>
          </a:extLst>
        </p:spPr>
        <p:txBody>
          <a:bodyPr anchor="ctr"/>
          <a:lstStyle/>
          <a:p>
            <a:pPr algn="ctr" defTabSz="1254125">
              <a:defRPr/>
            </a:pPr>
            <a:r>
              <a:rPr lang="fr-FR" b="1" dirty="0" smtClean="0">
                <a:solidFill>
                  <a:schemeClr val="bg1"/>
                </a:solidFill>
                <a:effectLst>
                  <a:reflection blurRad="6350" stA="50000" endA="300" endPos="50000" dist="29997" dir="5400000" sy="-100000" algn="bl" rotWithShape="0"/>
                </a:effectLst>
              </a:rPr>
              <a:t>J’ai trouvé la réponse</a:t>
            </a:r>
            <a:endParaRPr lang="fr-FR" b="1" dirty="0">
              <a:solidFill>
                <a:schemeClr val="bg1"/>
              </a:solidFill>
              <a:effectLst>
                <a:reflection blurRad="6350" stA="50000" endA="300" endPos="50000" dist="29997" dir="5400000" sy="-100000" algn="bl" rotWithShape="0"/>
              </a:effectLst>
            </a:endParaRPr>
          </a:p>
        </p:txBody>
      </p:sp>
      <p:sp>
        <p:nvSpPr>
          <p:cNvPr id="7178" name="Rectangle à coins arrondis 25"/>
          <p:cNvSpPr>
            <a:spLocks noChangeArrowheads="1"/>
          </p:cNvSpPr>
          <p:nvPr/>
        </p:nvSpPr>
        <p:spPr bwMode="auto">
          <a:xfrm>
            <a:off x="5410200" y="0"/>
            <a:ext cx="3886200" cy="990600"/>
          </a:xfrm>
          <a:prstGeom prst="roundRect">
            <a:avLst>
              <a:gd name="adj" fmla="val 16667"/>
            </a:avLst>
          </a:prstGeom>
          <a:noFill/>
          <a:ln w="9525" algn="ctr">
            <a:solidFill>
              <a:schemeClr val="tx1"/>
            </a:solidFill>
            <a:round/>
            <a:headEnd/>
            <a:tailEnd/>
          </a:ln>
        </p:spPr>
        <p:txBody>
          <a:bodyPr anchor="ctr"/>
          <a:lstStyle/>
          <a:p>
            <a:pPr algn="ctr" defTabSz="1254125"/>
            <a:r>
              <a:rPr lang="fr-FR" sz="4000" b="1">
                <a:solidFill>
                  <a:schemeClr val="bg1"/>
                </a:solidFill>
              </a:rPr>
              <a:t>Faire</a:t>
            </a: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105476"/>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3"/>
                                        </p:tgtEl>
                                        <p:attrNameLst>
                                          <p:attrName>r</p:attrName>
                                        </p:attrNameLst>
                                      </p:cBhvr>
                                    </p:animRot>
                                  </p:childTnLst>
                                </p:cTn>
                              </p:par>
                              <p:par>
                                <p:cTn id="7" presetID="8" presetClass="emph" presetSubtype="0" fill="hold" nodeType="withEffect">
                                  <p:stCondLst>
                                    <p:cond delay="0"/>
                                  </p:stCondLst>
                                  <p:childTnLst>
                                    <p:animRot by="35100000">
                                      <p:cBhvr>
                                        <p:cTn id="8" dur="2000" fill="hold"/>
                                        <p:tgtEl>
                                          <p:spTgt spid="2"/>
                                        </p:tgtEl>
                                        <p:attrNameLst>
                                          <p:attrName>r</p:attrName>
                                        </p:attrNameLst>
                                      </p:cBhvr>
                                    </p:animRot>
                                  </p:childTnLst>
                                </p:cTn>
                              </p:par>
                            </p:childTnLst>
                          </p:cTn>
                        </p:par>
                        <p:par>
                          <p:cTn id="9" fill="hold">
                            <p:stCondLst>
                              <p:cond delay="3000"/>
                            </p:stCondLst>
                            <p:childTnLst>
                              <p:par>
                                <p:cTn id="10" presetID="1" presetClass="entr" presetSubtype="0" fill="hold" nodeType="afterEffect">
                                  <p:stCondLst>
                                    <p:cond delay="100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05476"/>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7"/>
          <p:cNvGrpSpPr>
            <a:grpSpLocks/>
          </p:cNvGrpSpPr>
          <p:nvPr/>
        </p:nvGrpSpPr>
        <p:grpSpPr bwMode="auto">
          <a:xfrm>
            <a:off x="152400" y="-457200"/>
            <a:ext cx="6477000" cy="6629400"/>
            <a:chOff x="-228600" y="2209800"/>
            <a:chExt cx="4038600" cy="4114800"/>
          </a:xfrm>
        </p:grpSpPr>
        <p:graphicFrame>
          <p:nvGraphicFramePr>
            <p:cNvPr id="27" name="Graphique 5"/>
            <p:cNvGraphicFramePr>
              <a:graphicFrameLocks/>
            </p:cNvGraphicFramePr>
            <p:nvPr/>
          </p:nvGraphicFramePr>
          <p:xfrm>
            <a:off x="-228600" y="2209800"/>
            <a:ext cx="4038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8211" name="ZoneTexte 8"/>
            <p:cNvSpPr txBox="1">
              <a:spLocks noChangeArrowheads="1"/>
            </p:cNvSpPr>
            <p:nvPr/>
          </p:nvSpPr>
          <p:spPr bwMode="auto">
            <a:xfrm>
              <a:off x="1447800" y="5410201"/>
              <a:ext cx="794273" cy="229241"/>
            </a:xfrm>
            <a:prstGeom prst="rect">
              <a:avLst/>
            </a:prstGeom>
            <a:noFill/>
            <a:ln w="9525">
              <a:noFill/>
              <a:miter lim="800000"/>
              <a:headEnd/>
              <a:tailEnd/>
            </a:ln>
          </p:spPr>
          <p:txBody>
            <a:bodyPr>
              <a:spAutoFit/>
            </a:bodyPr>
            <a:lstStyle/>
            <a:p>
              <a:r>
                <a:rPr lang="fr-FR" sz="1800" b="1">
                  <a:solidFill>
                    <a:schemeClr val="bg1"/>
                  </a:solidFill>
                </a:rPr>
                <a:t>Imparfait</a:t>
              </a:r>
            </a:p>
          </p:txBody>
        </p:sp>
        <p:sp>
          <p:nvSpPr>
            <p:cNvPr id="8212" name="ZoneTexte 10"/>
            <p:cNvSpPr txBox="1">
              <a:spLocks noChangeArrowheads="1"/>
            </p:cNvSpPr>
            <p:nvPr/>
          </p:nvSpPr>
          <p:spPr bwMode="auto">
            <a:xfrm rot="7437395">
              <a:off x="2362512" y="5107715"/>
              <a:ext cx="713310" cy="209573"/>
            </a:xfrm>
            <a:prstGeom prst="rect">
              <a:avLst/>
            </a:prstGeom>
            <a:noFill/>
            <a:ln w="9525">
              <a:noFill/>
              <a:miter lim="800000"/>
              <a:headEnd/>
              <a:tailEnd/>
            </a:ln>
          </p:spPr>
          <p:txBody>
            <a:bodyPr>
              <a:spAutoFit/>
            </a:bodyPr>
            <a:lstStyle/>
            <a:p>
              <a:pPr algn="ctr"/>
              <a:r>
                <a:rPr lang="fr-FR" sz="1800" b="1">
                  <a:solidFill>
                    <a:schemeClr val="bg1"/>
                  </a:solidFill>
                </a:rPr>
                <a:t>Présent</a:t>
              </a:r>
            </a:p>
          </p:txBody>
        </p:sp>
        <p:sp>
          <p:nvSpPr>
            <p:cNvPr id="8213" name="ZoneTexte 11"/>
            <p:cNvSpPr txBox="1">
              <a:spLocks noChangeArrowheads="1"/>
            </p:cNvSpPr>
            <p:nvPr/>
          </p:nvSpPr>
          <p:spPr bwMode="auto">
            <a:xfrm rot="-8241799">
              <a:off x="404662" y="5039911"/>
              <a:ext cx="821796" cy="365082"/>
            </a:xfrm>
            <a:prstGeom prst="rect">
              <a:avLst/>
            </a:prstGeom>
            <a:noFill/>
            <a:ln w="9525">
              <a:noFill/>
              <a:miter lim="800000"/>
              <a:headEnd/>
              <a:tailEnd/>
            </a:ln>
          </p:spPr>
          <p:txBody>
            <a:bodyPr>
              <a:spAutoFit/>
            </a:bodyPr>
            <a:lstStyle/>
            <a:p>
              <a:pPr algn="ctr"/>
              <a:r>
                <a:rPr lang="fr-FR" sz="1800" b="1">
                  <a:solidFill>
                    <a:schemeClr val="bg1"/>
                  </a:solidFill>
                </a:rPr>
                <a:t>Passé-Composé</a:t>
              </a:r>
            </a:p>
          </p:txBody>
        </p:sp>
        <p:sp>
          <p:nvSpPr>
            <p:cNvPr id="8214" name="ZoneTexte 12"/>
            <p:cNvSpPr txBox="1">
              <a:spLocks noChangeArrowheads="1"/>
            </p:cNvSpPr>
            <p:nvPr/>
          </p:nvSpPr>
          <p:spPr bwMode="auto">
            <a:xfrm>
              <a:off x="1434353" y="2777359"/>
              <a:ext cx="685800" cy="208618"/>
            </a:xfrm>
            <a:prstGeom prst="rect">
              <a:avLst/>
            </a:prstGeom>
            <a:noFill/>
            <a:ln w="9525">
              <a:noFill/>
              <a:miter lim="800000"/>
              <a:headEnd/>
              <a:tailEnd/>
            </a:ln>
          </p:spPr>
          <p:txBody>
            <a:bodyPr>
              <a:spAutoFit/>
            </a:bodyPr>
            <a:lstStyle/>
            <a:p>
              <a:pPr algn="ctr"/>
              <a:r>
                <a:rPr lang="fr-FR" sz="1800" b="1">
                  <a:solidFill>
                    <a:schemeClr val="bg1"/>
                  </a:solidFill>
                </a:rPr>
                <a:t>Futur</a:t>
              </a:r>
            </a:p>
          </p:txBody>
        </p:sp>
        <p:sp>
          <p:nvSpPr>
            <p:cNvPr id="8215" name="ZoneTexte 13"/>
            <p:cNvSpPr txBox="1">
              <a:spLocks noChangeArrowheads="1"/>
            </p:cNvSpPr>
            <p:nvPr/>
          </p:nvSpPr>
          <p:spPr bwMode="auto">
            <a:xfrm rot="-2807679">
              <a:off x="458878" y="3168105"/>
              <a:ext cx="713310" cy="366753"/>
            </a:xfrm>
            <a:prstGeom prst="rect">
              <a:avLst/>
            </a:prstGeom>
            <a:noFill/>
            <a:ln w="9525">
              <a:noFill/>
              <a:miter lim="800000"/>
              <a:headEnd/>
              <a:tailEnd/>
            </a:ln>
          </p:spPr>
          <p:txBody>
            <a:bodyPr>
              <a:spAutoFit/>
            </a:bodyPr>
            <a:lstStyle/>
            <a:p>
              <a:pPr algn="ctr"/>
              <a:r>
                <a:rPr lang="fr-FR" sz="1800" b="1">
                  <a:solidFill>
                    <a:schemeClr val="bg1"/>
                  </a:solidFill>
                </a:rPr>
                <a:t>Passé</a:t>
              </a:r>
            </a:p>
            <a:p>
              <a:pPr algn="ctr"/>
              <a:r>
                <a:rPr lang="fr-FR" sz="1800" b="1">
                  <a:solidFill>
                    <a:schemeClr val="bg1"/>
                  </a:solidFill>
                </a:rPr>
                <a:t>simple</a:t>
              </a:r>
            </a:p>
          </p:txBody>
        </p:sp>
        <p:sp>
          <p:nvSpPr>
            <p:cNvPr id="8216" name="ZoneTexte 14"/>
            <p:cNvSpPr txBox="1">
              <a:spLocks noChangeArrowheads="1"/>
            </p:cNvSpPr>
            <p:nvPr/>
          </p:nvSpPr>
          <p:spPr bwMode="auto">
            <a:xfrm rot="2507466">
              <a:off x="2247957" y="3128807"/>
              <a:ext cx="914400" cy="365082"/>
            </a:xfrm>
            <a:prstGeom prst="rect">
              <a:avLst/>
            </a:prstGeom>
            <a:noFill/>
            <a:ln w="9525">
              <a:noFill/>
              <a:miter lim="800000"/>
              <a:headEnd/>
              <a:tailEnd/>
            </a:ln>
          </p:spPr>
          <p:txBody>
            <a:bodyPr>
              <a:spAutoFit/>
            </a:bodyPr>
            <a:lstStyle/>
            <a:p>
              <a:pPr algn="ctr"/>
              <a:r>
                <a:rPr lang="fr-FR" sz="1800" b="1">
                  <a:solidFill>
                    <a:schemeClr val="bg1"/>
                  </a:solidFill>
                </a:rPr>
                <a:t>Plus-Que- </a:t>
              </a:r>
            </a:p>
            <a:p>
              <a:pPr algn="ctr"/>
              <a:r>
                <a:rPr lang="fr-FR" sz="1800" b="1">
                  <a:solidFill>
                    <a:schemeClr val="bg1"/>
                  </a:solidFill>
                </a:rPr>
                <a:t>Parfait</a:t>
              </a:r>
            </a:p>
          </p:txBody>
        </p:sp>
        <p:sp>
          <p:nvSpPr>
            <p:cNvPr id="8217" name="ZoneTexte 15"/>
            <p:cNvSpPr txBox="1">
              <a:spLocks noChangeArrowheads="1"/>
            </p:cNvSpPr>
            <p:nvPr/>
          </p:nvSpPr>
          <p:spPr bwMode="auto">
            <a:xfrm>
              <a:off x="2527151" y="4054366"/>
              <a:ext cx="876300" cy="365083"/>
            </a:xfrm>
            <a:prstGeom prst="rect">
              <a:avLst/>
            </a:prstGeom>
            <a:noFill/>
            <a:ln w="9525">
              <a:noFill/>
              <a:miter lim="800000"/>
              <a:headEnd/>
              <a:tailEnd/>
            </a:ln>
          </p:spPr>
          <p:txBody>
            <a:bodyPr>
              <a:spAutoFit/>
            </a:bodyPr>
            <a:lstStyle/>
            <a:p>
              <a:pPr algn="ctr"/>
              <a:r>
                <a:rPr lang="fr-FR" sz="1800" b="1">
                  <a:solidFill>
                    <a:schemeClr val="bg1"/>
                  </a:solidFill>
                </a:rPr>
                <a:t>Futur </a:t>
              </a:r>
            </a:p>
            <a:p>
              <a:pPr algn="ctr"/>
              <a:r>
                <a:rPr lang="fr-FR" sz="1800" b="1">
                  <a:solidFill>
                    <a:schemeClr val="bg1"/>
                  </a:solidFill>
                </a:rPr>
                <a:t>Antérieur</a:t>
              </a:r>
            </a:p>
          </p:txBody>
        </p:sp>
        <p:sp>
          <p:nvSpPr>
            <p:cNvPr id="8218" name="ZoneTexte 16"/>
            <p:cNvSpPr txBox="1">
              <a:spLocks noChangeArrowheads="1"/>
            </p:cNvSpPr>
            <p:nvPr/>
          </p:nvSpPr>
          <p:spPr bwMode="auto">
            <a:xfrm>
              <a:off x="167165" y="4103641"/>
              <a:ext cx="875813" cy="365082"/>
            </a:xfrm>
            <a:prstGeom prst="rect">
              <a:avLst/>
            </a:prstGeom>
            <a:noFill/>
            <a:ln w="9525">
              <a:noFill/>
              <a:miter lim="800000"/>
              <a:headEnd/>
              <a:tailEnd/>
            </a:ln>
          </p:spPr>
          <p:txBody>
            <a:bodyPr>
              <a:spAutoFit/>
            </a:bodyPr>
            <a:lstStyle/>
            <a:p>
              <a:pPr algn="ctr"/>
              <a:r>
                <a:rPr lang="fr-FR" sz="1800" b="1">
                  <a:solidFill>
                    <a:schemeClr val="bg1"/>
                  </a:solidFill>
                </a:rPr>
                <a:t>Passé</a:t>
              </a:r>
            </a:p>
            <a:p>
              <a:pPr algn="ctr"/>
              <a:r>
                <a:rPr lang="fr-FR" sz="1800" b="1">
                  <a:solidFill>
                    <a:schemeClr val="bg1"/>
                  </a:solidFill>
                </a:rPr>
                <a:t>Antérieur</a:t>
              </a:r>
            </a:p>
          </p:txBody>
        </p:sp>
      </p:grpSp>
      <p:pic>
        <p:nvPicPr>
          <p:cNvPr id="105476" name="Image 17" descr="hors-tension-tournez-fenetres-icone-8808-96.png"/>
          <p:cNvPicPr>
            <a:picLocks noChangeAspect="1"/>
          </p:cNvPicPr>
          <p:nvPr/>
        </p:nvPicPr>
        <p:blipFill>
          <a:blip r:embed="rId3" cstate="print"/>
          <a:srcRect/>
          <a:stretch>
            <a:fillRect/>
          </a:stretch>
        </p:blipFill>
        <p:spPr bwMode="auto">
          <a:xfrm>
            <a:off x="6553200" y="914400"/>
            <a:ext cx="1600200" cy="1600200"/>
          </a:xfrm>
          <a:prstGeom prst="rect">
            <a:avLst/>
          </a:prstGeom>
          <a:noFill/>
          <a:ln w="9525">
            <a:noFill/>
            <a:miter lim="800000"/>
            <a:headEnd/>
            <a:tailEnd/>
          </a:ln>
        </p:spPr>
      </p:pic>
      <p:pic>
        <p:nvPicPr>
          <p:cNvPr id="8198" name="Image 21" descr="finition-icone-5713-96.png"/>
          <p:cNvPicPr>
            <a:picLocks noChangeAspect="1"/>
          </p:cNvPicPr>
          <p:nvPr/>
        </p:nvPicPr>
        <p:blipFill>
          <a:blip r:embed="rId4" cstate="print"/>
          <a:srcRect/>
          <a:stretch>
            <a:fillRect/>
          </a:stretch>
        </p:blipFill>
        <p:spPr bwMode="auto">
          <a:xfrm>
            <a:off x="6248400" y="2590800"/>
            <a:ext cx="1143000" cy="487363"/>
          </a:xfrm>
          <a:prstGeom prst="rect">
            <a:avLst/>
          </a:prstGeom>
          <a:gradFill rotWithShape="1">
            <a:gsLst>
              <a:gs pos="0">
                <a:srgbClr val="005A7F"/>
              </a:gs>
              <a:gs pos="50000">
                <a:srgbClr val="0084B8"/>
              </a:gs>
              <a:gs pos="100000">
                <a:srgbClr val="009EDB"/>
              </a:gs>
            </a:gsLst>
            <a:lin ang="0" scaled="1"/>
          </a:gradFill>
          <a:ln w="9525">
            <a:noFill/>
            <a:miter lim="800000"/>
            <a:headEnd/>
            <a:tailEnd/>
          </a:ln>
        </p:spPr>
      </p:pic>
      <p:pic>
        <p:nvPicPr>
          <p:cNvPr id="8199" name="Image 18" descr="finition-icone-5713-96.png"/>
          <p:cNvPicPr>
            <a:picLocks noChangeAspect="1"/>
          </p:cNvPicPr>
          <p:nvPr/>
        </p:nvPicPr>
        <p:blipFill>
          <a:blip r:embed="rId5" cstate="print"/>
          <a:srcRect/>
          <a:stretch>
            <a:fillRect/>
          </a:stretch>
        </p:blipFill>
        <p:spPr bwMode="auto">
          <a:xfrm>
            <a:off x="7391400" y="2590800"/>
            <a:ext cx="1143000" cy="487363"/>
          </a:xfrm>
          <a:prstGeom prst="rect">
            <a:avLst/>
          </a:prstGeom>
          <a:gradFill rotWithShape="1">
            <a:gsLst>
              <a:gs pos="0">
                <a:srgbClr val="005A7F"/>
              </a:gs>
              <a:gs pos="50000">
                <a:srgbClr val="0084B8"/>
              </a:gs>
              <a:gs pos="100000">
                <a:srgbClr val="009EDB"/>
              </a:gs>
            </a:gsLst>
            <a:lin ang="10800000" scaled="1"/>
          </a:gradFill>
          <a:ln w="9525">
            <a:noFill/>
            <a:miter lim="800000"/>
            <a:headEnd/>
            <a:tailEnd/>
          </a:ln>
        </p:spPr>
      </p:pic>
      <p:grpSp>
        <p:nvGrpSpPr>
          <p:cNvPr id="3" name="Groupe 23"/>
          <p:cNvGrpSpPr>
            <a:grpSpLocks/>
          </p:cNvGrpSpPr>
          <p:nvPr/>
        </p:nvGrpSpPr>
        <p:grpSpPr bwMode="auto">
          <a:xfrm>
            <a:off x="8153400" y="0"/>
            <a:ext cx="6477000" cy="5791200"/>
            <a:chOff x="8154000" y="0"/>
            <a:chExt cx="6476400" cy="5791200"/>
          </a:xfrm>
        </p:grpSpPr>
        <p:graphicFrame>
          <p:nvGraphicFramePr>
            <p:cNvPr id="28" name="Graphique 7"/>
            <p:cNvGraphicFramePr>
              <a:graphicFrameLocks/>
            </p:cNvGraphicFramePr>
            <p:nvPr/>
          </p:nvGraphicFramePr>
          <p:xfrm>
            <a:off x="8154000" y="0"/>
            <a:ext cx="6476400" cy="5791200"/>
          </p:xfrm>
          <a:graphic>
            <a:graphicData uri="http://schemas.openxmlformats.org/drawingml/2006/chart">
              <c:chart xmlns:c="http://schemas.openxmlformats.org/drawingml/2006/chart" xmlns:r="http://schemas.openxmlformats.org/officeDocument/2006/relationships" r:id="rId6"/>
            </a:graphicData>
          </a:graphic>
        </p:graphicFrame>
        <p:sp>
          <p:nvSpPr>
            <p:cNvPr id="8203" name="ZoneTexte 8"/>
            <p:cNvSpPr txBox="1">
              <a:spLocks noChangeArrowheads="1"/>
            </p:cNvSpPr>
            <p:nvPr/>
          </p:nvSpPr>
          <p:spPr bwMode="auto">
            <a:xfrm>
              <a:off x="10591800" y="4953000"/>
              <a:ext cx="1273834" cy="523220"/>
            </a:xfrm>
            <a:prstGeom prst="rect">
              <a:avLst/>
            </a:prstGeom>
            <a:noFill/>
            <a:ln w="9525">
              <a:noFill/>
              <a:miter lim="800000"/>
              <a:headEnd/>
              <a:tailEnd/>
            </a:ln>
          </p:spPr>
          <p:txBody>
            <a:bodyPr>
              <a:spAutoFit/>
            </a:bodyPr>
            <a:lstStyle/>
            <a:p>
              <a:pPr algn="ctr"/>
              <a:r>
                <a:rPr lang="fr-FR" sz="2800" b="1">
                  <a:solidFill>
                    <a:schemeClr val="bg1"/>
                  </a:solidFill>
                </a:rPr>
                <a:t>Ils</a:t>
              </a:r>
            </a:p>
          </p:txBody>
        </p:sp>
        <p:sp>
          <p:nvSpPr>
            <p:cNvPr id="8204" name="ZoneTexte 10"/>
            <p:cNvSpPr txBox="1">
              <a:spLocks noChangeArrowheads="1"/>
            </p:cNvSpPr>
            <p:nvPr/>
          </p:nvSpPr>
          <p:spPr bwMode="auto">
            <a:xfrm rot="7676222">
              <a:off x="12192501" y="4267510"/>
              <a:ext cx="1149222" cy="523220"/>
            </a:xfrm>
            <a:prstGeom prst="rect">
              <a:avLst/>
            </a:prstGeom>
            <a:noFill/>
            <a:ln w="9525">
              <a:noFill/>
              <a:miter lim="800000"/>
              <a:headEnd/>
              <a:tailEnd/>
            </a:ln>
          </p:spPr>
          <p:txBody>
            <a:bodyPr>
              <a:spAutoFit/>
            </a:bodyPr>
            <a:lstStyle/>
            <a:p>
              <a:pPr algn="ctr"/>
              <a:r>
                <a:rPr lang="fr-FR" sz="2800" b="1">
                  <a:solidFill>
                    <a:schemeClr val="bg1"/>
                  </a:solidFill>
                </a:rPr>
                <a:t>Elle</a:t>
              </a:r>
            </a:p>
          </p:txBody>
        </p:sp>
        <p:sp>
          <p:nvSpPr>
            <p:cNvPr id="8205" name="ZoneTexte 11"/>
            <p:cNvSpPr txBox="1">
              <a:spLocks noChangeArrowheads="1"/>
            </p:cNvSpPr>
            <p:nvPr/>
          </p:nvSpPr>
          <p:spPr bwMode="auto">
            <a:xfrm>
              <a:off x="12801600" y="2819400"/>
              <a:ext cx="1317975" cy="523220"/>
            </a:xfrm>
            <a:prstGeom prst="rect">
              <a:avLst/>
            </a:prstGeom>
            <a:noFill/>
            <a:ln w="9525">
              <a:noFill/>
              <a:miter lim="800000"/>
              <a:headEnd/>
              <a:tailEnd/>
            </a:ln>
          </p:spPr>
          <p:txBody>
            <a:bodyPr>
              <a:spAutoFit/>
            </a:bodyPr>
            <a:lstStyle/>
            <a:p>
              <a:pPr algn="ctr"/>
              <a:r>
                <a:rPr lang="fr-FR" sz="2800" b="1">
                  <a:solidFill>
                    <a:schemeClr val="bg1"/>
                  </a:solidFill>
                </a:rPr>
                <a:t>Vous</a:t>
              </a:r>
            </a:p>
          </p:txBody>
        </p:sp>
        <p:sp>
          <p:nvSpPr>
            <p:cNvPr id="8206" name="ZoneTexte 12"/>
            <p:cNvSpPr txBox="1">
              <a:spLocks noChangeArrowheads="1"/>
            </p:cNvSpPr>
            <p:nvPr/>
          </p:nvSpPr>
          <p:spPr bwMode="auto">
            <a:xfrm>
              <a:off x="11049000" y="457200"/>
              <a:ext cx="1099868" cy="523220"/>
            </a:xfrm>
            <a:prstGeom prst="rect">
              <a:avLst/>
            </a:prstGeom>
            <a:noFill/>
            <a:ln w="9525">
              <a:noFill/>
              <a:miter lim="800000"/>
              <a:headEnd/>
              <a:tailEnd/>
            </a:ln>
          </p:spPr>
          <p:txBody>
            <a:bodyPr>
              <a:spAutoFit/>
            </a:bodyPr>
            <a:lstStyle/>
            <a:p>
              <a:pPr algn="ctr"/>
              <a:r>
                <a:rPr lang="fr-FR" sz="2800" b="1">
                  <a:solidFill>
                    <a:schemeClr val="bg1"/>
                  </a:solidFill>
                </a:rPr>
                <a:t>Nous</a:t>
              </a:r>
            </a:p>
          </p:txBody>
        </p:sp>
        <p:sp>
          <p:nvSpPr>
            <p:cNvPr id="8207" name="ZoneTexte 13"/>
            <p:cNvSpPr txBox="1">
              <a:spLocks noChangeArrowheads="1"/>
            </p:cNvSpPr>
            <p:nvPr/>
          </p:nvSpPr>
          <p:spPr bwMode="auto">
            <a:xfrm rot="-2537223">
              <a:off x="9187616" y="941873"/>
              <a:ext cx="1149222" cy="523220"/>
            </a:xfrm>
            <a:prstGeom prst="rect">
              <a:avLst/>
            </a:prstGeom>
            <a:noFill/>
            <a:ln w="9525">
              <a:noFill/>
              <a:miter lim="800000"/>
              <a:headEnd/>
              <a:tailEnd/>
            </a:ln>
          </p:spPr>
          <p:txBody>
            <a:bodyPr>
              <a:spAutoFit/>
            </a:bodyPr>
            <a:lstStyle/>
            <a:p>
              <a:pPr algn="ctr"/>
              <a:r>
                <a:rPr lang="fr-FR" sz="2800" b="1">
                  <a:solidFill>
                    <a:schemeClr val="bg1"/>
                  </a:solidFill>
                </a:rPr>
                <a:t>Tu</a:t>
              </a:r>
            </a:p>
          </p:txBody>
        </p:sp>
        <p:sp>
          <p:nvSpPr>
            <p:cNvPr id="8208" name="ZoneTexte 14"/>
            <p:cNvSpPr txBox="1">
              <a:spLocks noChangeArrowheads="1"/>
            </p:cNvSpPr>
            <p:nvPr/>
          </p:nvSpPr>
          <p:spPr bwMode="auto">
            <a:xfrm rot="2702544">
              <a:off x="12302842" y="1173253"/>
              <a:ext cx="1466491" cy="523220"/>
            </a:xfrm>
            <a:prstGeom prst="rect">
              <a:avLst/>
            </a:prstGeom>
            <a:noFill/>
            <a:ln w="9525">
              <a:noFill/>
              <a:miter lim="800000"/>
              <a:headEnd/>
              <a:tailEnd/>
            </a:ln>
          </p:spPr>
          <p:txBody>
            <a:bodyPr>
              <a:spAutoFit/>
            </a:bodyPr>
            <a:lstStyle/>
            <a:p>
              <a:pPr algn="ctr"/>
              <a:r>
                <a:rPr lang="fr-FR" sz="2800" b="1">
                  <a:solidFill>
                    <a:schemeClr val="bg1"/>
                  </a:solidFill>
                </a:rPr>
                <a:t>Il</a:t>
              </a:r>
            </a:p>
          </p:txBody>
        </p:sp>
        <p:sp>
          <p:nvSpPr>
            <p:cNvPr id="8209" name="ZoneTexte 15"/>
            <p:cNvSpPr txBox="1">
              <a:spLocks noChangeArrowheads="1"/>
            </p:cNvSpPr>
            <p:nvPr/>
          </p:nvSpPr>
          <p:spPr bwMode="auto">
            <a:xfrm rot="-7386397">
              <a:off x="8979804" y="4009270"/>
              <a:ext cx="1405387" cy="523220"/>
            </a:xfrm>
            <a:prstGeom prst="rect">
              <a:avLst/>
            </a:prstGeom>
            <a:noFill/>
            <a:ln w="9525">
              <a:noFill/>
              <a:miter lim="800000"/>
              <a:headEnd/>
              <a:tailEnd/>
            </a:ln>
          </p:spPr>
          <p:txBody>
            <a:bodyPr>
              <a:spAutoFit/>
            </a:bodyPr>
            <a:lstStyle/>
            <a:p>
              <a:pPr algn="ctr"/>
              <a:r>
                <a:rPr lang="fr-FR" sz="2800" b="1">
                  <a:solidFill>
                    <a:schemeClr val="bg1"/>
                  </a:solidFill>
                </a:rPr>
                <a:t>Elles</a:t>
              </a:r>
            </a:p>
          </p:txBody>
        </p:sp>
        <p:sp>
          <p:nvSpPr>
            <p:cNvPr id="8210" name="ZoneTexte 16"/>
            <p:cNvSpPr txBox="1">
              <a:spLocks noChangeArrowheads="1"/>
            </p:cNvSpPr>
            <p:nvPr/>
          </p:nvSpPr>
          <p:spPr bwMode="auto">
            <a:xfrm>
              <a:off x="8434105" y="2507505"/>
              <a:ext cx="1404606" cy="523220"/>
            </a:xfrm>
            <a:prstGeom prst="rect">
              <a:avLst/>
            </a:prstGeom>
            <a:noFill/>
            <a:ln w="9525">
              <a:noFill/>
              <a:miter lim="800000"/>
              <a:headEnd/>
              <a:tailEnd/>
            </a:ln>
          </p:spPr>
          <p:txBody>
            <a:bodyPr>
              <a:spAutoFit/>
            </a:bodyPr>
            <a:lstStyle/>
            <a:p>
              <a:pPr algn="ctr"/>
              <a:r>
                <a:rPr lang="fr-FR" sz="2800" b="1">
                  <a:solidFill>
                    <a:schemeClr val="bg1"/>
                  </a:solidFill>
                </a:rPr>
                <a:t>Je</a:t>
              </a:r>
            </a:p>
          </p:txBody>
        </p:sp>
      </p:grpSp>
      <p:sp>
        <p:nvSpPr>
          <p:cNvPr id="25" name="Rectangle à coins arrondis 24">
            <a:hlinkClick r:id="" action="ppaction://hlinkshowjump?jump=nextslide"/>
          </p:cNvPr>
          <p:cNvSpPr/>
          <p:nvPr/>
        </p:nvSpPr>
        <p:spPr bwMode="auto">
          <a:xfrm>
            <a:off x="6019800" y="3810000"/>
            <a:ext cx="2743200" cy="1143000"/>
          </a:xfrm>
          <a:prstGeom prst="roundRect">
            <a:avLst/>
          </a:prstGeom>
          <a:solidFill>
            <a:srgbClr val="FF0000"/>
          </a:solidFill>
          <a:ln w="952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228600" h="228600" prst="slope"/>
          </a:sp3d>
          <a:extLst>
            <a:ext uri="{AF507438-7753-43E0-B8FC-AC1667EBCBE1}"/>
          </a:extLst>
        </p:spPr>
        <p:txBody>
          <a:bodyPr anchor="ctr"/>
          <a:lstStyle/>
          <a:p>
            <a:pPr algn="ctr" defTabSz="1254125">
              <a:defRPr/>
            </a:pPr>
            <a:r>
              <a:rPr lang="fr-FR" b="1" dirty="0" smtClean="0">
                <a:solidFill>
                  <a:schemeClr val="bg1"/>
                </a:solidFill>
                <a:effectLst>
                  <a:reflection blurRad="6350" stA="50000" endA="300" endPos="50000" dist="29997" dir="5400000" sy="-100000" algn="bl" rotWithShape="0"/>
                </a:effectLst>
              </a:rPr>
              <a:t>J’ai trouvé la réponse</a:t>
            </a:r>
            <a:endParaRPr lang="fr-FR" b="1" dirty="0">
              <a:solidFill>
                <a:schemeClr val="bg1"/>
              </a:solidFill>
              <a:effectLst>
                <a:reflection blurRad="6350" stA="50000" endA="300" endPos="50000" dist="29997" dir="5400000" sy="-100000" algn="bl" rotWithShape="0"/>
              </a:effectLst>
            </a:endParaRPr>
          </a:p>
        </p:txBody>
      </p:sp>
      <p:sp>
        <p:nvSpPr>
          <p:cNvPr id="8202" name="Rectangle à coins arrondis 25"/>
          <p:cNvSpPr>
            <a:spLocks noChangeArrowheads="1"/>
          </p:cNvSpPr>
          <p:nvPr/>
        </p:nvSpPr>
        <p:spPr bwMode="auto">
          <a:xfrm>
            <a:off x="5410200" y="0"/>
            <a:ext cx="3886200" cy="990600"/>
          </a:xfrm>
          <a:prstGeom prst="roundRect">
            <a:avLst>
              <a:gd name="adj" fmla="val 16667"/>
            </a:avLst>
          </a:prstGeom>
          <a:noFill/>
          <a:ln w="9525" algn="ctr">
            <a:solidFill>
              <a:schemeClr val="tx1"/>
            </a:solidFill>
            <a:round/>
            <a:headEnd/>
            <a:tailEnd/>
          </a:ln>
        </p:spPr>
        <p:txBody>
          <a:bodyPr anchor="ctr"/>
          <a:lstStyle/>
          <a:p>
            <a:pPr algn="ctr" defTabSz="1254125"/>
            <a:r>
              <a:rPr lang="fr-FR" sz="4000" b="1">
                <a:solidFill>
                  <a:schemeClr val="bg1"/>
                </a:solidFill>
              </a:rPr>
              <a:t>Se ruer</a:t>
            </a: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105476"/>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withEffect">
                                  <p:stCondLst>
                                    <p:cond delay="0"/>
                                  </p:stCondLst>
                                  <p:childTnLst>
                                    <p:animRot by="29700000">
                                      <p:cBhvr>
                                        <p:cTn id="6" dur="2000" fill="hold"/>
                                        <p:tgtEl>
                                          <p:spTgt spid="3"/>
                                        </p:tgtEl>
                                        <p:attrNameLst>
                                          <p:attrName>r</p:attrName>
                                        </p:attrNameLst>
                                      </p:cBhvr>
                                    </p:animRot>
                                  </p:childTnLst>
                                </p:cTn>
                              </p:par>
                              <p:par>
                                <p:cTn id="7" presetID="8" presetClass="emph" presetSubtype="0" fill="hold" nodeType="withEffect">
                                  <p:stCondLst>
                                    <p:cond delay="0"/>
                                  </p:stCondLst>
                                  <p:childTnLst>
                                    <p:animRot by="56700000">
                                      <p:cBhvr>
                                        <p:cTn id="8" dur="2000" fill="hold"/>
                                        <p:tgtEl>
                                          <p:spTgt spid="2"/>
                                        </p:tgtEl>
                                        <p:attrNameLst>
                                          <p:attrName>r</p:attrName>
                                        </p:attrNameLst>
                                      </p:cBhvr>
                                    </p:animRot>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05476"/>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7"/>
          <p:cNvGrpSpPr>
            <a:grpSpLocks/>
          </p:cNvGrpSpPr>
          <p:nvPr/>
        </p:nvGrpSpPr>
        <p:grpSpPr bwMode="auto">
          <a:xfrm>
            <a:off x="152400" y="-457200"/>
            <a:ext cx="6477000" cy="6629400"/>
            <a:chOff x="-228600" y="2209800"/>
            <a:chExt cx="4038600" cy="4114800"/>
          </a:xfrm>
        </p:grpSpPr>
        <p:graphicFrame>
          <p:nvGraphicFramePr>
            <p:cNvPr id="27" name="Graphique 5"/>
            <p:cNvGraphicFramePr>
              <a:graphicFrameLocks/>
            </p:cNvGraphicFramePr>
            <p:nvPr/>
          </p:nvGraphicFramePr>
          <p:xfrm>
            <a:off x="-228600" y="2209800"/>
            <a:ext cx="4038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9235" name="ZoneTexte 8"/>
            <p:cNvSpPr txBox="1">
              <a:spLocks noChangeArrowheads="1"/>
            </p:cNvSpPr>
            <p:nvPr/>
          </p:nvSpPr>
          <p:spPr bwMode="auto">
            <a:xfrm>
              <a:off x="1447800" y="5410201"/>
              <a:ext cx="794273" cy="229241"/>
            </a:xfrm>
            <a:prstGeom prst="rect">
              <a:avLst/>
            </a:prstGeom>
            <a:noFill/>
            <a:ln w="9525">
              <a:noFill/>
              <a:miter lim="800000"/>
              <a:headEnd/>
              <a:tailEnd/>
            </a:ln>
          </p:spPr>
          <p:txBody>
            <a:bodyPr>
              <a:spAutoFit/>
            </a:bodyPr>
            <a:lstStyle/>
            <a:p>
              <a:r>
                <a:rPr lang="fr-FR" sz="1800" b="1">
                  <a:solidFill>
                    <a:schemeClr val="bg1"/>
                  </a:solidFill>
                </a:rPr>
                <a:t>Imparfait</a:t>
              </a:r>
            </a:p>
          </p:txBody>
        </p:sp>
        <p:sp>
          <p:nvSpPr>
            <p:cNvPr id="9236" name="ZoneTexte 10"/>
            <p:cNvSpPr txBox="1">
              <a:spLocks noChangeArrowheads="1"/>
            </p:cNvSpPr>
            <p:nvPr/>
          </p:nvSpPr>
          <p:spPr bwMode="auto">
            <a:xfrm rot="7437395">
              <a:off x="2362512" y="5107715"/>
              <a:ext cx="713310" cy="209573"/>
            </a:xfrm>
            <a:prstGeom prst="rect">
              <a:avLst/>
            </a:prstGeom>
            <a:noFill/>
            <a:ln w="9525">
              <a:noFill/>
              <a:miter lim="800000"/>
              <a:headEnd/>
              <a:tailEnd/>
            </a:ln>
          </p:spPr>
          <p:txBody>
            <a:bodyPr>
              <a:spAutoFit/>
            </a:bodyPr>
            <a:lstStyle/>
            <a:p>
              <a:pPr algn="ctr"/>
              <a:r>
                <a:rPr lang="fr-FR" sz="1800" b="1">
                  <a:solidFill>
                    <a:schemeClr val="bg1"/>
                  </a:solidFill>
                </a:rPr>
                <a:t>Présent</a:t>
              </a:r>
            </a:p>
          </p:txBody>
        </p:sp>
        <p:sp>
          <p:nvSpPr>
            <p:cNvPr id="9237" name="ZoneTexte 11"/>
            <p:cNvSpPr txBox="1">
              <a:spLocks noChangeArrowheads="1"/>
            </p:cNvSpPr>
            <p:nvPr/>
          </p:nvSpPr>
          <p:spPr bwMode="auto">
            <a:xfrm rot="2233203">
              <a:off x="2226326" y="3138475"/>
              <a:ext cx="1074295" cy="401171"/>
            </a:xfrm>
            <a:prstGeom prst="rect">
              <a:avLst/>
            </a:prstGeom>
            <a:noFill/>
            <a:ln w="9525">
              <a:noFill/>
              <a:miter lim="800000"/>
              <a:headEnd/>
              <a:tailEnd/>
            </a:ln>
          </p:spPr>
          <p:txBody>
            <a:bodyPr>
              <a:spAutoFit/>
            </a:bodyPr>
            <a:lstStyle/>
            <a:p>
              <a:pPr algn="ctr"/>
              <a:r>
                <a:rPr lang="fr-FR" sz="1800" b="1">
                  <a:solidFill>
                    <a:schemeClr val="bg1"/>
                  </a:solidFill>
                </a:rPr>
                <a:t>Conditionnel</a:t>
              </a:r>
            </a:p>
            <a:p>
              <a:pPr algn="ctr"/>
              <a:r>
                <a:rPr lang="fr-FR" sz="1800" b="1">
                  <a:solidFill>
                    <a:schemeClr val="bg1"/>
                  </a:solidFill>
                </a:rPr>
                <a:t>présent</a:t>
              </a:r>
            </a:p>
          </p:txBody>
        </p:sp>
        <p:sp>
          <p:nvSpPr>
            <p:cNvPr id="9238" name="ZoneTexte 12"/>
            <p:cNvSpPr txBox="1">
              <a:spLocks noChangeArrowheads="1"/>
            </p:cNvSpPr>
            <p:nvPr/>
          </p:nvSpPr>
          <p:spPr bwMode="auto">
            <a:xfrm>
              <a:off x="1434353" y="2777359"/>
              <a:ext cx="685800" cy="208618"/>
            </a:xfrm>
            <a:prstGeom prst="rect">
              <a:avLst/>
            </a:prstGeom>
            <a:noFill/>
            <a:ln w="9525">
              <a:noFill/>
              <a:miter lim="800000"/>
              <a:headEnd/>
              <a:tailEnd/>
            </a:ln>
          </p:spPr>
          <p:txBody>
            <a:bodyPr>
              <a:spAutoFit/>
            </a:bodyPr>
            <a:lstStyle/>
            <a:p>
              <a:pPr algn="ctr"/>
              <a:r>
                <a:rPr lang="fr-FR" sz="1800" b="1">
                  <a:solidFill>
                    <a:schemeClr val="bg1"/>
                  </a:solidFill>
                </a:rPr>
                <a:t>Futur</a:t>
              </a:r>
            </a:p>
          </p:txBody>
        </p:sp>
        <p:sp>
          <p:nvSpPr>
            <p:cNvPr id="9239" name="ZoneTexte 13"/>
            <p:cNvSpPr txBox="1">
              <a:spLocks noChangeArrowheads="1"/>
            </p:cNvSpPr>
            <p:nvPr/>
          </p:nvSpPr>
          <p:spPr bwMode="auto">
            <a:xfrm rot="-2807679">
              <a:off x="368268" y="3109752"/>
              <a:ext cx="970439" cy="403006"/>
            </a:xfrm>
            <a:prstGeom prst="rect">
              <a:avLst/>
            </a:prstGeom>
            <a:noFill/>
            <a:ln w="9525">
              <a:noFill/>
              <a:miter lim="800000"/>
              <a:headEnd/>
              <a:tailEnd/>
            </a:ln>
          </p:spPr>
          <p:txBody>
            <a:bodyPr>
              <a:spAutoFit/>
            </a:bodyPr>
            <a:lstStyle/>
            <a:p>
              <a:pPr algn="ctr"/>
              <a:r>
                <a:rPr lang="fr-FR" sz="1800" b="1">
                  <a:solidFill>
                    <a:schemeClr val="bg1"/>
                  </a:solidFill>
                </a:rPr>
                <a:t>Subjonctif</a:t>
              </a:r>
            </a:p>
            <a:p>
              <a:pPr algn="ctr"/>
              <a:r>
                <a:rPr lang="fr-FR" sz="1800" b="1">
                  <a:solidFill>
                    <a:schemeClr val="bg1"/>
                  </a:solidFill>
                </a:rPr>
                <a:t>passé</a:t>
              </a:r>
            </a:p>
          </p:txBody>
        </p:sp>
        <p:sp>
          <p:nvSpPr>
            <p:cNvPr id="9240" name="ZoneTexte 14"/>
            <p:cNvSpPr txBox="1">
              <a:spLocks noChangeArrowheads="1"/>
            </p:cNvSpPr>
            <p:nvPr/>
          </p:nvSpPr>
          <p:spPr bwMode="auto">
            <a:xfrm rot="5117283">
              <a:off x="2672450" y="4055784"/>
              <a:ext cx="910236" cy="366753"/>
            </a:xfrm>
            <a:prstGeom prst="rect">
              <a:avLst/>
            </a:prstGeom>
            <a:noFill/>
            <a:ln w="9525">
              <a:noFill/>
              <a:miter lim="800000"/>
              <a:headEnd/>
              <a:tailEnd/>
            </a:ln>
          </p:spPr>
          <p:txBody>
            <a:bodyPr>
              <a:spAutoFit/>
            </a:bodyPr>
            <a:lstStyle/>
            <a:p>
              <a:pPr algn="ctr"/>
              <a:r>
                <a:rPr lang="fr-FR" sz="1800" b="1">
                  <a:solidFill>
                    <a:schemeClr val="bg1"/>
                  </a:solidFill>
                </a:rPr>
                <a:t>Plus-Que- </a:t>
              </a:r>
            </a:p>
            <a:p>
              <a:pPr algn="ctr"/>
              <a:r>
                <a:rPr lang="fr-FR" sz="1800" b="1">
                  <a:solidFill>
                    <a:schemeClr val="bg1"/>
                  </a:solidFill>
                </a:rPr>
                <a:t>Parfait</a:t>
              </a:r>
            </a:p>
          </p:txBody>
        </p:sp>
        <p:sp>
          <p:nvSpPr>
            <p:cNvPr id="9241" name="ZoneTexte 15"/>
            <p:cNvSpPr txBox="1">
              <a:spLocks noChangeArrowheads="1"/>
            </p:cNvSpPr>
            <p:nvPr/>
          </p:nvSpPr>
          <p:spPr bwMode="auto">
            <a:xfrm rot="-7930219">
              <a:off x="430482" y="5008114"/>
              <a:ext cx="872309" cy="403006"/>
            </a:xfrm>
            <a:prstGeom prst="rect">
              <a:avLst/>
            </a:prstGeom>
            <a:noFill/>
            <a:ln w="9525">
              <a:noFill/>
              <a:miter lim="800000"/>
              <a:headEnd/>
              <a:tailEnd/>
            </a:ln>
          </p:spPr>
          <p:txBody>
            <a:bodyPr>
              <a:spAutoFit/>
            </a:bodyPr>
            <a:lstStyle/>
            <a:p>
              <a:pPr algn="ctr"/>
              <a:r>
                <a:rPr lang="fr-FR" sz="1800" b="1">
                  <a:solidFill>
                    <a:schemeClr val="bg1"/>
                  </a:solidFill>
                </a:rPr>
                <a:t>Subjonctif </a:t>
              </a:r>
            </a:p>
            <a:p>
              <a:pPr algn="ctr"/>
              <a:r>
                <a:rPr lang="fr-FR" sz="1800" b="1">
                  <a:solidFill>
                    <a:schemeClr val="bg1"/>
                  </a:solidFill>
                </a:rPr>
                <a:t>présent</a:t>
              </a:r>
            </a:p>
          </p:txBody>
        </p:sp>
        <p:sp>
          <p:nvSpPr>
            <p:cNvPr id="9242" name="ZoneTexte 16"/>
            <p:cNvSpPr txBox="1">
              <a:spLocks noChangeArrowheads="1"/>
            </p:cNvSpPr>
            <p:nvPr/>
          </p:nvSpPr>
          <p:spPr bwMode="auto">
            <a:xfrm rot="-5668118">
              <a:off x="-72449" y="4095621"/>
              <a:ext cx="1024934" cy="403006"/>
            </a:xfrm>
            <a:prstGeom prst="rect">
              <a:avLst/>
            </a:prstGeom>
            <a:noFill/>
            <a:ln w="9525">
              <a:noFill/>
              <a:miter lim="800000"/>
              <a:headEnd/>
              <a:tailEnd/>
            </a:ln>
          </p:spPr>
          <p:txBody>
            <a:bodyPr>
              <a:spAutoFit/>
            </a:bodyPr>
            <a:lstStyle/>
            <a:p>
              <a:pPr algn="ctr"/>
              <a:r>
                <a:rPr lang="fr-FR" sz="1800" b="1">
                  <a:solidFill>
                    <a:schemeClr val="bg1"/>
                  </a:solidFill>
                </a:rPr>
                <a:t>Conditionnel passé</a:t>
              </a:r>
            </a:p>
          </p:txBody>
        </p:sp>
      </p:grpSp>
      <p:pic>
        <p:nvPicPr>
          <p:cNvPr id="105476" name="Image 17" descr="hors-tension-tournez-fenetres-icone-8808-96.png"/>
          <p:cNvPicPr>
            <a:picLocks noChangeAspect="1"/>
          </p:cNvPicPr>
          <p:nvPr/>
        </p:nvPicPr>
        <p:blipFill>
          <a:blip r:embed="rId3" cstate="print"/>
          <a:srcRect/>
          <a:stretch>
            <a:fillRect/>
          </a:stretch>
        </p:blipFill>
        <p:spPr bwMode="auto">
          <a:xfrm>
            <a:off x="6553200" y="914400"/>
            <a:ext cx="1600200" cy="1600200"/>
          </a:xfrm>
          <a:prstGeom prst="rect">
            <a:avLst/>
          </a:prstGeom>
          <a:noFill/>
          <a:ln w="9525">
            <a:noFill/>
            <a:miter lim="800000"/>
            <a:headEnd/>
            <a:tailEnd/>
          </a:ln>
        </p:spPr>
      </p:pic>
      <p:pic>
        <p:nvPicPr>
          <p:cNvPr id="9222" name="Image 21" descr="finition-icone-5713-96.png"/>
          <p:cNvPicPr>
            <a:picLocks noChangeAspect="1"/>
          </p:cNvPicPr>
          <p:nvPr/>
        </p:nvPicPr>
        <p:blipFill>
          <a:blip r:embed="rId4" cstate="print"/>
          <a:srcRect/>
          <a:stretch>
            <a:fillRect/>
          </a:stretch>
        </p:blipFill>
        <p:spPr bwMode="auto">
          <a:xfrm>
            <a:off x="6248400" y="2590800"/>
            <a:ext cx="1143000" cy="487363"/>
          </a:xfrm>
          <a:prstGeom prst="rect">
            <a:avLst/>
          </a:prstGeom>
          <a:gradFill rotWithShape="1">
            <a:gsLst>
              <a:gs pos="0">
                <a:srgbClr val="005A7F"/>
              </a:gs>
              <a:gs pos="50000">
                <a:srgbClr val="0084B8"/>
              </a:gs>
              <a:gs pos="100000">
                <a:srgbClr val="009EDB"/>
              </a:gs>
            </a:gsLst>
            <a:lin ang="0" scaled="1"/>
          </a:gradFill>
          <a:ln w="9525">
            <a:noFill/>
            <a:miter lim="800000"/>
            <a:headEnd/>
            <a:tailEnd/>
          </a:ln>
        </p:spPr>
      </p:pic>
      <p:pic>
        <p:nvPicPr>
          <p:cNvPr id="9223" name="Image 18" descr="finition-icone-5713-96.png"/>
          <p:cNvPicPr>
            <a:picLocks noChangeAspect="1"/>
          </p:cNvPicPr>
          <p:nvPr/>
        </p:nvPicPr>
        <p:blipFill>
          <a:blip r:embed="rId5" cstate="print"/>
          <a:srcRect/>
          <a:stretch>
            <a:fillRect/>
          </a:stretch>
        </p:blipFill>
        <p:spPr bwMode="auto">
          <a:xfrm>
            <a:off x="7391400" y="2590800"/>
            <a:ext cx="1143000" cy="487363"/>
          </a:xfrm>
          <a:prstGeom prst="rect">
            <a:avLst/>
          </a:prstGeom>
          <a:gradFill rotWithShape="1">
            <a:gsLst>
              <a:gs pos="0">
                <a:srgbClr val="005A7F"/>
              </a:gs>
              <a:gs pos="50000">
                <a:srgbClr val="0084B8"/>
              </a:gs>
              <a:gs pos="100000">
                <a:srgbClr val="009EDB"/>
              </a:gs>
            </a:gsLst>
            <a:lin ang="10800000" scaled="1"/>
          </a:gradFill>
          <a:ln w="9525">
            <a:noFill/>
            <a:miter lim="800000"/>
            <a:headEnd/>
            <a:tailEnd/>
          </a:ln>
        </p:spPr>
      </p:pic>
      <p:grpSp>
        <p:nvGrpSpPr>
          <p:cNvPr id="3" name="Groupe 23"/>
          <p:cNvGrpSpPr>
            <a:grpSpLocks/>
          </p:cNvGrpSpPr>
          <p:nvPr/>
        </p:nvGrpSpPr>
        <p:grpSpPr bwMode="auto">
          <a:xfrm>
            <a:off x="8153400" y="0"/>
            <a:ext cx="6477000" cy="5791200"/>
            <a:chOff x="8154000" y="0"/>
            <a:chExt cx="6476400" cy="5791200"/>
          </a:xfrm>
        </p:grpSpPr>
        <p:graphicFrame>
          <p:nvGraphicFramePr>
            <p:cNvPr id="28" name="Graphique 7"/>
            <p:cNvGraphicFramePr>
              <a:graphicFrameLocks/>
            </p:cNvGraphicFramePr>
            <p:nvPr/>
          </p:nvGraphicFramePr>
          <p:xfrm>
            <a:off x="8154000" y="0"/>
            <a:ext cx="6476400" cy="5791200"/>
          </p:xfrm>
          <a:graphic>
            <a:graphicData uri="http://schemas.openxmlformats.org/drawingml/2006/chart">
              <c:chart xmlns:c="http://schemas.openxmlformats.org/drawingml/2006/chart" xmlns:r="http://schemas.openxmlformats.org/officeDocument/2006/relationships" r:id="rId6"/>
            </a:graphicData>
          </a:graphic>
        </p:graphicFrame>
        <p:sp>
          <p:nvSpPr>
            <p:cNvPr id="9227" name="ZoneTexte 8"/>
            <p:cNvSpPr txBox="1">
              <a:spLocks noChangeArrowheads="1"/>
            </p:cNvSpPr>
            <p:nvPr/>
          </p:nvSpPr>
          <p:spPr bwMode="auto">
            <a:xfrm>
              <a:off x="10591800" y="4953000"/>
              <a:ext cx="1273834" cy="523220"/>
            </a:xfrm>
            <a:prstGeom prst="rect">
              <a:avLst/>
            </a:prstGeom>
            <a:noFill/>
            <a:ln w="9525">
              <a:noFill/>
              <a:miter lim="800000"/>
              <a:headEnd/>
              <a:tailEnd/>
            </a:ln>
          </p:spPr>
          <p:txBody>
            <a:bodyPr>
              <a:spAutoFit/>
            </a:bodyPr>
            <a:lstStyle/>
            <a:p>
              <a:pPr algn="ctr"/>
              <a:r>
                <a:rPr lang="fr-FR" sz="2800" b="1">
                  <a:solidFill>
                    <a:schemeClr val="bg1"/>
                  </a:solidFill>
                </a:rPr>
                <a:t>Ils</a:t>
              </a:r>
            </a:p>
          </p:txBody>
        </p:sp>
        <p:sp>
          <p:nvSpPr>
            <p:cNvPr id="9228" name="ZoneTexte 10"/>
            <p:cNvSpPr txBox="1">
              <a:spLocks noChangeArrowheads="1"/>
            </p:cNvSpPr>
            <p:nvPr/>
          </p:nvSpPr>
          <p:spPr bwMode="auto">
            <a:xfrm rot="7676222">
              <a:off x="12192501" y="4267510"/>
              <a:ext cx="1149222" cy="523220"/>
            </a:xfrm>
            <a:prstGeom prst="rect">
              <a:avLst/>
            </a:prstGeom>
            <a:noFill/>
            <a:ln w="9525">
              <a:noFill/>
              <a:miter lim="800000"/>
              <a:headEnd/>
              <a:tailEnd/>
            </a:ln>
          </p:spPr>
          <p:txBody>
            <a:bodyPr>
              <a:spAutoFit/>
            </a:bodyPr>
            <a:lstStyle/>
            <a:p>
              <a:pPr algn="ctr"/>
              <a:r>
                <a:rPr lang="fr-FR" sz="2800" b="1">
                  <a:solidFill>
                    <a:schemeClr val="bg1"/>
                  </a:solidFill>
                </a:rPr>
                <a:t>Elles</a:t>
              </a:r>
            </a:p>
          </p:txBody>
        </p:sp>
        <p:sp>
          <p:nvSpPr>
            <p:cNvPr id="9229" name="ZoneTexte 11"/>
            <p:cNvSpPr txBox="1">
              <a:spLocks noChangeArrowheads="1"/>
            </p:cNvSpPr>
            <p:nvPr/>
          </p:nvSpPr>
          <p:spPr bwMode="auto">
            <a:xfrm>
              <a:off x="12801600" y="2819400"/>
              <a:ext cx="1317975" cy="523220"/>
            </a:xfrm>
            <a:prstGeom prst="rect">
              <a:avLst/>
            </a:prstGeom>
            <a:noFill/>
            <a:ln w="9525">
              <a:noFill/>
              <a:miter lim="800000"/>
              <a:headEnd/>
              <a:tailEnd/>
            </a:ln>
          </p:spPr>
          <p:txBody>
            <a:bodyPr>
              <a:spAutoFit/>
            </a:bodyPr>
            <a:lstStyle/>
            <a:p>
              <a:pPr algn="ctr"/>
              <a:r>
                <a:rPr lang="fr-FR" sz="2800" b="1">
                  <a:solidFill>
                    <a:schemeClr val="bg1"/>
                  </a:solidFill>
                </a:rPr>
                <a:t>Vous</a:t>
              </a:r>
            </a:p>
          </p:txBody>
        </p:sp>
        <p:sp>
          <p:nvSpPr>
            <p:cNvPr id="9230" name="ZoneTexte 12"/>
            <p:cNvSpPr txBox="1">
              <a:spLocks noChangeArrowheads="1"/>
            </p:cNvSpPr>
            <p:nvPr/>
          </p:nvSpPr>
          <p:spPr bwMode="auto">
            <a:xfrm>
              <a:off x="11049000" y="457200"/>
              <a:ext cx="1099868" cy="523220"/>
            </a:xfrm>
            <a:prstGeom prst="rect">
              <a:avLst/>
            </a:prstGeom>
            <a:noFill/>
            <a:ln w="9525">
              <a:noFill/>
              <a:miter lim="800000"/>
              <a:headEnd/>
              <a:tailEnd/>
            </a:ln>
          </p:spPr>
          <p:txBody>
            <a:bodyPr>
              <a:spAutoFit/>
            </a:bodyPr>
            <a:lstStyle/>
            <a:p>
              <a:pPr algn="ctr"/>
              <a:r>
                <a:rPr lang="fr-FR" sz="2800" b="1">
                  <a:solidFill>
                    <a:schemeClr val="bg1"/>
                  </a:solidFill>
                </a:rPr>
                <a:t>Nous</a:t>
              </a:r>
            </a:p>
          </p:txBody>
        </p:sp>
        <p:sp>
          <p:nvSpPr>
            <p:cNvPr id="9231" name="ZoneTexte 13"/>
            <p:cNvSpPr txBox="1">
              <a:spLocks noChangeArrowheads="1"/>
            </p:cNvSpPr>
            <p:nvPr/>
          </p:nvSpPr>
          <p:spPr bwMode="auto">
            <a:xfrm rot="-2537223">
              <a:off x="9187616" y="941873"/>
              <a:ext cx="1149222" cy="523220"/>
            </a:xfrm>
            <a:prstGeom prst="rect">
              <a:avLst/>
            </a:prstGeom>
            <a:noFill/>
            <a:ln w="9525">
              <a:noFill/>
              <a:miter lim="800000"/>
              <a:headEnd/>
              <a:tailEnd/>
            </a:ln>
          </p:spPr>
          <p:txBody>
            <a:bodyPr>
              <a:spAutoFit/>
            </a:bodyPr>
            <a:lstStyle/>
            <a:p>
              <a:pPr algn="ctr"/>
              <a:r>
                <a:rPr lang="fr-FR" sz="2800" b="1">
                  <a:solidFill>
                    <a:schemeClr val="bg1"/>
                  </a:solidFill>
                </a:rPr>
                <a:t>Tu</a:t>
              </a:r>
            </a:p>
          </p:txBody>
        </p:sp>
        <p:sp>
          <p:nvSpPr>
            <p:cNvPr id="9232" name="ZoneTexte 14"/>
            <p:cNvSpPr txBox="1">
              <a:spLocks noChangeArrowheads="1"/>
            </p:cNvSpPr>
            <p:nvPr/>
          </p:nvSpPr>
          <p:spPr bwMode="auto">
            <a:xfrm rot="2702544">
              <a:off x="12302842" y="1173253"/>
              <a:ext cx="1466491" cy="523220"/>
            </a:xfrm>
            <a:prstGeom prst="rect">
              <a:avLst/>
            </a:prstGeom>
            <a:noFill/>
            <a:ln w="9525">
              <a:noFill/>
              <a:miter lim="800000"/>
              <a:headEnd/>
              <a:tailEnd/>
            </a:ln>
          </p:spPr>
          <p:txBody>
            <a:bodyPr>
              <a:spAutoFit/>
            </a:bodyPr>
            <a:lstStyle/>
            <a:p>
              <a:pPr algn="ctr"/>
              <a:r>
                <a:rPr lang="fr-FR" sz="2800" b="1">
                  <a:solidFill>
                    <a:schemeClr val="bg1"/>
                  </a:solidFill>
                </a:rPr>
                <a:t>Ils</a:t>
              </a:r>
            </a:p>
          </p:txBody>
        </p:sp>
        <p:sp>
          <p:nvSpPr>
            <p:cNvPr id="9233" name="ZoneTexte 15"/>
            <p:cNvSpPr txBox="1">
              <a:spLocks noChangeArrowheads="1"/>
            </p:cNvSpPr>
            <p:nvPr/>
          </p:nvSpPr>
          <p:spPr bwMode="auto">
            <a:xfrm rot="-7386397">
              <a:off x="8979804" y="4009270"/>
              <a:ext cx="1405387" cy="523220"/>
            </a:xfrm>
            <a:prstGeom prst="rect">
              <a:avLst/>
            </a:prstGeom>
            <a:noFill/>
            <a:ln w="9525">
              <a:noFill/>
              <a:miter lim="800000"/>
              <a:headEnd/>
              <a:tailEnd/>
            </a:ln>
          </p:spPr>
          <p:txBody>
            <a:bodyPr>
              <a:spAutoFit/>
            </a:bodyPr>
            <a:lstStyle/>
            <a:p>
              <a:pPr algn="ctr"/>
              <a:r>
                <a:rPr lang="fr-FR" sz="2800" b="1">
                  <a:solidFill>
                    <a:schemeClr val="bg1"/>
                  </a:solidFill>
                </a:rPr>
                <a:t>Elles</a:t>
              </a:r>
            </a:p>
          </p:txBody>
        </p:sp>
        <p:sp>
          <p:nvSpPr>
            <p:cNvPr id="9234" name="ZoneTexte 16"/>
            <p:cNvSpPr txBox="1">
              <a:spLocks noChangeArrowheads="1"/>
            </p:cNvSpPr>
            <p:nvPr/>
          </p:nvSpPr>
          <p:spPr bwMode="auto">
            <a:xfrm>
              <a:off x="8434105" y="2507505"/>
              <a:ext cx="1404606" cy="523220"/>
            </a:xfrm>
            <a:prstGeom prst="rect">
              <a:avLst/>
            </a:prstGeom>
            <a:noFill/>
            <a:ln w="9525">
              <a:noFill/>
              <a:miter lim="800000"/>
              <a:headEnd/>
              <a:tailEnd/>
            </a:ln>
          </p:spPr>
          <p:txBody>
            <a:bodyPr>
              <a:spAutoFit/>
            </a:bodyPr>
            <a:lstStyle/>
            <a:p>
              <a:pPr algn="ctr"/>
              <a:r>
                <a:rPr lang="fr-FR" sz="2800" b="1">
                  <a:solidFill>
                    <a:schemeClr val="bg1"/>
                  </a:solidFill>
                </a:rPr>
                <a:t>Je</a:t>
              </a:r>
            </a:p>
          </p:txBody>
        </p:sp>
      </p:grpSp>
      <p:sp>
        <p:nvSpPr>
          <p:cNvPr id="25" name="Rectangle à coins arrondis 24">
            <a:hlinkClick r:id="" action="ppaction://hlinkshowjump?jump=nextslide"/>
          </p:cNvPr>
          <p:cNvSpPr/>
          <p:nvPr/>
        </p:nvSpPr>
        <p:spPr bwMode="auto">
          <a:xfrm>
            <a:off x="6019800" y="3810000"/>
            <a:ext cx="2743200" cy="1143000"/>
          </a:xfrm>
          <a:prstGeom prst="roundRect">
            <a:avLst/>
          </a:prstGeom>
          <a:solidFill>
            <a:srgbClr val="FF0000"/>
          </a:solidFill>
          <a:ln w="952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228600" h="228600" prst="slope"/>
          </a:sp3d>
          <a:extLst>
            <a:ext uri="{AF507438-7753-43E0-B8FC-AC1667EBCBE1}"/>
          </a:extLst>
        </p:spPr>
        <p:txBody>
          <a:bodyPr anchor="ctr"/>
          <a:lstStyle/>
          <a:p>
            <a:pPr algn="ctr" defTabSz="1254125">
              <a:defRPr/>
            </a:pPr>
            <a:r>
              <a:rPr lang="fr-FR" b="1" dirty="0" smtClean="0">
                <a:solidFill>
                  <a:schemeClr val="bg1"/>
                </a:solidFill>
                <a:effectLst>
                  <a:reflection blurRad="6350" stA="50000" endA="300" endPos="50000" dist="29997" dir="5400000" sy="-100000" algn="bl" rotWithShape="0"/>
                </a:effectLst>
              </a:rPr>
              <a:t>J’ai trouvé la réponse</a:t>
            </a:r>
            <a:endParaRPr lang="fr-FR" b="1" dirty="0">
              <a:solidFill>
                <a:schemeClr val="bg1"/>
              </a:solidFill>
              <a:effectLst>
                <a:reflection blurRad="6350" stA="50000" endA="300" endPos="50000" dist="29997" dir="5400000" sy="-100000" algn="bl" rotWithShape="0"/>
              </a:effectLst>
            </a:endParaRPr>
          </a:p>
        </p:txBody>
      </p:sp>
      <p:sp>
        <p:nvSpPr>
          <p:cNvPr id="9226" name="Rectangle à coins arrondis 25"/>
          <p:cNvSpPr>
            <a:spLocks noChangeArrowheads="1"/>
          </p:cNvSpPr>
          <p:nvPr/>
        </p:nvSpPr>
        <p:spPr bwMode="auto">
          <a:xfrm>
            <a:off x="5410200" y="0"/>
            <a:ext cx="3886200" cy="990600"/>
          </a:xfrm>
          <a:prstGeom prst="roundRect">
            <a:avLst>
              <a:gd name="adj" fmla="val 16667"/>
            </a:avLst>
          </a:prstGeom>
          <a:noFill/>
          <a:ln w="9525" algn="ctr">
            <a:solidFill>
              <a:schemeClr val="tx1"/>
            </a:solidFill>
            <a:round/>
            <a:headEnd/>
            <a:tailEnd/>
          </a:ln>
        </p:spPr>
        <p:txBody>
          <a:bodyPr anchor="ctr"/>
          <a:lstStyle/>
          <a:p>
            <a:pPr algn="ctr" defTabSz="1254125"/>
            <a:r>
              <a:rPr lang="fr-FR" sz="4000" b="1">
                <a:solidFill>
                  <a:schemeClr val="bg1"/>
                </a:solidFill>
              </a:rPr>
              <a:t>Savoir</a:t>
            </a: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105476"/>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withEffect">
                                  <p:stCondLst>
                                    <p:cond delay="0"/>
                                  </p:stCondLst>
                                  <p:childTnLst>
                                    <p:animRot by="24300000">
                                      <p:cBhvr>
                                        <p:cTn id="6" dur="3000" fill="hold"/>
                                        <p:tgtEl>
                                          <p:spTgt spid="3"/>
                                        </p:tgtEl>
                                        <p:attrNameLst>
                                          <p:attrName>r</p:attrName>
                                        </p:attrNameLst>
                                      </p:cBhvr>
                                    </p:animRot>
                                  </p:childTnLst>
                                </p:cTn>
                              </p:par>
                              <p:par>
                                <p:cTn id="7" presetID="8" presetClass="emph" presetSubtype="0" fill="hold" nodeType="withEffect">
                                  <p:stCondLst>
                                    <p:cond delay="0"/>
                                  </p:stCondLst>
                                  <p:childTnLst>
                                    <p:animRot by="24300000">
                                      <p:cBhvr>
                                        <p:cTn id="8" dur="3000" fill="hold"/>
                                        <p:tgtEl>
                                          <p:spTgt spid="2"/>
                                        </p:tgtEl>
                                        <p:attrNameLst>
                                          <p:attrName>r</p:attrName>
                                        </p:attrNameLst>
                                      </p:cBhvr>
                                    </p:animRot>
                                  </p:childTnLst>
                                </p:cTn>
                              </p:par>
                            </p:childTnLst>
                          </p:cTn>
                        </p:par>
                        <p:par>
                          <p:cTn id="9" fill="hold">
                            <p:stCondLst>
                              <p:cond delay="3000"/>
                            </p:stCondLst>
                            <p:childTnLst>
                              <p:par>
                                <p:cTn id="10" presetID="1" presetClass="entr" presetSubtype="0" fill="hold" nodeType="afterEffect">
                                  <p:stCondLst>
                                    <p:cond delay="100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05476"/>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7"/>
          <p:cNvGrpSpPr>
            <a:grpSpLocks/>
          </p:cNvGrpSpPr>
          <p:nvPr/>
        </p:nvGrpSpPr>
        <p:grpSpPr bwMode="auto">
          <a:xfrm>
            <a:off x="152400" y="-457200"/>
            <a:ext cx="6477000" cy="6629400"/>
            <a:chOff x="-228600" y="2209800"/>
            <a:chExt cx="4038600" cy="4114800"/>
          </a:xfrm>
        </p:grpSpPr>
        <p:graphicFrame>
          <p:nvGraphicFramePr>
            <p:cNvPr id="27" name="Graphique 5"/>
            <p:cNvGraphicFramePr>
              <a:graphicFrameLocks/>
            </p:cNvGraphicFramePr>
            <p:nvPr/>
          </p:nvGraphicFramePr>
          <p:xfrm>
            <a:off x="-228600" y="2209800"/>
            <a:ext cx="4038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10259" name="ZoneTexte 8"/>
            <p:cNvSpPr txBox="1">
              <a:spLocks noChangeArrowheads="1"/>
            </p:cNvSpPr>
            <p:nvPr/>
          </p:nvSpPr>
          <p:spPr bwMode="auto">
            <a:xfrm>
              <a:off x="1447800" y="5410201"/>
              <a:ext cx="794273" cy="229241"/>
            </a:xfrm>
            <a:prstGeom prst="rect">
              <a:avLst/>
            </a:prstGeom>
            <a:noFill/>
            <a:ln w="9525">
              <a:noFill/>
              <a:miter lim="800000"/>
              <a:headEnd/>
              <a:tailEnd/>
            </a:ln>
          </p:spPr>
          <p:txBody>
            <a:bodyPr>
              <a:spAutoFit/>
            </a:bodyPr>
            <a:lstStyle/>
            <a:p>
              <a:r>
                <a:rPr lang="fr-FR" sz="1800" b="1">
                  <a:solidFill>
                    <a:schemeClr val="bg1"/>
                  </a:solidFill>
                </a:rPr>
                <a:t>Imparfait</a:t>
              </a:r>
            </a:p>
          </p:txBody>
        </p:sp>
        <p:sp>
          <p:nvSpPr>
            <p:cNvPr id="10260" name="ZoneTexte 10"/>
            <p:cNvSpPr txBox="1">
              <a:spLocks noChangeArrowheads="1"/>
            </p:cNvSpPr>
            <p:nvPr/>
          </p:nvSpPr>
          <p:spPr bwMode="auto">
            <a:xfrm rot="7437395">
              <a:off x="2362512" y="5107715"/>
              <a:ext cx="713310" cy="209573"/>
            </a:xfrm>
            <a:prstGeom prst="rect">
              <a:avLst/>
            </a:prstGeom>
            <a:noFill/>
            <a:ln w="9525">
              <a:noFill/>
              <a:miter lim="800000"/>
              <a:headEnd/>
              <a:tailEnd/>
            </a:ln>
          </p:spPr>
          <p:txBody>
            <a:bodyPr>
              <a:spAutoFit/>
            </a:bodyPr>
            <a:lstStyle/>
            <a:p>
              <a:pPr algn="ctr"/>
              <a:r>
                <a:rPr lang="fr-FR" sz="1800" b="1">
                  <a:solidFill>
                    <a:schemeClr val="bg1"/>
                  </a:solidFill>
                </a:rPr>
                <a:t>Présent</a:t>
              </a:r>
            </a:p>
          </p:txBody>
        </p:sp>
        <p:sp>
          <p:nvSpPr>
            <p:cNvPr id="10261" name="ZoneTexte 11"/>
            <p:cNvSpPr txBox="1">
              <a:spLocks noChangeArrowheads="1"/>
            </p:cNvSpPr>
            <p:nvPr/>
          </p:nvSpPr>
          <p:spPr bwMode="auto">
            <a:xfrm>
              <a:off x="1386840" y="2730062"/>
              <a:ext cx="821796" cy="365082"/>
            </a:xfrm>
            <a:prstGeom prst="rect">
              <a:avLst/>
            </a:prstGeom>
            <a:noFill/>
            <a:ln w="9525">
              <a:noFill/>
              <a:miter lim="800000"/>
              <a:headEnd/>
              <a:tailEnd/>
            </a:ln>
          </p:spPr>
          <p:txBody>
            <a:bodyPr>
              <a:spAutoFit/>
            </a:bodyPr>
            <a:lstStyle/>
            <a:p>
              <a:pPr algn="ctr"/>
              <a:r>
                <a:rPr lang="fr-FR" sz="1800" b="1">
                  <a:solidFill>
                    <a:schemeClr val="bg1"/>
                  </a:solidFill>
                </a:rPr>
                <a:t>Passé-Composé</a:t>
              </a:r>
            </a:p>
          </p:txBody>
        </p:sp>
        <p:sp>
          <p:nvSpPr>
            <p:cNvPr id="10262" name="ZoneTexte 12"/>
            <p:cNvSpPr txBox="1">
              <a:spLocks noChangeArrowheads="1"/>
            </p:cNvSpPr>
            <p:nvPr/>
          </p:nvSpPr>
          <p:spPr bwMode="auto">
            <a:xfrm>
              <a:off x="2337099" y="4054366"/>
              <a:ext cx="1065903" cy="401171"/>
            </a:xfrm>
            <a:prstGeom prst="rect">
              <a:avLst/>
            </a:prstGeom>
            <a:noFill/>
            <a:ln w="9525">
              <a:noFill/>
              <a:miter lim="800000"/>
              <a:headEnd/>
              <a:tailEnd/>
            </a:ln>
          </p:spPr>
          <p:txBody>
            <a:bodyPr>
              <a:spAutoFit/>
            </a:bodyPr>
            <a:lstStyle/>
            <a:p>
              <a:pPr algn="ctr"/>
              <a:r>
                <a:rPr lang="fr-FR" sz="1800" b="1">
                  <a:solidFill>
                    <a:schemeClr val="bg1"/>
                  </a:solidFill>
                </a:rPr>
                <a:t>Conditionnel </a:t>
              </a:r>
            </a:p>
            <a:p>
              <a:pPr algn="ctr"/>
              <a:r>
                <a:rPr lang="fr-FR" sz="1800" b="1">
                  <a:solidFill>
                    <a:schemeClr val="bg1"/>
                  </a:solidFill>
                </a:rPr>
                <a:t>présent</a:t>
              </a:r>
            </a:p>
          </p:txBody>
        </p:sp>
        <p:sp>
          <p:nvSpPr>
            <p:cNvPr id="10263" name="ZoneTexte 13"/>
            <p:cNvSpPr txBox="1">
              <a:spLocks noChangeArrowheads="1"/>
            </p:cNvSpPr>
            <p:nvPr/>
          </p:nvSpPr>
          <p:spPr bwMode="auto">
            <a:xfrm rot="-2807679">
              <a:off x="322288" y="3158483"/>
              <a:ext cx="970439" cy="403006"/>
            </a:xfrm>
            <a:prstGeom prst="rect">
              <a:avLst/>
            </a:prstGeom>
            <a:noFill/>
            <a:ln w="9525">
              <a:noFill/>
              <a:miter lim="800000"/>
              <a:headEnd/>
              <a:tailEnd/>
            </a:ln>
          </p:spPr>
          <p:txBody>
            <a:bodyPr>
              <a:spAutoFit/>
            </a:bodyPr>
            <a:lstStyle/>
            <a:p>
              <a:pPr algn="ctr"/>
              <a:r>
                <a:rPr lang="fr-FR" sz="1800" b="1">
                  <a:solidFill>
                    <a:schemeClr val="bg1"/>
                  </a:solidFill>
                </a:rPr>
                <a:t>Subjonctif passé</a:t>
              </a:r>
            </a:p>
          </p:txBody>
        </p:sp>
        <p:sp>
          <p:nvSpPr>
            <p:cNvPr id="10264" name="ZoneTexte 14"/>
            <p:cNvSpPr txBox="1">
              <a:spLocks noChangeArrowheads="1"/>
            </p:cNvSpPr>
            <p:nvPr/>
          </p:nvSpPr>
          <p:spPr bwMode="auto">
            <a:xfrm rot="2507466">
              <a:off x="2247957" y="3128807"/>
              <a:ext cx="914400" cy="365082"/>
            </a:xfrm>
            <a:prstGeom prst="rect">
              <a:avLst/>
            </a:prstGeom>
            <a:noFill/>
            <a:ln w="9525">
              <a:noFill/>
              <a:miter lim="800000"/>
              <a:headEnd/>
              <a:tailEnd/>
            </a:ln>
          </p:spPr>
          <p:txBody>
            <a:bodyPr>
              <a:spAutoFit/>
            </a:bodyPr>
            <a:lstStyle/>
            <a:p>
              <a:pPr algn="ctr"/>
              <a:r>
                <a:rPr lang="fr-FR" sz="1800" b="1">
                  <a:solidFill>
                    <a:schemeClr val="bg1"/>
                  </a:solidFill>
                </a:rPr>
                <a:t>Plus-Que- </a:t>
              </a:r>
            </a:p>
            <a:p>
              <a:pPr algn="ctr"/>
              <a:r>
                <a:rPr lang="fr-FR" sz="1800" b="1">
                  <a:solidFill>
                    <a:schemeClr val="bg1"/>
                  </a:solidFill>
                </a:rPr>
                <a:t>Parfait</a:t>
              </a:r>
            </a:p>
          </p:txBody>
        </p:sp>
        <p:sp>
          <p:nvSpPr>
            <p:cNvPr id="10265" name="ZoneTexte 15"/>
            <p:cNvSpPr txBox="1">
              <a:spLocks noChangeArrowheads="1"/>
            </p:cNvSpPr>
            <p:nvPr/>
          </p:nvSpPr>
          <p:spPr bwMode="auto">
            <a:xfrm rot="-7930219">
              <a:off x="341902" y="5020601"/>
              <a:ext cx="1072196" cy="403006"/>
            </a:xfrm>
            <a:prstGeom prst="rect">
              <a:avLst/>
            </a:prstGeom>
            <a:noFill/>
            <a:ln w="9525">
              <a:noFill/>
              <a:miter lim="800000"/>
              <a:headEnd/>
              <a:tailEnd/>
            </a:ln>
          </p:spPr>
          <p:txBody>
            <a:bodyPr>
              <a:spAutoFit/>
            </a:bodyPr>
            <a:lstStyle/>
            <a:p>
              <a:pPr algn="ctr"/>
              <a:r>
                <a:rPr lang="fr-FR" sz="1800" b="1">
                  <a:solidFill>
                    <a:schemeClr val="bg1"/>
                  </a:solidFill>
                </a:rPr>
                <a:t>Conditionnel passé</a:t>
              </a:r>
            </a:p>
          </p:txBody>
        </p:sp>
        <p:sp>
          <p:nvSpPr>
            <p:cNvPr id="10266" name="ZoneTexte 16"/>
            <p:cNvSpPr txBox="1">
              <a:spLocks noChangeArrowheads="1"/>
            </p:cNvSpPr>
            <p:nvPr/>
          </p:nvSpPr>
          <p:spPr bwMode="auto">
            <a:xfrm>
              <a:off x="167165" y="4103641"/>
              <a:ext cx="875813" cy="401171"/>
            </a:xfrm>
            <a:prstGeom prst="rect">
              <a:avLst/>
            </a:prstGeom>
            <a:noFill/>
            <a:ln w="9525">
              <a:noFill/>
              <a:miter lim="800000"/>
              <a:headEnd/>
              <a:tailEnd/>
            </a:ln>
          </p:spPr>
          <p:txBody>
            <a:bodyPr>
              <a:spAutoFit/>
            </a:bodyPr>
            <a:lstStyle/>
            <a:p>
              <a:pPr algn="ctr"/>
              <a:r>
                <a:rPr lang="fr-FR" sz="1800" b="1">
                  <a:solidFill>
                    <a:schemeClr val="bg1"/>
                  </a:solidFill>
                </a:rPr>
                <a:t>Subjonctif présent</a:t>
              </a:r>
            </a:p>
          </p:txBody>
        </p:sp>
      </p:grpSp>
      <p:pic>
        <p:nvPicPr>
          <p:cNvPr id="105476" name="Image 17" descr="hors-tension-tournez-fenetres-icone-8808-96.png"/>
          <p:cNvPicPr>
            <a:picLocks noChangeAspect="1"/>
          </p:cNvPicPr>
          <p:nvPr/>
        </p:nvPicPr>
        <p:blipFill>
          <a:blip r:embed="rId3" cstate="print"/>
          <a:srcRect/>
          <a:stretch>
            <a:fillRect/>
          </a:stretch>
        </p:blipFill>
        <p:spPr bwMode="auto">
          <a:xfrm>
            <a:off x="6553200" y="914400"/>
            <a:ext cx="1600200" cy="1600200"/>
          </a:xfrm>
          <a:prstGeom prst="rect">
            <a:avLst/>
          </a:prstGeom>
          <a:noFill/>
          <a:ln w="9525">
            <a:noFill/>
            <a:miter lim="800000"/>
            <a:headEnd/>
            <a:tailEnd/>
          </a:ln>
        </p:spPr>
      </p:pic>
      <p:pic>
        <p:nvPicPr>
          <p:cNvPr id="10246" name="Image 21" descr="finition-icone-5713-96.png"/>
          <p:cNvPicPr>
            <a:picLocks noChangeAspect="1"/>
          </p:cNvPicPr>
          <p:nvPr/>
        </p:nvPicPr>
        <p:blipFill>
          <a:blip r:embed="rId4" cstate="print"/>
          <a:srcRect/>
          <a:stretch>
            <a:fillRect/>
          </a:stretch>
        </p:blipFill>
        <p:spPr bwMode="auto">
          <a:xfrm>
            <a:off x="6248400" y="2590800"/>
            <a:ext cx="1143000" cy="487363"/>
          </a:xfrm>
          <a:prstGeom prst="rect">
            <a:avLst/>
          </a:prstGeom>
          <a:gradFill rotWithShape="1">
            <a:gsLst>
              <a:gs pos="0">
                <a:srgbClr val="005A7F"/>
              </a:gs>
              <a:gs pos="50000">
                <a:srgbClr val="0084B8"/>
              </a:gs>
              <a:gs pos="100000">
                <a:srgbClr val="009EDB"/>
              </a:gs>
            </a:gsLst>
            <a:lin ang="0" scaled="1"/>
          </a:gradFill>
          <a:ln w="9525">
            <a:noFill/>
            <a:miter lim="800000"/>
            <a:headEnd/>
            <a:tailEnd/>
          </a:ln>
        </p:spPr>
      </p:pic>
      <p:pic>
        <p:nvPicPr>
          <p:cNvPr id="10247" name="Image 18" descr="finition-icone-5713-96.png"/>
          <p:cNvPicPr>
            <a:picLocks noChangeAspect="1"/>
          </p:cNvPicPr>
          <p:nvPr/>
        </p:nvPicPr>
        <p:blipFill>
          <a:blip r:embed="rId5" cstate="print"/>
          <a:srcRect/>
          <a:stretch>
            <a:fillRect/>
          </a:stretch>
        </p:blipFill>
        <p:spPr bwMode="auto">
          <a:xfrm>
            <a:off x="7391400" y="2590800"/>
            <a:ext cx="1143000" cy="487363"/>
          </a:xfrm>
          <a:prstGeom prst="rect">
            <a:avLst/>
          </a:prstGeom>
          <a:gradFill rotWithShape="1">
            <a:gsLst>
              <a:gs pos="0">
                <a:srgbClr val="005A7F"/>
              </a:gs>
              <a:gs pos="50000">
                <a:srgbClr val="0084B8"/>
              </a:gs>
              <a:gs pos="100000">
                <a:srgbClr val="009EDB"/>
              </a:gs>
            </a:gsLst>
            <a:lin ang="10800000" scaled="1"/>
          </a:gradFill>
          <a:ln w="9525">
            <a:noFill/>
            <a:miter lim="800000"/>
            <a:headEnd/>
            <a:tailEnd/>
          </a:ln>
        </p:spPr>
      </p:pic>
      <p:grpSp>
        <p:nvGrpSpPr>
          <p:cNvPr id="3" name="Groupe 23"/>
          <p:cNvGrpSpPr>
            <a:grpSpLocks/>
          </p:cNvGrpSpPr>
          <p:nvPr/>
        </p:nvGrpSpPr>
        <p:grpSpPr bwMode="auto">
          <a:xfrm>
            <a:off x="8153400" y="0"/>
            <a:ext cx="6477000" cy="5791200"/>
            <a:chOff x="8154000" y="0"/>
            <a:chExt cx="6476400" cy="5791200"/>
          </a:xfrm>
        </p:grpSpPr>
        <p:graphicFrame>
          <p:nvGraphicFramePr>
            <p:cNvPr id="28" name="Graphique 7"/>
            <p:cNvGraphicFramePr>
              <a:graphicFrameLocks/>
            </p:cNvGraphicFramePr>
            <p:nvPr/>
          </p:nvGraphicFramePr>
          <p:xfrm>
            <a:off x="8154000" y="0"/>
            <a:ext cx="6476400" cy="5791200"/>
          </p:xfrm>
          <a:graphic>
            <a:graphicData uri="http://schemas.openxmlformats.org/drawingml/2006/chart">
              <c:chart xmlns:c="http://schemas.openxmlformats.org/drawingml/2006/chart" xmlns:r="http://schemas.openxmlformats.org/officeDocument/2006/relationships" r:id="rId6"/>
            </a:graphicData>
          </a:graphic>
        </p:graphicFrame>
        <p:sp>
          <p:nvSpPr>
            <p:cNvPr id="10251" name="ZoneTexte 8"/>
            <p:cNvSpPr txBox="1">
              <a:spLocks noChangeArrowheads="1"/>
            </p:cNvSpPr>
            <p:nvPr/>
          </p:nvSpPr>
          <p:spPr bwMode="auto">
            <a:xfrm>
              <a:off x="10591800" y="4953000"/>
              <a:ext cx="1273834" cy="523220"/>
            </a:xfrm>
            <a:prstGeom prst="rect">
              <a:avLst/>
            </a:prstGeom>
            <a:noFill/>
            <a:ln w="9525">
              <a:noFill/>
              <a:miter lim="800000"/>
              <a:headEnd/>
              <a:tailEnd/>
            </a:ln>
          </p:spPr>
          <p:txBody>
            <a:bodyPr>
              <a:spAutoFit/>
            </a:bodyPr>
            <a:lstStyle/>
            <a:p>
              <a:pPr algn="ctr"/>
              <a:r>
                <a:rPr lang="fr-FR" sz="2800" b="1">
                  <a:solidFill>
                    <a:schemeClr val="bg1"/>
                  </a:solidFill>
                </a:rPr>
                <a:t>Ils</a:t>
              </a:r>
            </a:p>
          </p:txBody>
        </p:sp>
        <p:sp>
          <p:nvSpPr>
            <p:cNvPr id="10252" name="ZoneTexte 10"/>
            <p:cNvSpPr txBox="1">
              <a:spLocks noChangeArrowheads="1"/>
            </p:cNvSpPr>
            <p:nvPr/>
          </p:nvSpPr>
          <p:spPr bwMode="auto">
            <a:xfrm rot="7676222">
              <a:off x="12192501" y="4267510"/>
              <a:ext cx="1149222" cy="523220"/>
            </a:xfrm>
            <a:prstGeom prst="rect">
              <a:avLst/>
            </a:prstGeom>
            <a:noFill/>
            <a:ln w="9525">
              <a:noFill/>
              <a:miter lim="800000"/>
              <a:headEnd/>
              <a:tailEnd/>
            </a:ln>
          </p:spPr>
          <p:txBody>
            <a:bodyPr>
              <a:spAutoFit/>
            </a:bodyPr>
            <a:lstStyle/>
            <a:p>
              <a:pPr algn="ctr"/>
              <a:r>
                <a:rPr lang="fr-FR" sz="2800" b="1">
                  <a:solidFill>
                    <a:schemeClr val="bg1"/>
                  </a:solidFill>
                </a:rPr>
                <a:t>Elles</a:t>
              </a:r>
            </a:p>
          </p:txBody>
        </p:sp>
        <p:sp>
          <p:nvSpPr>
            <p:cNvPr id="10253" name="ZoneTexte 11"/>
            <p:cNvSpPr txBox="1">
              <a:spLocks noChangeArrowheads="1"/>
            </p:cNvSpPr>
            <p:nvPr/>
          </p:nvSpPr>
          <p:spPr bwMode="auto">
            <a:xfrm>
              <a:off x="12801600" y="2819400"/>
              <a:ext cx="1317975" cy="523220"/>
            </a:xfrm>
            <a:prstGeom prst="rect">
              <a:avLst/>
            </a:prstGeom>
            <a:noFill/>
            <a:ln w="9525">
              <a:noFill/>
              <a:miter lim="800000"/>
              <a:headEnd/>
              <a:tailEnd/>
            </a:ln>
          </p:spPr>
          <p:txBody>
            <a:bodyPr>
              <a:spAutoFit/>
            </a:bodyPr>
            <a:lstStyle/>
            <a:p>
              <a:pPr algn="ctr"/>
              <a:r>
                <a:rPr lang="fr-FR" sz="2800" b="1">
                  <a:solidFill>
                    <a:schemeClr val="bg1"/>
                  </a:solidFill>
                </a:rPr>
                <a:t>Vous</a:t>
              </a:r>
            </a:p>
          </p:txBody>
        </p:sp>
        <p:sp>
          <p:nvSpPr>
            <p:cNvPr id="10254" name="ZoneTexte 12"/>
            <p:cNvSpPr txBox="1">
              <a:spLocks noChangeArrowheads="1"/>
            </p:cNvSpPr>
            <p:nvPr/>
          </p:nvSpPr>
          <p:spPr bwMode="auto">
            <a:xfrm>
              <a:off x="11049000" y="457200"/>
              <a:ext cx="1099868" cy="523220"/>
            </a:xfrm>
            <a:prstGeom prst="rect">
              <a:avLst/>
            </a:prstGeom>
            <a:noFill/>
            <a:ln w="9525">
              <a:noFill/>
              <a:miter lim="800000"/>
              <a:headEnd/>
              <a:tailEnd/>
            </a:ln>
          </p:spPr>
          <p:txBody>
            <a:bodyPr>
              <a:spAutoFit/>
            </a:bodyPr>
            <a:lstStyle/>
            <a:p>
              <a:pPr algn="ctr"/>
              <a:r>
                <a:rPr lang="fr-FR" sz="2800" b="1">
                  <a:solidFill>
                    <a:schemeClr val="bg1"/>
                  </a:solidFill>
                </a:rPr>
                <a:t>Nous</a:t>
              </a:r>
            </a:p>
          </p:txBody>
        </p:sp>
        <p:sp>
          <p:nvSpPr>
            <p:cNvPr id="10255" name="ZoneTexte 13"/>
            <p:cNvSpPr txBox="1">
              <a:spLocks noChangeArrowheads="1"/>
            </p:cNvSpPr>
            <p:nvPr/>
          </p:nvSpPr>
          <p:spPr bwMode="auto">
            <a:xfrm rot="-2537223">
              <a:off x="9187616" y="941873"/>
              <a:ext cx="1149222" cy="523220"/>
            </a:xfrm>
            <a:prstGeom prst="rect">
              <a:avLst/>
            </a:prstGeom>
            <a:noFill/>
            <a:ln w="9525">
              <a:noFill/>
              <a:miter lim="800000"/>
              <a:headEnd/>
              <a:tailEnd/>
            </a:ln>
          </p:spPr>
          <p:txBody>
            <a:bodyPr>
              <a:spAutoFit/>
            </a:bodyPr>
            <a:lstStyle/>
            <a:p>
              <a:pPr algn="ctr"/>
              <a:r>
                <a:rPr lang="fr-FR" sz="2800" b="1">
                  <a:solidFill>
                    <a:schemeClr val="bg1"/>
                  </a:solidFill>
                </a:rPr>
                <a:t>Tu</a:t>
              </a:r>
            </a:p>
          </p:txBody>
        </p:sp>
        <p:sp>
          <p:nvSpPr>
            <p:cNvPr id="10256" name="ZoneTexte 14"/>
            <p:cNvSpPr txBox="1">
              <a:spLocks noChangeArrowheads="1"/>
            </p:cNvSpPr>
            <p:nvPr/>
          </p:nvSpPr>
          <p:spPr bwMode="auto">
            <a:xfrm rot="2702544">
              <a:off x="12302842" y="1173253"/>
              <a:ext cx="1466491" cy="523220"/>
            </a:xfrm>
            <a:prstGeom prst="rect">
              <a:avLst/>
            </a:prstGeom>
            <a:noFill/>
            <a:ln w="9525">
              <a:noFill/>
              <a:miter lim="800000"/>
              <a:headEnd/>
              <a:tailEnd/>
            </a:ln>
          </p:spPr>
          <p:txBody>
            <a:bodyPr>
              <a:spAutoFit/>
            </a:bodyPr>
            <a:lstStyle/>
            <a:p>
              <a:pPr algn="ctr"/>
              <a:r>
                <a:rPr lang="fr-FR" sz="2800" b="1">
                  <a:solidFill>
                    <a:schemeClr val="bg1"/>
                  </a:solidFill>
                </a:rPr>
                <a:t>Ils</a:t>
              </a:r>
            </a:p>
          </p:txBody>
        </p:sp>
        <p:sp>
          <p:nvSpPr>
            <p:cNvPr id="10257" name="ZoneTexte 15"/>
            <p:cNvSpPr txBox="1">
              <a:spLocks noChangeArrowheads="1"/>
            </p:cNvSpPr>
            <p:nvPr/>
          </p:nvSpPr>
          <p:spPr bwMode="auto">
            <a:xfrm rot="-7386397">
              <a:off x="8979804" y="4009270"/>
              <a:ext cx="1405387" cy="523220"/>
            </a:xfrm>
            <a:prstGeom prst="rect">
              <a:avLst/>
            </a:prstGeom>
            <a:noFill/>
            <a:ln w="9525">
              <a:noFill/>
              <a:miter lim="800000"/>
              <a:headEnd/>
              <a:tailEnd/>
            </a:ln>
          </p:spPr>
          <p:txBody>
            <a:bodyPr>
              <a:spAutoFit/>
            </a:bodyPr>
            <a:lstStyle/>
            <a:p>
              <a:pPr algn="ctr"/>
              <a:r>
                <a:rPr lang="fr-FR" sz="2800" b="1">
                  <a:solidFill>
                    <a:schemeClr val="bg1"/>
                  </a:solidFill>
                </a:rPr>
                <a:t>Elles</a:t>
              </a:r>
            </a:p>
          </p:txBody>
        </p:sp>
        <p:sp>
          <p:nvSpPr>
            <p:cNvPr id="10258" name="ZoneTexte 16"/>
            <p:cNvSpPr txBox="1">
              <a:spLocks noChangeArrowheads="1"/>
            </p:cNvSpPr>
            <p:nvPr/>
          </p:nvSpPr>
          <p:spPr bwMode="auto">
            <a:xfrm>
              <a:off x="8434105" y="2507505"/>
              <a:ext cx="1404606" cy="523220"/>
            </a:xfrm>
            <a:prstGeom prst="rect">
              <a:avLst/>
            </a:prstGeom>
            <a:noFill/>
            <a:ln w="9525">
              <a:noFill/>
              <a:miter lim="800000"/>
              <a:headEnd/>
              <a:tailEnd/>
            </a:ln>
          </p:spPr>
          <p:txBody>
            <a:bodyPr>
              <a:spAutoFit/>
            </a:bodyPr>
            <a:lstStyle/>
            <a:p>
              <a:pPr algn="ctr"/>
              <a:r>
                <a:rPr lang="fr-FR" sz="2800" b="1">
                  <a:solidFill>
                    <a:schemeClr val="bg1"/>
                  </a:solidFill>
                </a:rPr>
                <a:t>Je</a:t>
              </a:r>
            </a:p>
          </p:txBody>
        </p:sp>
      </p:grpSp>
      <p:sp>
        <p:nvSpPr>
          <p:cNvPr id="25" name="Rectangle à coins arrondis 24">
            <a:hlinkClick r:id="" action="ppaction://hlinkshowjump?jump=nextslide"/>
          </p:cNvPr>
          <p:cNvSpPr/>
          <p:nvPr/>
        </p:nvSpPr>
        <p:spPr bwMode="auto">
          <a:xfrm>
            <a:off x="6019800" y="3810000"/>
            <a:ext cx="2743200" cy="1143000"/>
          </a:xfrm>
          <a:prstGeom prst="roundRect">
            <a:avLst/>
          </a:prstGeom>
          <a:solidFill>
            <a:srgbClr val="FF0000"/>
          </a:solidFill>
          <a:ln w="952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228600" h="228600" prst="slope"/>
          </a:sp3d>
          <a:extLst>
            <a:ext uri="{AF507438-7753-43E0-B8FC-AC1667EBCBE1}"/>
          </a:extLst>
        </p:spPr>
        <p:txBody>
          <a:bodyPr anchor="ctr"/>
          <a:lstStyle/>
          <a:p>
            <a:pPr algn="ctr" defTabSz="1254125">
              <a:defRPr/>
            </a:pPr>
            <a:r>
              <a:rPr lang="fr-FR" b="1" dirty="0" smtClean="0">
                <a:solidFill>
                  <a:schemeClr val="bg1"/>
                </a:solidFill>
                <a:effectLst>
                  <a:reflection blurRad="6350" stA="50000" endA="300" endPos="50000" dist="29997" dir="5400000" sy="-100000" algn="bl" rotWithShape="0"/>
                </a:effectLst>
              </a:rPr>
              <a:t>J’ai trouvé la réponse</a:t>
            </a:r>
            <a:endParaRPr lang="fr-FR" b="1" dirty="0">
              <a:solidFill>
                <a:schemeClr val="bg1"/>
              </a:solidFill>
              <a:effectLst>
                <a:reflection blurRad="6350" stA="50000" endA="300" endPos="50000" dist="29997" dir="5400000" sy="-100000" algn="bl" rotWithShape="0"/>
              </a:effectLst>
            </a:endParaRPr>
          </a:p>
        </p:txBody>
      </p:sp>
      <p:sp>
        <p:nvSpPr>
          <p:cNvPr id="10250" name="Rectangle à coins arrondis 25"/>
          <p:cNvSpPr>
            <a:spLocks noChangeArrowheads="1"/>
          </p:cNvSpPr>
          <p:nvPr/>
        </p:nvSpPr>
        <p:spPr bwMode="auto">
          <a:xfrm>
            <a:off x="5410200" y="0"/>
            <a:ext cx="3886200" cy="990600"/>
          </a:xfrm>
          <a:prstGeom prst="roundRect">
            <a:avLst>
              <a:gd name="adj" fmla="val 16667"/>
            </a:avLst>
          </a:prstGeom>
          <a:noFill/>
          <a:ln w="9525" algn="ctr">
            <a:solidFill>
              <a:schemeClr val="tx1"/>
            </a:solidFill>
            <a:round/>
            <a:headEnd/>
            <a:tailEnd/>
          </a:ln>
        </p:spPr>
        <p:txBody>
          <a:bodyPr anchor="ctr"/>
          <a:lstStyle/>
          <a:p>
            <a:pPr algn="ctr" defTabSz="1254125"/>
            <a:r>
              <a:rPr lang="fr-FR" sz="4000" b="1">
                <a:solidFill>
                  <a:schemeClr val="bg1"/>
                </a:solidFill>
              </a:rPr>
              <a:t>Pouvoir</a:t>
            </a: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105476"/>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withEffect">
                                  <p:stCondLst>
                                    <p:cond delay="0"/>
                                  </p:stCondLst>
                                  <p:childTnLst>
                                    <p:animRot by="40500000">
                                      <p:cBhvr>
                                        <p:cTn id="6" dur="2000" fill="hold"/>
                                        <p:tgtEl>
                                          <p:spTgt spid="3"/>
                                        </p:tgtEl>
                                        <p:attrNameLst>
                                          <p:attrName>r</p:attrName>
                                        </p:attrNameLst>
                                      </p:cBhvr>
                                    </p:animRot>
                                  </p:childTnLst>
                                </p:cTn>
                              </p:par>
                              <p:par>
                                <p:cTn id="7" presetID="8" presetClass="emph" presetSubtype="0" accel="50000" decel="50000" fill="hold" nodeType="withEffect">
                                  <p:stCondLst>
                                    <p:cond delay="0"/>
                                  </p:stCondLst>
                                  <p:childTnLst>
                                    <p:animRot by="54000000">
                                      <p:cBhvr>
                                        <p:cTn id="8" dur="3000" fill="hold"/>
                                        <p:tgtEl>
                                          <p:spTgt spid="2"/>
                                        </p:tgtEl>
                                        <p:attrNameLst>
                                          <p:attrName>r</p:attrName>
                                        </p:attrNameLst>
                                      </p:cBhvr>
                                    </p:animRot>
                                  </p:childTnLst>
                                </p:cTn>
                              </p:par>
                            </p:childTnLst>
                          </p:cTn>
                        </p:par>
                        <p:par>
                          <p:cTn id="9" fill="hold">
                            <p:stCondLst>
                              <p:cond delay="3000"/>
                            </p:stCondLst>
                            <p:childTnLst>
                              <p:par>
                                <p:cTn id="10" presetID="1" presetClass="entr" presetSubtype="0" fill="hold" nodeType="afterEffect">
                                  <p:stCondLst>
                                    <p:cond delay="100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05476"/>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7"/>
          <p:cNvGrpSpPr>
            <a:grpSpLocks/>
          </p:cNvGrpSpPr>
          <p:nvPr/>
        </p:nvGrpSpPr>
        <p:grpSpPr bwMode="auto">
          <a:xfrm>
            <a:off x="152400" y="-457200"/>
            <a:ext cx="6477000" cy="6629400"/>
            <a:chOff x="-228600" y="2209800"/>
            <a:chExt cx="4038600" cy="4114800"/>
          </a:xfrm>
        </p:grpSpPr>
        <p:graphicFrame>
          <p:nvGraphicFramePr>
            <p:cNvPr id="27" name="Graphique 5"/>
            <p:cNvGraphicFramePr>
              <a:graphicFrameLocks/>
            </p:cNvGraphicFramePr>
            <p:nvPr/>
          </p:nvGraphicFramePr>
          <p:xfrm>
            <a:off x="-228600" y="2209800"/>
            <a:ext cx="4038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11283" name="ZoneTexte 8"/>
            <p:cNvSpPr txBox="1">
              <a:spLocks noChangeArrowheads="1"/>
            </p:cNvSpPr>
            <p:nvPr/>
          </p:nvSpPr>
          <p:spPr bwMode="auto">
            <a:xfrm>
              <a:off x="1447800" y="5410201"/>
              <a:ext cx="794273" cy="229241"/>
            </a:xfrm>
            <a:prstGeom prst="rect">
              <a:avLst/>
            </a:prstGeom>
            <a:noFill/>
            <a:ln w="9525">
              <a:noFill/>
              <a:miter lim="800000"/>
              <a:headEnd/>
              <a:tailEnd/>
            </a:ln>
          </p:spPr>
          <p:txBody>
            <a:bodyPr>
              <a:spAutoFit/>
            </a:bodyPr>
            <a:lstStyle/>
            <a:p>
              <a:r>
                <a:rPr lang="fr-FR" sz="1800" b="1">
                  <a:solidFill>
                    <a:schemeClr val="bg1"/>
                  </a:solidFill>
                </a:rPr>
                <a:t>Imparfait</a:t>
              </a:r>
            </a:p>
          </p:txBody>
        </p:sp>
        <p:sp>
          <p:nvSpPr>
            <p:cNvPr id="11284" name="ZoneTexte 10"/>
            <p:cNvSpPr txBox="1">
              <a:spLocks noChangeArrowheads="1"/>
            </p:cNvSpPr>
            <p:nvPr/>
          </p:nvSpPr>
          <p:spPr bwMode="auto">
            <a:xfrm>
              <a:off x="2432125" y="4054366"/>
              <a:ext cx="1001651" cy="401171"/>
            </a:xfrm>
            <a:prstGeom prst="rect">
              <a:avLst/>
            </a:prstGeom>
            <a:noFill/>
            <a:ln w="9525">
              <a:noFill/>
              <a:miter lim="800000"/>
              <a:headEnd/>
              <a:tailEnd/>
            </a:ln>
          </p:spPr>
          <p:txBody>
            <a:bodyPr>
              <a:spAutoFit/>
            </a:bodyPr>
            <a:lstStyle/>
            <a:p>
              <a:pPr algn="ctr"/>
              <a:r>
                <a:rPr lang="fr-FR" sz="1800" b="1">
                  <a:solidFill>
                    <a:schemeClr val="bg1"/>
                  </a:solidFill>
                </a:rPr>
                <a:t>Subjonctif</a:t>
              </a:r>
            </a:p>
            <a:p>
              <a:pPr algn="ctr"/>
              <a:r>
                <a:rPr lang="fr-FR" sz="1800" b="1">
                  <a:solidFill>
                    <a:schemeClr val="bg1"/>
                  </a:solidFill>
                </a:rPr>
                <a:t>Présent</a:t>
              </a:r>
            </a:p>
          </p:txBody>
        </p:sp>
        <p:sp>
          <p:nvSpPr>
            <p:cNvPr id="11285" name="ZoneTexte 11"/>
            <p:cNvSpPr txBox="1">
              <a:spLocks noChangeArrowheads="1"/>
            </p:cNvSpPr>
            <p:nvPr/>
          </p:nvSpPr>
          <p:spPr bwMode="auto">
            <a:xfrm rot="7669423">
              <a:off x="2348894" y="5024031"/>
              <a:ext cx="818053" cy="366753"/>
            </a:xfrm>
            <a:prstGeom prst="rect">
              <a:avLst/>
            </a:prstGeom>
            <a:noFill/>
            <a:ln w="9525">
              <a:noFill/>
              <a:miter lim="800000"/>
              <a:headEnd/>
              <a:tailEnd/>
            </a:ln>
          </p:spPr>
          <p:txBody>
            <a:bodyPr>
              <a:spAutoFit/>
            </a:bodyPr>
            <a:lstStyle/>
            <a:p>
              <a:pPr algn="ctr"/>
              <a:r>
                <a:rPr lang="fr-FR" sz="1800" b="1">
                  <a:solidFill>
                    <a:schemeClr val="bg1"/>
                  </a:solidFill>
                </a:rPr>
                <a:t>Passé-Composé</a:t>
              </a:r>
            </a:p>
          </p:txBody>
        </p:sp>
        <p:sp>
          <p:nvSpPr>
            <p:cNvPr id="11286" name="ZoneTexte 12"/>
            <p:cNvSpPr txBox="1">
              <a:spLocks noChangeArrowheads="1"/>
            </p:cNvSpPr>
            <p:nvPr/>
          </p:nvSpPr>
          <p:spPr bwMode="auto">
            <a:xfrm>
              <a:off x="1434353" y="2777359"/>
              <a:ext cx="685800" cy="208618"/>
            </a:xfrm>
            <a:prstGeom prst="rect">
              <a:avLst/>
            </a:prstGeom>
            <a:noFill/>
            <a:ln w="9525">
              <a:noFill/>
              <a:miter lim="800000"/>
              <a:headEnd/>
              <a:tailEnd/>
            </a:ln>
          </p:spPr>
          <p:txBody>
            <a:bodyPr>
              <a:spAutoFit/>
            </a:bodyPr>
            <a:lstStyle/>
            <a:p>
              <a:pPr algn="ctr"/>
              <a:r>
                <a:rPr lang="fr-FR" sz="1800" b="1">
                  <a:solidFill>
                    <a:schemeClr val="bg1"/>
                  </a:solidFill>
                </a:rPr>
                <a:t>Futur</a:t>
              </a:r>
            </a:p>
          </p:txBody>
        </p:sp>
        <p:sp>
          <p:nvSpPr>
            <p:cNvPr id="11287" name="ZoneTexte 13"/>
            <p:cNvSpPr txBox="1">
              <a:spLocks noChangeArrowheads="1"/>
            </p:cNvSpPr>
            <p:nvPr/>
          </p:nvSpPr>
          <p:spPr bwMode="auto">
            <a:xfrm rot="-2807679">
              <a:off x="317234" y="3146682"/>
              <a:ext cx="1002820" cy="403006"/>
            </a:xfrm>
            <a:prstGeom prst="rect">
              <a:avLst/>
            </a:prstGeom>
            <a:noFill/>
            <a:ln w="9525">
              <a:noFill/>
              <a:miter lim="800000"/>
              <a:headEnd/>
              <a:tailEnd/>
            </a:ln>
          </p:spPr>
          <p:txBody>
            <a:bodyPr>
              <a:spAutoFit/>
            </a:bodyPr>
            <a:lstStyle/>
            <a:p>
              <a:pPr algn="ctr"/>
              <a:r>
                <a:rPr lang="fr-FR" sz="1800" b="1">
                  <a:solidFill>
                    <a:schemeClr val="bg1"/>
                  </a:solidFill>
                </a:rPr>
                <a:t>Conditionnel passé</a:t>
              </a:r>
            </a:p>
          </p:txBody>
        </p:sp>
        <p:sp>
          <p:nvSpPr>
            <p:cNvPr id="11288" name="ZoneTexte 14"/>
            <p:cNvSpPr txBox="1">
              <a:spLocks noChangeArrowheads="1"/>
            </p:cNvSpPr>
            <p:nvPr/>
          </p:nvSpPr>
          <p:spPr bwMode="auto">
            <a:xfrm rot="2507466">
              <a:off x="2247957" y="3128807"/>
              <a:ext cx="914400" cy="365082"/>
            </a:xfrm>
            <a:prstGeom prst="rect">
              <a:avLst/>
            </a:prstGeom>
            <a:noFill/>
            <a:ln w="9525">
              <a:noFill/>
              <a:miter lim="800000"/>
              <a:headEnd/>
              <a:tailEnd/>
            </a:ln>
          </p:spPr>
          <p:txBody>
            <a:bodyPr>
              <a:spAutoFit/>
            </a:bodyPr>
            <a:lstStyle/>
            <a:p>
              <a:pPr algn="ctr"/>
              <a:r>
                <a:rPr lang="fr-FR" sz="1800" b="1">
                  <a:solidFill>
                    <a:schemeClr val="bg1"/>
                  </a:solidFill>
                </a:rPr>
                <a:t>Plus-Que- </a:t>
              </a:r>
            </a:p>
            <a:p>
              <a:pPr algn="ctr"/>
              <a:r>
                <a:rPr lang="fr-FR" sz="1800" b="1">
                  <a:solidFill>
                    <a:schemeClr val="bg1"/>
                  </a:solidFill>
                </a:rPr>
                <a:t>Parfait</a:t>
              </a:r>
            </a:p>
          </p:txBody>
        </p:sp>
        <p:sp>
          <p:nvSpPr>
            <p:cNvPr id="11289" name="ZoneTexte 15"/>
            <p:cNvSpPr txBox="1">
              <a:spLocks noChangeArrowheads="1"/>
            </p:cNvSpPr>
            <p:nvPr/>
          </p:nvSpPr>
          <p:spPr bwMode="auto">
            <a:xfrm rot="-7930219">
              <a:off x="373656" y="5020601"/>
              <a:ext cx="1008691" cy="403006"/>
            </a:xfrm>
            <a:prstGeom prst="rect">
              <a:avLst/>
            </a:prstGeom>
            <a:noFill/>
            <a:ln w="9525">
              <a:noFill/>
              <a:miter lim="800000"/>
              <a:headEnd/>
              <a:tailEnd/>
            </a:ln>
          </p:spPr>
          <p:txBody>
            <a:bodyPr>
              <a:spAutoFit/>
            </a:bodyPr>
            <a:lstStyle/>
            <a:p>
              <a:pPr algn="ctr"/>
              <a:r>
                <a:rPr lang="fr-FR" sz="1800" b="1">
                  <a:solidFill>
                    <a:schemeClr val="bg1"/>
                  </a:solidFill>
                </a:rPr>
                <a:t>Conditionnel présent</a:t>
              </a:r>
            </a:p>
          </p:txBody>
        </p:sp>
        <p:sp>
          <p:nvSpPr>
            <p:cNvPr id="11290" name="ZoneTexte 16"/>
            <p:cNvSpPr txBox="1">
              <a:spLocks noChangeArrowheads="1"/>
            </p:cNvSpPr>
            <p:nvPr/>
          </p:nvSpPr>
          <p:spPr bwMode="auto">
            <a:xfrm>
              <a:off x="167165" y="4103641"/>
              <a:ext cx="875813" cy="401171"/>
            </a:xfrm>
            <a:prstGeom prst="rect">
              <a:avLst/>
            </a:prstGeom>
            <a:noFill/>
            <a:ln w="9525">
              <a:noFill/>
              <a:miter lim="800000"/>
              <a:headEnd/>
              <a:tailEnd/>
            </a:ln>
          </p:spPr>
          <p:txBody>
            <a:bodyPr>
              <a:spAutoFit/>
            </a:bodyPr>
            <a:lstStyle/>
            <a:p>
              <a:pPr algn="ctr"/>
              <a:r>
                <a:rPr lang="fr-FR" sz="1800" b="1">
                  <a:solidFill>
                    <a:schemeClr val="bg1"/>
                  </a:solidFill>
                </a:rPr>
                <a:t>Subjonctif passé</a:t>
              </a:r>
            </a:p>
          </p:txBody>
        </p:sp>
      </p:grpSp>
      <p:pic>
        <p:nvPicPr>
          <p:cNvPr id="105476" name="Image 17" descr="hors-tension-tournez-fenetres-icone-8808-96.png"/>
          <p:cNvPicPr>
            <a:picLocks noChangeAspect="1"/>
          </p:cNvPicPr>
          <p:nvPr/>
        </p:nvPicPr>
        <p:blipFill>
          <a:blip r:embed="rId3" cstate="print"/>
          <a:srcRect/>
          <a:stretch>
            <a:fillRect/>
          </a:stretch>
        </p:blipFill>
        <p:spPr bwMode="auto">
          <a:xfrm>
            <a:off x="6553200" y="914400"/>
            <a:ext cx="1600200" cy="1600200"/>
          </a:xfrm>
          <a:prstGeom prst="rect">
            <a:avLst/>
          </a:prstGeom>
          <a:noFill/>
          <a:ln w="9525">
            <a:noFill/>
            <a:miter lim="800000"/>
            <a:headEnd/>
            <a:tailEnd/>
          </a:ln>
        </p:spPr>
      </p:pic>
      <p:pic>
        <p:nvPicPr>
          <p:cNvPr id="11270" name="Image 21" descr="finition-icone-5713-96.png"/>
          <p:cNvPicPr>
            <a:picLocks noChangeAspect="1"/>
          </p:cNvPicPr>
          <p:nvPr/>
        </p:nvPicPr>
        <p:blipFill>
          <a:blip r:embed="rId4" cstate="print"/>
          <a:srcRect/>
          <a:stretch>
            <a:fillRect/>
          </a:stretch>
        </p:blipFill>
        <p:spPr bwMode="auto">
          <a:xfrm>
            <a:off x="6248400" y="2590800"/>
            <a:ext cx="1143000" cy="487363"/>
          </a:xfrm>
          <a:prstGeom prst="rect">
            <a:avLst/>
          </a:prstGeom>
          <a:gradFill rotWithShape="1">
            <a:gsLst>
              <a:gs pos="0">
                <a:srgbClr val="005A7F"/>
              </a:gs>
              <a:gs pos="50000">
                <a:srgbClr val="0084B8"/>
              </a:gs>
              <a:gs pos="100000">
                <a:srgbClr val="009EDB"/>
              </a:gs>
            </a:gsLst>
            <a:lin ang="0" scaled="1"/>
          </a:gradFill>
          <a:ln w="9525">
            <a:noFill/>
            <a:miter lim="800000"/>
            <a:headEnd/>
            <a:tailEnd/>
          </a:ln>
        </p:spPr>
      </p:pic>
      <p:pic>
        <p:nvPicPr>
          <p:cNvPr id="11271" name="Image 18" descr="finition-icone-5713-96.png"/>
          <p:cNvPicPr>
            <a:picLocks noChangeAspect="1"/>
          </p:cNvPicPr>
          <p:nvPr/>
        </p:nvPicPr>
        <p:blipFill>
          <a:blip r:embed="rId5" cstate="print"/>
          <a:srcRect/>
          <a:stretch>
            <a:fillRect/>
          </a:stretch>
        </p:blipFill>
        <p:spPr bwMode="auto">
          <a:xfrm>
            <a:off x="7391400" y="2590800"/>
            <a:ext cx="1143000" cy="487363"/>
          </a:xfrm>
          <a:prstGeom prst="rect">
            <a:avLst/>
          </a:prstGeom>
          <a:gradFill rotWithShape="1">
            <a:gsLst>
              <a:gs pos="0">
                <a:srgbClr val="005A7F"/>
              </a:gs>
              <a:gs pos="50000">
                <a:srgbClr val="0084B8"/>
              </a:gs>
              <a:gs pos="100000">
                <a:srgbClr val="009EDB"/>
              </a:gs>
            </a:gsLst>
            <a:lin ang="10800000" scaled="1"/>
          </a:gradFill>
          <a:ln w="9525">
            <a:noFill/>
            <a:miter lim="800000"/>
            <a:headEnd/>
            <a:tailEnd/>
          </a:ln>
        </p:spPr>
      </p:pic>
      <p:grpSp>
        <p:nvGrpSpPr>
          <p:cNvPr id="3" name="Groupe 23"/>
          <p:cNvGrpSpPr>
            <a:grpSpLocks/>
          </p:cNvGrpSpPr>
          <p:nvPr/>
        </p:nvGrpSpPr>
        <p:grpSpPr bwMode="auto">
          <a:xfrm>
            <a:off x="8153400" y="0"/>
            <a:ext cx="6477000" cy="5791200"/>
            <a:chOff x="8154000" y="0"/>
            <a:chExt cx="6476400" cy="5791200"/>
          </a:xfrm>
        </p:grpSpPr>
        <p:graphicFrame>
          <p:nvGraphicFramePr>
            <p:cNvPr id="28" name="Graphique 7"/>
            <p:cNvGraphicFramePr>
              <a:graphicFrameLocks/>
            </p:cNvGraphicFramePr>
            <p:nvPr/>
          </p:nvGraphicFramePr>
          <p:xfrm>
            <a:off x="8154000" y="0"/>
            <a:ext cx="6476400" cy="5791200"/>
          </p:xfrm>
          <a:graphic>
            <a:graphicData uri="http://schemas.openxmlformats.org/drawingml/2006/chart">
              <c:chart xmlns:c="http://schemas.openxmlformats.org/drawingml/2006/chart" xmlns:r="http://schemas.openxmlformats.org/officeDocument/2006/relationships" r:id="rId6"/>
            </a:graphicData>
          </a:graphic>
        </p:graphicFrame>
        <p:sp>
          <p:nvSpPr>
            <p:cNvPr id="11275" name="ZoneTexte 8"/>
            <p:cNvSpPr txBox="1">
              <a:spLocks noChangeArrowheads="1"/>
            </p:cNvSpPr>
            <p:nvPr/>
          </p:nvSpPr>
          <p:spPr bwMode="auto">
            <a:xfrm>
              <a:off x="10591800" y="4953000"/>
              <a:ext cx="1273834" cy="523220"/>
            </a:xfrm>
            <a:prstGeom prst="rect">
              <a:avLst/>
            </a:prstGeom>
            <a:noFill/>
            <a:ln w="9525">
              <a:noFill/>
              <a:miter lim="800000"/>
              <a:headEnd/>
              <a:tailEnd/>
            </a:ln>
          </p:spPr>
          <p:txBody>
            <a:bodyPr>
              <a:spAutoFit/>
            </a:bodyPr>
            <a:lstStyle/>
            <a:p>
              <a:pPr algn="ctr"/>
              <a:r>
                <a:rPr lang="fr-FR" sz="2800" b="1">
                  <a:solidFill>
                    <a:schemeClr val="bg1"/>
                  </a:solidFill>
                </a:rPr>
                <a:t>Ils</a:t>
              </a:r>
            </a:p>
          </p:txBody>
        </p:sp>
        <p:sp>
          <p:nvSpPr>
            <p:cNvPr id="11276" name="ZoneTexte 10"/>
            <p:cNvSpPr txBox="1">
              <a:spLocks noChangeArrowheads="1"/>
            </p:cNvSpPr>
            <p:nvPr/>
          </p:nvSpPr>
          <p:spPr bwMode="auto">
            <a:xfrm rot="7676222">
              <a:off x="12192501" y="4267510"/>
              <a:ext cx="1149222" cy="523220"/>
            </a:xfrm>
            <a:prstGeom prst="rect">
              <a:avLst/>
            </a:prstGeom>
            <a:noFill/>
            <a:ln w="9525">
              <a:noFill/>
              <a:miter lim="800000"/>
              <a:headEnd/>
              <a:tailEnd/>
            </a:ln>
          </p:spPr>
          <p:txBody>
            <a:bodyPr>
              <a:spAutoFit/>
            </a:bodyPr>
            <a:lstStyle/>
            <a:p>
              <a:pPr algn="ctr"/>
              <a:r>
                <a:rPr lang="fr-FR" sz="2800" b="1">
                  <a:solidFill>
                    <a:schemeClr val="bg1"/>
                  </a:solidFill>
                </a:rPr>
                <a:t>Elles</a:t>
              </a:r>
            </a:p>
          </p:txBody>
        </p:sp>
        <p:sp>
          <p:nvSpPr>
            <p:cNvPr id="11277" name="ZoneTexte 11"/>
            <p:cNvSpPr txBox="1">
              <a:spLocks noChangeArrowheads="1"/>
            </p:cNvSpPr>
            <p:nvPr/>
          </p:nvSpPr>
          <p:spPr bwMode="auto">
            <a:xfrm>
              <a:off x="12801600" y="2819400"/>
              <a:ext cx="1317975" cy="523220"/>
            </a:xfrm>
            <a:prstGeom prst="rect">
              <a:avLst/>
            </a:prstGeom>
            <a:noFill/>
            <a:ln w="9525">
              <a:noFill/>
              <a:miter lim="800000"/>
              <a:headEnd/>
              <a:tailEnd/>
            </a:ln>
          </p:spPr>
          <p:txBody>
            <a:bodyPr>
              <a:spAutoFit/>
            </a:bodyPr>
            <a:lstStyle/>
            <a:p>
              <a:pPr algn="ctr"/>
              <a:r>
                <a:rPr lang="fr-FR" sz="2800" b="1">
                  <a:solidFill>
                    <a:schemeClr val="bg1"/>
                  </a:solidFill>
                </a:rPr>
                <a:t>Vous</a:t>
              </a:r>
            </a:p>
          </p:txBody>
        </p:sp>
        <p:sp>
          <p:nvSpPr>
            <p:cNvPr id="11278" name="ZoneTexte 12"/>
            <p:cNvSpPr txBox="1">
              <a:spLocks noChangeArrowheads="1"/>
            </p:cNvSpPr>
            <p:nvPr/>
          </p:nvSpPr>
          <p:spPr bwMode="auto">
            <a:xfrm>
              <a:off x="8763544" y="2514600"/>
              <a:ext cx="1099868" cy="523220"/>
            </a:xfrm>
            <a:prstGeom prst="rect">
              <a:avLst/>
            </a:prstGeom>
            <a:noFill/>
            <a:ln w="9525">
              <a:noFill/>
              <a:miter lim="800000"/>
              <a:headEnd/>
              <a:tailEnd/>
            </a:ln>
          </p:spPr>
          <p:txBody>
            <a:bodyPr>
              <a:spAutoFit/>
            </a:bodyPr>
            <a:lstStyle/>
            <a:p>
              <a:pPr algn="ctr"/>
              <a:r>
                <a:rPr lang="fr-FR" sz="2800" b="1">
                  <a:solidFill>
                    <a:schemeClr val="bg1"/>
                  </a:solidFill>
                </a:rPr>
                <a:t>Nous</a:t>
              </a:r>
            </a:p>
          </p:txBody>
        </p:sp>
        <p:sp>
          <p:nvSpPr>
            <p:cNvPr id="11279" name="ZoneTexte 13"/>
            <p:cNvSpPr txBox="1">
              <a:spLocks noChangeArrowheads="1"/>
            </p:cNvSpPr>
            <p:nvPr/>
          </p:nvSpPr>
          <p:spPr bwMode="auto">
            <a:xfrm rot="-2537223">
              <a:off x="9187616" y="941873"/>
              <a:ext cx="1149222" cy="523220"/>
            </a:xfrm>
            <a:prstGeom prst="rect">
              <a:avLst/>
            </a:prstGeom>
            <a:noFill/>
            <a:ln w="9525">
              <a:noFill/>
              <a:miter lim="800000"/>
              <a:headEnd/>
              <a:tailEnd/>
            </a:ln>
          </p:spPr>
          <p:txBody>
            <a:bodyPr>
              <a:spAutoFit/>
            </a:bodyPr>
            <a:lstStyle/>
            <a:p>
              <a:pPr algn="ctr"/>
              <a:r>
                <a:rPr lang="fr-FR" sz="2800" b="1">
                  <a:solidFill>
                    <a:schemeClr val="bg1"/>
                  </a:solidFill>
                </a:rPr>
                <a:t>Tu</a:t>
              </a:r>
            </a:p>
          </p:txBody>
        </p:sp>
        <p:sp>
          <p:nvSpPr>
            <p:cNvPr id="11280" name="ZoneTexte 14"/>
            <p:cNvSpPr txBox="1">
              <a:spLocks noChangeArrowheads="1"/>
            </p:cNvSpPr>
            <p:nvPr/>
          </p:nvSpPr>
          <p:spPr bwMode="auto">
            <a:xfrm rot="2702544">
              <a:off x="12302842" y="1173253"/>
              <a:ext cx="1466491" cy="523220"/>
            </a:xfrm>
            <a:prstGeom prst="rect">
              <a:avLst/>
            </a:prstGeom>
            <a:noFill/>
            <a:ln w="9525">
              <a:noFill/>
              <a:miter lim="800000"/>
              <a:headEnd/>
              <a:tailEnd/>
            </a:ln>
          </p:spPr>
          <p:txBody>
            <a:bodyPr>
              <a:spAutoFit/>
            </a:bodyPr>
            <a:lstStyle/>
            <a:p>
              <a:pPr algn="ctr"/>
              <a:r>
                <a:rPr lang="fr-FR" sz="2800" b="1">
                  <a:solidFill>
                    <a:schemeClr val="bg1"/>
                  </a:solidFill>
                </a:rPr>
                <a:t>Ils</a:t>
              </a:r>
            </a:p>
          </p:txBody>
        </p:sp>
        <p:sp>
          <p:nvSpPr>
            <p:cNvPr id="11281" name="ZoneTexte 15"/>
            <p:cNvSpPr txBox="1">
              <a:spLocks noChangeArrowheads="1"/>
            </p:cNvSpPr>
            <p:nvPr/>
          </p:nvSpPr>
          <p:spPr bwMode="auto">
            <a:xfrm rot="-7386397">
              <a:off x="8979804" y="4009270"/>
              <a:ext cx="1405387" cy="523220"/>
            </a:xfrm>
            <a:prstGeom prst="rect">
              <a:avLst/>
            </a:prstGeom>
            <a:noFill/>
            <a:ln w="9525">
              <a:noFill/>
              <a:miter lim="800000"/>
              <a:headEnd/>
              <a:tailEnd/>
            </a:ln>
          </p:spPr>
          <p:txBody>
            <a:bodyPr>
              <a:spAutoFit/>
            </a:bodyPr>
            <a:lstStyle/>
            <a:p>
              <a:pPr algn="ctr"/>
              <a:r>
                <a:rPr lang="fr-FR" sz="2800" b="1">
                  <a:solidFill>
                    <a:schemeClr val="bg1"/>
                  </a:solidFill>
                </a:rPr>
                <a:t>Elles</a:t>
              </a:r>
            </a:p>
          </p:txBody>
        </p:sp>
        <p:sp>
          <p:nvSpPr>
            <p:cNvPr id="11282" name="ZoneTexte 16"/>
            <p:cNvSpPr txBox="1">
              <a:spLocks noChangeArrowheads="1"/>
            </p:cNvSpPr>
            <p:nvPr/>
          </p:nvSpPr>
          <p:spPr bwMode="auto">
            <a:xfrm>
              <a:off x="10896946" y="381000"/>
              <a:ext cx="1404606" cy="523220"/>
            </a:xfrm>
            <a:prstGeom prst="rect">
              <a:avLst/>
            </a:prstGeom>
            <a:noFill/>
            <a:ln w="9525">
              <a:noFill/>
              <a:miter lim="800000"/>
              <a:headEnd/>
              <a:tailEnd/>
            </a:ln>
          </p:spPr>
          <p:txBody>
            <a:bodyPr>
              <a:spAutoFit/>
            </a:bodyPr>
            <a:lstStyle/>
            <a:p>
              <a:pPr algn="ctr"/>
              <a:r>
                <a:rPr lang="fr-FR" sz="2800" b="1">
                  <a:solidFill>
                    <a:schemeClr val="bg1"/>
                  </a:solidFill>
                </a:rPr>
                <a:t>Je</a:t>
              </a:r>
            </a:p>
          </p:txBody>
        </p:sp>
      </p:grpSp>
      <p:sp>
        <p:nvSpPr>
          <p:cNvPr id="25" name="Rectangle à coins arrondis 24">
            <a:hlinkClick r:id="" action="ppaction://hlinkshowjump?jump=nextslide"/>
          </p:cNvPr>
          <p:cNvSpPr/>
          <p:nvPr/>
        </p:nvSpPr>
        <p:spPr bwMode="auto">
          <a:xfrm>
            <a:off x="6019800" y="3810000"/>
            <a:ext cx="2743200" cy="1143000"/>
          </a:xfrm>
          <a:prstGeom prst="roundRect">
            <a:avLst/>
          </a:prstGeom>
          <a:solidFill>
            <a:srgbClr val="FF0000"/>
          </a:solidFill>
          <a:ln w="952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228600" h="228600" prst="slope"/>
          </a:sp3d>
          <a:extLst>
            <a:ext uri="{AF507438-7753-43E0-B8FC-AC1667EBCBE1}"/>
          </a:extLst>
        </p:spPr>
        <p:txBody>
          <a:bodyPr anchor="ctr"/>
          <a:lstStyle/>
          <a:p>
            <a:pPr algn="ctr" defTabSz="1254125">
              <a:defRPr/>
            </a:pPr>
            <a:r>
              <a:rPr lang="fr-FR" b="1" dirty="0" smtClean="0">
                <a:solidFill>
                  <a:schemeClr val="bg1"/>
                </a:solidFill>
                <a:effectLst>
                  <a:reflection blurRad="6350" stA="50000" endA="300" endPos="50000" dist="29997" dir="5400000" sy="-100000" algn="bl" rotWithShape="0"/>
                </a:effectLst>
              </a:rPr>
              <a:t>J’ai trouvé la réponse</a:t>
            </a:r>
            <a:endParaRPr lang="fr-FR" b="1" dirty="0">
              <a:solidFill>
                <a:schemeClr val="bg1"/>
              </a:solidFill>
              <a:effectLst>
                <a:reflection blurRad="6350" stA="50000" endA="300" endPos="50000" dist="29997" dir="5400000" sy="-100000" algn="bl" rotWithShape="0"/>
              </a:effectLst>
            </a:endParaRPr>
          </a:p>
        </p:txBody>
      </p:sp>
      <p:sp>
        <p:nvSpPr>
          <p:cNvPr id="11274" name="Rectangle à coins arrondis 25"/>
          <p:cNvSpPr>
            <a:spLocks noChangeArrowheads="1"/>
          </p:cNvSpPr>
          <p:nvPr/>
        </p:nvSpPr>
        <p:spPr bwMode="auto">
          <a:xfrm>
            <a:off x="5410200" y="0"/>
            <a:ext cx="3886200" cy="990600"/>
          </a:xfrm>
          <a:prstGeom prst="roundRect">
            <a:avLst>
              <a:gd name="adj" fmla="val 16667"/>
            </a:avLst>
          </a:prstGeom>
          <a:noFill/>
          <a:ln w="9525" algn="ctr">
            <a:solidFill>
              <a:schemeClr val="tx1"/>
            </a:solidFill>
            <a:round/>
            <a:headEnd/>
            <a:tailEnd/>
          </a:ln>
        </p:spPr>
        <p:txBody>
          <a:bodyPr anchor="ctr"/>
          <a:lstStyle/>
          <a:p>
            <a:pPr algn="ctr" defTabSz="1254125"/>
            <a:r>
              <a:rPr lang="fr-FR" sz="4000" b="1">
                <a:solidFill>
                  <a:schemeClr val="bg1"/>
                </a:solidFill>
              </a:rPr>
              <a:t>Partir</a:t>
            </a: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105476"/>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withEffect">
                                  <p:stCondLst>
                                    <p:cond delay="0"/>
                                  </p:stCondLst>
                                  <p:childTnLst>
                                    <p:animRot by="54000000">
                                      <p:cBhvr>
                                        <p:cTn id="6" dur="2000" fill="hold"/>
                                        <p:tgtEl>
                                          <p:spTgt spid="3"/>
                                        </p:tgtEl>
                                        <p:attrNameLst>
                                          <p:attrName>r</p:attrName>
                                        </p:attrNameLst>
                                      </p:cBhvr>
                                    </p:animRot>
                                  </p:childTnLst>
                                </p:cTn>
                              </p:par>
                              <p:par>
                                <p:cTn id="7" presetID="8" presetClass="emph" presetSubtype="0" fill="hold" nodeType="withEffect">
                                  <p:stCondLst>
                                    <p:cond delay="0"/>
                                  </p:stCondLst>
                                  <p:childTnLst>
                                    <p:animRot by="29700000">
                                      <p:cBhvr>
                                        <p:cTn id="8" dur="2000" fill="hold"/>
                                        <p:tgtEl>
                                          <p:spTgt spid="2"/>
                                        </p:tgtEl>
                                        <p:attrNameLst>
                                          <p:attrName>r</p:attrName>
                                        </p:attrNameLst>
                                      </p:cBhvr>
                                    </p:animRot>
                                  </p:childTnLst>
                                </p:cTn>
                              </p:par>
                            </p:childTnLst>
                          </p:cTn>
                        </p:par>
                        <p:par>
                          <p:cTn id="9" fill="hold">
                            <p:stCondLst>
                              <p:cond delay="2000"/>
                            </p:stCondLst>
                            <p:childTnLst>
                              <p:par>
                                <p:cTn id="10" presetID="1" presetClass="entr" presetSubtype="0" fill="hold" nodeType="afterEffect">
                                  <p:stCondLst>
                                    <p:cond delay="100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05476"/>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7"/>
          <p:cNvGrpSpPr>
            <a:grpSpLocks/>
          </p:cNvGrpSpPr>
          <p:nvPr/>
        </p:nvGrpSpPr>
        <p:grpSpPr bwMode="auto">
          <a:xfrm>
            <a:off x="152400" y="-457200"/>
            <a:ext cx="6477000" cy="6629400"/>
            <a:chOff x="-228600" y="2209800"/>
            <a:chExt cx="4038600" cy="4114800"/>
          </a:xfrm>
        </p:grpSpPr>
        <p:graphicFrame>
          <p:nvGraphicFramePr>
            <p:cNvPr id="27" name="Graphique 5"/>
            <p:cNvGraphicFramePr>
              <a:graphicFrameLocks/>
            </p:cNvGraphicFramePr>
            <p:nvPr/>
          </p:nvGraphicFramePr>
          <p:xfrm>
            <a:off x="-228600" y="2209800"/>
            <a:ext cx="4038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12307" name="ZoneTexte 8"/>
            <p:cNvSpPr txBox="1">
              <a:spLocks noChangeArrowheads="1"/>
            </p:cNvSpPr>
            <p:nvPr/>
          </p:nvSpPr>
          <p:spPr bwMode="auto">
            <a:xfrm>
              <a:off x="1447800" y="5410201"/>
              <a:ext cx="794273" cy="229241"/>
            </a:xfrm>
            <a:prstGeom prst="rect">
              <a:avLst/>
            </a:prstGeom>
            <a:noFill/>
            <a:ln w="9525">
              <a:noFill/>
              <a:miter lim="800000"/>
              <a:headEnd/>
              <a:tailEnd/>
            </a:ln>
          </p:spPr>
          <p:txBody>
            <a:bodyPr>
              <a:spAutoFit/>
            </a:bodyPr>
            <a:lstStyle/>
            <a:p>
              <a:r>
                <a:rPr lang="fr-FR" sz="1800" b="1">
                  <a:solidFill>
                    <a:schemeClr val="bg1"/>
                  </a:solidFill>
                </a:rPr>
                <a:t>Imparfait</a:t>
              </a:r>
            </a:p>
          </p:txBody>
        </p:sp>
        <p:sp>
          <p:nvSpPr>
            <p:cNvPr id="12308" name="ZoneTexte 10"/>
            <p:cNvSpPr txBox="1">
              <a:spLocks noChangeArrowheads="1"/>
            </p:cNvSpPr>
            <p:nvPr/>
          </p:nvSpPr>
          <p:spPr bwMode="auto">
            <a:xfrm>
              <a:off x="2384612" y="4007069"/>
              <a:ext cx="1027851" cy="401171"/>
            </a:xfrm>
            <a:prstGeom prst="rect">
              <a:avLst/>
            </a:prstGeom>
            <a:noFill/>
            <a:ln w="9525">
              <a:noFill/>
              <a:miter lim="800000"/>
              <a:headEnd/>
              <a:tailEnd/>
            </a:ln>
          </p:spPr>
          <p:txBody>
            <a:bodyPr>
              <a:spAutoFit/>
            </a:bodyPr>
            <a:lstStyle/>
            <a:p>
              <a:pPr algn="ctr"/>
              <a:r>
                <a:rPr lang="fr-FR" sz="1800" b="1">
                  <a:solidFill>
                    <a:schemeClr val="bg1"/>
                  </a:solidFill>
                </a:rPr>
                <a:t>Conditionnel passé</a:t>
              </a:r>
            </a:p>
          </p:txBody>
        </p:sp>
        <p:sp>
          <p:nvSpPr>
            <p:cNvPr id="12309" name="ZoneTexte 11"/>
            <p:cNvSpPr txBox="1">
              <a:spLocks noChangeArrowheads="1"/>
            </p:cNvSpPr>
            <p:nvPr/>
          </p:nvSpPr>
          <p:spPr bwMode="auto">
            <a:xfrm rot="-3099778">
              <a:off x="281161" y="3099895"/>
              <a:ext cx="1115590" cy="403006"/>
            </a:xfrm>
            <a:prstGeom prst="rect">
              <a:avLst/>
            </a:prstGeom>
            <a:noFill/>
            <a:ln w="9525">
              <a:noFill/>
              <a:miter lim="800000"/>
              <a:headEnd/>
              <a:tailEnd/>
            </a:ln>
          </p:spPr>
          <p:txBody>
            <a:bodyPr>
              <a:spAutoFit/>
            </a:bodyPr>
            <a:lstStyle/>
            <a:p>
              <a:pPr algn="ctr"/>
              <a:r>
                <a:rPr lang="fr-FR" sz="1800" b="1">
                  <a:solidFill>
                    <a:schemeClr val="bg1"/>
                  </a:solidFill>
                </a:rPr>
                <a:t>Conditionnel présent</a:t>
              </a:r>
            </a:p>
          </p:txBody>
        </p:sp>
        <p:sp>
          <p:nvSpPr>
            <p:cNvPr id="12310" name="ZoneTexte 12"/>
            <p:cNvSpPr txBox="1">
              <a:spLocks noChangeArrowheads="1"/>
            </p:cNvSpPr>
            <p:nvPr/>
          </p:nvSpPr>
          <p:spPr bwMode="auto">
            <a:xfrm>
              <a:off x="1244301" y="2777359"/>
              <a:ext cx="997772" cy="401171"/>
            </a:xfrm>
            <a:prstGeom prst="rect">
              <a:avLst/>
            </a:prstGeom>
            <a:noFill/>
            <a:ln w="9525">
              <a:noFill/>
              <a:miter lim="800000"/>
              <a:headEnd/>
              <a:tailEnd/>
            </a:ln>
          </p:spPr>
          <p:txBody>
            <a:bodyPr>
              <a:spAutoFit/>
            </a:bodyPr>
            <a:lstStyle/>
            <a:p>
              <a:pPr algn="ctr"/>
              <a:r>
                <a:rPr lang="fr-FR" sz="1800" b="1">
                  <a:solidFill>
                    <a:schemeClr val="bg1"/>
                  </a:solidFill>
                </a:rPr>
                <a:t>Subjonctif passé</a:t>
              </a:r>
            </a:p>
          </p:txBody>
        </p:sp>
        <p:sp>
          <p:nvSpPr>
            <p:cNvPr id="12311" name="ZoneTexte 13"/>
            <p:cNvSpPr txBox="1">
              <a:spLocks noChangeArrowheads="1"/>
            </p:cNvSpPr>
            <p:nvPr/>
          </p:nvSpPr>
          <p:spPr bwMode="auto">
            <a:xfrm rot="7761245">
              <a:off x="2396945" y="5113859"/>
              <a:ext cx="713310" cy="366753"/>
            </a:xfrm>
            <a:prstGeom prst="rect">
              <a:avLst/>
            </a:prstGeom>
            <a:noFill/>
            <a:ln w="9525">
              <a:noFill/>
              <a:miter lim="800000"/>
              <a:headEnd/>
              <a:tailEnd/>
            </a:ln>
          </p:spPr>
          <p:txBody>
            <a:bodyPr>
              <a:spAutoFit/>
            </a:bodyPr>
            <a:lstStyle/>
            <a:p>
              <a:pPr algn="ctr"/>
              <a:r>
                <a:rPr lang="fr-FR" sz="1800" b="1">
                  <a:solidFill>
                    <a:schemeClr val="bg1"/>
                  </a:solidFill>
                </a:rPr>
                <a:t>Passé</a:t>
              </a:r>
            </a:p>
            <a:p>
              <a:pPr algn="ctr"/>
              <a:r>
                <a:rPr lang="fr-FR" sz="1800" b="1">
                  <a:solidFill>
                    <a:schemeClr val="bg1"/>
                  </a:solidFill>
                </a:rPr>
                <a:t>simple</a:t>
              </a:r>
            </a:p>
          </p:txBody>
        </p:sp>
        <p:sp>
          <p:nvSpPr>
            <p:cNvPr id="12312" name="ZoneTexte 14"/>
            <p:cNvSpPr txBox="1">
              <a:spLocks noChangeArrowheads="1"/>
            </p:cNvSpPr>
            <p:nvPr/>
          </p:nvSpPr>
          <p:spPr bwMode="auto">
            <a:xfrm rot="2507466">
              <a:off x="2247957" y="3128807"/>
              <a:ext cx="914400" cy="365082"/>
            </a:xfrm>
            <a:prstGeom prst="rect">
              <a:avLst/>
            </a:prstGeom>
            <a:noFill/>
            <a:ln w="9525">
              <a:noFill/>
              <a:miter lim="800000"/>
              <a:headEnd/>
              <a:tailEnd/>
            </a:ln>
          </p:spPr>
          <p:txBody>
            <a:bodyPr>
              <a:spAutoFit/>
            </a:bodyPr>
            <a:lstStyle/>
            <a:p>
              <a:pPr algn="ctr"/>
              <a:r>
                <a:rPr lang="fr-FR" sz="1800" b="1">
                  <a:solidFill>
                    <a:schemeClr val="bg1"/>
                  </a:solidFill>
                </a:rPr>
                <a:t>Plus-Que- </a:t>
              </a:r>
            </a:p>
            <a:p>
              <a:pPr algn="ctr"/>
              <a:r>
                <a:rPr lang="fr-FR" sz="1800" b="1">
                  <a:solidFill>
                    <a:schemeClr val="bg1"/>
                  </a:solidFill>
                </a:rPr>
                <a:t>Parfait</a:t>
              </a:r>
            </a:p>
          </p:txBody>
        </p:sp>
        <p:sp>
          <p:nvSpPr>
            <p:cNvPr id="12313" name="ZoneTexte 15"/>
            <p:cNvSpPr txBox="1">
              <a:spLocks noChangeArrowheads="1"/>
            </p:cNvSpPr>
            <p:nvPr/>
          </p:nvSpPr>
          <p:spPr bwMode="auto">
            <a:xfrm rot="-7930219">
              <a:off x="430482" y="5026241"/>
              <a:ext cx="872309" cy="366753"/>
            </a:xfrm>
            <a:prstGeom prst="rect">
              <a:avLst/>
            </a:prstGeom>
            <a:noFill/>
            <a:ln w="9525">
              <a:noFill/>
              <a:miter lim="800000"/>
              <a:headEnd/>
              <a:tailEnd/>
            </a:ln>
          </p:spPr>
          <p:txBody>
            <a:bodyPr>
              <a:spAutoFit/>
            </a:bodyPr>
            <a:lstStyle/>
            <a:p>
              <a:pPr algn="ctr"/>
              <a:r>
                <a:rPr lang="fr-FR" sz="1800" b="1">
                  <a:solidFill>
                    <a:schemeClr val="bg1"/>
                  </a:solidFill>
                </a:rPr>
                <a:t>Futur </a:t>
              </a:r>
            </a:p>
            <a:p>
              <a:pPr algn="ctr"/>
              <a:r>
                <a:rPr lang="fr-FR" sz="1800" b="1">
                  <a:solidFill>
                    <a:schemeClr val="bg1"/>
                  </a:solidFill>
                </a:rPr>
                <a:t>Antérieur</a:t>
              </a:r>
            </a:p>
          </p:txBody>
        </p:sp>
        <p:sp>
          <p:nvSpPr>
            <p:cNvPr id="12314" name="ZoneTexte 16"/>
            <p:cNvSpPr txBox="1">
              <a:spLocks noChangeArrowheads="1"/>
            </p:cNvSpPr>
            <p:nvPr/>
          </p:nvSpPr>
          <p:spPr bwMode="auto">
            <a:xfrm>
              <a:off x="167165" y="4103641"/>
              <a:ext cx="875813" cy="401171"/>
            </a:xfrm>
            <a:prstGeom prst="rect">
              <a:avLst/>
            </a:prstGeom>
            <a:noFill/>
            <a:ln w="9525">
              <a:noFill/>
              <a:miter lim="800000"/>
              <a:headEnd/>
              <a:tailEnd/>
            </a:ln>
          </p:spPr>
          <p:txBody>
            <a:bodyPr>
              <a:spAutoFit/>
            </a:bodyPr>
            <a:lstStyle/>
            <a:p>
              <a:pPr algn="ctr"/>
              <a:r>
                <a:rPr lang="fr-FR" sz="1800" b="1">
                  <a:solidFill>
                    <a:schemeClr val="bg1"/>
                  </a:solidFill>
                </a:rPr>
                <a:t>Subjonctif présent</a:t>
              </a:r>
            </a:p>
          </p:txBody>
        </p:sp>
      </p:grpSp>
      <p:pic>
        <p:nvPicPr>
          <p:cNvPr id="105476" name="Image 17" descr="hors-tension-tournez-fenetres-icone-8808-96.png"/>
          <p:cNvPicPr>
            <a:picLocks noChangeAspect="1"/>
          </p:cNvPicPr>
          <p:nvPr/>
        </p:nvPicPr>
        <p:blipFill>
          <a:blip r:embed="rId3" cstate="print"/>
          <a:srcRect/>
          <a:stretch>
            <a:fillRect/>
          </a:stretch>
        </p:blipFill>
        <p:spPr bwMode="auto">
          <a:xfrm>
            <a:off x="6553200" y="914400"/>
            <a:ext cx="1600200" cy="1600200"/>
          </a:xfrm>
          <a:prstGeom prst="rect">
            <a:avLst/>
          </a:prstGeom>
          <a:noFill/>
          <a:ln w="9525">
            <a:noFill/>
            <a:miter lim="800000"/>
            <a:headEnd/>
            <a:tailEnd/>
          </a:ln>
        </p:spPr>
      </p:pic>
      <p:pic>
        <p:nvPicPr>
          <p:cNvPr id="12294" name="Image 21" descr="finition-icone-5713-96.png"/>
          <p:cNvPicPr>
            <a:picLocks noChangeAspect="1"/>
          </p:cNvPicPr>
          <p:nvPr/>
        </p:nvPicPr>
        <p:blipFill>
          <a:blip r:embed="rId4" cstate="print"/>
          <a:srcRect/>
          <a:stretch>
            <a:fillRect/>
          </a:stretch>
        </p:blipFill>
        <p:spPr bwMode="auto">
          <a:xfrm>
            <a:off x="6248400" y="2590800"/>
            <a:ext cx="1143000" cy="487363"/>
          </a:xfrm>
          <a:prstGeom prst="rect">
            <a:avLst/>
          </a:prstGeom>
          <a:gradFill rotWithShape="1">
            <a:gsLst>
              <a:gs pos="0">
                <a:srgbClr val="005A7F"/>
              </a:gs>
              <a:gs pos="50000">
                <a:srgbClr val="0084B8"/>
              </a:gs>
              <a:gs pos="100000">
                <a:srgbClr val="009EDB"/>
              </a:gs>
            </a:gsLst>
            <a:lin ang="0" scaled="1"/>
          </a:gradFill>
          <a:ln w="9525">
            <a:noFill/>
            <a:miter lim="800000"/>
            <a:headEnd/>
            <a:tailEnd/>
          </a:ln>
        </p:spPr>
      </p:pic>
      <p:pic>
        <p:nvPicPr>
          <p:cNvPr id="12295" name="Image 18" descr="finition-icone-5713-96.png"/>
          <p:cNvPicPr>
            <a:picLocks noChangeAspect="1"/>
          </p:cNvPicPr>
          <p:nvPr/>
        </p:nvPicPr>
        <p:blipFill>
          <a:blip r:embed="rId5" cstate="print"/>
          <a:srcRect/>
          <a:stretch>
            <a:fillRect/>
          </a:stretch>
        </p:blipFill>
        <p:spPr bwMode="auto">
          <a:xfrm>
            <a:off x="7391400" y="2590800"/>
            <a:ext cx="1143000" cy="487363"/>
          </a:xfrm>
          <a:prstGeom prst="rect">
            <a:avLst/>
          </a:prstGeom>
          <a:gradFill rotWithShape="1">
            <a:gsLst>
              <a:gs pos="0">
                <a:srgbClr val="005A7F"/>
              </a:gs>
              <a:gs pos="50000">
                <a:srgbClr val="0084B8"/>
              </a:gs>
              <a:gs pos="100000">
                <a:srgbClr val="009EDB"/>
              </a:gs>
            </a:gsLst>
            <a:lin ang="10800000" scaled="1"/>
          </a:gradFill>
          <a:ln w="9525">
            <a:noFill/>
            <a:miter lim="800000"/>
            <a:headEnd/>
            <a:tailEnd/>
          </a:ln>
        </p:spPr>
      </p:pic>
      <p:grpSp>
        <p:nvGrpSpPr>
          <p:cNvPr id="3" name="Groupe 23"/>
          <p:cNvGrpSpPr>
            <a:grpSpLocks/>
          </p:cNvGrpSpPr>
          <p:nvPr/>
        </p:nvGrpSpPr>
        <p:grpSpPr bwMode="auto">
          <a:xfrm>
            <a:off x="8153400" y="0"/>
            <a:ext cx="6477000" cy="5791200"/>
            <a:chOff x="8154000" y="0"/>
            <a:chExt cx="6476400" cy="5791200"/>
          </a:xfrm>
        </p:grpSpPr>
        <p:graphicFrame>
          <p:nvGraphicFramePr>
            <p:cNvPr id="28" name="Graphique 7"/>
            <p:cNvGraphicFramePr>
              <a:graphicFrameLocks/>
            </p:cNvGraphicFramePr>
            <p:nvPr/>
          </p:nvGraphicFramePr>
          <p:xfrm>
            <a:off x="8154000" y="0"/>
            <a:ext cx="6476400" cy="5791200"/>
          </p:xfrm>
          <a:graphic>
            <a:graphicData uri="http://schemas.openxmlformats.org/drawingml/2006/chart">
              <c:chart xmlns:c="http://schemas.openxmlformats.org/drawingml/2006/chart" xmlns:r="http://schemas.openxmlformats.org/officeDocument/2006/relationships" r:id="rId6"/>
            </a:graphicData>
          </a:graphic>
        </p:graphicFrame>
        <p:sp>
          <p:nvSpPr>
            <p:cNvPr id="12299" name="ZoneTexte 8"/>
            <p:cNvSpPr txBox="1">
              <a:spLocks noChangeArrowheads="1"/>
            </p:cNvSpPr>
            <p:nvPr/>
          </p:nvSpPr>
          <p:spPr bwMode="auto">
            <a:xfrm>
              <a:off x="10591800" y="4953000"/>
              <a:ext cx="1273834" cy="523220"/>
            </a:xfrm>
            <a:prstGeom prst="rect">
              <a:avLst/>
            </a:prstGeom>
            <a:noFill/>
            <a:ln w="9525">
              <a:noFill/>
              <a:miter lim="800000"/>
              <a:headEnd/>
              <a:tailEnd/>
            </a:ln>
          </p:spPr>
          <p:txBody>
            <a:bodyPr>
              <a:spAutoFit/>
            </a:bodyPr>
            <a:lstStyle/>
            <a:p>
              <a:pPr algn="ctr"/>
              <a:r>
                <a:rPr lang="fr-FR" sz="2800" b="1">
                  <a:solidFill>
                    <a:schemeClr val="bg1"/>
                  </a:solidFill>
                </a:rPr>
                <a:t>Ils</a:t>
              </a:r>
            </a:p>
          </p:txBody>
        </p:sp>
        <p:sp>
          <p:nvSpPr>
            <p:cNvPr id="12300" name="ZoneTexte 10"/>
            <p:cNvSpPr txBox="1">
              <a:spLocks noChangeArrowheads="1"/>
            </p:cNvSpPr>
            <p:nvPr/>
          </p:nvSpPr>
          <p:spPr bwMode="auto">
            <a:xfrm rot="7676222">
              <a:off x="12192501" y="4267510"/>
              <a:ext cx="1149222" cy="523220"/>
            </a:xfrm>
            <a:prstGeom prst="rect">
              <a:avLst/>
            </a:prstGeom>
            <a:noFill/>
            <a:ln w="9525">
              <a:noFill/>
              <a:miter lim="800000"/>
              <a:headEnd/>
              <a:tailEnd/>
            </a:ln>
          </p:spPr>
          <p:txBody>
            <a:bodyPr>
              <a:spAutoFit/>
            </a:bodyPr>
            <a:lstStyle/>
            <a:p>
              <a:pPr algn="ctr"/>
              <a:r>
                <a:rPr lang="fr-FR" sz="2800" b="1">
                  <a:solidFill>
                    <a:schemeClr val="bg1"/>
                  </a:solidFill>
                </a:rPr>
                <a:t>Elles</a:t>
              </a:r>
            </a:p>
          </p:txBody>
        </p:sp>
        <p:sp>
          <p:nvSpPr>
            <p:cNvPr id="12301" name="ZoneTexte 11"/>
            <p:cNvSpPr txBox="1">
              <a:spLocks noChangeArrowheads="1"/>
            </p:cNvSpPr>
            <p:nvPr/>
          </p:nvSpPr>
          <p:spPr bwMode="auto">
            <a:xfrm>
              <a:off x="8839736" y="2514600"/>
              <a:ext cx="1317975" cy="523220"/>
            </a:xfrm>
            <a:prstGeom prst="rect">
              <a:avLst/>
            </a:prstGeom>
            <a:noFill/>
            <a:ln w="9525">
              <a:noFill/>
              <a:miter lim="800000"/>
              <a:headEnd/>
              <a:tailEnd/>
            </a:ln>
          </p:spPr>
          <p:txBody>
            <a:bodyPr>
              <a:spAutoFit/>
            </a:bodyPr>
            <a:lstStyle/>
            <a:p>
              <a:pPr algn="ctr"/>
              <a:r>
                <a:rPr lang="fr-FR" sz="2800" b="1">
                  <a:solidFill>
                    <a:schemeClr val="bg1"/>
                  </a:solidFill>
                </a:rPr>
                <a:t>Vous</a:t>
              </a:r>
            </a:p>
          </p:txBody>
        </p:sp>
        <p:sp>
          <p:nvSpPr>
            <p:cNvPr id="12302" name="ZoneTexte 12"/>
            <p:cNvSpPr txBox="1">
              <a:spLocks noChangeArrowheads="1"/>
            </p:cNvSpPr>
            <p:nvPr/>
          </p:nvSpPr>
          <p:spPr bwMode="auto">
            <a:xfrm>
              <a:off x="11049000" y="457200"/>
              <a:ext cx="1099868" cy="523220"/>
            </a:xfrm>
            <a:prstGeom prst="rect">
              <a:avLst/>
            </a:prstGeom>
            <a:noFill/>
            <a:ln w="9525">
              <a:noFill/>
              <a:miter lim="800000"/>
              <a:headEnd/>
              <a:tailEnd/>
            </a:ln>
          </p:spPr>
          <p:txBody>
            <a:bodyPr>
              <a:spAutoFit/>
            </a:bodyPr>
            <a:lstStyle/>
            <a:p>
              <a:pPr algn="ctr"/>
              <a:r>
                <a:rPr lang="fr-FR" sz="2800" b="1">
                  <a:solidFill>
                    <a:schemeClr val="bg1"/>
                  </a:solidFill>
                </a:rPr>
                <a:t>Nous</a:t>
              </a:r>
            </a:p>
          </p:txBody>
        </p:sp>
        <p:sp>
          <p:nvSpPr>
            <p:cNvPr id="12303" name="ZoneTexte 13"/>
            <p:cNvSpPr txBox="1">
              <a:spLocks noChangeArrowheads="1"/>
            </p:cNvSpPr>
            <p:nvPr/>
          </p:nvSpPr>
          <p:spPr bwMode="auto">
            <a:xfrm rot="-2537223">
              <a:off x="9187616" y="941873"/>
              <a:ext cx="1149222" cy="523220"/>
            </a:xfrm>
            <a:prstGeom prst="rect">
              <a:avLst/>
            </a:prstGeom>
            <a:noFill/>
            <a:ln w="9525">
              <a:noFill/>
              <a:miter lim="800000"/>
              <a:headEnd/>
              <a:tailEnd/>
            </a:ln>
          </p:spPr>
          <p:txBody>
            <a:bodyPr>
              <a:spAutoFit/>
            </a:bodyPr>
            <a:lstStyle/>
            <a:p>
              <a:pPr algn="ctr"/>
              <a:r>
                <a:rPr lang="fr-FR" sz="2800" b="1">
                  <a:solidFill>
                    <a:schemeClr val="bg1"/>
                  </a:solidFill>
                </a:rPr>
                <a:t>Tu</a:t>
              </a:r>
            </a:p>
          </p:txBody>
        </p:sp>
        <p:sp>
          <p:nvSpPr>
            <p:cNvPr id="12304" name="ZoneTexte 14"/>
            <p:cNvSpPr txBox="1">
              <a:spLocks noChangeArrowheads="1"/>
            </p:cNvSpPr>
            <p:nvPr/>
          </p:nvSpPr>
          <p:spPr bwMode="auto">
            <a:xfrm rot="2702544">
              <a:off x="12302842" y="1173253"/>
              <a:ext cx="1466491" cy="523220"/>
            </a:xfrm>
            <a:prstGeom prst="rect">
              <a:avLst/>
            </a:prstGeom>
            <a:noFill/>
            <a:ln w="9525">
              <a:noFill/>
              <a:miter lim="800000"/>
              <a:headEnd/>
              <a:tailEnd/>
            </a:ln>
          </p:spPr>
          <p:txBody>
            <a:bodyPr>
              <a:spAutoFit/>
            </a:bodyPr>
            <a:lstStyle/>
            <a:p>
              <a:pPr algn="ctr"/>
              <a:r>
                <a:rPr lang="fr-FR" sz="2800" b="1">
                  <a:solidFill>
                    <a:schemeClr val="bg1"/>
                  </a:solidFill>
                </a:rPr>
                <a:t>Ils</a:t>
              </a:r>
            </a:p>
          </p:txBody>
        </p:sp>
        <p:sp>
          <p:nvSpPr>
            <p:cNvPr id="12305" name="ZoneTexte 15"/>
            <p:cNvSpPr txBox="1">
              <a:spLocks noChangeArrowheads="1"/>
            </p:cNvSpPr>
            <p:nvPr/>
          </p:nvSpPr>
          <p:spPr bwMode="auto">
            <a:xfrm rot="-7386397">
              <a:off x="8979804" y="4009270"/>
              <a:ext cx="1405387" cy="523220"/>
            </a:xfrm>
            <a:prstGeom prst="rect">
              <a:avLst/>
            </a:prstGeom>
            <a:noFill/>
            <a:ln w="9525">
              <a:noFill/>
              <a:miter lim="800000"/>
              <a:headEnd/>
              <a:tailEnd/>
            </a:ln>
          </p:spPr>
          <p:txBody>
            <a:bodyPr>
              <a:spAutoFit/>
            </a:bodyPr>
            <a:lstStyle/>
            <a:p>
              <a:pPr algn="ctr"/>
              <a:r>
                <a:rPr lang="fr-FR" sz="2800" b="1">
                  <a:solidFill>
                    <a:schemeClr val="bg1"/>
                  </a:solidFill>
                </a:rPr>
                <a:t>Elles</a:t>
              </a:r>
            </a:p>
          </p:txBody>
        </p:sp>
        <p:sp>
          <p:nvSpPr>
            <p:cNvPr id="12306" name="ZoneTexte 16"/>
            <p:cNvSpPr txBox="1">
              <a:spLocks noChangeArrowheads="1"/>
            </p:cNvSpPr>
            <p:nvPr/>
          </p:nvSpPr>
          <p:spPr bwMode="auto">
            <a:xfrm>
              <a:off x="12801769" y="2667000"/>
              <a:ext cx="1404606" cy="523220"/>
            </a:xfrm>
            <a:prstGeom prst="rect">
              <a:avLst/>
            </a:prstGeom>
            <a:noFill/>
            <a:ln w="9525">
              <a:noFill/>
              <a:miter lim="800000"/>
              <a:headEnd/>
              <a:tailEnd/>
            </a:ln>
          </p:spPr>
          <p:txBody>
            <a:bodyPr>
              <a:spAutoFit/>
            </a:bodyPr>
            <a:lstStyle/>
            <a:p>
              <a:pPr algn="ctr"/>
              <a:r>
                <a:rPr lang="fr-FR" sz="2800" b="1">
                  <a:solidFill>
                    <a:schemeClr val="bg1"/>
                  </a:solidFill>
                </a:rPr>
                <a:t>Je</a:t>
              </a:r>
            </a:p>
          </p:txBody>
        </p:sp>
      </p:grpSp>
      <p:sp>
        <p:nvSpPr>
          <p:cNvPr id="25" name="Rectangle à coins arrondis 24">
            <a:hlinkClick r:id="" action="ppaction://hlinkshowjump?jump=nextslide"/>
          </p:cNvPr>
          <p:cNvSpPr/>
          <p:nvPr/>
        </p:nvSpPr>
        <p:spPr bwMode="auto">
          <a:xfrm>
            <a:off x="6019800" y="3810000"/>
            <a:ext cx="2743200" cy="1143000"/>
          </a:xfrm>
          <a:prstGeom prst="roundRect">
            <a:avLst/>
          </a:prstGeom>
          <a:solidFill>
            <a:srgbClr val="FF0000"/>
          </a:solidFill>
          <a:ln w="952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228600" h="228600" prst="slope"/>
          </a:sp3d>
          <a:extLst>
            <a:ext uri="{AF507438-7753-43E0-B8FC-AC1667EBCBE1}"/>
          </a:extLst>
        </p:spPr>
        <p:txBody>
          <a:bodyPr anchor="ctr"/>
          <a:lstStyle/>
          <a:p>
            <a:pPr algn="ctr" defTabSz="1254125">
              <a:defRPr/>
            </a:pPr>
            <a:r>
              <a:rPr lang="fr-FR" b="1" dirty="0" smtClean="0">
                <a:solidFill>
                  <a:schemeClr val="bg1"/>
                </a:solidFill>
                <a:effectLst>
                  <a:reflection blurRad="6350" stA="50000" endA="300" endPos="50000" dist="29997" dir="5400000" sy="-100000" algn="bl" rotWithShape="0"/>
                </a:effectLst>
              </a:rPr>
              <a:t>J’ai trouvé la réponse</a:t>
            </a:r>
            <a:endParaRPr lang="fr-FR" b="1" dirty="0">
              <a:solidFill>
                <a:schemeClr val="bg1"/>
              </a:solidFill>
              <a:effectLst>
                <a:reflection blurRad="6350" stA="50000" endA="300" endPos="50000" dist="29997" dir="5400000" sy="-100000" algn="bl" rotWithShape="0"/>
              </a:effectLst>
            </a:endParaRPr>
          </a:p>
        </p:txBody>
      </p:sp>
      <p:sp>
        <p:nvSpPr>
          <p:cNvPr id="12298" name="Rectangle à coins arrondis 25"/>
          <p:cNvSpPr>
            <a:spLocks noChangeArrowheads="1"/>
          </p:cNvSpPr>
          <p:nvPr/>
        </p:nvSpPr>
        <p:spPr bwMode="auto">
          <a:xfrm>
            <a:off x="5410200" y="0"/>
            <a:ext cx="3886200" cy="990600"/>
          </a:xfrm>
          <a:prstGeom prst="roundRect">
            <a:avLst>
              <a:gd name="adj" fmla="val 16667"/>
            </a:avLst>
          </a:prstGeom>
          <a:noFill/>
          <a:ln w="9525" algn="ctr">
            <a:solidFill>
              <a:schemeClr val="tx1"/>
            </a:solidFill>
            <a:round/>
            <a:headEnd/>
            <a:tailEnd/>
          </a:ln>
        </p:spPr>
        <p:txBody>
          <a:bodyPr anchor="ctr"/>
          <a:lstStyle/>
          <a:p>
            <a:pPr algn="ctr" defTabSz="1254125"/>
            <a:r>
              <a:rPr lang="fr-FR" sz="4000" b="1">
                <a:solidFill>
                  <a:schemeClr val="bg1"/>
                </a:solidFill>
              </a:rPr>
              <a:t>Prendre</a:t>
            </a: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105476"/>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withEffect">
                                  <p:stCondLst>
                                    <p:cond delay="0"/>
                                  </p:stCondLst>
                                  <p:childTnLst>
                                    <p:animRot by="32400000">
                                      <p:cBhvr>
                                        <p:cTn id="6" dur="2000" fill="hold"/>
                                        <p:tgtEl>
                                          <p:spTgt spid="3"/>
                                        </p:tgtEl>
                                        <p:attrNameLst>
                                          <p:attrName>r</p:attrName>
                                        </p:attrNameLst>
                                      </p:cBhvr>
                                    </p:animRot>
                                  </p:childTnLst>
                                </p:cTn>
                              </p:par>
                              <p:par>
                                <p:cTn id="7" presetID="8" presetClass="emph" presetSubtype="0" fill="hold" nodeType="withEffect">
                                  <p:stCondLst>
                                    <p:cond delay="0"/>
                                  </p:stCondLst>
                                  <p:childTnLst>
                                    <p:animRot by="48600000">
                                      <p:cBhvr>
                                        <p:cTn id="8" dur="2000" fill="hold"/>
                                        <p:tgtEl>
                                          <p:spTgt spid="2"/>
                                        </p:tgtEl>
                                        <p:attrNameLst>
                                          <p:attrName>r</p:attrName>
                                        </p:attrNameLst>
                                      </p:cBhvr>
                                    </p:animRot>
                                  </p:childTnLst>
                                </p:cTn>
                              </p:par>
                            </p:childTnLst>
                          </p:cTn>
                        </p:par>
                        <p:par>
                          <p:cTn id="9" fill="hold">
                            <p:stCondLst>
                              <p:cond delay="2000"/>
                            </p:stCondLst>
                            <p:childTnLst>
                              <p:par>
                                <p:cTn id="10" presetID="1" presetClass="entr" presetSubtype="0" fill="hold" nodeType="afterEffect">
                                  <p:stCondLst>
                                    <p:cond delay="100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0547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lèche courbée vers la droite 32"/>
          <p:cNvSpPr/>
          <p:nvPr/>
        </p:nvSpPr>
        <p:spPr bwMode="auto">
          <a:xfrm rot="19935090" flipH="1">
            <a:off x="13639800" y="3657600"/>
            <a:ext cx="838200" cy="1138238"/>
          </a:xfrm>
          <a:prstGeom prst="curvedRightArrow">
            <a:avLst>
              <a:gd name="adj1" fmla="val 67912"/>
              <a:gd name="adj2" fmla="val 67912"/>
              <a:gd name="adj3" fmla="val 0"/>
            </a:avLst>
          </a:prstGeom>
          <a:gradFill flip="none" rotWithShape="1">
            <a:gsLst>
              <a:gs pos="0">
                <a:schemeClr val="tx2"/>
              </a:gs>
              <a:gs pos="0">
                <a:schemeClr val="bg2"/>
              </a:gs>
              <a:gs pos="89000">
                <a:schemeClr val="tx1"/>
              </a:gs>
            </a:gsLst>
            <a:lin ang="16200000" scaled="1"/>
            <a:tileRect/>
          </a:gradFill>
          <a:ln w="9525" cap="flat" cmpd="sng" algn="ctr">
            <a:no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5" name="Arrondir un rectangle avec un coin du même côté 4"/>
          <p:cNvSpPr/>
          <p:nvPr/>
        </p:nvSpPr>
        <p:spPr bwMode="auto">
          <a:xfrm rot="5400000" flipH="1">
            <a:off x="6819901" y="876299"/>
            <a:ext cx="7543800" cy="6553201"/>
          </a:xfrm>
          <a:prstGeom prst="round2SameRect">
            <a:avLst/>
          </a:prstGeom>
          <a:gradFill flip="none" rotWithShape="1">
            <a:gsLst>
              <a:gs pos="34000">
                <a:schemeClr val="bg1">
                  <a:lumMod val="75000"/>
                </a:schemeClr>
              </a:gs>
              <a:gs pos="95000">
                <a:schemeClr val="tx1"/>
              </a:gs>
            </a:gsLst>
            <a:path path="circle">
              <a:fillToRect l="50000" t="50000" r="50000" b="50000"/>
            </a:path>
            <a:tileRect/>
          </a:gradFill>
          <a:ln w="38100" cap="flat" cmpd="sng" algn="ctr">
            <a:solidFill>
              <a:schemeClr val="bg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2" name="Rectangle 11"/>
          <p:cNvSpPr/>
          <p:nvPr/>
        </p:nvSpPr>
        <p:spPr bwMode="auto">
          <a:xfrm>
            <a:off x="12496800" y="6705600"/>
            <a:ext cx="838200" cy="685800"/>
          </a:xfrm>
          <a:prstGeom prst="rect">
            <a:avLst/>
          </a:prstGeom>
          <a:solidFill>
            <a:srgbClr val="FF00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2" name="Arrondir un rectangle avec un coin du même côté 1"/>
          <p:cNvSpPr/>
          <p:nvPr/>
        </p:nvSpPr>
        <p:spPr bwMode="auto">
          <a:xfrm rot="16200000">
            <a:off x="266701" y="876299"/>
            <a:ext cx="7543800" cy="6553201"/>
          </a:xfrm>
          <a:prstGeom prst="round2SameRect">
            <a:avLst/>
          </a:prstGeom>
          <a:gradFill flip="none" rotWithShape="1">
            <a:gsLst>
              <a:gs pos="34000">
                <a:schemeClr val="bg1">
                  <a:lumMod val="75000"/>
                </a:schemeClr>
              </a:gs>
              <a:gs pos="95000">
                <a:schemeClr val="tx1"/>
              </a:gs>
            </a:gsLst>
            <a:path path="circle">
              <a:fillToRect l="50000" t="50000" r="50000" b="50000"/>
            </a:path>
            <a:tileRect/>
          </a:gradFill>
          <a:ln w="38100" cap="flat" cmpd="sng" algn="ctr">
            <a:solidFill>
              <a:schemeClr val="bg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9" name="Rectangle 8"/>
          <p:cNvSpPr/>
          <p:nvPr/>
        </p:nvSpPr>
        <p:spPr bwMode="auto">
          <a:xfrm>
            <a:off x="914400" y="1600200"/>
            <a:ext cx="381000" cy="762000"/>
          </a:xfrm>
          <a:prstGeom prst="rect">
            <a:avLst/>
          </a:prstGeom>
          <a:solidFill>
            <a:srgbClr val="7030A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10" name="Rectangle 9"/>
          <p:cNvSpPr/>
          <p:nvPr/>
        </p:nvSpPr>
        <p:spPr bwMode="auto">
          <a:xfrm>
            <a:off x="914400" y="2286000"/>
            <a:ext cx="381000" cy="838200"/>
          </a:xfrm>
          <a:prstGeom prst="rect">
            <a:avLst/>
          </a:prstGeom>
          <a:solidFill>
            <a:srgbClr val="00B05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11" name="Rectangle 10"/>
          <p:cNvSpPr/>
          <p:nvPr/>
        </p:nvSpPr>
        <p:spPr bwMode="auto">
          <a:xfrm>
            <a:off x="914400" y="2971800"/>
            <a:ext cx="381000" cy="762000"/>
          </a:xfrm>
          <a:prstGeom prst="rect">
            <a:avLst/>
          </a:prstGeom>
          <a:solidFill>
            <a:srgbClr val="FFFF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14" name="Vague 13"/>
          <p:cNvSpPr/>
          <p:nvPr/>
        </p:nvSpPr>
        <p:spPr bwMode="auto">
          <a:xfrm>
            <a:off x="6858000" y="11430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5" name="Vague 14"/>
          <p:cNvSpPr/>
          <p:nvPr/>
        </p:nvSpPr>
        <p:spPr bwMode="auto">
          <a:xfrm>
            <a:off x="6858000" y="1600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6" name="Vague 15"/>
          <p:cNvSpPr/>
          <p:nvPr/>
        </p:nvSpPr>
        <p:spPr bwMode="auto">
          <a:xfrm>
            <a:off x="6858000" y="2057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7" name="Vague 16"/>
          <p:cNvSpPr/>
          <p:nvPr/>
        </p:nvSpPr>
        <p:spPr bwMode="auto">
          <a:xfrm>
            <a:off x="6858000" y="2590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8" name="Vague 17"/>
          <p:cNvSpPr/>
          <p:nvPr/>
        </p:nvSpPr>
        <p:spPr bwMode="auto">
          <a:xfrm>
            <a:off x="6858000" y="30480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9" name="Vague 18"/>
          <p:cNvSpPr/>
          <p:nvPr/>
        </p:nvSpPr>
        <p:spPr bwMode="auto">
          <a:xfrm>
            <a:off x="6858000" y="3505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0" name="Vague 19"/>
          <p:cNvSpPr/>
          <p:nvPr/>
        </p:nvSpPr>
        <p:spPr bwMode="auto">
          <a:xfrm>
            <a:off x="6858000" y="3962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1" name="Vague 20"/>
          <p:cNvSpPr/>
          <p:nvPr/>
        </p:nvSpPr>
        <p:spPr bwMode="auto">
          <a:xfrm>
            <a:off x="6858000" y="4419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2" name="Vague 21"/>
          <p:cNvSpPr/>
          <p:nvPr/>
        </p:nvSpPr>
        <p:spPr bwMode="auto">
          <a:xfrm>
            <a:off x="6858000" y="4876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3" name="Vague 22"/>
          <p:cNvSpPr/>
          <p:nvPr/>
        </p:nvSpPr>
        <p:spPr bwMode="auto">
          <a:xfrm>
            <a:off x="6858000" y="5410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4" name="Vague 23"/>
          <p:cNvSpPr/>
          <p:nvPr/>
        </p:nvSpPr>
        <p:spPr bwMode="auto">
          <a:xfrm>
            <a:off x="6858000" y="5867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5" name="Vague 24"/>
          <p:cNvSpPr/>
          <p:nvPr/>
        </p:nvSpPr>
        <p:spPr bwMode="auto">
          <a:xfrm>
            <a:off x="6858000" y="6324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6" name="Vague 25"/>
          <p:cNvSpPr/>
          <p:nvPr/>
        </p:nvSpPr>
        <p:spPr bwMode="auto">
          <a:xfrm>
            <a:off x="6858000" y="6781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8" name="Rectangle 27"/>
          <p:cNvSpPr/>
          <p:nvPr/>
        </p:nvSpPr>
        <p:spPr bwMode="auto">
          <a:xfrm>
            <a:off x="12954000" y="6019800"/>
            <a:ext cx="381000" cy="762000"/>
          </a:xfrm>
          <a:prstGeom prst="rect">
            <a:avLst/>
          </a:prstGeom>
          <a:solidFill>
            <a:srgbClr val="FFFF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29" name="Rectangle 28"/>
          <p:cNvSpPr/>
          <p:nvPr/>
        </p:nvSpPr>
        <p:spPr bwMode="auto">
          <a:xfrm>
            <a:off x="12954000" y="5334000"/>
            <a:ext cx="381000" cy="838200"/>
          </a:xfrm>
          <a:prstGeom prst="rect">
            <a:avLst/>
          </a:prstGeom>
          <a:solidFill>
            <a:srgbClr val="00B05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30" name="Rectangle 29"/>
          <p:cNvSpPr/>
          <p:nvPr/>
        </p:nvSpPr>
        <p:spPr bwMode="auto">
          <a:xfrm>
            <a:off x="12954000" y="4724400"/>
            <a:ext cx="381000" cy="762000"/>
          </a:xfrm>
          <a:prstGeom prst="rect">
            <a:avLst/>
          </a:prstGeom>
          <a:solidFill>
            <a:srgbClr val="7030A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31" name="Rectangle 30"/>
          <p:cNvSpPr/>
          <p:nvPr/>
        </p:nvSpPr>
        <p:spPr bwMode="auto">
          <a:xfrm>
            <a:off x="12954000" y="4267200"/>
            <a:ext cx="381000" cy="685800"/>
          </a:xfrm>
          <a:prstGeom prst="rect">
            <a:avLst/>
          </a:prstGeom>
          <a:solidFill>
            <a:srgbClr val="FFC0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32" name="Rectangle 31">
            <a:hlinkClick r:id="" action="ppaction://hlinkshowjump?jump=nextslide">
              <a:snd r:embed="rId2" name="breeze.wav"/>
            </a:hlinkClick>
          </p:cNvPr>
          <p:cNvSpPr/>
          <p:nvPr/>
        </p:nvSpPr>
        <p:spPr bwMode="auto">
          <a:xfrm>
            <a:off x="12954000" y="3657600"/>
            <a:ext cx="381000" cy="685800"/>
          </a:xfrm>
          <a:prstGeom prst="rect">
            <a:avLst/>
          </a:prstGeom>
          <a:solidFill>
            <a:srgbClr val="FF00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8" name="Rectangle 7"/>
          <p:cNvSpPr/>
          <p:nvPr/>
        </p:nvSpPr>
        <p:spPr bwMode="auto">
          <a:xfrm>
            <a:off x="914400" y="990600"/>
            <a:ext cx="838200" cy="685800"/>
          </a:xfrm>
          <a:prstGeom prst="rect">
            <a:avLst/>
          </a:prstGeom>
          <a:solidFill>
            <a:srgbClr val="FFC0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27" name="Arrondir un rectangle avec un coin du même côté 26"/>
          <p:cNvSpPr/>
          <p:nvPr/>
        </p:nvSpPr>
        <p:spPr bwMode="auto">
          <a:xfrm rot="5400000" flipH="1">
            <a:off x="6819900" y="1333501"/>
            <a:ext cx="6705600" cy="5715000"/>
          </a:xfrm>
          <a:prstGeom prst="round2SameRect">
            <a:avLst/>
          </a:prstGeom>
          <a:gradFill>
            <a:gsLst>
              <a:gs pos="11000">
                <a:schemeClr val="bg2">
                  <a:lumMod val="20000"/>
                  <a:lumOff val="80000"/>
                </a:schemeClr>
              </a:gs>
              <a:gs pos="89000">
                <a:schemeClr val="accent3"/>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34" name="Ellipse 33"/>
          <p:cNvSpPr/>
          <p:nvPr/>
        </p:nvSpPr>
        <p:spPr bwMode="auto">
          <a:xfrm>
            <a:off x="13944600" y="4343400"/>
            <a:ext cx="381000" cy="22860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203200" h="190500"/>
            <a:bevelB w="203200" h="222250"/>
          </a:sp3d>
          <a:extLst>
            <a:ext uri="{AF507438-7753-43E0-B8FC-AC1667EBCBE1}"/>
          </a:extLst>
        </p:spPr>
        <p:txBody>
          <a:bodyPr/>
          <a:lstStyle/>
          <a:p>
            <a:pPr defTabSz="1254125">
              <a:defRPr/>
            </a:pPr>
            <a:endParaRPr lang="fr-FR">
              <a:cs typeface="+mn-cs"/>
            </a:endParaRPr>
          </a:p>
        </p:txBody>
      </p:sp>
      <p:sp>
        <p:nvSpPr>
          <p:cNvPr id="6" name="Arrondir un rectangle avec un coin du même côté 5"/>
          <p:cNvSpPr/>
          <p:nvPr/>
        </p:nvSpPr>
        <p:spPr bwMode="auto">
          <a:xfrm rot="16200000">
            <a:off x="895350" y="1162050"/>
            <a:ext cx="6705600" cy="6057900"/>
          </a:xfrm>
          <a:prstGeom prst="round2SameRect">
            <a:avLst/>
          </a:prstGeom>
          <a:gradFill>
            <a:gsLst>
              <a:gs pos="11000">
                <a:schemeClr val="bg2">
                  <a:lumMod val="20000"/>
                  <a:lumOff val="80000"/>
                </a:schemeClr>
              </a:gs>
              <a:gs pos="89000">
                <a:schemeClr val="accent3"/>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5687" name="ZoneTexte 36"/>
          <p:cNvSpPr txBox="1">
            <a:spLocks noChangeArrowheads="1"/>
          </p:cNvSpPr>
          <p:nvPr/>
        </p:nvSpPr>
        <p:spPr bwMode="auto">
          <a:xfrm>
            <a:off x="8153400" y="3505200"/>
            <a:ext cx="4800600" cy="3970318"/>
          </a:xfrm>
          <a:prstGeom prst="rect">
            <a:avLst/>
          </a:prstGeom>
          <a:noFill/>
          <a:ln w="9525">
            <a:noFill/>
            <a:miter lim="800000"/>
            <a:headEnd/>
            <a:tailEnd/>
          </a:ln>
        </p:spPr>
        <p:txBody>
          <a:bodyPr>
            <a:spAutoFit/>
          </a:bodyPr>
          <a:lstStyle/>
          <a:p>
            <a:r>
              <a:rPr lang="fr-FR" sz="3600" b="1" dirty="0">
                <a:latin typeface="Monotype Corsiva" pitchFamily="66" charset="0"/>
              </a:rPr>
              <a:t>Nom:</a:t>
            </a:r>
            <a:r>
              <a:rPr lang="fr-FR" sz="3600" dirty="0">
                <a:latin typeface="Monotype Corsiva" pitchFamily="66" charset="0"/>
              </a:rPr>
              <a:t>  Mathilde </a:t>
            </a:r>
          </a:p>
          <a:p>
            <a:pPr algn="just"/>
            <a:r>
              <a:rPr lang="fr-FR" sz="3600" b="1" dirty="0" smtClean="0">
                <a:latin typeface="Monotype Corsiva" pitchFamily="66" charset="0"/>
              </a:rPr>
              <a:t>Mobile</a:t>
            </a:r>
            <a:r>
              <a:rPr lang="fr-FR" sz="3600" dirty="0">
                <a:latin typeface="Monotype Corsiva" pitchFamily="66" charset="0"/>
              </a:rPr>
              <a:t>: Elle me déteste depuis que je l’ai humiliée en la forçant à se promener dans le </a:t>
            </a:r>
            <a:r>
              <a:rPr lang="fr-FR" sz="3600" dirty="0" smtClean="0">
                <a:latin typeface="Monotype Corsiva" pitchFamily="66" charset="0"/>
              </a:rPr>
              <a:t>bahut </a:t>
            </a:r>
            <a:r>
              <a:rPr lang="fr-FR" sz="3600" dirty="0">
                <a:latin typeface="Monotype Corsiva" pitchFamily="66" charset="0"/>
              </a:rPr>
              <a:t>avec le visage barbouillé de </a:t>
            </a:r>
            <a:r>
              <a:rPr lang="fr-FR" sz="3600" dirty="0" smtClean="0">
                <a:latin typeface="Monotype Corsiva" pitchFamily="66" charset="0"/>
              </a:rPr>
              <a:t>suie suite au tournage d’une fausse pub.</a:t>
            </a:r>
            <a:endParaRPr lang="fr-FR" sz="3600" dirty="0">
              <a:latin typeface="Monotype Corsiva" pitchFamily="66" charset="0"/>
            </a:endParaRPr>
          </a:p>
        </p:txBody>
      </p:sp>
      <p:sp>
        <p:nvSpPr>
          <p:cNvPr id="39" name="Vague 38"/>
          <p:cNvSpPr/>
          <p:nvPr/>
        </p:nvSpPr>
        <p:spPr bwMode="auto">
          <a:xfrm>
            <a:off x="7010400" y="1295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0" name="Vague 39"/>
          <p:cNvSpPr/>
          <p:nvPr/>
        </p:nvSpPr>
        <p:spPr bwMode="auto">
          <a:xfrm>
            <a:off x="7010400" y="1752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1" name="Vague 40"/>
          <p:cNvSpPr/>
          <p:nvPr/>
        </p:nvSpPr>
        <p:spPr bwMode="auto">
          <a:xfrm>
            <a:off x="7010400" y="2209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2" name="Vague 41"/>
          <p:cNvSpPr/>
          <p:nvPr/>
        </p:nvSpPr>
        <p:spPr bwMode="auto">
          <a:xfrm>
            <a:off x="7010400" y="2743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3" name="Vague 42"/>
          <p:cNvSpPr/>
          <p:nvPr/>
        </p:nvSpPr>
        <p:spPr bwMode="auto">
          <a:xfrm>
            <a:off x="7010400" y="3200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4" name="Vague 43"/>
          <p:cNvSpPr/>
          <p:nvPr/>
        </p:nvSpPr>
        <p:spPr bwMode="auto">
          <a:xfrm>
            <a:off x="7010400" y="3657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5" name="Vague 44"/>
          <p:cNvSpPr/>
          <p:nvPr/>
        </p:nvSpPr>
        <p:spPr bwMode="auto">
          <a:xfrm>
            <a:off x="7010400" y="4114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6" name="Vague 45"/>
          <p:cNvSpPr/>
          <p:nvPr/>
        </p:nvSpPr>
        <p:spPr bwMode="auto">
          <a:xfrm>
            <a:off x="7010400" y="45720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7" name="Vague 46"/>
          <p:cNvSpPr/>
          <p:nvPr/>
        </p:nvSpPr>
        <p:spPr bwMode="auto">
          <a:xfrm>
            <a:off x="7010400" y="5029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8" name="Vague 47"/>
          <p:cNvSpPr/>
          <p:nvPr/>
        </p:nvSpPr>
        <p:spPr bwMode="auto">
          <a:xfrm>
            <a:off x="7010400" y="5562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9" name="Vague 48"/>
          <p:cNvSpPr/>
          <p:nvPr/>
        </p:nvSpPr>
        <p:spPr bwMode="auto">
          <a:xfrm>
            <a:off x="7010400" y="6019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50" name="Vague 49"/>
          <p:cNvSpPr/>
          <p:nvPr/>
        </p:nvSpPr>
        <p:spPr bwMode="auto">
          <a:xfrm>
            <a:off x="7010400" y="64770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51" name="Vague 50"/>
          <p:cNvSpPr/>
          <p:nvPr/>
        </p:nvSpPr>
        <p:spPr bwMode="auto">
          <a:xfrm>
            <a:off x="7010400" y="6934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pic>
        <p:nvPicPr>
          <p:cNvPr id="55" name="Image 54" descr="FB04.png"/>
          <p:cNvPicPr>
            <a:picLocks noChangeAspect="1"/>
          </p:cNvPicPr>
          <p:nvPr/>
        </p:nvPicPr>
        <p:blipFill>
          <a:blip r:embed="rId3" cstate="print"/>
          <a:stretch>
            <a:fillRect/>
          </a:stretch>
        </p:blipFill>
        <p:spPr>
          <a:xfrm>
            <a:off x="8991600" y="990600"/>
            <a:ext cx="2438162" cy="2438162"/>
          </a:xfrm>
          <a:prstGeom prst="rect">
            <a:avLst/>
          </a:prstGeom>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hlinkClick r:id="rId2" action="ppaction://hlinksldjump"/>
          </p:cNvPr>
          <p:cNvSpPr txBox="1">
            <a:spLocks noChangeArrowheads="1"/>
          </p:cNvSpPr>
          <p:nvPr/>
        </p:nvSpPr>
        <p:spPr bwMode="auto">
          <a:xfrm>
            <a:off x="10210800" y="7398603"/>
            <a:ext cx="4419600" cy="830997"/>
          </a:xfrm>
          <a:prstGeom prst="rect">
            <a:avLst/>
          </a:prstGeom>
          <a:noFill/>
          <a:ln w="12700">
            <a:noFill/>
            <a:miter lim="800000"/>
            <a:headEnd/>
            <a:tailEnd/>
          </a:ln>
          <a:effectLst/>
        </p:spPr>
        <p:txBody>
          <a:bodyPr>
            <a:spAutoFit/>
          </a:bodyPr>
          <a:lstStyle/>
          <a:p>
            <a:pPr algn="ctr" defTabSz="1254125">
              <a:spcBef>
                <a:spcPct val="50000"/>
              </a:spcBef>
              <a:defRPr/>
            </a:pPr>
            <a:r>
              <a:rPr lang="fr-FR" sz="2400" dirty="0">
                <a:ln w="10160">
                  <a:solidFill>
                    <a:schemeClr val="accent1"/>
                  </a:solidFill>
                  <a:prstDash val="solid"/>
                </a:ln>
                <a:solidFill>
                  <a:srgbClr val="FF0000"/>
                </a:solidFill>
                <a:effectLst>
                  <a:outerShdw blurRad="38100" dist="32000" dir="5400000" algn="tl">
                    <a:srgbClr val="000000">
                      <a:alpha val="30000"/>
                    </a:srgbClr>
                  </a:outerShdw>
                </a:effectLst>
                <a:latin typeface="Courier New" pitchFamily="49" charset="0"/>
                <a:cs typeface="+mn-cs"/>
              </a:rPr>
              <a:t>Aller dans la salle d’identification</a:t>
            </a:r>
          </a:p>
        </p:txBody>
      </p:sp>
      <p:pic>
        <p:nvPicPr>
          <p:cNvPr id="72707" name="Image 4" descr="Loupe.png"/>
          <p:cNvPicPr>
            <a:picLocks noChangeAspect="1"/>
          </p:cNvPicPr>
          <p:nvPr/>
        </p:nvPicPr>
        <p:blipFill>
          <a:blip r:embed="rId3" cstate="print"/>
          <a:srcRect/>
          <a:stretch>
            <a:fillRect/>
          </a:stretch>
        </p:blipFill>
        <p:spPr bwMode="auto">
          <a:xfrm>
            <a:off x="-609600" y="2057400"/>
            <a:ext cx="2833687" cy="2528888"/>
          </a:xfrm>
          <a:prstGeom prst="rect">
            <a:avLst/>
          </a:prstGeom>
          <a:noFill/>
          <a:ln w="9525">
            <a:noFill/>
            <a:miter lim="800000"/>
            <a:headEnd/>
            <a:tailEnd/>
          </a:ln>
        </p:spPr>
      </p:pic>
      <p:sp>
        <p:nvSpPr>
          <p:cNvPr id="5" name="ZoneTexte 4"/>
          <p:cNvSpPr txBox="1"/>
          <p:nvPr/>
        </p:nvSpPr>
        <p:spPr>
          <a:xfrm>
            <a:off x="0" y="0"/>
            <a:ext cx="14630400" cy="584775"/>
          </a:xfrm>
          <a:prstGeom prst="rect">
            <a:avLst/>
          </a:prstGeom>
          <a:noFill/>
        </p:spPr>
        <p:txBody>
          <a:bodyPr wrap="square" rtlCol="0">
            <a:spAutoFit/>
          </a:bodyPr>
          <a:lstStyle/>
          <a:p>
            <a:r>
              <a:rPr lang="fr-FR" sz="3200" i="1" dirty="0" smtClean="0">
                <a:solidFill>
                  <a:schemeClr val="bg1"/>
                </a:solidFill>
                <a:latin typeface="Andalus" pitchFamily="18" charset="-78"/>
                <a:cs typeface="Andalus" pitchFamily="18" charset="-78"/>
              </a:rPr>
              <a:t>Clique sur la loupe. </a:t>
            </a:r>
            <a:endParaRPr lang="fr-FR" sz="3200" i="1" dirty="0">
              <a:solidFill>
                <a:schemeClr val="bg1"/>
              </a:solidFill>
              <a:latin typeface="Andalus" pitchFamily="18" charset="-78"/>
              <a:cs typeface="Andalus" pitchFamily="18" charset="-78"/>
            </a:endParaRPr>
          </a:p>
        </p:txBody>
      </p:sp>
      <p:sp>
        <p:nvSpPr>
          <p:cNvPr id="7" name="ZoneTexte 6"/>
          <p:cNvSpPr txBox="1"/>
          <p:nvPr/>
        </p:nvSpPr>
        <p:spPr>
          <a:xfrm>
            <a:off x="1676400" y="2514600"/>
            <a:ext cx="12954000" cy="846386"/>
          </a:xfrm>
          <a:prstGeom prst="rect">
            <a:avLst/>
          </a:prstGeom>
          <a:noFill/>
        </p:spPr>
        <p:txBody>
          <a:bodyPr wrap="square" rtlCol="0">
            <a:spAutoFit/>
          </a:bodyPr>
          <a:lstStyle/>
          <a:p>
            <a:pPr algn="ctr" defTabSz="1254125">
              <a:spcBef>
                <a:spcPct val="50000"/>
              </a:spcBef>
              <a:defRPr/>
            </a:pPr>
            <a:r>
              <a:rPr lang="fr-FR" sz="2400" b="1" dirty="0" smtClean="0"/>
              <a:t>Bravo, tu es arrivé(e) jusqu’ici, tu mérites de savoir que Mathilde n’est  pas la tueuse.</a:t>
            </a:r>
          </a:p>
          <a:p>
            <a:endParaRPr lang="fr-FR" dirty="0"/>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72707"/>
                    </p:tgtEl>
                  </p:cond>
                </p:stCondLst>
                <p:endSync evt="end" delay="0">
                  <p:rtn val="all"/>
                </p:endSync>
                <p:childTnLst>
                  <p:par>
                    <p:cTn id="3" fill="hold">
                      <p:stCondLst>
                        <p:cond delay="0"/>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38889E-7 1.35802E-6 L 0.93967 0.00386 " pathEditMode="relative" rAng="0" ptsTypes="AA">
                                      <p:cBhvr>
                                        <p:cTn id="6" dur="5000" fill="hold"/>
                                        <p:tgtEl>
                                          <p:spTgt spid="72707"/>
                                        </p:tgtEl>
                                        <p:attrNameLst>
                                          <p:attrName>ppt_x</p:attrName>
                                          <p:attrName>ppt_y</p:attrName>
                                        </p:attrNameLst>
                                      </p:cBhvr>
                                      <p:rCtr x="470" y="2"/>
                                    </p:animMotion>
                                  </p:childTnLst>
                                </p:cTn>
                              </p:par>
                            </p:childTnLst>
                          </p:cTn>
                        </p:par>
                      </p:childTnLst>
                    </p:cTn>
                  </p:par>
                </p:childTnLst>
              </p:cTn>
              <p:nextCondLst>
                <p:cond evt="onClick" delay="0">
                  <p:tgtEl>
                    <p:spTgt spid="72707"/>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0" y="1676400"/>
            <a:ext cx="14630400" cy="4562788"/>
          </a:xfrm>
          <a:prstGeom prst="rect">
            <a:avLst/>
          </a:prstGeom>
          <a:noFill/>
          <a:ln w="9525">
            <a:noFill/>
            <a:miter lim="800000"/>
            <a:headEnd/>
            <a:tailEnd/>
          </a:ln>
          <a:effectLst/>
        </p:spPr>
        <p:txBody>
          <a:bodyPr>
            <a:spAutoFit/>
          </a:bodyPr>
          <a:lstStyle/>
          <a:p>
            <a:pPr algn="ctr" defTabSz="1254125">
              <a:spcBef>
                <a:spcPct val="50000"/>
              </a:spcBef>
              <a:defRPr/>
            </a:pPr>
            <a:endParaRPr lang="fr-FR" sz="2800" b="1" dirty="0">
              <a:solidFill>
                <a:schemeClr val="bg1"/>
              </a:solidFill>
              <a:effectLst>
                <a:reflection blurRad="6350" stA="50000" endA="300" endPos="50000" dist="29997" dir="5400000" sy="-100000" algn="bl" rotWithShape="0"/>
              </a:effectLst>
              <a:latin typeface="Courier New" pitchFamily="49" charset="0"/>
              <a:cs typeface="+mn-cs"/>
            </a:endParaRPr>
          </a:p>
          <a:p>
            <a:pPr algn="just" defTabSz="1254125">
              <a:spcBef>
                <a:spcPct val="50000"/>
              </a:spcBef>
              <a:defRPr/>
            </a:pPr>
            <a:r>
              <a:rPr lang="fr-FR" b="1" dirty="0">
                <a:solidFill>
                  <a:schemeClr val="bg1"/>
                </a:solidFill>
                <a:latin typeface="Courier New" pitchFamily="49" charset="0"/>
                <a:cs typeface="+mn-cs"/>
              </a:rPr>
              <a:t>Lis la phrase située en haut de l’écran. A l’intérieur de celle-ci, un verbe est inscrit entre parenthèses.</a:t>
            </a:r>
          </a:p>
          <a:p>
            <a:pPr algn="just" defTabSz="1254125">
              <a:spcBef>
                <a:spcPct val="50000"/>
              </a:spcBef>
              <a:defRPr/>
            </a:pPr>
            <a:endParaRPr lang="fr-FR" b="1" dirty="0">
              <a:solidFill>
                <a:schemeClr val="bg1"/>
              </a:solidFill>
              <a:latin typeface="Courier New" pitchFamily="49" charset="0"/>
              <a:cs typeface="+mn-cs"/>
            </a:endParaRPr>
          </a:p>
          <a:p>
            <a:pPr algn="just" defTabSz="1254125">
              <a:spcBef>
                <a:spcPct val="50000"/>
              </a:spcBef>
              <a:defRPr/>
            </a:pPr>
            <a:r>
              <a:rPr lang="fr-FR" b="1" dirty="0">
                <a:solidFill>
                  <a:schemeClr val="bg1"/>
                </a:solidFill>
                <a:latin typeface="Courier New" pitchFamily="49" charset="0"/>
                <a:cs typeface="+mn-cs"/>
              </a:rPr>
              <a:t>Détermine à quel temps il doit être conjugué. Clique sur le bouton correspondant. </a:t>
            </a:r>
          </a:p>
          <a:p>
            <a:pPr algn="just" defTabSz="1254125">
              <a:spcBef>
                <a:spcPct val="50000"/>
              </a:spcBef>
              <a:defRPr/>
            </a:pPr>
            <a:endParaRPr lang="fr-FR" b="1" dirty="0">
              <a:solidFill>
                <a:schemeClr val="bg1"/>
              </a:solidFill>
              <a:latin typeface="Courier New" pitchFamily="49" charset="0"/>
              <a:cs typeface="+mn-cs"/>
            </a:endParaRPr>
          </a:p>
          <a:p>
            <a:pPr algn="just" defTabSz="1254125">
              <a:spcBef>
                <a:spcPct val="50000"/>
              </a:spcBef>
              <a:defRPr/>
            </a:pPr>
            <a:r>
              <a:rPr lang="fr-FR" b="1" dirty="0">
                <a:solidFill>
                  <a:schemeClr val="bg1"/>
                </a:solidFill>
                <a:latin typeface="Courier New" pitchFamily="49" charset="0"/>
                <a:cs typeface="+mn-cs"/>
              </a:rPr>
              <a:t>Si c’est la bonne réponse, tu passeras à la phrase suivante, sinon, la case que tu auras choisie s’allumera en bleu. </a:t>
            </a:r>
          </a:p>
        </p:txBody>
      </p:sp>
      <p:sp>
        <p:nvSpPr>
          <p:cNvPr id="12" name="Text Box 4">
            <a:hlinkClick r:id="" action="ppaction://hlinkshowjump?jump=nextslide"/>
          </p:cNvPr>
          <p:cNvSpPr txBox="1">
            <a:spLocks noChangeArrowheads="1"/>
          </p:cNvSpPr>
          <p:nvPr/>
        </p:nvSpPr>
        <p:spPr bwMode="auto">
          <a:xfrm>
            <a:off x="10210800" y="7767935"/>
            <a:ext cx="4419600" cy="461665"/>
          </a:xfrm>
          <a:prstGeom prst="rect">
            <a:avLst/>
          </a:prstGeom>
          <a:noFill/>
          <a:ln w="12700">
            <a:noFill/>
            <a:miter lim="800000"/>
            <a:headEnd/>
            <a:tailEnd/>
          </a:ln>
          <a:effectLst/>
        </p:spPr>
        <p:txBody>
          <a:bodyPr>
            <a:spAutoFit/>
          </a:bodyPr>
          <a:lstStyle/>
          <a:p>
            <a:pPr algn="ctr" defTabSz="1254125">
              <a:spcBef>
                <a:spcPct val="50000"/>
              </a:spcBef>
              <a:defRPr/>
            </a:pPr>
            <a:r>
              <a:rPr lang="fr-FR" sz="2400" dirty="0">
                <a:ln w="10160">
                  <a:solidFill>
                    <a:schemeClr val="accent1"/>
                  </a:solidFill>
                  <a:prstDash val="solid"/>
                </a:ln>
                <a:solidFill>
                  <a:srgbClr val="FFFFFF"/>
                </a:solidFill>
                <a:effectLst>
                  <a:outerShdw blurRad="38100" dist="32000" dir="5400000" algn="tl">
                    <a:srgbClr val="000000">
                      <a:alpha val="30000"/>
                    </a:srgbClr>
                  </a:outerShdw>
                </a:effectLst>
                <a:latin typeface="Courier New" pitchFamily="49" charset="0"/>
                <a:cs typeface="+mn-cs"/>
              </a:rPr>
              <a:t>Démarrer l’exercice.</a:t>
            </a:r>
          </a:p>
        </p:txBody>
      </p:sp>
      <p:sp>
        <p:nvSpPr>
          <p:cNvPr id="13" name="Text Box 4"/>
          <p:cNvSpPr txBox="1">
            <a:spLocks noChangeArrowheads="1"/>
          </p:cNvSpPr>
          <p:nvPr/>
        </p:nvSpPr>
        <p:spPr bwMode="auto">
          <a:xfrm>
            <a:off x="0" y="0"/>
            <a:ext cx="14630400" cy="1569660"/>
          </a:xfrm>
          <a:prstGeom prst="rect">
            <a:avLst/>
          </a:prstGeom>
          <a:noFill/>
          <a:ln w="9525">
            <a:noFill/>
            <a:miter lim="800000"/>
            <a:headEnd/>
            <a:tailEnd/>
          </a:ln>
          <a:effectLst/>
        </p:spPr>
        <p:txBody>
          <a:bodyPr>
            <a:spAutoFit/>
          </a:bodyPr>
          <a:lstStyle/>
          <a:p>
            <a:pPr algn="ctr" defTabSz="1254125">
              <a:spcBef>
                <a:spcPct val="50000"/>
              </a:spcBef>
              <a:defRPr/>
            </a:pPr>
            <a:r>
              <a:rPr lang="fr-F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Concordance des temps</a:t>
            </a:r>
            <a:endParaRPr lang="fr-F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endParaRPr>
          </a:p>
          <a:p>
            <a:pPr algn="ctr" defTabSz="1254125">
              <a:spcBef>
                <a:spcPct val="50000"/>
              </a:spcBef>
              <a:defRPr/>
            </a:pPr>
            <a:endParaRPr lang="fr-FR" sz="2800" b="1" dirty="0">
              <a:solidFill>
                <a:schemeClr val="bg1"/>
              </a:solidFill>
              <a:effectLst>
                <a:reflection blurRad="6350" stA="50000" endA="300" endPos="50000" dist="29997" dir="5400000" sy="-100000" algn="bl" rotWithShape="0"/>
              </a:effectLst>
              <a:latin typeface="Courier New" pitchFamily="49" charset="0"/>
              <a:cs typeface="+mn-cs"/>
            </a:endParaRPr>
          </a:p>
        </p:txBody>
      </p:sp>
    </p:spTree>
  </p:cSld>
  <p:clrMapOvr>
    <a:masterClrMapping/>
  </p:clrMapOvr>
  <p:transition advClick="0"/>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5954" name="Titre 3"/>
          <p:cNvSpPr>
            <a:spLocks noGrp="1"/>
          </p:cNvSpPr>
          <p:nvPr>
            <p:ph type="title"/>
          </p:nvPr>
        </p:nvSpPr>
        <p:spPr>
          <a:xfrm>
            <a:off x="800100" y="0"/>
            <a:ext cx="13166725" cy="1679575"/>
          </a:xfrm>
        </p:spPr>
        <p:txBody>
          <a:bodyPr/>
          <a:lstStyle/>
          <a:p>
            <a:r>
              <a:rPr lang="fr-FR" sz="4400" b="1" i="1" dirty="0" smtClean="0">
                <a:solidFill>
                  <a:schemeClr val="bg1"/>
                </a:solidFill>
              </a:rPr>
              <a:t>Dès que nous (quitter) l’appartement , je tenterai de te joindre. </a:t>
            </a:r>
          </a:p>
        </p:txBody>
      </p:sp>
      <p:sp>
        <p:nvSpPr>
          <p:cNvPr id="5" name="Rectangle à coins arrondis 4">
            <a:hlinkClick r:id="" action="ppaction://hlinkshowjump?jump=nextslide"/>
          </p:cNvPr>
          <p:cNvSpPr/>
          <p:nvPr/>
        </p:nvSpPr>
        <p:spPr>
          <a:xfrm>
            <a:off x="7543802" y="4886330"/>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108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Futur antérieur</a:t>
            </a:r>
          </a:p>
        </p:txBody>
      </p:sp>
      <p:sp>
        <p:nvSpPr>
          <p:cNvPr id="6" name="Rectangle à coins arrondis 5"/>
          <p:cNvSpPr/>
          <p:nvPr/>
        </p:nvSpPr>
        <p:spPr>
          <a:xfrm>
            <a:off x="342851" y="2057386"/>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Passé-composé</a:t>
            </a:r>
          </a:p>
        </p:txBody>
      </p:sp>
      <p:sp>
        <p:nvSpPr>
          <p:cNvPr id="7" name="Rectangle à coins arrondis 6"/>
          <p:cNvSpPr/>
          <p:nvPr/>
        </p:nvSpPr>
        <p:spPr>
          <a:xfrm>
            <a:off x="7543802" y="2057386"/>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108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Plus-que-parfait</a:t>
            </a:r>
          </a:p>
        </p:txBody>
      </p:sp>
      <p:sp>
        <p:nvSpPr>
          <p:cNvPr id="8" name="Rectangle à coins arrondis 7"/>
          <p:cNvSpPr/>
          <p:nvPr/>
        </p:nvSpPr>
        <p:spPr>
          <a:xfrm>
            <a:off x="342851" y="4886330"/>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Passé-antérieur</a:t>
            </a:r>
          </a:p>
        </p:txBody>
      </p:sp>
    </p:spTree>
  </p:cSld>
  <p:clrMapOvr>
    <a:masterClrMapping/>
  </p:clrMapOvr>
  <p:transition advClick="0">
    <p:fade thruBlk="1"/>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6"/>
                                        </p:tgtEl>
                                        <p:attrNameLst>
                                          <p:attrName>fillcolor</p:attrName>
                                        </p:attrNameLst>
                                      </p:cBhvr>
                                      <p:to>
                                        <a:srgbClr val="0097CC"/>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7"/>
                                        </p:tgtEl>
                                        <p:attrNameLst>
                                          <p:attrName>fillcolor</p:attrName>
                                        </p:attrNameLst>
                                      </p:cBhvr>
                                      <p:to>
                                        <a:srgbClr val="0097CC"/>
                                      </p:to>
                                    </p:animClr>
                                    <p:set>
                                      <p:cBhvr>
                                        <p:cTn id="14" dur="2000" fill="hold"/>
                                        <p:tgtEl>
                                          <p:spTgt spid="7"/>
                                        </p:tgtEl>
                                        <p:attrNameLst>
                                          <p:attrName>fill.type</p:attrName>
                                        </p:attrNameLst>
                                      </p:cBhvr>
                                      <p:to>
                                        <p:strVal val="solid"/>
                                      </p:to>
                                    </p:set>
                                    <p:set>
                                      <p:cBhvr>
                                        <p:cTn id="15"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p:cBhvr>
                                        <p:cTn id="20" dur="2000" fill="hold"/>
                                        <p:tgtEl>
                                          <p:spTgt spid="8"/>
                                        </p:tgtEl>
                                        <p:attrNameLst>
                                          <p:attrName>fillcolor</p:attrName>
                                        </p:attrNameLst>
                                      </p:cBhvr>
                                      <p:to>
                                        <a:srgbClr val="0097CC"/>
                                      </p:to>
                                    </p:animClr>
                                    <p:set>
                                      <p:cBhvr>
                                        <p:cTn id="21" dur="2000" fill="hold"/>
                                        <p:tgtEl>
                                          <p:spTgt spid="8"/>
                                        </p:tgtEl>
                                        <p:attrNameLst>
                                          <p:attrName>fill.type</p:attrName>
                                        </p:attrNameLst>
                                      </p:cBhvr>
                                      <p:to>
                                        <p:strVal val="solid"/>
                                      </p:to>
                                    </p:set>
                                    <p:set>
                                      <p:cBhvr>
                                        <p:cTn id="22"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6978" name="Titre 3"/>
          <p:cNvSpPr>
            <a:spLocks noGrp="1"/>
          </p:cNvSpPr>
          <p:nvPr>
            <p:ph type="title"/>
          </p:nvPr>
        </p:nvSpPr>
        <p:spPr>
          <a:xfrm>
            <a:off x="800100" y="0"/>
            <a:ext cx="13166725" cy="1679575"/>
          </a:xfrm>
        </p:spPr>
        <p:txBody>
          <a:bodyPr/>
          <a:lstStyle/>
          <a:p>
            <a:r>
              <a:rPr lang="fr-FR" sz="4400" b="1" i="1" dirty="0" smtClean="0">
                <a:solidFill>
                  <a:schemeClr val="bg1"/>
                </a:solidFill>
              </a:rPr>
              <a:t>Je lui téléphonai juste après que nous (quitter) l’appartement.</a:t>
            </a:r>
          </a:p>
        </p:txBody>
      </p:sp>
      <p:sp>
        <p:nvSpPr>
          <p:cNvPr id="9" name="Rectangle à coins arrondis 8"/>
          <p:cNvSpPr/>
          <p:nvPr/>
        </p:nvSpPr>
        <p:spPr>
          <a:xfrm>
            <a:off x="7543802" y="4886330"/>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108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Futur antérieur</a:t>
            </a:r>
          </a:p>
        </p:txBody>
      </p:sp>
      <p:sp>
        <p:nvSpPr>
          <p:cNvPr id="10" name="Rectangle à coins arrondis 9"/>
          <p:cNvSpPr/>
          <p:nvPr/>
        </p:nvSpPr>
        <p:spPr>
          <a:xfrm>
            <a:off x="342851" y="2057386"/>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Passé-composé</a:t>
            </a:r>
          </a:p>
        </p:txBody>
      </p:sp>
      <p:sp>
        <p:nvSpPr>
          <p:cNvPr id="11" name="Rectangle à coins arrondis 10"/>
          <p:cNvSpPr/>
          <p:nvPr/>
        </p:nvSpPr>
        <p:spPr>
          <a:xfrm>
            <a:off x="7543802" y="2057386"/>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108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Plus-que-parfait</a:t>
            </a:r>
          </a:p>
        </p:txBody>
      </p:sp>
      <p:sp>
        <p:nvSpPr>
          <p:cNvPr id="12" name="Rectangle à coins arrondis 11">
            <a:hlinkClick r:id="" action="ppaction://hlinkshowjump?jump=nextslide"/>
          </p:cNvPr>
          <p:cNvSpPr/>
          <p:nvPr/>
        </p:nvSpPr>
        <p:spPr>
          <a:xfrm>
            <a:off x="342851" y="4886330"/>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Passé-antérieur</a:t>
            </a:r>
          </a:p>
        </p:txBody>
      </p:sp>
    </p:spTree>
  </p:cSld>
  <p:clrMapOvr>
    <a:masterClrMapping/>
  </p:clrMapOvr>
  <p:transition advClick="0">
    <p:fade thruBlk="1"/>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10"/>
                                        </p:tgtEl>
                                        <p:attrNameLst>
                                          <p:attrName>fillcolor</p:attrName>
                                        </p:attrNameLst>
                                      </p:cBhvr>
                                      <p:to>
                                        <a:srgbClr val="0097CC"/>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11"/>
                                        </p:tgtEl>
                                        <p:attrNameLst>
                                          <p:attrName>fillcolor</p:attrName>
                                        </p:attrNameLst>
                                      </p:cBhvr>
                                      <p:to>
                                        <a:srgbClr val="0097CC"/>
                                      </p:to>
                                    </p:animClr>
                                    <p:set>
                                      <p:cBhvr>
                                        <p:cTn id="14" dur="2000" fill="hold"/>
                                        <p:tgtEl>
                                          <p:spTgt spid="11"/>
                                        </p:tgtEl>
                                        <p:attrNameLst>
                                          <p:attrName>fill.type</p:attrName>
                                        </p:attrNameLst>
                                      </p:cBhvr>
                                      <p:to>
                                        <p:strVal val="solid"/>
                                      </p:to>
                                    </p:set>
                                    <p:set>
                                      <p:cBhvr>
                                        <p:cTn id="15"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p:cBhvr>
                                        <p:cTn id="20" dur="2000" fill="hold"/>
                                        <p:tgtEl>
                                          <p:spTgt spid="9"/>
                                        </p:tgtEl>
                                        <p:attrNameLst>
                                          <p:attrName>fillcolor</p:attrName>
                                        </p:attrNameLst>
                                      </p:cBhvr>
                                      <p:to>
                                        <a:srgbClr val="0097FE"/>
                                      </p:to>
                                    </p:animClr>
                                    <p:set>
                                      <p:cBhvr>
                                        <p:cTn id="21" dur="2000" fill="hold"/>
                                        <p:tgtEl>
                                          <p:spTgt spid="9"/>
                                        </p:tgtEl>
                                        <p:attrNameLst>
                                          <p:attrName>fill.type</p:attrName>
                                        </p:attrNameLst>
                                      </p:cBhvr>
                                      <p:to>
                                        <p:strVal val="solid"/>
                                      </p:to>
                                    </p:set>
                                    <p:set>
                                      <p:cBhvr>
                                        <p:cTn id="22"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8002" name="Titre 3"/>
          <p:cNvSpPr>
            <a:spLocks noGrp="1"/>
          </p:cNvSpPr>
          <p:nvPr>
            <p:ph type="title"/>
          </p:nvPr>
        </p:nvSpPr>
        <p:spPr>
          <a:xfrm>
            <a:off x="800100" y="0"/>
            <a:ext cx="13166725" cy="1679575"/>
          </a:xfrm>
        </p:spPr>
        <p:txBody>
          <a:bodyPr/>
          <a:lstStyle/>
          <a:p>
            <a:r>
              <a:rPr lang="fr-FR" sz="4400" b="1" i="1" dirty="0" smtClean="0">
                <a:solidFill>
                  <a:schemeClr val="bg1"/>
                </a:solidFill>
              </a:rPr>
              <a:t>Lorsqu’ elle (voir) que je n’avais pas téléphoné, elle m’envoya un texto teinté d’inquiétude.</a:t>
            </a:r>
          </a:p>
        </p:txBody>
      </p:sp>
      <p:sp>
        <p:nvSpPr>
          <p:cNvPr id="9" name="Rectangle à coins arrondis 8"/>
          <p:cNvSpPr/>
          <p:nvPr/>
        </p:nvSpPr>
        <p:spPr>
          <a:xfrm>
            <a:off x="7543802" y="4886330"/>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108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Futur antérieur</a:t>
            </a:r>
          </a:p>
        </p:txBody>
      </p:sp>
      <p:sp>
        <p:nvSpPr>
          <p:cNvPr id="10" name="Rectangle à coins arrondis 9">
            <a:hlinkClick r:id="" action="ppaction://hlinkshowjump?jump=nextslide"/>
          </p:cNvPr>
          <p:cNvSpPr/>
          <p:nvPr/>
        </p:nvSpPr>
        <p:spPr>
          <a:xfrm>
            <a:off x="342851" y="2057386"/>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Passé-composé</a:t>
            </a:r>
          </a:p>
        </p:txBody>
      </p:sp>
      <p:sp>
        <p:nvSpPr>
          <p:cNvPr id="11" name="Rectangle à coins arrondis 10"/>
          <p:cNvSpPr/>
          <p:nvPr/>
        </p:nvSpPr>
        <p:spPr>
          <a:xfrm>
            <a:off x="7543802" y="2057386"/>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108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Plus-que-parfait</a:t>
            </a:r>
          </a:p>
        </p:txBody>
      </p:sp>
      <p:sp>
        <p:nvSpPr>
          <p:cNvPr id="12" name="Rectangle à coins arrondis 11"/>
          <p:cNvSpPr/>
          <p:nvPr/>
        </p:nvSpPr>
        <p:spPr>
          <a:xfrm>
            <a:off x="342851" y="4886330"/>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Passé-antérieur</a:t>
            </a:r>
          </a:p>
        </p:txBody>
      </p:sp>
    </p:spTree>
  </p:cSld>
  <p:clrMapOvr>
    <a:masterClrMapping/>
  </p:clrMapOvr>
  <p:transition advClick="0">
    <p:fade thruBlk="1"/>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11"/>
                                        </p:tgtEl>
                                        <p:attrNameLst>
                                          <p:attrName>fillcolor</p:attrName>
                                        </p:attrNameLst>
                                      </p:cBhvr>
                                      <p:to>
                                        <a:srgbClr val="0097CC"/>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12"/>
                                        </p:tgtEl>
                                        <p:attrNameLst>
                                          <p:attrName>fillcolor</p:attrName>
                                        </p:attrNameLst>
                                      </p:cBhvr>
                                      <p:to>
                                        <a:srgbClr val="0097CC"/>
                                      </p:to>
                                    </p:animClr>
                                    <p:set>
                                      <p:cBhvr>
                                        <p:cTn id="14" dur="2000" fill="hold"/>
                                        <p:tgtEl>
                                          <p:spTgt spid="12"/>
                                        </p:tgtEl>
                                        <p:attrNameLst>
                                          <p:attrName>fill.type</p:attrName>
                                        </p:attrNameLst>
                                      </p:cBhvr>
                                      <p:to>
                                        <p:strVal val="solid"/>
                                      </p:to>
                                    </p:set>
                                    <p:set>
                                      <p:cBhvr>
                                        <p:cTn id="1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p:cBhvr>
                                        <p:cTn id="20" dur="2000" fill="hold"/>
                                        <p:tgtEl>
                                          <p:spTgt spid="9"/>
                                        </p:tgtEl>
                                        <p:attrNameLst>
                                          <p:attrName>fillcolor</p:attrName>
                                        </p:attrNameLst>
                                      </p:cBhvr>
                                      <p:to>
                                        <a:srgbClr val="0097FE"/>
                                      </p:to>
                                    </p:animClr>
                                    <p:set>
                                      <p:cBhvr>
                                        <p:cTn id="21" dur="2000" fill="hold"/>
                                        <p:tgtEl>
                                          <p:spTgt spid="9"/>
                                        </p:tgtEl>
                                        <p:attrNameLst>
                                          <p:attrName>fill.type</p:attrName>
                                        </p:attrNameLst>
                                      </p:cBhvr>
                                      <p:to>
                                        <p:strVal val="solid"/>
                                      </p:to>
                                    </p:set>
                                    <p:set>
                                      <p:cBhvr>
                                        <p:cTn id="22"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9026" name="Titre 3"/>
          <p:cNvSpPr>
            <a:spLocks noGrp="1"/>
          </p:cNvSpPr>
          <p:nvPr>
            <p:ph type="title"/>
          </p:nvPr>
        </p:nvSpPr>
        <p:spPr>
          <a:xfrm>
            <a:off x="800100" y="0"/>
            <a:ext cx="13166725" cy="1679575"/>
          </a:xfrm>
        </p:spPr>
        <p:txBody>
          <a:bodyPr/>
          <a:lstStyle/>
          <a:p>
            <a:r>
              <a:rPr lang="fr-FR" sz="4400" b="1" i="1" dirty="0" smtClean="0">
                <a:solidFill>
                  <a:schemeClr val="bg1"/>
                </a:solidFill>
              </a:rPr>
              <a:t>Je l’ai appelée dès que les communications (rétablir)</a:t>
            </a:r>
          </a:p>
        </p:txBody>
      </p:sp>
      <p:sp>
        <p:nvSpPr>
          <p:cNvPr id="9" name="Rectangle à coins arrondis 8"/>
          <p:cNvSpPr/>
          <p:nvPr/>
        </p:nvSpPr>
        <p:spPr>
          <a:xfrm>
            <a:off x="7543802" y="4886330"/>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108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Futur antérieur</a:t>
            </a:r>
          </a:p>
        </p:txBody>
      </p:sp>
      <p:sp>
        <p:nvSpPr>
          <p:cNvPr id="10" name="Rectangle à coins arrondis 9"/>
          <p:cNvSpPr/>
          <p:nvPr/>
        </p:nvSpPr>
        <p:spPr>
          <a:xfrm>
            <a:off x="342851" y="2057386"/>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Passé-composé</a:t>
            </a:r>
          </a:p>
        </p:txBody>
      </p:sp>
      <p:sp>
        <p:nvSpPr>
          <p:cNvPr id="11" name="Rectangle à coins arrondis 10"/>
          <p:cNvSpPr/>
          <p:nvPr/>
        </p:nvSpPr>
        <p:spPr>
          <a:xfrm>
            <a:off x="7543802" y="2057386"/>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108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Plus-que-parfait</a:t>
            </a:r>
          </a:p>
        </p:txBody>
      </p:sp>
      <p:sp>
        <p:nvSpPr>
          <p:cNvPr id="12" name="Rectangle à coins arrondis 11">
            <a:hlinkClick r:id="" action="ppaction://hlinkshowjump?jump=nextslide"/>
          </p:cNvPr>
          <p:cNvSpPr/>
          <p:nvPr/>
        </p:nvSpPr>
        <p:spPr>
          <a:xfrm>
            <a:off x="342851" y="4886330"/>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Passé-antérieur</a:t>
            </a:r>
          </a:p>
        </p:txBody>
      </p:sp>
    </p:spTree>
  </p:cSld>
  <p:clrMapOvr>
    <a:masterClrMapping/>
  </p:clrMapOvr>
  <p:transition advClick="0">
    <p:fade thruBlk="1"/>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10"/>
                                        </p:tgtEl>
                                        <p:attrNameLst>
                                          <p:attrName>fillcolor</p:attrName>
                                        </p:attrNameLst>
                                      </p:cBhvr>
                                      <p:to>
                                        <a:srgbClr val="0097CC"/>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11"/>
                                        </p:tgtEl>
                                        <p:attrNameLst>
                                          <p:attrName>fillcolor</p:attrName>
                                        </p:attrNameLst>
                                      </p:cBhvr>
                                      <p:to>
                                        <a:srgbClr val="0097CC"/>
                                      </p:to>
                                    </p:animClr>
                                    <p:set>
                                      <p:cBhvr>
                                        <p:cTn id="14" dur="2000" fill="hold"/>
                                        <p:tgtEl>
                                          <p:spTgt spid="11"/>
                                        </p:tgtEl>
                                        <p:attrNameLst>
                                          <p:attrName>fill.type</p:attrName>
                                        </p:attrNameLst>
                                      </p:cBhvr>
                                      <p:to>
                                        <p:strVal val="solid"/>
                                      </p:to>
                                    </p:set>
                                    <p:set>
                                      <p:cBhvr>
                                        <p:cTn id="15"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p:cBhvr>
                                        <p:cTn id="20" dur="2000" fill="hold"/>
                                        <p:tgtEl>
                                          <p:spTgt spid="9"/>
                                        </p:tgtEl>
                                        <p:attrNameLst>
                                          <p:attrName>fillcolor</p:attrName>
                                        </p:attrNameLst>
                                      </p:cBhvr>
                                      <p:to>
                                        <a:srgbClr val="0097FE"/>
                                      </p:to>
                                    </p:animClr>
                                    <p:set>
                                      <p:cBhvr>
                                        <p:cTn id="21" dur="2000" fill="hold"/>
                                        <p:tgtEl>
                                          <p:spTgt spid="9"/>
                                        </p:tgtEl>
                                        <p:attrNameLst>
                                          <p:attrName>fill.type</p:attrName>
                                        </p:attrNameLst>
                                      </p:cBhvr>
                                      <p:to>
                                        <p:strVal val="solid"/>
                                      </p:to>
                                    </p:set>
                                    <p:set>
                                      <p:cBhvr>
                                        <p:cTn id="22"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0050" name="Titre 3"/>
          <p:cNvSpPr>
            <a:spLocks noGrp="1"/>
          </p:cNvSpPr>
          <p:nvPr>
            <p:ph type="title"/>
          </p:nvPr>
        </p:nvSpPr>
        <p:spPr>
          <a:xfrm>
            <a:off x="800100" y="0"/>
            <a:ext cx="13166725" cy="1679575"/>
          </a:xfrm>
        </p:spPr>
        <p:txBody>
          <a:bodyPr/>
          <a:lstStyle/>
          <a:p>
            <a:r>
              <a:rPr lang="fr-FR" sz="4400" b="1" i="1" dirty="0" smtClean="0">
                <a:solidFill>
                  <a:schemeClr val="bg1"/>
                </a:solidFill>
              </a:rPr>
              <a:t>Dès que j’en avais eu l’opportunité, je l’(appeler)</a:t>
            </a:r>
          </a:p>
        </p:txBody>
      </p:sp>
      <p:sp>
        <p:nvSpPr>
          <p:cNvPr id="9" name="Rectangle à coins arrondis 8"/>
          <p:cNvSpPr/>
          <p:nvPr/>
        </p:nvSpPr>
        <p:spPr>
          <a:xfrm>
            <a:off x="7543802" y="4886330"/>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108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Futur antérieur</a:t>
            </a:r>
          </a:p>
        </p:txBody>
      </p:sp>
      <p:sp>
        <p:nvSpPr>
          <p:cNvPr id="10" name="Rectangle à coins arrondis 9"/>
          <p:cNvSpPr/>
          <p:nvPr/>
        </p:nvSpPr>
        <p:spPr>
          <a:xfrm>
            <a:off x="342851" y="2057386"/>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Passé-composé</a:t>
            </a:r>
          </a:p>
        </p:txBody>
      </p:sp>
      <p:sp>
        <p:nvSpPr>
          <p:cNvPr id="11" name="Rectangle à coins arrondis 10">
            <a:hlinkClick r:id="" action="ppaction://hlinkshowjump?jump=nextslide"/>
          </p:cNvPr>
          <p:cNvSpPr/>
          <p:nvPr/>
        </p:nvSpPr>
        <p:spPr>
          <a:xfrm>
            <a:off x="7543802" y="2057386"/>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108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Plus-que-parfait</a:t>
            </a:r>
          </a:p>
        </p:txBody>
      </p:sp>
      <p:sp>
        <p:nvSpPr>
          <p:cNvPr id="12" name="Rectangle à coins arrondis 11"/>
          <p:cNvSpPr/>
          <p:nvPr/>
        </p:nvSpPr>
        <p:spPr>
          <a:xfrm>
            <a:off x="342851" y="4886330"/>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Passé-antérieur</a:t>
            </a:r>
          </a:p>
        </p:txBody>
      </p:sp>
    </p:spTree>
  </p:cSld>
  <p:clrMapOvr>
    <a:masterClrMapping/>
  </p:clrMapOvr>
  <p:transition advClick="0">
    <p:fade thruBlk="1"/>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10"/>
                                        </p:tgtEl>
                                        <p:attrNameLst>
                                          <p:attrName>fillcolor</p:attrName>
                                        </p:attrNameLst>
                                      </p:cBhvr>
                                      <p:to>
                                        <a:srgbClr val="0097CC"/>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12"/>
                                        </p:tgtEl>
                                        <p:attrNameLst>
                                          <p:attrName>fillcolor</p:attrName>
                                        </p:attrNameLst>
                                      </p:cBhvr>
                                      <p:to>
                                        <a:srgbClr val="0097CC"/>
                                      </p:to>
                                    </p:animClr>
                                    <p:set>
                                      <p:cBhvr>
                                        <p:cTn id="14" dur="2000" fill="hold"/>
                                        <p:tgtEl>
                                          <p:spTgt spid="12"/>
                                        </p:tgtEl>
                                        <p:attrNameLst>
                                          <p:attrName>fill.type</p:attrName>
                                        </p:attrNameLst>
                                      </p:cBhvr>
                                      <p:to>
                                        <p:strVal val="solid"/>
                                      </p:to>
                                    </p:set>
                                    <p:set>
                                      <p:cBhvr>
                                        <p:cTn id="1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p:cBhvr>
                                        <p:cTn id="20" dur="2000" fill="hold"/>
                                        <p:tgtEl>
                                          <p:spTgt spid="9"/>
                                        </p:tgtEl>
                                        <p:attrNameLst>
                                          <p:attrName>fillcolor</p:attrName>
                                        </p:attrNameLst>
                                      </p:cBhvr>
                                      <p:to>
                                        <a:srgbClr val="0097FE"/>
                                      </p:to>
                                    </p:animClr>
                                    <p:set>
                                      <p:cBhvr>
                                        <p:cTn id="21" dur="2000" fill="hold"/>
                                        <p:tgtEl>
                                          <p:spTgt spid="9"/>
                                        </p:tgtEl>
                                        <p:attrNameLst>
                                          <p:attrName>fill.type</p:attrName>
                                        </p:attrNameLst>
                                      </p:cBhvr>
                                      <p:to>
                                        <p:strVal val="solid"/>
                                      </p:to>
                                    </p:set>
                                    <p:set>
                                      <p:cBhvr>
                                        <p:cTn id="22"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1074" name="Titre 3"/>
          <p:cNvSpPr>
            <a:spLocks noGrp="1"/>
          </p:cNvSpPr>
          <p:nvPr>
            <p:ph type="title"/>
          </p:nvPr>
        </p:nvSpPr>
        <p:spPr>
          <a:xfrm>
            <a:off x="800100" y="0"/>
            <a:ext cx="13166725" cy="1679575"/>
          </a:xfrm>
        </p:spPr>
        <p:txBody>
          <a:bodyPr/>
          <a:lstStyle/>
          <a:p>
            <a:r>
              <a:rPr lang="fr-FR" sz="4400" b="1" i="1" dirty="0" smtClean="0">
                <a:solidFill>
                  <a:schemeClr val="bg1"/>
                </a:solidFill>
              </a:rPr>
              <a:t>Je l’(appeler), quand j’ai pu.</a:t>
            </a:r>
          </a:p>
        </p:txBody>
      </p:sp>
      <p:sp>
        <p:nvSpPr>
          <p:cNvPr id="9" name="Rectangle à coins arrondis 8"/>
          <p:cNvSpPr/>
          <p:nvPr/>
        </p:nvSpPr>
        <p:spPr>
          <a:xfrm>
            <a:off x="7543802" y="4886330"/>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108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Futur antérieur</a:t>
            </a:r>
          </a:p>
        </p:txBody>
      </p:sp>
      <p:sp>
        <p:nvSpPr>
          <p:cNvPr id="10" name="Rectangle à coins arrondis 9">
            <a:hlinkClick r:id="" action="ppaction://hlinkshowjump?jump=nextslide"/>
          </p:cNvPr>
          <p:cNvSpPr/>
          <p:nvPr/>
        </p:nvSpPr>
        <p:spPr>
          <a:xfrm>
            <a:off x="342851" y="2057386"/>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Passé-composé</a:t>
            </a:r>
          </a:p>
        </p:txBody>
      </p:sp>
      <p:sp>
        <p:nvSpPr>
          <p:cNvPr id="11" name="Rectangle à coins arrondis 10"/>
          <p:cNvSpPr/>
          <p:nvPr/>
        </p:nvSpPr>
        <p:spPr>
          <a:xfrm>
            <a:off x="7543802" y="2057386"/>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108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Plus-que-parfait</a:t>
            </a:r>
          </a:p>
        </p:txBody>
      </p:sp>
      <p:sp>
        <p:nvSpPr>
          <p:cNvPr id="12" name="Rectangle à coins arrondis 11"/>
          <p:cNvSpPr/>
          <p:nvPr/>
        </p:nvSpPr>
        <p:spPr>
          <a:xfrm>
            <a:off x="342851" y="4886330"/>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Passé-antérieur</a:t>
            </a:r>
          </a:p>
        </p:txBody>
      </p:sp>
    </p:spTree>
  </p:cSld>
  <p:clrMapOvr>
    <a:masterClrMapping/>
  </p:clrMapOvr>
  <p:transition advClick="0">
    <p:fade thruBlk="1"/>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11"/>
                                        </p:tgtEl>
                                        <p:attrNameLst>
                                          <p:attrName>fillcolor</p:attrName>
                                        </p:attrNameLst>
                                      </p:cBhvr>
                                      <p:to>
                                        <a:srgbClr val="0097CC"/>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12"/>
                                        </p:tgtEl>
                                        <p:attrNameLst>
                                          <p:attrName>fillcolor</p:attrName>
                                        </p:attrNameLst>
                                      </p:cBhvr>
                                      <p:to>
                                        <a:srgbClr val="0097CC"/>
                                      </p:to>
                                    </p:animClr>
                                    <p:set>
                                      <p:cBhvr>
                                        <p:cTn id="14" dur="2000" fill="hold"/>
                                        <p:tgtEl>
                                          <p:spTgt spid="12"/>
                                        </p:tgtEl>
                                        <p:attrNameLst>
                                          <p:attrName>fill.type</p:attrName>
                                        </p:attrNameLst>
                                      </p:cBhvr>
                                      <p:to>
                                        <p:strVal val="solid"/>
                                      </p:to>
                                    </p:set>
                                    <p:set>
                                      <p:cBhvr>
                                        <p:cTn id="1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p:cBhvr>
                                        <p:cTn id="20" dur="2000" fill="hold"/>
                                        <p:tgtEl>
                                          <p:spTgt spid="9"/>
                                        </p:tgtEl>
                                        <p:attrNameLst>
                                          <p:attrName>fillcolor</p:attrName>
                                        </p:attrNameLst>
                                      </p:cBhvr>
                                      <p:to>
                                        <a:srgbClr val="0097FE"/>
                                      </p:to>
                                    </p:animClr>
                                    <p:set>
                                      <p:cBhvr>
                                        <p:cTn id="21" dur="2000" fill="hold"/>
                                        <p:tgtEl>
                                          <p:spTgt spid="9"/>
                                        </p:tgtEl>
                                        <p:attrNameLst>
                                          <p:attrName>fill.type</p:attrName>
                                        </p:attrNameLst>
                                      </p:cBhvr>
                                      <p:to>
                                        <p:strVal val="solid"/>
                                      </p:to>
                                    </p:set>
                                    <p:set>
                                      <p:cBhvr>
                                        <p:cTn id="22"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2098" name="Titre 3"/>
          <p:cNvSpPr>
            <a:spLocks noGrp="1"/>
          </p:cNvSpPr>
          <p:nvPr>
            <p:ph type="title"/>
          </p:nvPr>
        </p:nvSpPr>
        <p:spPr>
          <a:xfrm>
            <a:off x="0" y="0"/>
            <a:ext cx="14630400" cy="1679575"/>
          </a:xfrm>
        </p:spPr>
        <p:txBody>
          <a:bodyPr/>
          <a:lstStyle/>
          <a:p>
            <a:r>
              <a:rPr lang="fr-FR" sz="4400" b="1" i="1" dirty="0" smtClean="0">
                <a:solidFill>
                  <a:schemeClr val="bg1"/>
                </a:solidFill>
              </a:rPr>
              <a:t>Mes tentatives d’appel ne s’arrêtèrent que lorsqu’elles (aboutir) enfin.</a:t>
            </a:r>
          </a:p>
        </p:txBody>
      </p:sp>
      <p:sp>
        <p:nvSpPr>
          <p:cNvPr id="9" name="Rectangle à coins arrondis 8"/>
          <p:cNvSpPr/>
          <p:nvPr/>
        </p:nvSpPr>
        <p:spPr>
          <a:xfrm>
            <a:off x="7543802" y="4886330"/>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108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Futur antérieur</a:t>
            </a:r>
          </a:p>
        </p:txBody>
      </p:sp>
      <p:sp>
        <p:nvSpPr>
          <p:cNvPr id="10" name="Rectangle à coins arrondis 9"/>
          <p:cNvSpPr/>
          <p:nvPr/>
        </p:nvSpPr>
        <p:spPr>
          <a:xfrm>
            <a:off x="342851" y="2057386"/>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Passé-composé</a:t>
            </a:r>
          </a:p>
        </p:txBody>
      </p:sp>
      <p:sp>
        <p:nvSpPr>
          <p:cNvPr id="11" name="Rectangle à coins arrondis 10"/>
          <p:cNvSpPr/>
          <p:nvPr/>
        </p:nvSpPr>
        <p:spPr>
          <a:xfrm>
            <a:off x="7543802" y="2057386"/>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108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Plus-que-parfait</a:t>
            </a:r>
          </a:p>
        </p:txBody>
      </p:sp>
      <p:sp>
        <p:nvSpPr>
          <p:cNvPr id="12" name="Rectangle à coins arrondis 11">
            <a:hlinkClick r:id="" action="ppaction://hlinkshowjump?jump=nextslide"/>
          </p:cNvPr>
          <p:cNvSpPr/>
          <p:nvPr/>
        </p:nvSpPr>
        <p:spPr>
          <a:xfrm>
            <a:off x="342851" y="4886330"/>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Passé-antérieur</a:t>
            </a:r>
          </a:p>
        </p:txBody>
      </p:sp>
    </p:spTree>
  </p:cSld>
  <p:clrMapOvr>
    <a:masterClrMapping/>
  </p:clrMapOvr>
  <p:transition advClick="0">
    <p:fade thruBlk="1"/>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10"/>
                                        </p:tgtEl>
                                        <p:attrNameLst>
                                          <p:attrName>fillcolor</p:attrName>
                                        </p:attrNameLst>
                                      </p:cBhvr>
                                      <p:to>
                                        <a:srgbClr val="0097CC"/>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11"/>
                                        </p:tgtEl>
                                        <p:attrNameLst>
                                          <p:attrName>fillcolor</p:attrName>
                                        </p:attrNameLst>
                                      </p:cBhvr>
                                      <p:to>
                                        <a:srgbClr val="0097CC"/>
                                      </p:to>
                                    </p:animClr>
                                    <p:set>
                                      <p:cBhvr>
                                        <p:cTn id="14" dur="2000" fill="hold"/>
                                        <p:tgtEl>
                                          <p:spTgt spid="11"/>
                                        </p:tgtEl>
                                        <p:attrNameLst>
                                          <p:attrName>fill.type</p:attrName>
                                        </p:attrNameLst>
                                      </p:cBhvr>
                                      <p:to>
                                        <p:strVal val="solid"/>
                                      </p:to>
                                    </p:set>
                                    <p:set>
                                      <p:cBhvr>
                                        <p:cTn id="15"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p:cBhvr>
                                        <p:cTn id="20" dur="2000" fill="hold"/>
                                        <p:tgtEl>
                                          <p:spTgt spid="9"/>
                                        </p:tgtEl>
                                        <p:attrNameLst>
                                          <p:attrName>fillcolor</p:attrName>
                                        </p:attrNameLst>
                                      </p:cBhvr>
                                      <p:to>
                                        <a:srgbClr val="0097FE"/>
                                      </p:to>
                                    </p:animClr>
                                    <p:set>
                                      <p:cBhvr>
                                        <p:cTn id="21" dur="2000" fill="hold"/>
                                        <p:tgtEl>
                                          <p:spTgt spid="9"/>
                                        </p:tgtEl>
                                        <p:attrNameLst>
                                          <p:attrName>fill.type</p:attrName>
                                        </p:attrNameLst>
                                      </p:cBhvr>
                                      <p:to>
                                        <p:strVal val="solid"/>
                                      </p:to>
                                    </p:set>
                                    <p:set>
                                      <p:cBhvr>
                                        <p:cTn id="22"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22" name="Titre 3"/>
          <p:cNvSpPr>
            <a:spLocks noGrp="1"/>
          </p:cNvSpPr>
          <p:nvPr>
            <p:ph type="title"/>
          </p:nvPr>
        </p:nvSpPr>
        <p:spPr>
          <a:xfrm>
            <a:off x="800100" y="0"/>
            <a:ext cx="13166725" cy="1679575"/>
          </a:xfrm>
        </p:spPr>
        <p:txBody>
          <a:bodyPr/>
          <a:lstStyle/>
          <a:p>
            <a:r>
              <a:rPr lang="fr-FR" sz="4400" b="1" i="1" dirty="0" smtClean="0">
                <a:solidFill>
                  <a:schemeClr val="bg1"/>
                </a:solidFill>
              </a:rPr>
              <a:t>Je referai le numéro dès que l’orage (terminer)</a:t>
            </a:r>
          </a:p>
        </p:txBody>
      </p:sp>
      <p:sp>
        <p:nvSpPr>
          <p:cNvPr id="9" name="Rectangle à coins arrondis 8">
            <a:hlinkClick r:id="" action="ppaction://hlinkshowjump?jump=nextslide"/>
          </p:cNvPr>
          <p:cNvSpPr/>
          <p:nvPr/>
        </p:nvSpPr>
        <p:spPr>
          <a:xfrm>
            <a:off x="7543802" y="4886330"/>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108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Futur antérieur</a:t>
            </a:r>
          </a:p>
        </p:txBody>
      </p:sp>
      <p:sp>
        <p:nvSpPr>
          <p:cNvPr id="10" name="Rectangle à coins arrondis 9"/>
          <p:cNvSpPr/>
          <p:nvPr/>
        </p:nvSpPr>
        <p:spPr>
          <a:xfrm>
            <a:off x="342851" y="2057386"/>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Passé-composé</a:t>
            </a:r>
          </a:p>
        </p:txBody>
      </p:sp>
      <p:sp>
        <p:nvSpPr>
          <p:cNvPr id="11" name="Rectangle à coins arrondis 10"/>
          <p:cNvSpPr/>
          <p:nvPr/>
        </p:nvSpPr>
        <p:spPr>
          <a:xfrm>
            <a:off x="7543802" y="2057386"/>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108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Plus-que-parfait</a:t>
            </a:r>
          </a:p>
        </p:txBody>
      </p:sp>
      <p:sp>
        <p:nvSpPr>
          <p:cNvPr id="12" name="Rectangle à coins arrondis 11"/>
          <p:cNvSpPr/>
          <p:nvPr/>
        </p:nvSpPr>
        <p:spPr>
          <a:xfrm>
            <a:off x="342851" y="4886330"/>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Passé-antérieur</a:t>
            </a:r>
          </a:p>
        </p:txBody>
      </p:sp>
    </p:spTree>
  </p:cSld>
  <p:clrMapOvr>
    <a:masterClrMapping/>
  </p:clrMapOvr>
  <p:transition advClick="0">
    <p:fade thruBlk="1"/>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10"/>
                                        </p:tgtEl>
                                        <p:attrNameLst>
                                          <p:attrName>fillcolor</p:attrName>
                                        </p:attrNameLst>
                                      </p:cBhvr>
                                      <p:to>
                                        <a:srgbClr val="0097CC"/>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11"/>
                                        </p:tgtEl>
                                        <p:attrNameLst>
                                          <p:attrName>fillcolor</p:attrName>
                                        </p:attrNameLst>
                                      </p:cBhvr>
                                      <p:to>
                                        <a:srgbClr val="0097CC"/>
                                      </p:to>
                                    </p:animClr>
                                    <p:set>
                                      <p:cBhvr>
                                        <p:cTn id="14" dur="2000" fill="hold"/>
                                        <p:tgtEl>
                                          <p:spTgt spid="11"/>
                                        </p:tgtEl>
                                        <p:attrNameLst>
                                          <p:attrName>fill.type</p:attrName>
                                        </p:attrNameLst>
                                      </p:cBhvr>
                                      <p:to>
                                        <p:strVal val="solid"/>
                                      </p:to>
                                    </p:set>
                                    <p:set>
                                      <p:cBhvr>
                                        <p:cTn id="15"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p:cBhvr>
                                        <p:cTn id="20" dur="2000" fill="hold"/>
                                        <p:tgtEl>
                                          <p:spTgt spid="12"/>
                                        </p:tgtEl>
                                        <p:attrNameLst>
                                          <p:attrName>fillcolor</p:attrName>
                                        </p:attrNameLst>
                                      </p:cBhvr>
                                      <p:to>
                                        <a:srgbClr val="0097CC"/>
                                      </p:to>
                                    </p:animClr>
                                    <p:set>
                                      <p:cBhvr>
                                        <p:cTn id="21" dur="2000" fill="hold"/>
                                        <p:tgtEl>
                                          <p:spTgt spid="12"/>
                                        </p:tgtEl>
                                        <p:attrNameLst>
                                          <p:attrName>fill.type</p:attrName>
                                        </p:attrNameLst>
                                      </p:cBhvr>
                                      <p:to>
                                        <p:strVal val="solid"/>
                                      </p:to>
                                    </p:set>
                                    <p:set>
                                      <p:cBhvr>
                                        <p:cTn id="22"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lèche courbée vers la droite 32"/>
          <p:cNvSpPr/>
          <p:nvPr/>
        </p:nvSpPr>
        <p:spPr bwMode="auto">
          <a:xfrm rot="19935090" flipH="1">
            <a:off x="13639800" y="3657600"/>
            <a:ext cx="838200" cy="1138238"/>
          </a:xfrm>
          <a:prstGeom prst="curvedRightArrow">
            <a:avLst>
              <a:gd name="adj1" fmla="val 67912"/>
              <a:gd name="adj2" fmla="val 67912"/>
              <a:gd name="adj3" fmla="val 0"/>
            </a:avLst>
          </a:prstGeom>
          <a:gradFill flip="none" rotWithShape="1">
            <a:gsLst>
              <a:gs pos="0">
                <a:schemeClr val="tx2"/>
              </a:gs>
              <a:gs pos="0">
                <a:schemeClr val="bg2"/>
              </a:gs>
              <a:gs pos="89000">
                <a:schemeClr val="tx1"/>
              </a:gs>
            </a:gsLst>
            <a:lin ang="16200000" scaled="1"/>
            <a:tileRect/>
          </a:gradFill>
          <a:ln w="9525" cap="flat" cmpd="sng" algn="ctr">
            <a:no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5" name="Arrondir un rectangle avec un coin du même côté 4"/>
          <p:cNvSpPr/>
          <p:nvPr/>
        </p:nvSpPr>
        <p:spPr bwMode="auto">
          <a:xfrm rot="5400000" flipH="1">
            <a:off x="6819901" y="876299"/>
            <a:ext cx="7543800" cy="6553201"/>
          </a:xfrm>
          <a:prstGeom prst="round2SameRect">
            <a:avLst/>
          </a:prstGeom>
          <a:gradFill flip="none" rotWithShape="1">
            <a:gsLst>
              <a:gs pos="34000">
                <a:schemeClr val="bg1">
                  <a:lumMod val="75000"/>
                </a:schemeClr>
              </a:gs>
              <a:gs pos="95000">
                <a:schemeClr val="tx1"/>
              </a:gs>
            </a:gsLst>
            <a:path path="circle">
              <a:fillToRect l="50000" t="50000" r="50000" b="50000"/>
            </a:path>
            <a:tileRect/>
          </a:gradFill>
          <a:ln w="38100" cap="flat" cmpd="sng" algn="ctr">
            <a:solidFill>
              <a:schemeClr val="bg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2" name="Rectangle 11"/>
          <p:cNvSpPr/>
          <p:nvPr/>
        </p:nvSpPr>
        <p:spPr bwMode="auto">
          <a:xfrm>
            <a:off x="12496800" y="6705600"/>
            <a:ext cx="838200" cy="685800"/>
          </a:xfrm>
          <a:prstGeom prst="rect">
            <a:avLst/>
          </a:prstGeom>
          <a:solidFill>
            <a:srgbClr val="FF00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2" name="Arrondir un rectangle avec un coin du même côté 1"/>
          <p:cNvSpPr/>
          <p:nvPr/>
        </p:nvSpPr>
        <p:spPr bwMode="auto">
          <a:xfrm rot="16200000">
            <a:off x="266701" y="876299"/>
            <a:ext cx="7543800" cy="6553201"/>
          </a:xfrm>
          <a:prstGeom prst="round2SameRect">
            <a:avLst/>
          </a:prstGeom>
          <a:gradFill flip="none" rotWithShape="1">
            <a:gsLst>
              <a:gs pos="34000">
                <a:schemeClr val="bg1">
                  <a:lumMod val="75000"/>
                </a:schemeClr>
              </a:gs>
              <a:gs pos="95000">
                <a:schemeClr val="tx1"/>
              </a:gs>
            </a:gsLst>
            <a:path path="circle">
              <a:fillToRect l="50000" t="50000" r="50000" b="50000"/>
            </a:path>
            <a:tileRect/>
          </a:gradFill>
          <a:ln w="38100" cap="flat" cmpd="sng" algn="ctr">
            <a:solidFill>
              <a:schemeClr val="bg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9" name="Rectangle 8"/>
          <p:cNvSpPr/>
          <p:nvPr/>
        </p:nvSpPr>
        <p:spPr bwMode="auto">
          <a:xfrm>
            <a:off x="914400" y="1600200"/>
            <a:ext cx="381000" cy="762000"/>
          </a:xfrm>
          <a:prstGeom prst="rect">
            <a:avLst/>
          </a:prstGeom>
          <a:solidFill>
            <a:srgbClr val="7030A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10" name="Rectangle 9"/>
          <p:cNvSpPr/>
          <p:nvPr/>
        </p:nvSpPr>
        <p:spPr bwMode="auto">
          <a:xfrm>
            <a:off x="914400" y="2286000"/>
            <a:ext cx="381000" cy="838200"/>
          </a:xfrm>
          <a:prstGeom prst="rect">
            <a:avLst/>
          </a:prstGeom>
          <a:solidFill>
            <a:srgbClr val="00B05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11" name="Rectangle 10"/>
          <p:cNvSpPr/>
          <p:nvPr/>
        </p:nvSpPr>
        <p:spPr bwMode="auto">
          <a:xfrm>
            <a:off x="914400" y="2971800"/>
            <a:ext cx="381000" cy="762000"/>
          </a:xfrm>
          <a:prstGeom prst="rect">
            <a:avLst/>
          </a:prstGeom>
          <a:solidFill>
            <a:srgbClr val="FFFF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14" name="Vague 13"/>
          <p:cNvSpPr/>
          <p:nvPr/>
        </p:nvSpPr>
        <p:spPr bwMode="auto">
          <a:xfrm>
            <a:off x="6858000" y="11430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5" name="Vague 14"/>
          <p:cNvSpPr/>
          <p:nvPr/>
        </p:nvSpPr>
        <p:spPr bwMode="auto">
          <a:xfrm>
            <a:off x="6858000" y="1600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6" name="Vague 15"/>
          <p:cNvSpPr/>
          <p:nvPr/>
        </p:nvSpPr>
        <p:spPr bwMode="auto">
          <a:xfrm>
            <a:off x="6858000" y="2057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7" name="Vague 16"/>
          <p:cNvSpPr/>
          <p:nvPr/>
        </p:nvSpPr>
        <p:spPr bwMode="auto">
          <a:xfrm>
            <a:off x="6858000" y="2590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8" name="Vague 17"/>
          <p:cNvSpPr/>
          <p:nvPr/>
        </p:nvSpPr>
        <p:spPr bwMode="auto">
          <a:xfrm>
            <a:off x="6858000" y="30480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9" name="Vague 18"/>
          <p:cNvSpPr/>
          <p:nvPr/>
        </p:nvSpPr>
        <p:spPr bwMode="auto">
          <a:xfrm>
            <a:off x="6858000" y="3505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0" name="Vague 19"/>
          <p:cNvSpPr/>
          <p:nvPr/>
        </p:nvSpPr>
        <p:spPr bwMode="auto">
          <a:xfrm>
            <a:off x="6858000" y="3962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1" name="Vague 20"/>
          <p:cNvSpPr/>
          <p:nvPr/>
        </p:nvSpPr>
        <p:spPr bwMode="auto">
          <a:xfrm>
            <a:off x="6858000" y="4419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2" name="Vague 21"/>
          <p:cNvSpPr/>
          <p:nvPr/>
        </p:nvSpPr>
        <p:spPr bwMode="auto">
          <a:xfrm>
            <a:off x="6858000" y="4876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3" name="Vague 22"/>
          <p:cNvSpPr/>
          <p:nvPr/>
        </p:nvSpPr>
        <p:spPr bwMode="auto">
          <a:xfrm>
            <a:off x="6858000" y="5410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4" name="Vague 23"/>
          <p:cNvSpPr/>
          <p:nvPr/>
        </p:nvSpPr>
        <p:spPr bwMode="auto">
          <a:xfrm>
            <a:off x="6858000" y="5867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5" name="Vague 24"/>
          <p:cNvSpPr/>
          <p:nvPr/>
        </p:nvSpPr>
        <p:spPr bwMode="auto">
          <a:xfrm>
            <a:off x="6858000" y="6324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6" name="Vague 25"/>
          <p:cNvSpPr/>
          <p:nvPr/>
        </p:nvSpPr>
        <p:spPr bwMode="auto">
          <a:xfrm>
            <a:off x="6858000" y="6781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8" name="Rectangle 27"/>
          <p:cNvSpPr/>
          <p:nvPr/>
        </p:nvSpPr>
        <p:spPr bwMode="auto">
          <a:xfrm>
            <a:off x="12954000" y="6019800"/>
            <a:ext cx="381000" cy="762000"/>
          </a:xfrm>
          <a:prstGeom prst="rect">
            <a:avLst/>
          </a:prstGeom>
          <a:solidFill>
            <a:srgbClr val="FFFF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29" name="Rectangle 28"/>
          <p:cNvSpPr/>
          <p:nvPr/>
        </p:nvSpPr>
        <p:spPr bwMode="auto">
          <a:xfrm>
            <a:off x="12954000" y="5334000"/>
            <a:ext cx="381000" cy="838200"/>
          </a:xfrm>
          <a:prstGeom prst="rect">
            <a:avLst/>
          </a:prstGeom>
          <a:solidFill>
            <a:srgbClr val="00B05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30" name="Rectangle 29"/>
          <p:cNvSpPr/>
          <p:nvPr/>
        </p:nvSpPr>
        <p:spPr bwMode="auto">
          <a:xfrm>
            <a:off x="12954000" y="4724400"/>
            <a:ext cx="381000" cy="762000"/>
          </a:xfrm>
          <a:prstGeom prst="rect">
            <a:avLst/>
          </a:prstGeom>
          <a:solidFill>
            <a:srgbClr val="7030A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31" name="Rectangle 30">
            <a:hlinkClick r:id="" action="ppaction://hlinkshowjump?jump=nextslide">
              <a:snd r:embed="rId2" name="breeze.wav"/>
            </a:hlinkClick>
          </p:cNvPr>
          <p:cNvSpPr/>
          <p:nvPr/>
        </p:nvSpPr>
        <p:spPr bwMode="auto">
          <a:xfrm>
            <a:off x="12954000" y="4267200"/>
            <a:ext cx="381000" cy="685800"/>
          </a:xfrm>
          <a:prstGeom prst="rect">
            <a:avLst/>
          </a:prstGeom>
          <a:solidFill>
            <a:srgbClr val="FFC0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32" name="Rectangle 31"/>
          <p:cNvSpPr/>
          <p:nvPr/>
        </p:nvSpPr>
        <p:spPr bwMode="auto">
          <a:xfrm>
            <a:off x="914400" y="3657600"/>
            <a:ext cx="381000" cy="685800"/>
          </a:xfrm>
          <a:prstGeom prst="rect">
            <a:avLst/>
          </a:prstGeom>
          <a:solidFill>
            <a:srgbClr val="FF00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8" name="Rectangle 7"/>
          <p:cNvSpPr/>
          <p:nvPr/>
        </p:nvSpPr>
        <p:spPr bwMode="auto">
          <a:xfrm>
            <a:off x="914400" y="990600"/>
            <a:ext cx="838200" cy="685800"/>
          </a:xfrm>
          <a:prstGeom prst="rect">
            <a:avLst/>
          </a:prstGeom>
          <a:solidFill>
            <a:srgbClr val="FFC0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27" name="Arrondir un rectangle avec un coin du même côté 26"/>
          <p:cNvSpPr/>
          <p:nvPr/>
        </p:nvSpPr>
        <p:spPr bwMode="auto">
          <a:xfrm rot="5400000" flipH="1">
            <a:off x="6819900" y="1333501"/>
            <a:ext cx="6705600" cy="5715000"/>
          </a:xfrm>
          <a:prstGeom prst="round2SameRect">
            <a:avLst/>
          </a:prstGeom>
          <a:gradFill>
            <a:gsLst>
              <a:gs pos="11000">
                <a:schemeClr val="bg2">
                  <a:lumMod val="20000"/>
                  <a:lumOff val="80000"/>
                </a:schemeClr>
              </a:gs>
              <a:gs pos="89000">
                <a:schemeClr val="accent3"/>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34" name="Ellipse 33"/>
          <p:cNvSpPr/>
          <p:nvPr/>
        </p:nvSpPr>
        <p:spPr bwMode="auto">
          <a:xfrm>
            <a:off x="13944600" y="4343400"/>
            <a:ext cx="381000" cy="22860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203200" h="190500"/>
            <a:bevelB w="203200" h="222250"/>
          </a:sp3d>
          <a:extLst>
            <a:ext uri="{AF507438-7753-43E0-B8FC-AC1667EBCBE1}"/>
          </a:extLst>
        </p:spPr>
        <p:txBody>
          <a:bodyPr/>
          <a:lstStyle/>
          <a:p>
            <a:pPr defTabSz="1254125">
              <a:defRPr/>
            </a:pPr>
            <a:endParaRPr lang="fr-FR">
              <a:cs typeface="+mn-cs"/>
            </a:endParaRPr>
          </a:p>
        </p:txBody>
      </p:sp>
      <p:sp>
        <p:nvSpPr>
          <p:cNvPr id="6" name="Arrondir un rectangle avec un coin du même côté 5"/>
          <p:cNvSpPr/>
          <p:nvPr/>
        </p:nvSpPr>
        <p:spPr bwMode="auto">
          <a:xfrm rot="16200000">
            <a:off x="895350" y="1162050"/>
            <a:ext cx="6705600" cy="6057900"/>
          </a:xfrm>
          <a:prstGeom prst="round2SameRect">
            <a:avLst/>
          </a:prstGeom>
          <a:gradFill>
            <a:gsLst>
              <a:gs pos="11000">
                <a:schemeClr val="bg2">
                  <a:lumMod val="20000"/>
                  <a:lumOff val="80000"/>
                </a:schemeClr>
              </a:gs>
              <a:gs pos="89000">
                <a:schemeClr val="accent3"/>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6711" name="ZoneTexte 36"/>
          <p:cNvSpPr txBox="1">
            <a:spLocks noChangeArrowheads="1"/>
          </p:cNvSpPr>
          <p:nvPr/>
        </p:nvSpPr>
        <p:spPr bwMode="auto">
          <a:xfrm>
            <a:off x="8153400" y="3657600"/>
            <a:ext cx="4800600" cy="3416320"/>
          </a:xfrm>
          <a:prstGeom prst="rect">
            <a:avLst/>
          </a:prstGeom>
          <a:noFill/>
          <a:ln w="9525">
            <a:noFill/>
            <a:miter lim="800000"/>
            <a:headEnd/>
            <a:tailEnd/>
          </a:ln>
        </p:spPr>
        <p:txBody>
          <a:bodyPr>
            <a:spAutoFit/>
          </a:bodyPr>
          <a:lstStyle/>
          <a:p>
            <a:r>
              <a:rPr lang="fr-FR" sz="3600" b="1" dirty="0">
                <a:latin typeface="Monotype Corsiva" pitchFamily="66" charset="0"/>
              </a:rPr>
              <a:t>Nom:</a:t>
            </a:r>
            <a:r>
              <a:rPr lang="fr-FR" sz="3600" dirty="0">
                <a:latin typeface="Monotype Corsiva" pitchFamily="66" charset="0"/>
              </a:rPr>
              <a:t>  Halima </a:t>
            </a:r>
          </a:p>
          <a:p>
            <a:pPr algn="just"/>
            <a:r>
              <a:rPr lang="fr-FR" sz="3600" b="1" dirty="0" smtClean="0">
                <a:latin typeface="Monotype Corsiva" pitchFamily="66" charset="0"/>
              </a:rPr>
              <a:t>Mobile</a:t>
            </a:r>
            <a:r>
              <a:rPr lang="fr-FR" sz="3600" dirty="0">
                <a:latin typeface="Monotype Corsiva" pitchFamily="66" charset="0"/>
              </a:rPr>
              <a:t>: Elle me déteste depuis que j’ai dit que les robes que confectionnait sa mère étaient de véritables sacs à patates.</a:t>
            </a:r>
          </a:p>
        </p:txBody>
      </p:sp>
      <p:sp>
        <p:nvSpPr>
          <p:cNvPr id="39" name="Vague 38"/>
          <p:cNvSpPr/>
          <p:nvPr/>
        </p:nvSpPr>
        <p:spPr bwMode="auto">
          <a:xfrm>
            <a:off x="7010400" y="1295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0" name="Vague 39"/>
          <p:cNvSpPr/>
          <p:nvPr/>
        </p:nvSpPr>
        <p:spPr bwMode="auto">
          <a:xfrm>
            <a:off x="7010400" y="1752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1" name="Vague 40"/>
          <p:cNvSpPr/>
          <p:nvPr/>
        </p:nvSpPr>
        <p:spPr bwMode="auto">
          <a:xfrm>
            <a:off x="7010400" y="2209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2" name="Vague 41"/>
          <p:cNvSpPr/>
          <p:nvPr/>
        </p:nvSpPr>
        <p:spPr bwMode="auto">
          <a:xfrm>
            <a:off x="7010400" y="2743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3" name="Vague 42"/>
          <p:cNvSpPr/>
          <p:nvPr/>
        </p:nvSpPr>
        <p:spPr bwMode="auto">
          <a:xfrm>
            <a:off x="7010400" y="3200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4" name="Vague 43"/>
          <p:cNvSpPr/>
          <p:nvPr/>
        </p:nvSpPr>
        <p:spPr bwMode="auto">
          <a:xfrm>
            <a:off x="7010400" y="3657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5" name="Vague 44"/>
          <p:cNvSpPr/>
          <p:nvPr/>
        </p:nvSpPr>
        <p:spPr bwMode="auto">
          <a:xfrm>
            <a:off x="7010400" y="4114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6" name="Vague 45"/>
          <p:cNvSpPr/>
          <p:nvPr/>
        </p:nvSpPr>
        <p:spPr bwMode="auto">
          <a:xfrm>
            <a:off x="7010400" y="45720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7" name="Vague 46"/>
          <p:cNvSpPr/>
          <p:nvPr/>
        </p:nvSpPr>
        <p:spPr bwMode="auto">
          <a:xfrm>
            <a:off x="7010400" y="5029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8" name="Vague 47"/>
          <p:cNvSpPr/>
          <p:nvPr/>
        </p:nvSpPr>
        <p:spPr bwMode="auto">
          <a:xfrm>
            <a:off x="7010400" y="5562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9" name="Vague 48"/>
          <p:cNvSpPr/>
          <p:nvPr/>
        </p:nvSpPr>
        <p:spPr bwMode="auto">
          <a:xfrm>
            <a:off x="7010400" y="6019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50" name="Vague 49"/>
          <p:cNvSpPr/>
          <p:nvPr/>
        </p:nvSpPr>
        <p:spPr bwMode="auto">
          <a:xfrm>
            <a:off x="7010400" y="64770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51" name="Vague 50"/>
          <p:cNvSpPr/>
          <p:nvPr/>
        </p:nvSpPr>
        <p:spPr bwMode="auto">
          <a:xfrm>
            <a:off x="7010400" y="6934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pic>
        <p:nvPicPr>
          <p:cNvPr id="53" name="Image 52" descr="FD01.png"/>
          <p:cNvPicPr>
            <a:picLocks noChangeAspect="1"/>
          </p:cNvPicPr>
          <p:nvPr/>
        </p:nvPicPr>
        <p:blipFill>
          <a:blip r:embed="rId3" cstate="print"/>
          <a:stretch>
            <a:fillRect/>
          </a:stretch>
        </p:blipFill>
        <p:spPr>
          <a:xfrm>
            <a:off x="9067800" y="1066800"/>
            <a:ext cx="2361962" cy="2361962"/>
          </a:xfrm>
          <a:prstGeom prst="rect">
            <a:avLst/>
          </a:prstGeom>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4146" name="Titre 3"/>
          <p:cNvSpPr>
            <a:spLocks noGrp="1"/>
          </p:cNvSpPr>
          <p:nvPr>
            <p:ph type="title"/>
          </p:nvPr>
        </p:nvSpPr>
        <p:spPr>
          <a:xfrm>
            <a:off x="800100" y="0"/>
            <a:ext cx="13166725" cy="1679575"/>
          </a:xfrm>
        </p:spPr>
        <p:txBody>
          <a:bodyPr/>
          <a:lstStyle/>
          <a:p>
            <a:r>
              <a:rPr lang="fr-FR" sz="4400" b="1" i="1" dirty="0" smtClean="0">
                <a:solidFill>
                  <a:schemeClr val="bg1"/>
                </a:solidFill>
              </a:rPr>
              <a:t>J’ai réussi à le joindre quand l’orage (cesser)</a:t>
            </a:r>
          </a:p>
        </p:txBody>
      </p:sp>
      <p:sp>
        <p:nvSpPr>
          <p:cNvPr id="9" name="Rectangle à coins arrondis 8"/>
          <p:cNvSpPr/>
          <p:nvPr/>
        </p:nvSpPr>
        <p:spPr>
          <a:xfrm>
            <a:off x="7543802" y="4886330"/>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108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Futur antérieur</a:t>
            </a:r>
          </a:p>
        </p:txBody>
      </p:sp>
      <p:sp>
        <p:nvSpPr>
          <p:cNvPr id="10" name="Rectangle à coins arrondis 9">
            <a:hlinkClick r:id="" action="ppaction://hlinkshowjump?jump=nextslide"/>
          </p:cNvPr>
          <p:cNvSpPr/>
          <p:nvPr/>
        </p:nvSpPr>
        <p:spPr>
          <a:xfrm>
            <a:off x="342851" y="2057386"/>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Passé-composé</a:t>
            </a:r>
          </a:p>
        </p:txBody>
      </p:sp>
      <p:sp>
        <p:nvSpPr>
          <p:cNvPr id="11" name="Rectangle à coins arrondis 10"/>
          <p:cNvSpPr/>
          <p:nvPr/>
        </p:nvSpPr>
        <p:spPr>
          <a:xfrm>
            <a:off x="7543802" y="2057386"/>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108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Plus-que-parfait</a:t>
            </a:r>
          </a:p>
        </p:txBody>
      </p:sp>
      <p:sp>
        <p:nvSpPr>
          <p:cNvPr id="12" name="Rectangle à coins arrondis 11"/>
          <p:cNvSpPr/>
          <p:nvPr/>
        </p:nvSpPr>
        <p:spPr>
          <a:xfrm>
            <a:off x="342851" y="4886330"/>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Passé-antérieur</a:t>
            </a:r>
          </a:p>
        </p:txBody>
      </p:sp>
    </p:spTree>
  </p:cSld>
  <p:clrMapOvr>
    <a:masterClrMapping/>
  </p:clrMapOvr>
  <p:transition advClick="0">
    <p:fade thruBlk="1"/>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11"/>
                                        </p:tgtEl>
                                        <p:attrNameLst>
                                          <p:attrName>fillcolor</p:attrName>
                                        </p:attrNameLst>
                                      </p:cBhvr>
                                      <p:to>
                                        <a:srgbClr val="0097CC"/>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12"/>
                                        </p:tgtEl>
                                        <p:attrNameLst>
                                          <p:attrName>fillcolor</p:attrName>
                                        </p:attrNameLst>
                                      </p:cBhvr>
                                      <p:to>
                                        <a:srgbClr val="0097CC"/>
                                      </p:to>
                                    </p:animClr>
                                    <p:set>
                                      <p:cBhvr>
                                        <p:cTn id="14" dur="2000" fill="hold"/>
                                        <p:tgtEl>
                                          <p:spTgt spid="12"/>
                                        </p:tgtEl>
                                        <p:attrNameLst>
                                          <p:attrName>fill.type</p:attrName>
                                        </p:attrNameLst>
                                      </p:cBhvr>
                                      <p:to>
                                        <p:strVal val="solid"/>
                                      </p:to>
                                    </p:set>
                                    <p:set>
                                      <p:cBhvr>
                                        <p:cTn id="1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p:cBhvr>
                                        <p:cTn id="20" dur="2000" fill="hold"/>
                                        <p:tgtEl>
                                          <p:spTgt spid="9"/>
                                        </p:tgtEl>
                                        <p:attrNameLst>
                                          <p:attrName>fillcolor</p:attrName>
                                        </p:attrNameLst>
                                      </p:cBhvr>
                                      <p:to>
                                        <a:srgbClr val="0097FE"/>
                                      </p:to>
                                    </p:animClr>
                                    <p:set>
                                      <p:cBhvr>
                                        <p:cTn id="21" dur="2000" fill="hold"/>
                                        <p:tgtEl>
                                          <p:spTgt spid="9"/>
                                        </p:tgtEl>
                                        <p:attrNameLst>
                                          <p:attrName>fill.type</p:attrName>
                                        </p:attrNameLst>
                                      </p:cBhvr>
                                      <p:to>
                                        <p:strVal val="solid"/>
                                      </p:to>
                                    </p:set>
                                    <p:set>
                                      <p:cBhvr>
                                        <p:cTn id="22"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5170" name="Titre 3"/>
          <p:cNvSpPr>
            <a:spLocks noGrp="1"/>
          </p:cNvSpPr>
          <p:nvPr>
            <p:ph type="title"/>
          </p:nvPr>
        </p:nvSpPr>
        <p:spPr>
          <a:xfrm>
            <a:off x="0" y="0"/>
            <a:ext cx="14630400" cy="1679575"/>
          </a:xfrm>
        </p:spPr>
        <p:txBody>
          <a:bodyPr/>
          <a:lstStyle/>
          <a:p>
            <a:r>
              <a:rPr lang="fr-FR" sz="4400" b="1" i="1" dirty="0" smtClean="0">
                <a:solidFill>
                  <a:schemeClr val="bg1"/>
                </a:solidFill>
              </a:rPr>
              <a:t>Quand j’ai remis mon </a:t>
            </a:r>
            <a:r>
              <a:rPr lang="fr-FR" sz="4400" b="1" i="1" dirty="0" err="1" smtClean="0">
                <a:solidFill>
                  <a:schemeClr val="bg1"/>
                </a:solidFill>
              </a:rPr>
              <a:t>smartphone</a:t>
            </a:r>
            <a:r>
              <a:rPr lang="fr-FR" sz="4400" b="1" i="1" dirty="0" smtClean="0">
                <a:solidFill>
                  <a:schemeClr val="bg1"/>
                </a:solidFill>
              </a:rPr>
              <a:t> en marche, j’ai remarqué qu’elle (me laisser) 2 messages.</a:t>
            </a:r>
          </a:p>
        </p:txBody>
      </p:sp>
      <p:sp>
        <p:nvSpPr>
          <p:cNvPr id="9" name="Rectangle à coins arrondis 8"/>
          <p:cNvSpPr/>
          <p:nvPr/>
        </p:nvSpPr>
        <p:spPr>
          <a:xfrm>
            <a:off x="7543802" y="4886330"/>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108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Futur antérieur</a:t>
            </a:r>
          </a:p>
        </p:txBody>
      </p:sp>
      <p:sp>
        <p:nvSpPr>
          <p:cNvPr id="10" name="Rectangle à coins arrondis 9"/>
          <p:cNvSpPr/>
          <p:nvPr/>
        </p:nvSpPr>
        <p:spPr>
          <a:xfrm>
            <a:off x="342851" y="2057386"/>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Passé-composé</a:t>
            </a:r>
          </a:p>
        </p:txBody>
      </p:sp>
      <p:sp>
        <p:nvSpPr>
          <p:cNvPr id="11" name="Rectangle à coins arrondis 10">
            <a:hlinkClick r:id="" action="ppaction://hlinkshowjump?jump=nextslide"/>
          </p:cNvPr>
          <p:cNvSpPr/>
          <p:nvPr/>
        </p:nvSpPr>
        <p:spPr>
          <a:xfrm>
            <a:off x="7543802" y="2057386"/>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108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Plus-que-parfait</a:t>
            </a:r>
          </a:p>
        </p:txBody>
      </p:sp>
      <p:sp>
        <p:nvSpPr>
          <p:cNvPr id="12" name="Rectangle à coins arrondis 11"/>
          <p:cNvSpPr/>
          <p:nvPr/>
        </p:nvSpPr>
        <p:spPr>
          <a:xfrm>
            <a:off x="342851" y="4886330"/>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Passé-antérieur</a:t>
            </a:r>
          </a:p>
        </p:txBody>
      </p:sp>
    </p:spTree>
  </p:cSld>
  <p:clrMapOvr>
    <a:masterClrMapping/>
  </p:clrMapOvr>
  <p:transition advClick="0">
    <p:fade thruBlk="1"/>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10"/>
                                        </p:tgtEl>
                                        <p:attrNameLst>
                                          <p:attrName>fillcolor</p:attrName>
                                        </p:attrNameLst>
                                      </p:cBhvr>
                                      <p:to>
                                        <a:srgbClr val="0097CC"/>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12"/>
                                        </p:tgtEl>
                                        <p:attrNameLst>
                                          <p:attrName>fillcolor</p:attrName>
                                        </p:attrNameLst>
                                      </p:cBhvr>
                                      <p:to>
                                        <a:srgbClr val="0097CC"/>
                                      </p:to>
                                    </p:animClr>
                                    <p:set>
                                      <p:cBhvr>
                                        <p:cTn id="14" dur="2000" fill="hold"/>
                                        <p:tgtEl>
                                          <p:spTgt spid="12"/>
                                        </p:tgtEl>
                                        <p:attrNameLst>
                                          <p:attrName>fill.type</p:attrName>
                                        </p:attrNameLst>
                                      </p:cBhvr>
                                      <p:to>
                                        <p:strVal val="solid"/>
                                      </p:to>
                                    </p:set>
                                    <p:set>
                                      <p:cBhvr>
                                        <p:cTn id="1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p:cBhvr>
                                        <p:cTn id="20" dur="2000" fill="hold"/>
                                        <p:tgtEl>
                                          <p:spTgt spid="9"/>
                                        </p:tgtEl>
                                        <p:attrNameLst>
                                          <p:attrName>fillcolor</p:attrName>
                                        </p:attrNameLst>
                                      </p:cBhvr>
                                      <p:to>
                                        <a:srgbClr val="0097FE"/>
                                      </p:to>
                                    </p:animClr>
                                    <p:set>
                                      <p:cBhvr>
                                        <p:cTn id="21" dur="2000" fill="hold"/>
                                        <p:tgtEl>
                                          <p:spTgt spid="9"/>
                                        </p:tgtEl>
                                        <p:attrNameLst>
                                          <p:attrName>fill.type</p:attrName>
                                        </p:attrNameLst>
                                      </p:cBhvr>
                                      <p:to>
                                        <p:strVal val="solid"/>
                                      </p:to>
                                    </p:set>
                                    <p:set>
                                      <p:cBhvr>
                                        <p:cTn id="22"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6194" name="Titre 3"/>
          <p:cNvSpPr>
            <a:spLocks noGrp="1"/>
          </p:cNvSpPr>
          <p:nvPr>
            <p:ph type="title"/>
          </p:nvPr>
        </p:nvSpPr>
        <p:spPr>
          <a:xfrm>
            <a:off x="800100" y="0"/>
            <a:ext cx="13166725" cy="1679575"/>
          </a:xfrm>
        </p:spPr>
        <p:txBody>
          <a:bodyPr/>
          <a:lstStyle/>
          <a:p>
            <a:r>
              <a:rPr lang="fr-FR" sz="4400" b="1" i="1" dirty="0" smtClean="0">
                <a:solidFill>
                  <a:schemeClr val="bg1"/>
                </a:solidFill>
              </a:rPr>
              <a:t>Je lui aurais téléphoné si l’opportunité m’ (échoir)</a:t>
            </a:r>
          </a:p>
        </p:txBody>
      </p:sp>
      <p:sp>
        <p:nvSpPr>
          <p:cNvPr id="9" name="Rectangle à coins arrondis 8"/>
          <p:cNvSpPr/>
          <p:nvPr/>
        </p:nvSpPr>
        <p:spPr>
          <a:xfrm>
            <a:off x="7543802" y="4886330"/>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108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Futur antérieur</a:t>
            </a:r>
          </a:p>
        </p:txBody>
      </p:sp>
      <p:sp>
        <p:nvSpPr>
          <p:cNvPr id="10" name="Rectangle à coins arrondis 9"/>
          <p:cNvSpPr/>
          <p:nvPr/>
        </p:nvSpPr>
        <p:spPr>
          <a:xfrm>
            <a:off x="342851" y="2057386"/>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Passé-composé</a:t>
            </a:r>
          </a:p>
        </p:txBody>
      </p:sp>
      <p:sp>
        <p:nvSpPr>
          <p:cNvPr id="11" name="Rectangle à coins arrondis 10">
            <a:hlinkClick r:id="" action="ppaction://hlinkshowjump?jump=nextslide"/>
          </p:cNvPr>
          <p:cNvSpPr/>
          <p:nvPr/>
        </p:nvSpPr>
        <p:spPr>
          <a:xfrm>
            <a:off x="7543802" y="2057386"/>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108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Plus-que-parfait</a:t>
            </a:r>
          </a:p>
        </p:txBody>
      </p:sp>
      <p:sp>
        <p:nvSpPr>
          <p:cNvPr id="12" name="Rectangle à coins arrondis 11"/>
          <p:cNvSpPr/>
          <p:nvPr/>
        </p:nvSpPr>
        <p:spPr>
          <a:xfrm>
            <a:off x="342851" y="4886330"/>
            <a:ext cx="6743747" cy="197168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Passé-antérieur</a:t>
            </a:r>
          </a:p>
        </p:txBody>
      </p:sp>
    </p:spTree>
  </p:cSld>
  <p:clrMapOvr>
    <a:masterClrMapping/>
  </p:clrMapOvr>
  <p:transition advClick="0">
    <p:fade thruBlk="1"/>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10"/>
                                        </p:tgtEl>
                                        <p:attrNameLst>
                                          <p:attrName>fillcolor</p:attrName>
                                        </p:attrNameLst>
                                      </p:cBhvr>
                                      <p:to>
                                        <a:srgbClr val="0097CC"/>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12"/>
                                        </p:tgtEl>
                                        <p:attrNameLst>
                                          <p:attrName>fillcolor</p:attrName>
                                        </p:attrNameLst>
                                      </p:cBhvr>
                                      <p:to>
                                        <a:srgbClr val="0097CC"/>
                                      </p:to>
                                    </p:animClr>
                                    <p:set>
                                      <p:cBhvr>
                                        <p:cTn id="14" dur="2000" fill="hold"/>
                                        <p:tgtEl>
                                          <p:spTgt spid="12"/>
                                        </p:tgtEl>
                                        <p:attrNameLst>
                                          <p:attrName>fill.type</p:attrName>
                                        </p:attrNameLst>
                                      </p:cBhvr>
                                      <p:to>
                                        <p:strVal val="solid"/>
                                      </p:to>
                                    </p:set>
                                    <p:set>
                                      <p:cBhvr>
                                        <p:cTn id="1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p:cBhvr>
                                        <p:cTn id="20" dur="2000" fill="hold"/>
                                        <p:tgtEl>
                                          <p:spTgt spid="9"/>
                                        </p:tgtEl>
                                        <p:attrNameLst>
                                          <p:attrName>fillcolor</p:attrName>
                                        </p:attrNameLst>
                                      </p:cBhvr>
                                      <p:to>
                                        <a:srgbClr val="0097FE"/>
                                      </p:to>
                                    </p:animClr>
                                    <p:set>
                                      <p:cBhvr>
                                        <p:cTn id="21" dur="2000" fill="hold"/>
                                        <p:tgtEl>
                                          <p:spTgt spid="9"/>
                                        </p:tgtEl>
                                        <p:attrNameLst>
                                          <p:attrName>fill.type</p:attrName>
                                        </p:attrNameLst>
                                      </p:cBhvr>
                                      <p:to>
                                        <p:strVal val="solid"/>
                                      </p:to>
                                    </p:set>
                                    <p:set>
                                      <p:cBhvr>
                                        <p:cTn id="22"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hlinkClick r:id="rId2" action="ppaction://hlinksldjump"/>
          </p:cNvPr>
          <p:cNvSpPr txBox="1">
            <a:spLocks noChangeArrowheads="1"/>
          </p:cNvSpPr>
          <p:nvPr/>
        </p:nvSpPr>
        <p:spPr bwMode="auto">
          <a:xfrm>
            <a:off x="10210800" y="7398603"/>
            <a:ext cx="4419600" cy="830997"/>
          </a:xfrm>
          <a:prstGeom prst="rect">
            <a:avLst/>
          </a:prstGeom>
          <a:noFill/>
          <a:ln w="12700">
            <a:noFill/>
            <a:miter lim="800000"/>
            <a:headEnd/>
            <a:tailEnd/>
          </a:ln>
          <a:effectLst/>
        </p:spPr>
        <p:txBody>
          <a:bodyPr>
            <a:spAutoFit/>
          </a:bodyPr>
          <a:lstStyle/>
          <a:p>
            <a:pPr algn="ctr" defTabSz="1254125">
              <a:spcBef>
                <a:spcPct val="50000"/>
              </a:spcBef>
              <a:defRPr/>
            </a:pPr>
            <a:r>
              <a:rPr lang="fr-FR" sz="2400" dirty="0">
                <a:ln w="10160">
                  <a:solidFill>
                    <a:schemeClr val="accent1"/>
                  </a:solidFill>
                  <a:prstDash val="solid"/>
                </a:ln>
                <a:solidFill>
                  <a:srgbClr val="FF0000"/>
                </a:solidFill>
                <a:effectLst>
                  <a:outerShdw blurRad="38100" dist="32000" dir="5400000" algn="tl">
                    <a:srgbClr val="000000">
                      <a:alpha val="30000"/>
                    </a:srgbClr>
                  </a:outerShdw>
                </a:effectLst>
                <a:latin typeface="Courier New" pitchFamily="49" charset="0"/>
                <a:cs typeface="+mn-cs"/>
              </a:rPr>
              <a:t>Aller dans la salle d’identification</a:t>
            </a:r>
          </a:p>
        </p:txBody>
      </p:sp>
      <p:pic>
        <p:nvPicPr>
          <p:cNvPr id="72707" name="Image 4" descr="Loupe.png"/>
          <p:cNvPicPr>
            <a:picLocks noChangeAspect="1"/>
          </p:cNvPicPr>
          <p:nvPr/>
        </p:nvPicPr>
        <p:blipFill>
          <a:blip r:embed="rId3" cstate="print"/>
          <a:srcRect/>
          <a:stretch>
            <a:fillRect/>
          </a:stretch>
        </p:blipFill>
        <p:spPr bwMode="auto">
          <a:xfrm>
            <a:off x="-609600" y="2057400"/>
            <a:ext cx="2833687" cy="2528888"/>
          </a:xfrm>
          <a:prstGeom prst="rect">
            <a:avLst/>
          </a:prstGeom>
          <a:noFill/>
          <a:ln w="9525">
            <a:noFill/>
            <a:miter lim="800000"/>
            <a:headEnd/>
            <a:tailEnd/>
          </a:ln>
        </p:spPr>
      </p:pic>
      <p:sp>
        <p:nvSpPr>
          <p:cNvPr id="5" name="ZoneTexte 4"/>
          <p:cNvSpPr txBox="1"/>
          <p:nvPr/>
        </p:nvSpPr>
        <p:spPr>
          <a:xfrm>
            <a:off x="0" y="0"/>
            <a:ext cx="14630400" cy="584775"/>
          </a:xfrm>
          <a:prstGeom prst="rect">
            <a:avLst/>
          </a:prstGeom>
          <a:noFill/>
        </p:spPr>
        <p:txBody>
          <a:bodyPr wrap="square" rtlCol="0">
            <a:spAutoFit/>
          </a:bodyPr>
          <a:lstStyle/>
          <a:p>
            <a:r>
              <a:rPr lang="fr-FR" sz="3200" i="1" dirty="0" smtClean="0">
                <a:solidFill>
                  <a:schemeClr val="bg1"/>
                </a:solidFill>
                <a:latin typeface="Andalus" pitchFamily="18" charset="-78"/>
                <a:cs typeface="Andalus" pitchFamily="18" charset="-78"/>
              </a:rPr>
              <a:t>Clique sur la loupe. </a:t>
            </a:r>
            <a:endParaRPr lang="fr-FR" sz="3200" i="1" dirty="0">
              <a:solidFill>
                <a:schemeClr val="bg1"/>
              </a:solidFill>
              <a:latin typeface="Andalus" pitchFamily="18" charset="-78"/>
              <a:cs typeface="Andalus" pitchFamily="18" charset="-78"/>
            </a:endParaRPr>
          </a:p>
        </p:txBody>
      </p:sp>
      <p:sp>
        <p:nvSpPr>
          <p:cNvPr id="7" name="ZoneTexte 6"/>
          <p:cNvSpPr txBox="1"/>
          <p:nvPr/>
        </p:nvSpPr>
        <p:spPr>
          <a:xfrm>
            <a:off x="1676400" y="2514600"/>
            <a:ext cx="12954000" cy="846386"/>
          </a:xfrm>
          <a:prstGeom prst="rect">
            <a:avLst/>
          </a:prstGeom>
          <a:noFill/>
        </p:spPr>
        <p:txBody>
          <a:bodyPr wrap="square" rtlCol="0">
            <a:spAutoFit/>
          </a:bodyPr>
          <a:lstStyle/>
          <a:p>
            <a:pPr algn="ctr" defTabSz="1254125">
              <a:spcBef>
                <a:spcPct val="50000"/>
              </a:spcBef>
              <a:defRPr/>
            </a:pPr>
            <a:r>
              <a:rPr lang="fr-FR" sz="2400" b="1" dirty="0" smtClean="0"/>
              <a:t>Bravo, tu es arrivé(e) jusqu’ici, tu mérites de savoir que Julien n’est  pas le tueur.</a:t>
            </a:r>
          </a:p>
          <a:p>
            <a:endParaRPr lang="fr-FR" dirty="0"/>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72707"/>
                    </p:tgtEl>
                  </p:cond>
                </p:stCondLst>
                <p:endSync evt="end" delay="0">
                  <p:rtn val="all"/>
                </p:endSync>
                <p:childTnLst>
                  <p:par>
                    <p:cTn id="3" fill="hold">
                      <p:stCondLst>
                        <p:cond delay="0"/>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38889E-7 1.35802E-6 L 0.93967 0.00386 " pathEditMode="relative" rAng="0" ptsTypes="AA">
                                      <p:cBhvr>
                                        <p:cTn id="6" dur="5000" fill="hold"/>
                                        <p:tgtEl>
                                          <p:spTgt spid="72707"/>
                                        </p:tgtEl>
                                        <p:attrNameLst>
                                          <p:attrName>ppt_x</p:attrName>
                                          <p:attrName>ppt_y</p:attrName>
                                        </p:attrNameLst>
                                      </p:cBhvr>
                                      <p:rCtr x="470" y="2"/>
                                    </p:animMotion>
                                  </p:childTnLst>
                                </p:cTn>
                              </p:par>
                            </p:childTnLst>
                          </p:cTn>
                        </p:par>
                      </p:childTnLst>
                    </p:cTn>
                  </p:par>
                </p:childTnLst>
              </p:cTn>
              <p:nextCondLst>
                <p:cond evt="onClick" delay="0">
                  <p:tgtEl>
                    <p:spTgt spid="72707"/>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0" y="1676400"/>
            <a:ext cx="14630400" cy="1100301"/>
          </a:xfrm>
          <a:prstGeom prst="rect">
            <a:avLst/>
          </a:prstGeom>
          <a:noFill/>
          <a:ln w="9525">
            <a:noFill/>
            <a:miter lim="800000"/>
            <a:headEnd/>
            <a:tailEnd/>
          </a:ln>
          <a:effectLst/>
        </p:spPr>
        <p:txBody>
          <a:bodyPr>
            <a:spAutoFit/>
          </a:bodyPr>
          <a:lstStyle/>
          <a:p>
            <a:pPr algn="ctr" defTabSz="1254125">
              <a:spcBef>
                <a:spcPct val="50000"/>
              </a:spcBef>
              <a:defRPr/>
            </a:pPr>
            <a:endParaRPr lang="fr-FR" sz="2800" b="1" dirty="0">
              <a:solidFill>
                <a:schemeClr val="bg1"/>
              </a:solidFill>
              <a:effectLst>
                <a:reflection blurRad="6350" stA="50000" endA="300" endPos="50000" dist="29997" dir="5400000" sy="-100000" algn="bl" rotWithShape="0"/>
              </a:effectLst>
              <a:latin typeface="Courier New" pitchFamily="49" charset="0"/>
              <a:cs typeface="+mn-cs"/>
            </a:endParaRPr>
          </a:p>
          <a:p>
            <a:pPr algn="just" defTabSz="1254125">
              <a:spcBef>
                <a:spcPct val="50000"/>
              </a:spcBef>
              <a:defRPr/>
            </a:pPr>
            <a:r>
              <a:rPr lang="fr-FR" b="1" dirty="0">
                <a:solidFill>
                  <a:schemeClr val="bg1"/>
                </a:solidFill>
                <a:latin typeface="Courier New" pitchFamily="49" charset="0"/>
                <a:cs typeface="+mn-cs"/>
              </a:rPr>
              <a:t>. </a:t>
            </a:r>
          </a:p>
        </p:txBody>
      </p:sp>
      <p:sp>
        <p:nvSpPr>
          <p:cNvPr id="12" name="Text Box 4">
            <a:hlinkClick r:id="" action="ppaction://hlinkshowjump?jump=nextslide"/>
          </p:cNvPr>
          <p:cNvSpPr txBox="1">
            <a:spLocks noChangeArrowheads="1"/>
          </p:cNvSpPr>
          <p:nvPr/>
        </p:nvSpPr>
        <p:spPr bwMode="auto">
          <a:xfrm>
            <a:off x="10210800" y="7767935"/>
            <a:ext cx="4419600" cy="461665"/>
          </a:xfrm>
          <a:prstGeom prst="rect">
            <a:avLst/>
          </a:prstGeom>
          <a:noFill/>
          <a:ln w="12700">
            <a:noFill/>
            <a:miter lim="800000"/>
            <a:headEnd/>
            <a:tailEnd/>
          </a:ln>
          <a:effectLst/>
        </p:spPr>
        <p:txBody>
          <a:bodyPr>
            <a:spAutoFit/>
          </a:bodyPr>
          <a:lstStyle/>
          <a:p>
            <a:pPr algn="ctr" defTabSz="1254125">
              <a:spcBef>
                <a:spcPct val="50000"/>
              </a:spcBef>
              <a:defRPr/>
            </a:pPr>
            <a:r>
              <a:rPr lang="fr-FR" sz="2400" dirty="0">
                <a:ln w="10160">
                  <a:solidFill>
                    <a:schemeClr val="accent1"/>
                  </a:solidFill>
                  <a:prstDash val="solid"/>
                </a:ln>
                <a:solidFill>
                  <a:srgbClr val="FFFFFF"/>
                </a:solidFill>
                <a:effectLst>
                  <a:outerShdw blurRad="38100" dist="32000" dir="5400000" algn="tl">
                    <a:srgbClr val="000000">
                      <a:alpha val="30000"/>
                    </a:srgbClr>
                  </a:outerShdw>
                </a:effectLst>
                <a:latin typeface="Courier New" pitchFamily="49" charset="0"/>
                <a:cs typeface="+mn-cs"/>
              </a:rPr>
              <a:t>Démarrer l’exercice.</a:t>
            </a:r>
          </a:p>
        </p:txBody>
      </p:sp>
      <p:sp>
        <p:nvSpPr>
          <p:cNvPr id="13" name="Text Box 4"/>
          <p:cNvSpPr txBox="1">
            <a:spLocks noChangeArrowheads="1"/>
          </p:cNvSpPr>
          <p:nvPr/>
        </p:nvSpPr>
        <p:spPr bwMode="auto">
          <a:xfrm>
            <a:off x="0" y="0"/>
            <a:ext cx="14630400" cy="1569660"/>
          </a:xfrm>
          <a:prstGeom prst="rect">
            <a:avLst/>
          </a:prstGeom>
          <a:noFill/>
          <a:ln w="9525">
            <a:noFill/>
            <a:miter lim="800000"/>
            <a:headEnd/>
            <a:tailEnd/>
          </a:ln>
          <a:effectLst/>
        </p:spPr>
        <p:txBody>
          <a:bodyPr>
            <a:spAutoFit/>
          </a:bodyPr>
          <a:lstStyle/>
          <a:p>
            <a:pPr algn="ctr" defTabSz="1254125">
              <a:spcBef>
                <a:spcPct val="50000"/>
              </a:spcBef>
              <a:defRPr/>
            </a:pPr>
            <a:r>
              <a:rPr lang="fr-FR"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Séquentialité</a:t>
            </a:r>
            <a:endParaRPr lang="fr-F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endParaRPr>
          </a:p>
          <a:p>
            <a:pPr algn="ctr" defTabSz="1254125">
              <a:spcBef>
                <a:spcPct val="50000"/>
              </a:spcBef>
              <a:defRPr/>
            </a:pPr>
            <a:endParaRPr lang="fr-FR" sz="2800" b="1" dirty="0">
              <a:solidFill>
                <a:schemeClr val="bg1"/>
              </a:solidFill>
              <a:effectLst>
                <a:reflection blurRad="6350" stA="50000" endA="300" endPos="50000" dist="29997" dir="5400000" sy="-100000" algn="bl" rotWithShape="0"/>
              </a:effectLst>
              <a:latin typeface="Courier New" pitchFamily="49" charset="0"/>
              <a:cs typeface="+mn-cs"/>
            </a:endParaRPr>
          </a:p>
        </p:txBody>
      </p:sp>
      <p:sp>
        <p:nvSpPr>
          <p:cNvPr id="5" name="Text Box 4"/>
          <p:cNvSpPr txBox="1">
            <a:spLocks noChangeArrowheads="1"/>
          </p:cNvSpPr>
          <p:nvPr/>
        </p:nvSpPr>
        <p:spPr bwMode="auto">
          <a:xfrm>
            <a:off x="0" y="1676400"/>
            <a:ext cx="14630400" cy="4947508"/>
          </a:xfrm>
          <a:prstGeom prst="rect">
            <a:avLst/>
          </a:prstGeom>
          <a:noFill/>
          <a:ln w="9525">
            <a:noFill/>
            <a:miter lim="800000"/>
            <a:headEnd/>
            <a:tailEnd/>
          </a:ln>
          <a:effectLst/>
        </p:spPr>
        <p:txBody>
          <a:bodyPr>
            <a:spAutoFit/>
          </a:bodyPr>
          <a:lstStyle/>
          <a:p>
            <a:pPr algn="ctr" defTabSz="1254125">
              <a:spcBef>
                <a:spcPct val="50000"/>
              </a:spcBef>
              <a:defRPr/>
            </a:pPr>
            <a:endParaRPr lang="fr-FR" sz="2800" b="1" dirty="0">
              <a:solidFill>
                <a:schemeClr val="bg1"/>
              </a:solidFill>
              <a:effectLst>
                <a:reflection blurRad="6350" stA="50000" endA="300" endPos="50000" dist="29997" dir="5400000" sy="-100000" algn="bl" rotWithShape="0"/>
              </a:effectLst>
              <a:latin typeface="Courier New" pitchFamily="49" charset="0"/>
              <a:cs typeface="+mn-cs"/>
            </a:endParaRPr>
          </a:p>
          <a:p>
            <a:pPr algn="just" defTabSz="1254125">
              <a:spcBef>
                <a:spcPct val="50000"/>
              </a:spcBef>
              <a:defRPr/>
            </a:pPr>
            <a:r>
              <a:rPr lang="fr-FR" b="1" dirty="0">
                <a:solidFill>
                  <a:schemeClr val="bg1"/>
                </a:solidFill>
                <a:latin typeface="Courier New" pitchFamily="49" charset="0"/>
                <a:cs typeface="+mn-cs"/>
              </a:rPr>
              <a:t>Lis la phrase située en haut de l’écran. A l’intérieur de celle-ci, la proposition subordonnée est écrite en violet.</a:t>
            </a:r>
          </a:p>
          <a:p>
            <a:pPr algn="just" defTabSz="1254125">
              <a:spcBef>
                <a:spcPct val="50000"/>
              </a:spcBef>
              <a:defRPr/>
            </a:pPr>
            <a:endParaRPr lang="fr-FR" b="1" dirty="0">
              <a:solidFill>
                <a:schemeClr val="bg1"/>
              </a:solidFill>
              <a:latin typeface="Courier New" pitchFamily="49" charset="0"/>
              <a:cs typeface="+mn-cs"/>
            </a:endParaRPr>
          </a:p>
          <a:p>
            <a:pPr algn="just" defTabSz="1254125">
              <a:spcBef>
                <a:spcPct val="50000"/>
              </a:spcBef>
              <a:defRPr/>
            </a:pPr>
            <a:r>
              <a:rPr lang="fr-FR" b="1" dirty="0">
                <a:solidFill>
                  <a:schemeClr val="bg1"/>
                </a:solidFill>
                <a:latin typeface="Courier New" pitchFamily="49" charset="0"/>
                <a:cs typeface="+mn-cs"/>
              </a:rPr>
              <a:t>Tu dois dire si cette proposition a lieu avant (antériorité), en même temps (simultanéité) ou après (postériorité) la proposition principale qui est écrite en blanc. </a:t>
            </a:r>
          </a:p>
          <a:p>
            <a:pPr algn="just" defTabSz="1254125">
              <a:spcBef>
                <a:spcPct val="50000"/>
              </a:spcBef>
              <a:defRPr/>
            </a:pPr>
            <a:endParaRPr lang="fr-FR" b="1" dirty="0">
              <a:solidFill>
                <a:schemeClr val="bg1"/>
              </a:solidFill>
              <a:latin typeface="Courier New" pitchFamily="49" charset="0"/>
              <a:cs typeface="+mn-cs"/>
            </a:endParaRPr>
          </a:p>
          <a:p>
            <a:pPr algn="just" defTabSz="1254125">
              <a:spcBef>
                <a:spcPct val="50000"/>
              </a:spcBef>
              <a:defRPr/>
            </a:pPr>
            <a:r>
              <a:rPr lang="fr-FR" b="1" dirty="0">
                <a:solidFill>
                  <a:schemeClr val="bg1"/>
                </a:solidFill>
                <a:latin typeface="Courier New" pitchFamily="49" charset="0"/>
                <a:cs typeface="+mn-cs"/>
              </a:rPr>
              <a:t>Si c’est la bonne réponse, tu passeras à la phrase suivante, sinon, la case que tu auras choisie s’allumera en bleu. </a:t>
            </a:r>
          </a:p>
        </p:txBody>
      </p:sp>
    </p:spTree>
  </p:cSld>
  <p:clrMapOvr>
    <a:masterClrMapping/>
  </p:clrMapOvr>
  <p:transition advClick="0"/>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9266" name="Titre 3"/>
          <p:cNvSpPr>
            <a:spLocks noGrp="1"/>
          </p:cNvSpPr>
          <p:nvPr>
            <p:ph type="title"/>
          </p:nvPr>
        </p:nvSpPr>
        <p:spPr>
          <a:xfrm>
            <a:off x="838200" y="1295400"/>
            <a:ext cx="13166725" cy="1679575"/>
          </a:xfrm>
        </p:spPr>
        <p:txBody>
          <a:bodyPr/>
          <a:lstStyle/>
          <a:p>
            <a:r>
              <a:rPr lang="fr-FR" b="1" i="1" dirty="0" smtClean="0">
                <a:solidFill>
                  <a:schemeClr val="bg1"/>
                </a:solidFill>
              </a:rPr>
              <a:t>Je pense </a:t>
            </a:r>
            <a:r>
              <a:rPr lang="fr-FR" b="1" i="1" dirty="0" smtClean="0">
                <a:solidFill>
                  <a:srgbClr val="7030A0"/>
                </a:solidFill>
              </a:rPr>
              <a:t>que tu as commis une bêtise</a:t>
            </a:r>
            <a:r>
              <a:rPr lang="fr-FR" b="1" i="1" dirty="0" smtClean="0">
                <a:solidFill>
                  <a:schemeClr val="bg1"/>
                </a:solidFill>
              </a:rPr>
              <a:t>.</a:t>
            </a:r>
          </a:p>
        </p:txBody>
      </p:sp>
      <p:sp>
        <p:nvSpPr>
          <p:cNvPr id="5" name="Rectangle à coins arrondis 4"/>
          <p:cNvSpPr/>
          <p:nvPr/>
        </p:nvSpPr>
        <p:spPr>
          <a:xfrm>
            <a:off x="99060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Postériorité</a:t>
            </a:r>
          </a:p>
        </p:txBody>
      </p:sp>
      <p:sp>
        <p:nvSpPr>
          <p:cNvPr id="6" name="Rectangle à coins arrondis 5">
            <a:hlinkClick r:id="" action="ppaction://hlinkshowjump?jump=nextslide"/>
          </p:cNvPr>
          <p:cNvSpPr/>
          <p:nvPr/>
        </p:nvSpPr>
        <p:spPr>
          <a:xfrm>
            <a:off x="457200" y="5419711"/>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Antériorité</a:t>
            </a:r>
          </a:p>
        </p:txBody>
      </p:sp>
      <p:sp>
        <p:nvSpPr>
          <p:cNvPr id="8" name="Rectangle à coins arrondis 7"/>
          <p:cNvSpPr/>
          <p:nvPr/>
        </p:nvSpPr>
        <p:spPr>
          <a:xfrm>
            <a:off x="51816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Simultanéité</a:t>
            </a: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8"/>
                                        </p:tgtEl>
                                        <p:attrNameLst>
                                          <p:attrName>fillcolor</p:attrName>
                                        </p:attrNameLst>
                                      </p:cBhvr>
                                      <p:to>
                                        <a:srgbClr val="0097CC"/>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5"/>
                                        </p:tgtEl>
                                        <p:attrNameLst>
                                          <p:attrName>fillcolor</p:attrName>
                                        </p:attrNameLst>
                                      </p:cBhvr>
                                      <p:to>
                                        <a:srgbClr val="0097CC"/>
                                      </p:to>
                                    </p:animClr>
                                    <p:set>
                                      <p:cBhvr>
                                        <p:cTn id="14" dur="2000" fill="hold"/>
                                        <p:tgtEl>
                                          <p:spTgt spid="5"/>
                                        </p:tgtEl>
                                        <p:attrNameLst>
                                          <p:attrName>fill.type</p:attrName>
                                        </p:attrNameLst>
                                      </p:cBhvr>
                                      <p:to>
                                        <p:strVal val="solid"/>
                                      </p:to>
                                    </p:set>
                                    <p:set>
                                      <p:cBhvr>
                                        <p:cTn id="15"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0290" name="Titre 3"/>
          <p:cNvSpPr>
            <a:spLocks noGrp="1"/>
          </p:cNvSpPr>
          <p:nvPr>
            <p:ph type="title"/>
          </p:nvPr>
        </p:nvSpPr>
        <p:spPr>
          <a:xfrm>
            <a:off x="762000" y="1371600"/>
            <a:ext cx="13166725" cy="1679575"/>
          </a:xfrm>
        </p:spPr>
        <p:txBody>
          <a:bodyPr/>
          <a:lstStyle/>
          <a:p>
            <a:r>
              <a:rPr lang="fr-FR" b="1" i="1" dirty="0" smtClean="0">
                <a:solidFill>
                  <a:schemeClr val="bg1"/>
                </a:solidFill>
              </a:rPr>
              <a:t>Ceux </a:t>
            </a:r>
            <a:r>
              <a:rPr lang="fr-FR" b="1" i="1" dirty="0" smtClean="0">
                <a:solidFill>
                  <a:srgbClr val="7030A0"/>
                </a:solidFill>
              </a:rPr>
              <a:t>qui le frappèrent, </a:t>
            </a:r>
            <a:r>
              <a:rPr lang="fr-FR" b="1" i="1" dirty="0" smtClean="0">
                <a:solidFill>
                  <a:schemeClr val="bg1"/>
                </a:solidFill>
              </a:rPr>
              <a:t>le regrette aujourd’hui.</a:t>
            </a:r>
          </a:p>
        </p:txBody>
      </p:sp>
      <p:sp>
        <p:nvSpPr>
          <p:cNvPr id="6" name="Rectangle à coins arrondis 5">
            <a:hlinkClick r:id="" action="ppaction://hlinkshowjump?jump=nextslide"/>
          </p:cNvPr>
          <p:cNvSpPr/>
          <p:nvPr/>
        </p:nvSpPr>
        <p:spPr>
          <a:xfrm>
            <a:off x="457200" y="5419711"/>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Antériorité</a:t>
            </a:r>
          </a:p>
        </p:txBody>
      </p:sp>
      <p:sp>
        <p:nvSpPr>
          <p:cNvPr id="7" name="Rectangle à coins arrondis 6"/>
          <p:cNvSpPr/>
          <p:nvPr/>
        </p:nvSpPr>
        <p:spPr>
          <a:xfrm>
            <a:off x="99060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Postériorité</a:t>
            </a:r>
          </a:p>
        </p:txBody>
      </p:sp>
      <p:sp>
        <p:nvSpPr>
          <p:cNvPr id="9" name="Rectangle à coins arrondis 8"/>
          <p:cNvSpPr/>
          <p:nvPr/>
        </p:nvSpPr>
        <p:spPr>
          <a:xfrm>
            <a:off x="51816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Simultanéité</a:t>
            </a: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9"/>
                                        </p:tgtEl>
                                        <p:attrNameLst>
                                          <p:attrName>fillcolor</p:attrName>
                                        </p:attrNameLst>
                                      </p:cBhvr>
                                      <p:to>
                                        <a:srgbClr val="0097CC"/>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7"/>
                                        </p:tgtEl>
                                        <p:attrNameLst>
                                          <p:attrName>fillcolor</p:attrName>
                                        </p:attrNameLst>
                                      </p:cBhvr>
                                      <p:to>
                                        <a:srgbClr val="0097CC"/>
                                      </p:to>
                                    </p:animClr>
                                    <p:set>
                                      <p:cBhvr>
                                        <p:cTn id="14" dur="2000" fill="hold"/>
                                        <p:tgtEl>
                                          <p:spTgt spid="7"/>
                                        </p:tgtEl>
                                        <p:attrNameLst>
                                          <p:attrName>fill.type</p:attrName>
                                        </p:attrNameLst>
                                      </p:cBhvr>
                                      <p:to>
                                        <p:strVal val="solid"/>
                                      </p:to>
                                    </p:set>
                                    <p:set>
                                      <p:cBhvr>
                                        <p:cTn id="15"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1314" name="Titre 3"/>
          <p:cNvSpPr>
            <a:spLocks noGrp="1"/>
          </p:cNvSpPr>
          <p:nvPr>
            <p:ph type="title"/>
          </p:nvPr>
        </p:nvSpPr>
        <p:spPr>
          <a:xfrm>
            <a:off x="762000" y="1447800"/>
            <a:ext cx="13166725" cy="1679575"/>
          </a:xfrm>
        </p:spPr>
        <p:txBody>
          <a:bodyPr/>
          <a:lstStyle/>
          <a:p>
            <a:r>
              <a:rPr lang="fr-FR" b="1" i="1" dirty="0" smtClean="0">
                <a:solidFill>
                  <a:schemeClr val="bg1"/>
                </a:solidFill>
              </a:rPr>
              <a:t>Il pense </a:t>
            </a:r>
            <a:r>
              <a:rPr lang="fr-FR" b="1" i="1" dirty="0" smtClean="0">
                <a:solidFill>
                  <a:srgbClr val="7030A0"/>
                </a:solidFill>
              </a:rPr>
              <a:t>qu’il n’aura pas terminé avant un bon bout de temps</a:t>
            </a:r>
            <a:r>
              <a:rPr lang="fr-FR" b="1" i="1" dirty="0" smtClean="0">
                <a:solidFill>
                  <a:schemeClr val="bg1"/>
                </a:solidFill>
              </a:rPr>
              <a:t>.</a:t>
            </a:r>
          </a:p>
        </p:txBody>
      </p:sp>
      <p:sp>
        <p:nvSpPr>
          <p:cNvPr id="5" name="Rectangle à coins arrondis 4">
            <a:hlinkClick r:id="" action="ppaction://hlinkshowjump?jump=nextslide"/>
          </p:cNvPr>
          <p:cNvSpPr/>
          <p:nvPr/>
        </p:nvSpPr>
        <p:spPr>
          <a:xfrm>
            <a:off x="99060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Postériorité</a:t>
            </a:r>
          </a:p>
        </p:txBody>
      </p:sp>
      <p:sp>
        <p:nvSpPr>
          <p:cNvPr id="6" name="Rectangle à coins arrondis 5"/>
          <p:cNvSpPr/>
          <p:nvPr/>
        </p:nvSpPr>
        <p:spPr>
          <a:xfrm>
            <a:off x="457200" y="5419711"/>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Antériorité</a:t>
            </a:r>
          </a:p>
        </p:txBody>
      </p:sp>
      <p:sp>
        <p:nvSpPr>
          <p:cNvPr id="8" name="Rectangle à coins arrondis 7"/>
          <p:cNvSpPr/>
          <p:nvPr/>
        </p:nvSpPr>
        <p:spPr>
          <a:xfrm>
            <a:off x="51816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Simultanéité</a:t>
            </a: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6"/>
                                        </p:tgtEl>
                                        <p:attrNameLst>
                                          <p:attrName>fillcolor</p:attrName>
                                        </p:attrNameLst>
                                      </p:cBhvr>
                                      <p:to>
                                        <a:srgbClr val="0097CC"/>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8"/>
                                        </p:tgtEl>
                                        <p:attrNameLst>
                                          <p:attrName>fillcolor</p:attrName>
                                        </p:attrNameLst>
                                      </p:cBhvr>
                                      <p:to>
                                        <a:srgbClr val="0097CC"/>
                                      </p:to>
                                    </p:animClr>
                                    <p:set>
                                      <p:cBhvr>
                                        <p:cTn id="14" dur="2000" fill="hold"/>
                                        <p:tgtEl>
                                          <p:spTgt spid="8"/>
                                        </p:tgtEl>
                                        <p:attrNameLst>
                                          <p:attrName>fill.type</p:attrName>
                                        </p:attrNameLst>
                                      </p:cBhvr>
                                      <p:to>
                                        <p:strVal val="solid"/>
                                      </p:to>
                                    </p:set>
                                    <p:set>
                                      <p:cBhvr>
                                        <p:cTn id="15"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2338" name="Titre 3"/>
          <p:cNvSpPr>
            <a:spLocks noGrp="1"/>
          </p:cNvSpPr>
          <p:nvPr>
            <p:ph type="title"/>
          </p:nvPr>
        </p:nvSpPr>
        <p:spPr>
          <a:xfrm>
            <a:off x="838200" y="1752600"/>
            <a:ext cx="13166725" cy="1679575"/>
          </a:xfrm>
        </p:spPr>
        <p:txBody>
          <a:bodyPr/>
          <a:lstStyle/>
          <a:p>
            <a:r>
              <a:rPr lang="fr-FR" b="1" i="1" dirty="0" smtClean="0">
                <a:solidFill>
                  <a:schemeClr val="bg1"/>
                </a:solidFill>
              </a:rPr>
              <a:t>Il pense </a:t>
            </a:r>
            <a:r>
              <a:rPr lang="fr-FR" b="1" i="1" dirty="0" smtClean="0">
                <a:solidFill>
                  <a:srgbClr val="7030A0"/>
                </a:solidFill>
              </a:rPr>
              <a:t>qu’il faudrait partir</a:t>
            </a:r>
            <a:r>
              <a:rPr lang="fr-FR" b="1" i="1" dirty="0" smtClean="0">
                <a:solidFill>
                  <a:schemeClr val="bg1"/>
                </a:solidFill>
              </a:rPr>
              <a:t>.</a:t>
            </a:r>
          </a:p>
        </p:txBody>
      </p:sp>
      <p:sp>
        <p:nvSpPr>
          <p:cNvPr id="5" name="Rectangle à coins arrondis 4"/>
          <p:cNvSpPr/>
          <p:nvPr/>
        </p:nvSpPr>
        <p:spPr>
          <a:xfrm>
            <a:off x="99060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Postériorité</a:t>
            </a:r>
          </a:p>
        </p:txBody>
      </p:sp>
      <p:sp>
        <p:nvSpPr>
          <p:cNvPr id="6" name="Rectangle à coins arrondis 5"/>
          <p:cNvSpPr/>
          <p:nvPr/>
        </p:nvSpPr>
        <p:spPr>
          <a:xfrm>
            <a:off x="457200" y="5419711"/>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Antériorité</a:t>
            </a:r>
          </a:p>
        </p:txBody>
      </p:sp>
      <p:sp>
        <p:nvSpPr>
          <p:cNvPr id="8" name="Rectangle à coins arrondis 7">
            <a:hlinkClick r:id="" action="ppaction://hlinkshowjump?jump=nextslide"/>
          </p:cNvPr>
          <p:cNvSpPr/>
          <p:nvPr/>
        </p:nvSpPr>
        <p:spPr>
          <a:xfrm>
            <a:off x="51816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Simultanéité</a:t>
            </a: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6"/>
                                        </p:tgtEl>
                                        <p:attrNameLst>
                                          <p:attrName>fillcolor</p:attrName>
                                        </p:attrNameLst>
                                      </p:cBhvr>
                                      <p:to>
                                        <a:srgbClr val="0097CC"/>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5"/>
                                        </p:tgtEl>
                                        <p:attrNameLst>
                                          <p:attrName>fillcolor</p:attrName>
                                        </p:attrNameLst>
                                      </p:cBhvr>
                                      <p:to>
                                        <a:srgbClr val="0097CC"/>
                                      </p:to>
                                    </p:animClr>
                                    <p:set>
                                      <p:cBhvr>
                                        <p:cTn id="14" dur="2000" fill="hold"/>
                                        <p:tgtEl>
                                          <p:spTgt spid="5"/>
                                        </p:tgtEl>
                                        <p:attrNameLst>
                                          <p:attrName>fill.type</p:attrName>
                                        </p:attrNameLst>
                                      </p:cBhvr>
                                      <p:to>
                                        <p:strVal val="solid"/>
                                      </p:to>
                                    </p:set>
                                    <p:set>
                                      <p:cBhvr>
                                        <p:cTn id="15"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62" name="Titre 3"/>
          <p:cNvSpPr>
            <a:spLocks noGrp="1"/>
          </p:cNvSpPr>
          <p:nvPr>
            <p:ph type="title"/>
          </p:nvPr>
        </p:nvSpPr>
        <p:spPr>
          <a:xfrm>
            <a:off x="838200" y="1371600"/>
            <a:ext cx="13166725" cy="1679575"/>
          </a:xfrm>
        </p:spPr>
        <p:txBody>
          <a:bodyPr/>
          <a:lstStyle/>
          <a:p>
            <a:r>
              <a:rPr lang="fr-FR" b="1" i="1" dirty="0" smtClean="0">
                <a:solidFill>
                  <a:schemeClr val="bg1"/>
                </a:solidFill>
              </a:rPr>
              <a:t>Je jouerais bien à la </a:t>
            </a:r>
            <a:r>
              <a:rPr lang="fr-FR" b="1" i="1" dirty="0" err="1" smtClean="0">
                <a:solidFill>
                  <a:schemeClr val="bg1"/>
                </a:solidFill>
              </a:rPr>
              <a:t>wii</a:t>
            </a:r>
            <a:r>
              <a:rPr lang="fr-FR" b="1" i="1" dirty="0" smtClean="0">
                <a:solidFill>
                  <a:schemeClr val="bg1"/>
                </a:solidFill>
              </a:rPr>
              <a:t> </a:t>
            </a:r>
            <a:r>
              <a:rPr lang="fr-FR" b="1" i="1" dirty="0" smtClean="0">
                <a:solidFill>
                  <a:srgbClr val="7030A0"/>
                </a:solidFill>
              </a:rPr>
              <a:t>si j’en avais une</a:t>
            </a:r>
            <a:r>
              <a:rPr lang="fr-FR" b="1" i="1" dirty="0" smtClean="0">
                <a:solidFill>
                  <a:schemeClr val="bg1"/>
                </a:solidFill>
              </a:rPr>
              <a:t>.</a:t>
            </a:r>
          </a:p>
        </p:txBody>
      </p:sp>
      <p:sp>
        <p:nvSpPr>
          <p:cNvPr id="6" name="Rectangle à coins arrondis 5"/>
          <p:cNvSpPr/>
          <p:nvPr/>
        </p:nvSpPr>
        <p:spPr>
          <a:xfrm>
            <a:off x="457200" y="5419711"/>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Antériorité</a:t>
            </a:r>
          </a:p>
        </p:txBody>
      </p:sp>
      <p:sp>
        <p:nvSpPr>
          <p:cNvPr id="7" name="Rectangle à coins arrondis 6"/>
          <p:cNvSpPr/>
          <p:nvPr/>
        </p:nvSpPr>
        <p:spPr>
          <a:xfrm>
            <a:off x="99060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Postériorité</a:t>
            </a:r>
          </a:p>
        </p:txBody>
      </p:sp>
      <p:sp>
        <p:nvSpPr>
          <p:cNvPr id="9" name="Rectangle à coins arrondis 8">
            <a:hlinkClick r:id="" action="ppaction://hlinkshowjump?jump=nextslide"/>
          </p:cNvPr>
          <p:cNvSpPr/>
          <p:nvPr/>
        </p:nvSpPr>
        <p:spPr>
          <a:xfrm>
            <a:off x="51816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Simultanéité</a:t>
            </a: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7"/>
                                        </p:tgtEl>
                                        <p:attrNameLst>
                                          <p:attrName>fillcolor</p:attrName>
                                        </p:attrNameLst>
                                      </p:cBhvr>
                                      <p:to>
                                        <a:srgbClr val="0097CC"/>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6"/>
                                        </p:tgtEl>
                                        <p:attrNameLst>
                                          <p:attrName>fillcolor</p:attrName>
                                        </p:attrNameLst>
                                      </p:cBhvr>
                                      <p:to>
                                        <a:schemeClr val="accent2"/>
                                      </p:to>
                                    </p:animClr>
                                    <p:set>
                                      <p:cBhvr>
                                        <p:cTn id="14" dur="2000" fill="hold"/>
                                        <p:tgtEl>
                                          <p:spTgt spid="6"/>
                                        </p:tgtEl>
                                        <p:attrNameLst>
                                          <p:attrName>fill.type</p:attrName>
                                        </p:attrNameLst>
                                      </p:cBhvr>
                                      <p:to>
                                        <p:strVal val="solid"/>
                                      </p:to>
                                    </p:set>
                                    <p:set>
                                      <p:cBhvr>
                                        <p:cTn id="15"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lèche courbée vers la droite 32"/>
          <p:cNvSpPr/>
          <p:nvPr/>
        </p:nvSpPr>
        <p:spPr bwMode="auto">
          <a:xfrm rot="19935090" flipH="1">
            <a:off x="13639800" y="3657600"/>
            <a:ext cx="838200" cy="1138238"/>
          </a:xfrm>
          <a:prstGeom prst="curvedRightArrow">
            <a:avLst>
              <a:gd name="adj1" fmla="val 67912"/>
              <a:gd name="adj2" fmla="val 67912"/>
              <a:gd name="adj3" fmla="val 0"/>
            </a:avLst>
          </a:prstGeom>
          <a:gradFill flip="none" rotWithShape="1">
            <a:gsLst>
              <a:gs pos="0">
                <a:schemeClr val="tx2"/>
              </a:gs>
              <a:gs pos="0">
                <a:schemeClr val="bg2"/>
              </a:gs>
              <a:gs pos="89000">
                <a:schemeClr val="tx1"/>
              </a:gs>
            </a:gsLst>
            <a:lin ang="16200000" scaled="1"/>
            <a:tileRect/>
          </a:gradFill>
          <a:ln w="9525" cap="flat" cmpd="sng" algn="ctr">
            <a:no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5" name="Arrondir un rectangle avec un coin du même côté 4"/>
          <p:cNvSpPr/>
          <p:nvPr/>
        </p:nvSpPr>
        <p:spPr bwMode="auto">
          <a:xfrm rot="5400000" flipH="1">
            <a:off x="6819901" y="876299"/>
            <a:ext cx="7543800" cy="6553201"/>
          </a:xfrm>
          <a:prstGeom prst="round2SameRect">
            <a:avLst/>
          </a:prstGeom>
          <a:gradFill flip="none" rotWithShape="1">
            <a:gsLst>
              <a:gs pos="34000">
                <a:schemeClr val="bg1">
                  <a:lumMod val="75000"/>
                </a:schemeClr>
              </a:gs>
              <a:gs pos="95000">
                <a:schemeClr val="tx1"/>
              </a:gs>
            </a:gsLst>
            <a:path path="circle">
              <a:fillToRect l="50000" t="50000" r="50000" b="50000"/>
            </a:path>
            <a:tileRect/>
          </a:gradFill>
          <a:ln w="38100" cap="flat" cmpd="sng" algn="ctr">
            <a:solidFill>
              <a:schemeClr val="bg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2" name="Rectangle 11"/>
          <p:cNvSpPr/>
          <p:nvPr/>
        </p:nvSpPr>
        <p:spPr bwMode="auto">
          <a:xfrm>
            <a:off x="12496800" y="6705600"/>
            <a:ext cx="838200" cy="685800"/>
          </a:xfrm>
          <a:prstGeom prst="rect">
            <a:avLst/>
          </a:prstGeom>
          <a:solidFill>
            <a:srgbClr val="FF00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2" name="Arrondir un rectangle avec un coin du même côté 1"/>
          <p:cNvSpPr/>
          <p:nvPr/>
        </p:nvSpPr>
        <p:spPr bwMode="auto">
          <a:xfrm rot="16200000">
            <a:off x="266701" y="876299"/>
            <a:ext cx="7543800" cy="6553201"/>
          </a:xfrm>
          <a:prstGeom prst="round2SameRect">
            <a:avLst/>
          </a:prstGeom>
          <a:gradFill flip="none" rotWithShape="1">
            <a:gsLst>
              <a:gs pos="34000">
                <a:schemeClr val="bg1">
                  <a:lumMod val="75000"/>
                </a:schemeClr>
              </a:gs>
              <a:gs pos="95000">
                <a:schemeClr val="tx1"/>
              </a:gs>
            </a:gsLst>
            <a:path path="circle">
              <a:fillToRect l="50000" t="50000" r="50000" b="50000"/>
            </a:path>
            <a:tileRect/>
          </a:gradFill>
          <a:ln w="38100" cap="flat" cmpd="sng" algn="ctr">
            <a:solidFill>
              <a:schemeClr val="bg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9" name="Rectangle 8"/>
          <p:cNvSpPr/>
          <p:nvPr/>
        </p:nvSpPr>
        <p:spPr bwMode="auto">
          <a:xfrm>
            <a:off x="914400" y="1600200"/>
            <a:ext cx="381000" cy="762000"/>
          </a:xfrm>
          <a:prstGeom prst="rect">
            <a:avLst/>
          </a:prstGeom>
          <a:solidFill>
            <a:srgbClr val="7030A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10" name="Rectangle 9"/>
          <p:cNvSpPr/>
          <p:nvPr/>
        </p:nvSpPr>
        <p:spPr bwMode="auto">
          <a:xfrm>
            <a:off x="914400" y="2286000"/>
            <a:ext cx="381000" cy="838200"/>
          </a:xfrm>
          <a:prstGeom prst="rect">
            <a:avLst/>
          </a:prstGeom>
          <a:solidFill>
            <a:srgbClr val="00B05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11" name="Rectangle 10"/>
          <p:cNvSpPr/>
          <p:nvPr/>
        </p:nvSpPr>
        <p:spPr bwMode="auto">
          <a:xfrm>
            <a:off x="914400" y="2971800"/>
            <a:ext cx="381000" cy="762000"/>
          </a:xfrm>
          <a:prstGeom prst="rect">
            <a:avLst/>
          </a:prstGeom>
          <a:solidFill>
            <a:srgbClr val="FFFF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14" name="Vague 13"/>
          <p:cNvSpPr/>
          <p:nvPr/>
        </p:nvSpPr>
        <p:spPr bwMode="auto">
          <a:xfrm>
            <a:off x="6858000" y="11430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5" name="Vague 14"/>
          <p:cNvSpPr/>
          <p:nvPr/>
        </p:nvSpPr>
        <p:spPr bwMode="auto">
          <a:xfrm>
            <a:off x="6858000" y="1600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6" name="Vague 15"/>
          <p:cNvSpPr/>
          <p:nvPr/>
        </p:nvSpPr>
        <p:spPr bwMode="auto">
          <a:xfrm>
            <a:off x="6858000" y="2057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7" name="Vague 16"/>
          <p:cNvSpPr/>
          <p:nvPr/>
        </p:nvSpPr>
        <p:spPr bwMode="auto">
          <a:xfrm>
            <a:off x="6858000" y="2590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8" name="Vague 17"/>
          <p:cNvSpPr/>
          <p:nvPr/>
        </p:nvSpPr>
        <p:spPr bwMode="auto">
          <a:xfrm>
            <a:off x="6858000" y="30480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9" name="Vague 18"/>
          <p:cNvSpPr/>
          <p:nvPr/>
        </p:nvSpPr>
        <p:spPr bwMode="auto">
          <a:xfrm>
            <a:off x="6858000" y="3505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0" name="Vague 19"/>
          <p:cNvSpPr/>
          <p:nvPr/>
        </p:nvSpPr>
        <p:spPr bwMode="auto">
          <a:xfrm>
            <a:off x="6858000" y="3962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1" name="Vague 20"/>
          <p:cNvSpPr/>
          <p:nvPr/>
        </p:nvSpPr>
        <p:spPr bwMode="auto">
          <a:xfrm>
            <a:off x="6858000" y="4419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2" name="Vague 21"/>
          <p:cNvSpPr/>
          <p:nvPr/>
        </p:nvSpPr>
        <p:spPr bwMode="auto">
          <a:xfrm>
            <a:off x="6858000" y="4876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3" name="Vague 22"/>
          <p:cNvSpPr/>
          <p:nvPr/>
        </p:nvSpPr>
        <p:spPr bwMode="auto">
          <a:xfrm>
            <a:off x="6858000" y="5410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4" name="Vague 23"/>
          <p:cNvSpPr/>
          <p:nvPr/>
        </p:nvSpPr>
        <p:spPr bwMode="auto">
          <a:xfrm>
            <a:off x="6858000" y="5867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5" name="Vague 24"/>
          <p:cNvSpPr/>
          <p:nvPr/>
        </p:nvSpPr>
        <p:spPr bwMode="auto">
          <a:xfrm>
            <a:off x="6858000" y="6324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6" name="Vague 25"/>
          <p:cNvSpPr/>
          <p:nvPr/>
        </p:nvSpPr>
        <p:spPr bwMode="auto">
          <a:xfrm>
            <a:off x="6858000" y="6781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8" name="Rectangle 27"/>
          <p:cNvSpPr/>
          <p:nvPr/>
        </p:nvSpPr>
        <p:spPr bwMode="auto">
          <a:xfrm>
            <a:off x="12954000" y="6019800"/>
            <a:ext cx="381000" cy="762000"/>
          </a:xfrm>
          <a:prstGeom prst="rect">
            <a:avLst/>
          </a:prstGeom>
          <a:solidFill>
            <a:srgbClr val="FFFF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29" name="Rectangle 28"/>
          <p:cNvSpPr/>
          <p:nvPr/>
        </p:nvSpPr>
        <p:spPr bwMode="auto">
          <a:xfrm>
            <a:off x="12954000" y="5334000"/>
            <a:ext cx="381000" cy="838200"/>
          </a:xfrm>
          <a:prstGeom prst="rect">
            <a:avLst/>
          </a:prstGeom>
          <a:solidFill>
            <a:srgbClr val="00B05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30" name="Rectangle 29">
            <a:hlinkClick r:id="" action="ppaction://hlinkshowjump?jump=nextslide">
              <a:snd r:embed="rId2" name="breeze.wav"/>
            </a:hlinkClick>
          </p:cNvPr>
          <p:cNvSpPr/>
          <p:nvPr/>
        </p:nvSpPr>
        <p:spPr bwMode="auto">
          <a:xfrm>
            <a:off x="12954000" y="4724400"/>
            <a:ext cx="381000" cy="762000"/>
          </a:xfrm>
          <a:prstGeom prst="rect">
            <a:avLst/>
          </a:prstGeom>
          <a:solidFill>
            <a:srgbClr val="7030A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31" name="Rectangle 30"/>
          <p:cNvSpPr/>
          <p:nvPr/>
        </p:nvSpPr>
        <p:spPr bwMode="auto">
          <a:xfrm>
            <a:off x="914400" y="4267200"/>
            <a:ext cx="381000" cy="685800"/>
          </a:xfrm>
          <a:prstGeom prst="rect">
            <a:avLst/>
          </a:prstGeom>
          <a:solidFill>
            <a:srgbClr val="FFC0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32" name="Rectangle 31"/>
          <p:cNvSpPr/>
          <p:nvPr/>
        </p:nvSpPr>
        <p:spPr bwMode="auto">
          <a:xfrm>
            <a:off x="914400" y="3657600"/>
            <a:ext cx="381000" cy="685800"/>
          </a:xfrm>
          <a:prstGeom prst="rect">
            <a:avLst/>
          </a:prstGeom>
          <a:solidFill>
            <a:srgbClr val="FF00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8" name="Rectangle 7"/>
          <p:cNvSpPr/>
          <p:nvPr/>
        </p:nvSpPr>
        <p:spPr bwMode="auto">
          <a:xfrm>
            <a:off x="914400" y="990600"/>
            <a:ext cx="838200" cy="685800"/>
          </a:xfrm>
          <a:prstGeom prst="rect">
            <a:avLst/>
          </a:prstGeom>
          <a:solidFill>
            <a:srgbClr val="FFC0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27" name="Arrondir un rectangle avec un coin du même côté 26"/>
          <p:cNvSpPr/>
          <p:nvPr/>
        </p:nvSpPr>
        <p:spPr bwMode="auto">
          <a:xfrm rot="5400000" flipH="1">
            <a:off x="6819900" y="1333501"/>
            <a:ext cx="6705600" cy="5715000"/>
          </a:xfrm>
          <a:prstGeom prst="round2SameRect">
            <a:avLst/>
          </a:prstGeom>
          <a:gradFill>
            <a:gsLst>
              <a:gs pos="11000">
                <a:schemeClr val="bg2">
                  <a:lumMod val="20000"/>
                  <a:lumOff val="80000"/>
                </a:schemeClr>
              </a:gs>
              <a:gs pos="89000">
                <a:schemeClr val="accent3"/>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34" name="Ellipse 33"/>
          <p:cNvSpPr/>
          <p:nvPr/>
        </p:nvSpPr>
        <p:spPr bwMode="auto">
          <a:xfrm>
            <a:off x="13944600" y="4343400"/>
            <a:ext cx="381000" cy="22860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203200" h="190500"/>
            <a:bevelB w="203200" h="222250"/>
          </a:sp3d>
          <a:extLst>
            <a:ext uri="{AF507438-7753-43E0-B8FC-AC1667EBCBE1}"/>
          </a:extLst>
        </p:spPr>
        <p:txBody>
          <a:bodyPr/>
          <a:lstStyle/>
          <a:p>
            <a:pPr defTabSz="1254125">
              <a:defRPr/>
            </a:pPr>
            <a:endParaRPr lang="fr-FR">
              <a:cs typeface="+mn-cs"/>
            </a:endParaRPr>
          </a:p>
        </p:txBody>
      </p:sp>
      <p:sp>
        <p:nvSpPr>
          <p:cNvPr id="6" name="Arrondir un rectangle avec un coin du même côté 5"/>
          <p:cNvSpPr/>
          <p:nvPr/>
        </p:nvSpPr>
        <p:spPr bwMode="auto">
          <a:xfrm rot="16200000">
            <a:off x="895350" y="1162050"/>
            <a:ext cx="6705600" cy="6057900"/>
          </a:xfrm>
          <a:prstGeom prst="round2SameRect">
            <a:avLst/>
          </a:prstGeom>
          <a:gradFill>
            <a:gsLst>
              <a:gs pos="11000">
                <a:schemeClr val="bg2">
                  <a:lumMod val="20000"/>
                  <a:lumOff val="80000"/>
                </a:schemeClr>
              </a:gs>
              <a:gs pos="89000">
                <a:schemeClr val="accent3"/>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7735" name="ZoneTexte 36"/>
          <p:cNvSpPr txBox="1">
            <a:spLocks noChangeArrowheads="1"/>
          </p:cNvSpPr>
          <p:nvPr/>
        </p:nvSpPr>
        <p:spPr bwMode="auto">
          <a:xfrm>
            <a:off x="8077200" y="4038600"/>
            <a:ext cx="4876800" cy="2308324"/>
          </a:xfrm>
          <a:prstGeom prst="rect">
            <a:avLst/>
          </a:prstGeom>
          <a:noFill/>
          <a:ln w="9525">
            <a:noFill/>
            <a:miter lim="800000"/>
            <a:headEnd/>
            <a:tailEnd/>
          </a:ln>
        </p:spPr>
        <p:txBody>
          <a:bodyPr>
            <a:spAutoFit/>
          </a:bodyPr>
          <a:lstStyle/>
          <a:p>
            <a:r>
              <a:rPr lang="fr-FR" sz="3600" b="1" dirty="0">
                <a:latin typeface="Monotype Corsiva" pitchFamily="66" charset="0"/>
              </a:rPr>
              <a:t>Nom:</a:t>
            </a:r>
            <a:r>
              <a:rPr lang="fr-FR" sz="3600" dirty="0">
                <a:latin typeface="Monotype Corsiva" pitchFamily="66" charset="0"/>
              </a:rPr>
              <a:t>  Samantha </a:t>
            </a:r>
          </a:p>
          <a:p>
            <a:pPr algn="just"/>
            <a:r>
              <a:rPr lang="fr-FR" sz="3600" b="1" dirty="0" smtClean="0">
                <a:latin typeface="Monotype Corsiva" pitchFamily="66" charset="0"/>
              </a:rPr>
              <a:t>Mobile</a:t>
            </a:r>
            <a:r>
              <a:rPr lang="fr-FR" sz="3600" dirty="0">
                <a:latin typeface="Monotype Corsiva" pitchFamily="66" charset="0"/>
              </a:rPr>
              <a:t>: Elle me déteste </a:t>
            </a:r>
            <a:r>
              <a:rPr lang="fr-FR" sz="3600" dirty="0" smtClean="0">
                <a:latin typeface="Monotype Corsiva" pitchFamily="66" charset="0"/>
              </a:rPr>
              <a:t>car j’en sais plus qu’elle sur la seconde guerre mondiale.</a:t>
            </a:r>
            <a:endParaRPr lang="fr-FR" sz="3600" dirty="0">
              <a:latin typeface="Monotype Corsiva" pitchFamily="66" charset="0"/>
            </a:endParaRPr>
          </a:p>
        </p:txBody>
      </p:sp>
      <p:sp>
        <p:nvSpPr>
          <p:cNvPr id="38" name="Vague 37"/>
          <p:cNvSpPr/>
          <p:nvPr/>
        </p:nvSpPr>
        <p:spPr bwMode="auto">
          <a:xfrm>
            <a:off x="7010400" y="1295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39" name="Vague 38"/>
          <p:cNvSpPr/>
          <p:nvPr/>
        </p:nvSpPr>
        <p:spPr bwMode="auto">
          <a:xfrm>
            <a:off x="7010400" y="1752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0" name="Vague 39"/>
          <p:cNvSpPr/>
          <p:nvPr/>
        </p:nvSpPr>
        <p:spPr bwMode="auto">
          <a:xfrm>
            <a:off x="7010400" y="2209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1" name="Vague 40"/>
          <p:cNvSpPr/>
          <p:nvPr/>
        </p:nvSpPr>
        <p:spPr bwMode="auto">
          <a:xfrm>
            <a:off x="7010400" y="2743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2" name="Vague 41"/>
          <p:cNvSpPr/>
          <p:nvPr/>
        </p:nvSpPr>
        <p:spPr bwMode="auto">
          <a:xfrm>
            <a:off x="7010400" y="3200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3" name="Vague 42"/>
          <p:cNvSpPr/>
          <p:nvPr/>
        </p:nvSpPr>
        <p:spPr bwMode="auto">
          <a:xfrm>
            <a:off x="7010400" y="3657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4" name="Vague 43"/>
          <p:cNvSpPr/>
          <p:nvPr/>
        </p:nvSpPr>
        <p:spPr bwMode="auto">
          <a:xfrm>
            <a:off x="7010400" y="4114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5" name="Vague 44"/>
          <p:cNvSpPr/>
          <p:nvPr/>
        </p:nvSpPr>
        <p:spPr bwMode="auto">
          <a:xfrm>
            <a:off x="7010400" y="45720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6" name="Vague 45"/>
          <p:cNvSpPr/>
          <p:nvPr/>
        </p:nvSpPr>
        <p:spPr bwMode="auto">
          <a:xfrm>
            <a:off x="7010400" y="5029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7" name="Vague 46"/>
          <p:cNvSpPr/>
          <p:nvPr/>
        </p:nvSpPr>
        <p:spPr bwMode="auto">
          <a:xfrm>
            <a:off x="7010400" y="5562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8" name="Vague 47"/>
          <p:cNvSpPr/>
          <p:nvPr/>
        </p:nvSpPr>
        <p:spPr bwMode="auto">
          <a:xfrm>
            <a:off x="7010400" y="6019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9" name="Vague 48"/>
          <p:cNvSpPr/>
          <p:nvPr/>
        </p:nvSpPr>
        <p:spPr bwMode="auto">
          <a:xfrm>
            <a:off x="7010400" y="64770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50" name="Vague 49"/>
          <p:cNvSpPr/>
          <p:nvPr/>
        </p:nvSpPr>
        <p:spPr bwMode="auto">
          <a:xfrm>
            <a:off x="7010400" y="6934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pic>
        <p:nvPicPr>
          <p:cNvPr id="51" name="Image 50" descr="FE05.png"/>
          <p:cNvPicPr>
            <a:picLocks noChangeAspect="1"/>
          </p:cNvPicPr>
          <p:nvPr/>
        </p:nvPicPr>
        <p:blipFill>
          <a:blip r:embed="rId3" cstate="print"/>
          <a:stretch>
            <a:fillRect/>
          </a:stretch>
        </p:blipFill>
        <p:spPr>
          <a:xfrm>
            <a:off x="9296400" y="1295400"/>
            <a:ext cx="2285762" cy="2285762"/>
          </a:xfrm>
          <a:prstGeom prst="rect">
            <a:avLst/>
          </a:prstGeom>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4386" name="Titre 3"/>
          <p:cNvSpPr>
            <a:spLocks noGrp="1"/>
          </p:cNvSpPr>
          <p:nvPr>
            <p:ph type="title"/>
          </p:nvPr>
        </p:nvSpPr>
        <p:spPr>
          <a:xfrm>
            <a:off x="838200" y="1295400"/>
            <a:ext cx="13166725" cy="1679575"/>
          </a:xfrm>
        </p:spPr>
        <p:txBody>
          <a:bodyPr/>
          <a:lstStyle/>
          <a:p>
            <a:r>
              <a:rPr lang="fr-FR" b="1" i="1" dirty="0" smtClean="0">
                <a:solidFill>
                  <a:schemeClr val="bg1"/>
                </a:solidFill>
              </a:rPr>
              <a:t>Je cache la clé dans le pot de fleurs </a:t>
            </a:r>
            <a:r>
              <a:rPr lang="fr-FR" b="1" i="1" dirty="0" smtClean="0">
                <a:solidFill>
                  <a:srgbClr val="7030A0"/>
                </a:solidFill>
              </a:rPr>
              <a:t>au cas où tu arriverais avant moi</a:t>
            </a:r>
            <a:r>
              <a:rPr lang="fr-FR" b="1" i="1" dirty="0" smtClean="0">
                <a:solidFill>
                  <a:schemeClr val="bg1"/>
                </a:solidFill>
              </a:rPr>
              <a:t>.</a:t>
            </a:r>
          </a:p>
        </p:txBody>
      </p:sp>
      <p:sp>
        <p:nvSpPr>
          <p:cNvPr id="5" name="Rectangle à coins arrondis 4">
            <a:hlinkClick r:id="" action="ppaction://hlinkshowjump?jump=nextslide"/>
          </p:cNvPr>
          <p:cNvSpPr/>
          <p:nvPr/>
        </p:nvSpPr>
        <p:spPr>
          <a:xfrm>
            <a:off x="99060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Postériorité</a:t>
            </a:r>
          </a:p>
        </p:txBody>
      </p:sp>
      <p:sp>
        <p:nvSpPr>
          <p:cNvPr id="7" name="Rectangle à coins arrondis 6"/>
          <p:cNvSpPr/>
          <p:nvPr/>
        </p:nvSpPr>
        <p:spPr>
          <a:xfrm>
            <a:off x="457200" y="5419711"/>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Antériorité</a:t>
            </a:r>
          </a:p>
        </p:txBody>
      </p:sp>
      <p:sp>
        <p:nvSpPr>
          <p:cNvPr id="9" name="Rectangle à coins arrondis 8"/>
          <p:cNvSpPr/>
          <p:nvPr/>
        </p:nvSpPr>
        <p:spPr>
          <a:xfrm>
            <a:off x="51816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Simultanéité</a:t>
            </a: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7"/>
                                        </p:tgtEl>
                                        <p:attrNameLst>
                                          <p:attrName>fillcolor</p:attrName>
                                        </p:attrNameLst>
                                      </p:cBhvr>
                                      <p:to>
                                        <a:srgbClr val="0097CC"/>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9"/>
                                        </p:tgtEl>
                                        <p:attrNameLst>
                                          <p:attrName>fillcolor</p:attrName>
                                        </p:attrNameLst>
                                      </p:cBhvr>
                                      <p:to>
                                        <a:srgbClr val="0097CC"/>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5410" name="Titre 3"/>
          <p:cNvSpPr>
            <a:spLocks noGrp="1"/>
          </p:cNvSpPr>
          <p:nvPr>
            <p:ph type="title"/>
          </p:nvPr>
        </p:nvSpPr>
        <p:spPr>
          <a:xfrm>
            <a:off x="838200" y="1371600"/>
            <a:ext cx="13166725" cy="1679575"/>
          </a:xfrm>
        </p:spPr>
        <p:txBody>
          <a:bodyPr/>
          <a:lstStyle/>
          <a:p>
            <a:r>
              <a:rPr lang="fr-FR" b="1" i="1" dirty="0" smtClean="0">
                <a:solidFill>
                  <a:schemeClr val="bg1"/>
                </a:solidFill>
              </a:rPr>
              <a:t>Il répondait aux questions </a:t>
            </a:r>
            <a:r>
              <a:rPr lang="fr-FR" b="1" i="1" dirty="0" smtClean="0">
                <a:solidFill>
                  <a:srgbClr val="7030A0"/>
                </a:solidFill>
              </a:rPr>
              <a:t>qu’on lui avait posées</a:t>
            </a:r>
            <a:r>
              <a:rPr lang="fr-FR" b="1" i="1" dirty="0" smtClean="0">
                <a:solidFill>
                  <a:schemeClr val="bg1"/>
                </a:solidFill>
              </a:rPr>
              <a:t>.</a:t>
            </a:r>
          </a:p>
        </p:txBody>
      </p:sp>
      <p:sp>
        <p:nvSpPr>
          <p:cNvPr id="6" name="Rectangle à coins arrondis 5">
            <a:hlinkClick r:id="" action="ppaction://hlinkshowjump?jump=nextslide"/>
          </p:cNvPr>
          <p:cNvSpPr/>
          <p:nvPr/>
        </p:nvSpPr>
        <p:spPr>
          <a:xfrm>
            <a:off x="457200" y="5419711"/>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Antériorité</a:t>
            </a:r>
          </a:p>
        </p:txBody>
      </p:sp>
      <p:sp>
        <p:nvSpPr>
          <p:cNvPr id="7" name="Rectangle à coins arrondis 6"/>
          <p:cNvSpPr/>
          <p:nvPr/>
        </p:nvSpPr>
        <p:spPr>
          <a:xfrm>
            <a:off x="99060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Postériorité</a:t>
            </a:r>
          </a:p>
        </p:txBody>
      </p:sp>
      <p:sp>
        <p:nvSpPr>
          <p:cNvPr id="9" name="Rectangle à coins arrondis 8"/>
          <p:cNvSpPr/>
          <p:nvPr/>
        </p:nvSpPr>
        <p:spPr>
          <a:xfrm>
            <a:off x="51816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Simultanéité</a:t>
            </a: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9"/>
                                        </p:tgtEl>
                                        <p:attrNameLst>
                                          <p:attrName>fillcolor</p:attrName>
                                        </p:attrNameLst>
                                      </p:cBhvr>
                                      <p:to>
                                        <a:srgbClr val="0097CC"/>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7"/>
                                        </p:tgtEl>
                                        <p:attrNameLst>
                                          <p:attrName>fillcolor</p:attrName>
                                        </p:attrNameLst>
                                      </p:cBhvr>
                                      <p:to>
                                        <a:srgbClr val="0097CC"/>
                                      </p:to>
                                    </p:animClr>
                                    <p:set>
                                      <p:cBhvr>
                                        <p:cTn id="14" dur="2000" fill="hold"/>
                                        <p:tgtEl>
                                          <p:spTgt spid="7"/>
                                        </p:tgtEl>
                                        <p:attrNameLst>
                                          <p:attrName>fill.type</p:attrName>
                                        </p:attrNameLst>
                                      </p:cBhvr>
                                      <p:to>
                                        <p:strVal val="solid"/>
                                      </p:to>
                                    </p:set>
                                    <p:set>
                                      <p:cBhvr>
                                        <p:cTn id="15"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6434" name="Titre 3"/>
          <p:cNvSpPr>
            <a:spLocks noGrp="1"/>
          </p:cNvSpPr>
          <p:nvPr>
            <p:ph type="title"/>
          </p:nvPr>
        </p:nvSpPr>
        <p:spPr>
          <a:xfrm>
            <a:off x="762000" y="1371600"/>
            <a:ext cx="13166725" cy="1679575"/>
          </a:xfrm>
        </p:spPr>
        <p:txBody>
          <a:bodyPr/>
          <a:lstStyle/>
          <a:p>
            <a:r>
              <a:rPr lang="fr-FR" b="1" i="1" dirty="0" smtClean="0">
                <a:solidFill>
                  <a:schemeClr val="bg1"/>
                </a:solidFill>
              </a:rPr>
              <a:t>Le policier nous demanda </a:t>
            </a:r>
            <a:r>
              <a:rPr lang="fr-FR" b="1" i="1" dirty="0" smtClean="0">
                <a:solidFill>
                  <a:srgbClr val="7030A0"/>
                </a:solidFill>
              </a:rPr>
              <a:t>si nous avions déjà vu cette personne</a:t>
            </a:r>
            <a:r>
              <a:rPr lang="fr-FR" b="1" i="1" dirty="0" smtClean="0">
                <a:solidFill>
                  <a:schemeClr val="bg1"/>
                </a:solidFill>
              </a:rPr>
              <a:t>.</a:t>
            </a:r>
          </a:p>
        </p:txBody>
      </p:sp>
      <p:sp>
        <p:nvSpPr>
          <p:cNvPr id="6" name="Rectangle à coins arrondis 5">
            <a:hlinkClick r:id="" action="ppaction://hlinkshowjump?jump=nextslide"/>
          </p:cNvPr>
          <p:cNvSpPr/>
          <p:nvPr/>
        </p:nvSpPr>
        <p:spPr>
          <a:xfrm>
            <a:off x="457200" y="5419711"/>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Antériorité</a:t>
            </a:r>
          </a:p>
        </p:txBody>
      </p:sp>
      <p:sp>
        <p:nvSpPr>
          <p:cNvPr id="7" name="Rectangle à coins arrondis 6"/>
          <p:cNvSpPr/>
          <p:nvPr/>
        </p:nvSpPr>
        <p:spPr>
          <a:xfrm>
            <a:off x="99060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Postériorité</a:t>
            </a:r>
          </a:p>
        </p:txBody>
      </p:sp>
      <p:sp>
        <p:nvSpPr>
          <p:cNvPr id="9" name="Rectangle à coins arrondis 8"/>
          <p:cNvSpPr/>
          <p:nvPr/>
        </p:nvSpPr>
        <p:spPr>
          <a:xfrm>
            <a:off x="51816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Simultanéité</a:t>
            </a: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9"/>
                                        </p:tgtEl>
                                        <p:attrNameLst>
                                          <p:attrName>fillcolor</p:attrName>
                                        </p:attrNameLst>
                                      </p:cBhvr>
                                      <p:to>
                                        <a:srgbClr val="0097CC"/>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7"/>
                                        </p:tgtEl>
                                        <p:attrNameLst>
                                          <p:attrName>fillcolor</p:attrName>
                                        </p:attrNameLst>
                                      </p:cBhvr>
                                      <p:to>
                                        <a:srgbClr val="0097CC"/>
                                      </p:to>
                                    </p:animClr>
                                    <p:set>
                                      <p:cBhvr>
                                        <p:cTn id="14" dur="2000" fill="hold"/>
                                        <p:tgtEl>
                                          <p:spTgt spid="7"/>
                                        </p:tgtEl>
                                        <p:attrNameLst>
                                          <p:attrName>fill.type</p:attrName>
                                        </p:attrNameLst>
                                      </p:cBhvr>
                                      <p:to>
                                        <p:strVal val="solid"/>
                                      </p:to>
                                    </p:set>
                                    <p:set>
                                      <p:cBhvr>
                                        <p:cTn id="15"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7458" name="Titre 3"/>
          <p:cNvSpPr>
            <a:spLocks noGrp="1"/>
          </p:cNvSpPr>
          <p:nvPr>
            <p:ph type="title"/>
          </p:nvPr>
        </p:nvSpPr>
        <p:spPr>
          <a:xfrm>
            <a:off x="762000" y="1524000"/>
            <a:ext cx="13166725" cy="1679575"/>
          </a:xfrm>
        </p:spPr>
        <p:txBody>
          <a:bodyPr/>
          <a:lstStyle/>
          <a:p>
            <a:r>
              <a:rPr lang="fr-FR" b="1" i="1" dirty="0" smtClean="0">
                <a:solidFill>
                  <a:schemeClr val="bg1"/>
                </a:solidFill>
              </a:rPr>
              <a:t>Tu aurais dû </a:t>
            </a:r>
            <a:r>
              <a:rPr lang="fr-FR" b="1" i="1" smtClean="0">
                <a:solidFill>
                  <a:schemeClr val="bg1"/>
                </a:solidFill>
              </a:rPr>
              <a:t>prendre l’argent</a:t>
            </a:r>
            <a:r>
              <a:rPr lang="fr-FR" b="1" i="1" smtClean="0">
                <a:solidFill>
                  <a:srgbClr val="7030A0"/>
                </a:solidFill>
              </a:rPr>
              <a:t> </a:t>
            </a:r>
            <a:r>
              <a:rPr lang="fr-FR" b="1" i="1" dirty="0" smtClean="0">
                <a:solidFill>
                  <a:srgbClr val="7030A0"/>
                </a:solidFill>
              </a:rPr>
              <a:t>qu’on te donnait</a:t>
            </a:r>
            <a:r>
              <a:rPr lang="fr-FR" b="1" i="1" dirty="0" smtClean="0">
                <a:solidFill>
                  <a:schemeClr val="bg1"/>
                </a:solidFill>
              </a:rPr>
              <a:t>.</a:t>
            </a:r>
          </a:p>
        </p:txBody>
      </p:sp>
      <p:sp>
        <p:nvSpPr>
          <p:cNvPr id="8" name="Rectangle à coins arrondis 7">
            <a:hlinkClick r:id="" action="ppaction://hlinkshowjump?jump=nextslide"/>
          </p:cNvPr>
          <p:cNvSpPr/>
          <p:nvPr/>
        </p:nvSpPr>
        <p:spPr>
          <a:xfrm>
            <a:off x="51816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Simultanéité</a:t>
            </a:r>
          </a:p>
        </p:txBody>
      </p:sp>
      <p:sp>
        <p:nvSpPr>
          <p:cNvPr id="7" name="Rectangle à coins arrondis 6"/>
          <p:cNvSpPr/>
          <p:nvPr/>
        </p:nvSpPr>
        <p:spPr>
          <a:xfrm>
            <a:off x="99060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Postériorité</a:t>
            </a:r>
          </a:p>
        </p:txBody>
      </p:sp>
      <p:sp>
        <p:nvSpPr>
          <p:cNvPr id="9" name="Rectangle à coins arrondis 8"/>
          <p:cNvSpPr/>
          <p:nvPr/>
        </p:nvSpPr>
        <p:spPr>
          <a:xfrm>
            <a:off x="457200" y="5419711"/>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Antériorité</a:t>
            </a: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9"/>
                                        </p:tgtEl>
                                        <p:attrNameLst>
                                          <p:attrName>fillcolor</p:attrName>
                                        </p:attrNameLst>
                                      </p:cBhvr>
                                      <p:to>
                                        <a:srgbClr val="0097CC"/>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7"/>
                                        </p:tgtEl>
                                        <p:attrNameLst>
                                          <p:attrName>fillcolor</p:attrName>
                                        </p:attrNameLst>
                                      </p:cBhvr>
                                      <p:to>
                                        <a:srgbClr val="0097CC"/>
                                      </p:to>
                                    </p:animClr>
                                    <p:set>
                                      <p:cBhvr>
                                        <p:cTn id="14" dur="2000" fill="hold"/>
                                        <p:tgtEl>
                                          <p:spTgt spid="7"/>
                                        </p:tgtEl>
                                        <p:attrNameLst>
                                          <p:attrName>fill.type</p:attrName>
                                        </p:attrNameLst>
                                      </p:cBhvr>
                                      <p:to>
                                        <p:strVal val="solid"/>
                                      </p:to>
                                    </p:set>
                                    <p:set>
                                      <p:cBhvr>
                                        <p:cTn id="15"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8482" name="Titre 3"/>
          <p:cNvSpPr>
            <a:spLocks noGrp="1"/>
          </p:cNvSpPr>
          <p:nvPr>
            <p:ph type="title"/>
          </p:nvPr>
        </p:nvSpPr>
        <p:spPr>
          <a:xfrm>
            <a:off x="838200" y="838200"/>
            <a:ext cx="13144500" cy="3048000"/>
          </a:xfrm>
        </p:spPr>
        <p:txBody>
          <a:bodyPr/>
          <a:lstStyle/>
          <a:p>
            <a:r>
              <a:rPr lang="fr-FR" b="1" i="1" dirty="0" smtClean="0">
                <a:solidFill>
                  <a:schemeClr val="bg1"/>
                </a:solidFill>
              </a:rPr>
              <a:t>Ils avaient profité de la vie </a:t>
            </a:r>
            <a:r>
              <a:rPr lang="fr-FR" b="1" i="1" dirty="0" smtClean="0">
                <a:solidFill>
                  <a:srgbClr val="7030A0"/>
                </a:solidFill>
              </a:rPr>
              <a:t>jusqu’au jour où le médecin leur a annoncé la maladie</a:t>
            </a:r>
            <a:r>
              <a:rPr lang="fr-FR" b="1" i="1" dirty="0" smtClean="0">
                <a:solidFill>
                  <a:schemeClr val="bg1"/>
                </a:solidFill>
              </a:rPr>
              <a:t>.</a:t>
            </a:r>
          </a:p>
        </p:txBody>
      </p:sp>
      <p:sp>
        <p:nvSpPr>
          <p:cNvPr id="5" name="Rectangle à coins arrondis 4">
            <a:hlinkClick r:id="" action="ppaction://hlinkshowjump?jump=nextslide"/>
          </p:cNvPr>
          <p:cNvSpPr/>
          <p:nvPr/>
        </p:nvSpPr>
        <p:spPr>
          <a:xfrm>
            <a:off x="99060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Postériorité</a:t>
            </a:r>
          </a:p>
        </p:txBody>
      </p:sp>
      <p:sp>
        <p:nvSpPr>
          <p:cNvPr id="7" name="Rectangle à coins arrondis 6"/>
          <p:cNvSpPr/>
          <p:nvPr/>
        </p:nvSpPr>
        <p:spPr>
          <a:xfrm>
            <a:off x="457200" y="5419711"/>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Antériorité</a:t>
            </a:r>
          </a:p>
        </p:txBody>
      </p:sp>
      <p:sp>
        <p:nvSpPr>
          <p:cNvPr id="9" name="Rectangle à coins arrondis 8"/>
          <p:cNvSpPr/>
          <p:nvPr/>
        </p:nvSpPr>
        <p:spPr>
          <a:xfrm>
            <a:off x="51816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Simultanéité</a:t>
            </a: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7"/>
                                        </p:tgtEl>
                                        <p:attrNameLst>
                                          <p:attrName>fillcolor</p:attrName>
                                        </p:attrNameLst>
                                      </p:cBhvr>
                                      <p:to>
                                        <a:srgbClr val="0097CC"/>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9"/>
                                        </p:tgtEl>
                                        <p:attrNameLst>
                                          <p:attrName>fillcolor</p:attrName>
                                        </p:attrNameLst>
                                      </p:cBhvr>
                                      <p:to>
                                        <a:srgbClr val="0097CC"/>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9506" name="Titre 3"/>
          <p:cNvSpPr>
            <a:spLocks noGrp="1"/>
          </p:cNvSpPr>
          <p:nvPr>
            <p:ph type="title"/>
          </p:nvPr>
        </p:nvSpPr>
        <p:spPr>
          <a:xfrm>
            <a:off x="762000" y="1524000"/>
            <a:ext cx="13166725" cy="1679575"/>
          </a:xfrm>
        </p:spPr>
        <p:txBody>
          <a:bodyPr/>
          <a:lstStyle/>
          <a:p>
            <a:r>
              <a:rPr lang="fr-FR" b="1" i="1" dirty="0" smtClean="0">
                <a:solidFill>
                  <a:schemeClr val="bg1"/>
                </a:solidFill>
              </a:rPr>
              <a:t>Ils restèrent stoïques </a:t>
            </a:r>
            <a:r>
              <a:rPr lang="fr-FR" b="1" i="1" dirty="0" smtClean="0">
                <a:solidFill>
                  <a:srgbClr val="7030A0"/>
                </a:solidFill>
              </a:rPr>
              <a:t>quand nous leur avions montré les photos</a:t>
            </a:r>
            <a:r>
              <a:rPr lang="fr-FR" b="1" i="1" dirty="0" smtClean="0">
                <a:solidFill>
                  <a:schemeClr val="bg1"/>
                </a:solidFill>
              </a:rPr>
              <a:t>.</a:t>
            </a:r>
          </a:p>
        </p:txBody>
      </p:sp>
      <p:sp>
        <p:nvSpPr>
          <p:cNvPr id="8" name="Rectangle à coins arrondis 7">
            <a:hlinkClick r:id="" action="ppaction://hlinkshowjump?jump=nextslide"/>
          </p:cNvPr>
          <p:cNvSpPr/>
          <p:nvPr/>
        </p:nvSpPr>
        <p:spPr>
          <a:xfrm>
            <a:off x="51816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Simultanéité</a:t>
            </a:r>
          </a:p>
        </p:txBody>
      </p:sp>
      <p:sp>
        <p:nvSpPr>
          <p:cNvPr id="7" name="Rectangle à coins arrondis 6"/>
          <p:cNvSpPr/>
          <p:nvPr/>
        </p:nvSpPr>
        <p:spPr>
          <a:xfrm>
            <a:off x="99060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Postériorité</a:t>
            </a:r>
          </a:p>
        </p:txBody>
      </p:sp>
      <p:sp>
        <p:nvSpPr>
          <p:cNvPr id="9" name="Rectangle à coins arrondis 8"/>
          <p:cNvSpPr/>
          <p:nvPr/>
        </p:nvSpPr>
        <p:spPr>
          <a:xfrm>
            <a:off x="457200" y="5419711"/>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Antériorité</a:t>
            </a: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9"/>
                                        </p:tgtEl>
                                        <p:attrNameLst>
                                          <p:attrName>fillcolor</p:attrName>
                                        </p:attrNameLst>
                                      </p:cBhvr>
                                      <p:to>
                                        <a:srgbClr val="0097CC"/>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7"/>
                                        </p:tgtEl>
                                        <p:attrNameLst>
                                          <p:attrName>fillcolor</p:attrName>
                                        </p:attrNameLst>
                                      </p:cBhvr>
                                      <p:to>
                                        <a:srgbClr val="0097CC"/>
                                      </p:to>
                                    </p:animClr>
                                    <p:set>
                                      <p:cBhvr>
                                        <p:cTn id="14" dur="2000" fill="hold"/>
                                        <p:tgtEl>
                                          <p:spTgt spid="7"/>
                                        </p:tgtEl>
                                        <p:attrNameLst>
                                          <p:attrName>fill.type</p:attrName>
                                        </p:attrNameLst>
                                      </p:cBhvr>
                                      <p:to>
                                        <p:strVal val="solid"/>
                                      </p:to>
                                    </p:set>
                                    <p:set>
                                      <p:cBhvr>
                                        <p:cTn id="15"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0530" name="Titre 3"/>
          <p:cNvSpPr>
            <a:spLocks noGrp="1"/>
          </p:cNvSpPr>
          <p:nvPr>
            <p:ph type="title"/>
          </p:nvPr>
        </p:nvSpPr>
        <p:spPr>
          <a:xfrm>
            <a:off x="838200" y="1600200"/>
            <a:ext cx="13166725" cy="1679575"/>
          </a:xfrm>
        </p:spPr>
        <p:txBody>
          <a:bodyPr/>
          <a:lstStyle/>
          <a:p>
            <a:r>
              <a:rPr lang="fr-FR" b="1" i="1" dirty="0" smtClean="0">
                <a:solidFill>
                  <a:schemeClr val="bg1"/>
                </a:solidFill>
              </a:rPr>
              <a:t>Il n’a pas plu durant le week-end </a:t>
            </a:r>
            <a:r>
              <a:rPr lang="fr-FR" b="1" i="1" dirty="0" smtClean="0">
                <a:solidFill>
                  <a:srgbClr val="7030A0"/>
                </a:solidFill>
              </a:rPr>
              <a:t>même si le temps resta gris</a:t>
            </a:r>
            <a:r>
              <a:rPr lang="fr-FR" b="1" i="1" dirty="0" smtClean="0">
                <a:solidFill>
                  <a:schemeClr val="bg1"/>
                </a:solidFill>
              </a:rPr>
              <a:t>.</a:t>
            </a:r>
          </a:p>
        </p:txBody>
      </p:sp>
      <p:sp>
        <p:nvSpPr>
          <p:cNvPr id="8" name="Rectangle à coins arrondis 7">
            <a:hlinkClick r:id="" action="ppaction://hlinkshowjump?jump=nextslide"/>
          </p:cNvPr>
          <p:cNvSpPr/>
          <p:nvPr/>
        </p:nvSpPr>
        <p:spPr>
          <a:xfrm>
            <a:off x="51816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Simultanéité</a:t>
            </a:r>
          </a:p>
        </p:txBody>
      </p:sp>
      <p:sp>
        <p:nvSpPr>
          <p:cNvPr id="7" name="Rectangle à coins arrondis 6"/>
          <p:cNvSpPr/>
          <p:nvPr/>
        </p:nvSpPr>
        <p:spPr>
          <a:xfrm>
            <a:off x="99060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Postériorité</a:t>
            </a:r>
          </a:p>
        </p:txBody>
      </p:sp>
      <p:sp>
        <p:nvSpPr>
          <p:cNvPr id="9" name="Rectangle à coins arrondis 8"/>
          <p:cNvSpPr/>
          <p:nvPr/>
        </p:nvSpPr>
        <p:spPr>
          <a:xfrm>
            <a:off x="457200" y="5419711"/>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Antériorité</a:t>
            </a: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9"/>
                                        </p:tgtEl>
                                        <p:attrNameLst>
                                          <p:attrName>fillcolor</p:attrName>
                                        </p:attrNameLst>
                                      </p:cBhvr>
                                      <p:to>
                                        <a:srgbClr val="0097CC"/>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7"/>
                                        </p:tgtEl>
                                        <p:attrNameLst>
                                          <p:attrName>fillcolor</p:attrName>
                                        </p:attrNameLst>
                                      </p:cBhvr>
                                      <p:to>
                                        <a:srgbClr val="0097CC"/>
                                      </p:to>
                                    </p:animClr>
                                    <p:set>
                                      <p:cBhvr>
                                        <p:cTn id="14" dur="2000" fill="hold"/>
                                        <p:tgtEl>
                                          <p:spTgt spid="7"/>
                                        </p:tgtEl>
                                        <p:attrNameLst>
                                          <p:attrName>fill.type</p:attrName>
                                        </p:attrNameLst>
                                      </p:cBhvr>
                                      <p:to>
                                        <p:strVal val="solid"/>
                                      </p:to>
                                    </p:set>
                                    <p:set>
                                      <p:cBhvr>
                                        <p:cTn id="15"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1554" name="Titre 3"/>
          <p:cNvSpPr>
            <a:spLocks noGrp="1"/>
          </p:cNvSpPr>
          <p:nvPr>
            <p:ph type="title"/>
          </p:nvPr>
        </p:nvSpPr>
        <p:spPr>
          <a:xfrm>
            <a:off x="762000" y="1676400"/>
            <a:ext cx="13166725" cy="1679575"/>
          </a:xfrm>
        </p:spPr>
        <p:txBody>
          <a:bodyPr/>
          <a:lstStyle/>
          <a:p>
            <a:r>
              <a:rPr lang="fr-FR" b="1" i="1" dirty="0" smtClean="0">
                <a:solidFill>
                  <a:schemeClr val="bg1"/>
                </a:solidFill>
              </a:rPr>
              <a:t>Elle regardait la télé </a:t>
            </a:r>
            <a:r>
              <a:rPr lang="fr-FR" b="1" i="1" dirty="0" smtClean="0">
                <a:solidFill>
                  <a:srgbClr val="7030A0"/>
                </a:solidFill>
              </a:rPr>
              <a:t>quand les fusibles ont sauté</a:t>
            </a:r>
            <a:r>
              <a:rPr lang="fr-FR" b="1" i="1" dirty="0" smtClean="0">
                <a:solidFill>
                  <a:schemeClr val="bg1"/>
                </a:solidFill>
              </a:rPr>
              <a:t>.</a:t>
            </a:r>
          </a:p>
        </p:txBody>
      </p:sp>
      <p:sp>
        <p:nvSpPr>
          <p:cNvPr id="8" name="Rectangle à coins arrondis 7">
            <a:hlinkClick r:id="" action="ppaction://hlinkshowjump?jump=nextslide"/>
          </p:cNvPr>
          <p:cNvSpPr/>
          <p:nvPr/>
        </p:nvSpPr>
        <p:spPr>
          <a:xfrm>
            <a:off x="51816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Simultanéité</a:t>
            </a:r>
          </a:p>
        </p:txBody>
      </p:sp>
      <p:sp>
        <p:nvSpPr>
          <p:cNvPr id="7" name="Rectangle à coins arrondis 6"/>
          <p:cNvSpPr/>
          <p:nvPr/>
        </p:nvSpPr>
        <p:spPr>
          <a:xfrm>
            <a:off x="99060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Postériorité</a:t>
            </a:r>
          </a:p>
        </p:txBody>
      </p:sp>
      <p:sp>
        <p:nvSpPr>
          <p:cNvPr id="9" name="Rectangle à coins arrondis 8"/>
          <p:cNvSpPr/>
          <p:nvPr/>
        </p:nvSpPr>
        <p:spPr>
          <a:xfrm>
            <a:off x="457200" y="5419711"/>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Antériorité</a:t>
            </a: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9"/>
                                        </p:tgtEl>
                                        <p:attrNameLst>
                                          <p:attrName>fillcolor</p:attrName>
                                        </p:attrNameLst>
                                      </p:cBhvr>
                                      <p:to>
                                        <a:srgbClr val="0097CC"/>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7"/>
                                        </p:tgtEl>
                                        <p:attrNameLst>
                                          <p:attrName>fillcolor</p:attrName>
                                        </p:attrNameLst>
                                      </p:cBhvr>
                                      <p:to>
                                        <a:srgbClr val="0097CC"/>
                                      </p:to>
                                    </p:animClr>
                                    <p:set>
                                      <p:cBhvr>
                                        <p:cTn id="14" dur="2000" fill="hold"/>
                                        <p:tgtEl>
                                          <p:spTgt spid="7"/>
                                        </p:tgtEl>
                                        <p:attrNameLst>
                                          <p:attrName>fill.type</p:attrName>
                                        </p:attrNameLst>
                                      </p:cBhvr>
                                      <p:to>
                                        <p:strVal val="solid"/>
                                      </p:to>
                                    </p:set>
                                    <p:set>
                                      <p:cBhvr>
                                        <p:cTn id="15"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2578" name="Titre 3"/>
          <p:cNvSpPr>
            <a:spLocks noGrp="1"/>
          </p:cNvSpPr>
          <p:nvPr>
            <p:ph type="title"/>
          </p:nvPr>
        </p:nvSpPr>
        <p:spPr>
          <a:xfrm>
            <a:off x="762000" y="1676400"/>
            <a:ext cx="13166725" cy="1679575"/>
          </a:xfrm>
        </p:spPr>
        <p:txBody>
          <a:bodyPr/>
          <a:lstStyle/>
          <a:p>
            <a:r>
              <a:rPr lang="fr-FR" b="1" i="1" dirty="0" smtClean="0">
                <a:solidFill>
                  <a:schemeClr val="bg1"/>
                </a:solidFill>
              </a:rPr>
              <a:t>Nous avions parié </a:t>
            </a:r>
            <a:r>
              <a:rPr lang="fr-FR" b="1" i="1" dirty="0" smtClean="0">
                <a:solidFill>
                  <a:srgbClr val="7030A0"/>
                </a:solidFill>
              </a:rPr>
              <a:t>que le </a:t>
            </a:r>
            <a:r>
              <a:rPr lang="fr-FR" b="1" i="1" dirty="0" err="1" smtClean="0">
                <a:solidFill>
                  <a:srgbClr val="7030A0"/>
                </a:solidFill>
              </a:rPr>
              <a:t>Barça</a:t>
            </a:r>
            <a:r>
              <a:rPr lang="fr-FR" b="1" i="1" dirty="0" smtClean="0">
                <a:solidFill>
                  <a:srgbClr val="7030A0"/>
                </a:solidFill>
              </a:rPr>
              <a:t> serait champion d’Europe</a:t>
            </a:r>
            <a:r>
              <a:rPr lang="fr-FR" b="1" i="1" dirty="0" smtClean="0">
                <a:solidFill>
                  <a:schemeClr val="bg1"/>
                </a:solidFill>
              </a:rPr>
              <a:t>.</a:t>
            </a:r>
          </a:p>
        </p:txBody>
      </p:sp>
      <p:sp>
        <p:nvSpPr>
          <p:cNvPr id="5" name="Rectangle à coins arrondis 4">
            <a:hlinkClick r:id="" action="ppaction://hlinkshowjump?jump=nextslide"/>
          </p:cNvPr>
          <p:cNvSpPr/>
          <p:nvPr/>
        </p:nvSpPr>
        <p:spPr>
          <a:xfrm>
            <a:off x="99060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Postériorité</a:t>
            </a:r>
          </a:p>
        </p:txBody>
      </p:sp>
      <p:sp>
        <p:nvSpPr>
          <p:cNvPr id="7" name="Rectangle à coins arrondis 6"/>
          <p:cNvSpPr/>
          <p:nvPr/>
        </p:nvSpPr>
        <p:spPr>
          <a:xfrm>
            <a:off x="457200" y="5419711"/>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Antériorité</a:t>
            </a:r>
          </a:p>
        </p:txBody>
      </p:sp>
      <p:sp>
        <p:nvSpPr>
          <p:cNvPr id="9" name="Rectangle à coins arrondis 8"/>
          <p:cNvSpPr/>
          <p:nvPr/>
        </p:nvSpPr>
        <p:spPr>
          <a:xfrm>
            <a:off x="51816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Simultanéité</a:t>
            </a: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7"/>
                                        </p:tgtEl>
                                        <p:attrNameLst>
                                          <p:attrName>fillcolor</p:attrName>
                                        </p:attrNameLst>
                                      </p:cBhvr>
                                      <p:to>
                                        <a:srgbClr val="0097CC"/>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9"/>
                                        </p:tgtEl>
                                        <p:attrNameLst>
                                          <p:attrName>fillcolor</p:attrName>
                                        </p:attrNameLst>
                                      </p:cBhvr>
                                      <p:to>
                                        <a:srgbClr val="0097CC"/>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02" name="Titre 3"/>
          <p:cNvSpPr>
            <a:spLocks noGrp="1"/>
          </p:cNvSpPr>
          <p:nvPr>
            <p:ph type="title"/>
          </p:nvPr>
        </p:nvSpPr>
        <p:spPr>
          <a:xfrm>
            <a:off x="685800" y="1676400"/>
            <a:ext cx="13166725" cy="1679575"/>
          </a:xfrm>
        </p:spPr>
        <p:txBody>
          <a:bodyPr/>
          <a:lstStyle/>
          <a:p>
            <a:r>
              <a:rPr lang="fr-FR" b="1" i="1" dirty="0" smtClean="0">
                <a:solidFill>
                  <a:schemeClr val="bg1"/>
                </a:solidFill>
              </a:rPr>
              <a:t>Ils leur promirent </a:t>
            </a:r>
            <a:r>
              <a:rPr lang="fr-FR" b="1" i="1" dirty="0" smtClean="0">
                <a:solidFill>
                  <a:srgbClr val="7030A0"/>
                </a:solidFill>
              </a:rPr>
              <a:t>qu’ils conserveraient leur boulot</a:t>
            </a:r>
            <a:r>
              <a:rPr lang="fr-FR" b="1" i="1" dirty="0" smtClean="0">
                <a:solidFill>
                  <a:schemeClr val="bg1"/>
                </a:solidFill>
              </a:rPr>
              <a:t>.</a:t>
            </a:r>
          </a:p>
        </p:txBody>
      </p:sp>
      <p:sp>
        <p:nvSpPr>
          <p:cNvPr id="5" name="Rectangle à coins arrondis 4">
            <a:hlinkClick r:id="" action="ppaction://hlinkshowjump?jump=nextslide"/>
          </p:cNvPr>
          <p:cNvSpPr/>
          <p:nvPr/>
        </p:nvSpPr>
        <p:spPr>
          <a:xfrm>
            <a:off x="99060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Postériorité</a:t>
            </a:r>
          </a:p>
        </p:txBody>
      </p:sp>
      <p:sp>
        <p:nvSpPr>
          <p:cNvPr id="7" name="Rectangle à coins arrondis 6"/>
          <p:cNvSpPr/>
          <p:nvPr/>
        </p:nvSpPr>
        <p:spPr>
          <a:xfrm>
            <a:off x="457200" y="5419711"/>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Antériorité</a:t>
            </a:r>
          </a:p>
        </p:txBody>
      </p:sp>
      <p:sp>
        <p:nvSpPr>
          <p:cNvPr id="9" name="Rectangle à coins arrondis 8"/>
          <p:cNvSpPr/>
          <p:nvPr/>
        </p:nvSpPr>
        <p:spPr>
          <a:xfrm>
            <a:off x="51816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Simultanéité</a:t>
            </a: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7"/>
                                        </p:tgtEl>
                                        <p:attrNameLst>
                                          <p:attrName>fillcolor</p:attrName>
                                        </p:attrNameLst>
                                      </p:cBhvr>
                                      <p:to>
                                        <a:srgbClr val="0097CC"/>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9"/>
                                        </p:tgtEl>
                                        <p:attrNameLst>
                                          <p:attrName>fillcolor</p:attrName>
                                        </p:attrNameLst>
                                      </p:cBhvr>
                                      <p:to>
                                        <a:srgbClr val="0097CC"/>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lèche courbée vers la droite 32"/>
          <p:cNvSpPr/>
          <p:nvPr/>
        </p:nvSpPr>
        <p:spPr bwMode="auto">
          <a:xfrm rot="19935090" flipH="1">
            <a:off x="13639800" y="3657600"/>
            <a:ext cx="838200" cy="1138238"/>
          </a:xfrm>
          <a:prstGeom prst="curvedRightArrow">
            <a:avLst>
              <a:gd name="adj1" fmla="val 67912"/>
              <a:gd name="adj2" fmla="val 67912"/>
              <a:gd name="adj3" fmla="val 0"/>
            </a:avLst>
          </a:prstGeom>
          <a:gradFill flip="none" rotWithShape="1">
            <a:gsLst>
              <a:gs pos="0">
                <a:schemeClr val="tx2"/>
              </a:gs>
              <a:gs pos="0">
                <a:schemeClr val="bg2"/>
              </a:gs>
              <a:gs pos="89000">
                <a:schemeClr val="tx1"/>
              </a:gs>
            </a:gsLst>
            <a:lin ang="16200000" scaled="1"/>
            <a:tileRect/>
          </a:gradFill>
          <a:ln w="9525" cap="flat" cmpd="sng" algn="ctr">
            <a:no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5" name="Arrondir un rectangle avec un coin du même côté 4"/>
          <p:cNvSpPr/>
          <p:nvPr/>
        </p:nvSpPr>
        <p:spPr bwMode="auto">
          <a:xfrm rot="5400000" flipH="1">
            <a:off x="6819901" y="876299"/>
            <a:ext cx="7543800" cy="6553201"/>
          </a:xfrm>
          <a:prstGeom prst="round2SameRect">
            <a:avLst/>
          </a:prstGeom>
          <a:gradFill flip="none" rotWithShape="1">
            <a:gsLst>
              <a:gs pos="34000">
                <a:schemeClr val="bg1">
                  <a:lumMod val="75000"/>
                </a:schemeClr>
              </a:gs>
              <a:gs pos="95000">
                <a:schemeClr val="tx1"/>
              </a:gs>
            </a:gsLst>
            <a:path path="circle">
              <a:fillToRect l="50000" t="50000" r="50000" b="50000"/>
            </a:path>
            <a:tileRect/>
          </a:gradFill>
          <a:ln w="38100" cap="flat" cmpd="sng" algn="ctr">
            <a:solidFill>
              <a:schemeClr val="bg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2" name="Rectangle 11"/>
          <p:cNvSpPr/>
          <p:nvPr/>
        </p:nvSpPr>
        <p:spPr bwMode="auto">
          <a:xfrm>
            <a:off x="12496800" y="6705600"/>
            <a:ext cx="838200" cy="685800"/>
          </a:xfrm>
          <a:prstGeom prst="rect">
            <a:avLst/>
          </a:prstGeom>
          <a:solidFill>
            <a:srgbClr val="FF00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2" name="Arrondir un rectangle avec un coin du même côté 1"/>
          <p:cNvSpPr/>
          <p:nvPr/>
        </p:nvSpPr>
        <p:spPr bwMode="auto">
          <a:xfrm rot="16200000">
            <a:off x="266701" y="876299"/>
            <a:ext cx="7543800" cy="6553201"/>
          </a:xfrm>
          <a:prstGeom prst="round2SameRect">
            <a:avLst/>
          </a:prstGeom>
          <a:gradFill flip="none" rotWithShape="1">
            <a:gsLst>
              <a:gs pos="34000">
                <a:schemeClr val="bg1">
                  <a:lumMod val="75000"/>
                </a:schemeClr>
              </a:gs>
              <a:gs pos="95000">
                <a:schemeClr val="tx1"/>
              </a:gs>
            </a:gsLst>
            <a:path path="circle">
              <a:fillToRect l="50000" t="50000" r="50000" b="50000"/>
            </a:path>
            <a:tileRect/>
          </a:gradFill>
          <a:ln w="38100" cap="flat" cmpd="sng" algn="ctr">
            <a:solidFill>
              <a:schemeClr val="bg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9" name="Rectangle 8"/>
          <p:cNvSpPr/>
          <p:nvPr/>
        </p:nvSpPr>
        <p:spPr bwMode="auto">
          <a:xfrm>
            <a:off x="914400" y="1600200"/>
            <a:ext cx="381000" cy="762000"/>
          </a:xfrm>
          <a:prstGeom prst="rect">
            <a:avLst/>
          </a:prstGeom>
          <a:solidFill>
            <a:srgbClr val="7030A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10" name="Rectangle 9"/>
          <p:cNvSpPr/>
          <p:nvPr/>
        </p:nvSpPr>
        <p:spPr bwMode="auto">
          <a:xfrm>
            <a:off x="914400" y="2286000"/>
            <a:ext cx="381000" cy="838200"/>
          </a:xfrm>
          <a:prstGeom prst="rect">
            <a:avLst/>
          </a:prstGeom>
          <a:solidFill>
            <a:srgbClr val="00B05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11" name="Rectangle 10"/>
          <p:cNvSpPr/>
          <p:nvPr/>
        </p:nvSpPr>
        <p:spPr bwMode="auto">
          <a:xfrm>
            <a:off x="914400" y="2971800"/>
            <a:ext cx="381000" cy="762000"/>
          </a:xfrm>
          <a:prstGeom prst="rect">
            <a:avLst/>
          </a:prstGeom>
          <a:solidFill>
            <a:srgbClr val="FFFF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14" name="Vague 13"/>
          <p:cNvSpPr/>
          <p:nvPr/>
        </p:nvSpPr>
        <p:spPr bwMode="auto">
          <a:xfrm>
            <a:off x="6858000" y="11430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5" name="Vague 14"/>
          <p:cNvSpPr/>
          <p:nvPr/>
        </p:nvSpPr>
        <p:spPr bwMode="auto">
          <a:xfrm>
            <a:off x="6858000" y="1600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6" name="Vague 15"/>
          <p:cNvSpPr/>
          <p:nvPr/>
        </p:nvSpPr>
        <p:spPr bwMode="auto">
          <a:xfrm>
            <a:off x="6858000" y="2057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7" name="Vague 16"/>
          <p:cNvSpPr/>
          <p:nvPr/>
        </p:nvSpPr>
        <p:spPr bwMode="auto">
          <a:xfrm>
            <a:off x="6858000" y="2590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8" name="Vague 17"/>
          <p:cNvSpPr/>
          <p:nvPr/>
        </p:nvSpPr>
        <p:spPr bwMode="auto">
          <a:xfrm>
            <a:off x="6858000" y="30480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9" name="Vague 18"/>
          <p:cNvSpPr/>
          <p:nvPr/>
        </p:nvSpPr>
        <p:spPr bwMode="auto">
          <a:xfrm>
            <a:off x="6858000" y="3505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0" name="Vague 19"/>
          <p:cNvSpPr/>
          <p:nvPr/>
        </p:nvSpPr>
        <p:spPr bwMode="auto">
          <a:xfrm>
            <a:off x="6858000" y="3962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1" name="Vague 20"/>
          <p:cNvSpPr/>
          <p:nvPr/>
        </p:nvSpPr>
        <p:spPr bwMode="auto">
          <a:xfrm>
            <a:off x="6858000" y="4419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2" name="Vague 21"/>
          <p:cNvSpPr/>
          <p:nvPr/>
        </p:nvSpPr>
        <p:spPr bwMode="auto">
          <a:xfrm>
            <a:off x="6858000" y="4876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3" name="Vague 22"/>
          <p:cNvSpPr/>
          <p:nvPr/>
        </p:nvSpPr>
        <p:spPr bwMode="auto">
          <a:xfrm>
            <a:off x="6858000" y="5410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4" name="Vague 23"/>
          <p:cNvSpPr/>
          <p:nvPr/>
        </p:nvSpPr>
        <p:spPr bwMode="auto">
          <a:xfrm>
            <a:off x="6858000" y="5867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5" name="Vague 24"/>
          <p:cNvSpPr/>
          <p:nvPr/>
        </p:nvSpPr>
        <p:spPr bwMode="auto">
          <a:xfrm>
            <a:off x="6858000" y="6324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6" name="Vague 25"/>
          <p:cNvSpPr/>
          <p:nvPr/>
        </p:nvSpPr>
        <p:spPr bwMode="auto">
          <a:xfrm>
            <a:off x="6858000" y="6781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8" name="Rectangle 27"/>
          <p:cNvSpPr/>
          <p:nvPr/>
        </p:nvSpPr>
        <p:spPr bwMode="auto">
          <a:xfrm>
            <a:off x="12954000" y="6019800"/>
            <a:ext cx="381000" cy="762000"/>
          </a:xfrm>
          <a:prstGeom prst="rect">
            <a:avLst/>
          </a:prstGeom>
          <a:solidFill>
            <a:srgbClr val="FFFF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29" name="Rectangle 28">
            <a:hlinkClick r:id="" action="ppaction://hlinkshowjump?jump=nextslide">
              <a:snd r:embed="rId2" name="breeze.wav"/>
            </a:hlinkClick>
          </p:cNvPr>
          <p:cNvSpPr/>
          <p:nvPr/>
        </p:nvSpPr>
        <p:spPr bwMode="auto">
          <a:xfrm>
            <a:off x="12954000" y="5334000"/>
            <a:ext cx="381000" cy="838200"/>
          </a:xfrm>
          <a:prstGeom prst="rect">
            <a:avLst/>
          </a:prstGeom>
          <a:solidFill>
            <a:srgbClr val="00B05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30" name="Rectangle 29"/>
          <p:cNvSpPr/>
          <p:nvPr/>
        </p:nvSpPr>
        <p:spPr bwMode="auto">
          <a:xfrm>
            <a:off x="914400" y="4800600"/>
            <a:ext cx="381000" cy="762000"/>
          </a:xfrm>
          <a:prstGeom prst="rect">
            <a:avLst/>
          </a:prstGeom>
          <a:solidFill>
            <a:srgbClr val="7030A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31" name="Rectangle 30"/>
          <p:cNvSpPr/>
          <p:nvPr/>
        </p:nvSpPr>
        <p:spPr bwMode="auto">
          <a:xfrm>
            <a:off x="914400" y="4267200"/>
            <a:ext cx="381000" cy="685800"/>
          </a:xfrm>
          <a:prstGeom prst="rect">
            <a:avLst/>
          </a:prstGeom>
          <a:solidFill>
            <a:srgbClr val="FFC0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32" name="Rectangle 31"/>
          <p:cNvSpPr/>
          <p:nvPr/>
        </p:nvSpPr>
        <p:spPr bwMode="auto">
          <a:xfrm>
            <a:off x="914400" y="3657600"/>
            <a:ext cx="381000" cy="685800"/>
          </a:xfrm>
          <a:prstGeom prst="rect">
            <a:avLst/>
          </a:prstGeom>
          <a:solidFill>
            <a:srgbClr val="FF00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8" name="Rectangle 7"/>
          <p:cNvSpPr/>
          <p:nvPr/>
        </p:nvSpPr>
        <p:spPr bwMode="auto">
          <a:xfrm>
            <a:off x="914400" y="990600"/>
            <a:ext cx="838200" cy="685800"/>
          </a:xfrm>
          <a:prstGeom prst="rect">
            <a:avLst/>
          </a:prstGeom>
          <a:solidFill>
            <a:srgbClr val="FFC0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27" name="Arrondir un rectangle avec un coin du même côté 26">
            <a:hlinkClick r:id="" action="ppaction://noaction">
              <a:snd r:embed="rId2" name="breeze.wav"/>
            </a:hlinkClick>
          </p:cNvPr>
          <p:cNvSpPr/>
          <p:nvPr/>
        </p:nvSpPr>
        <p:spPr bwMode="auto">
          <a:xfrm rot="5400000" flipH="1">
            <a:off x="6819900" y="1333501"/>
            <a:ext cx="6705600" cy="5715000"/>
          </a:xfrm>
          <a:prstGeom prst="round2SameRect">
            <a:avLst/>
          </a:prstGeom>
          <a:gradFill>
            <a:gsLst>
              <a:gs pos="11000">
                <a:schemeClr val="bg2">
                  <a:lumMod val="20000"/>
                  <a:lumOff val="80000"/>
                </a:schemeClr>
              </a:gs>
              <a:gs pos="89000">
                <a:schemeClr val="accent3"/>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34" name="Ellipse 33"/>
          <p:cNvSpPr/>
          <p:nvPr/>
        </p:nvSpPr>
        <p:spPr bwMode="auto">
          <a:xfrm>
            <a:off x="13944600" y="4343400"/>
            <a:ext cx="381000" cy="22860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203200" h="190500"/>
            <a:bevelB w="203200" h="222250"/>
          </a:sp3d>
          <a:extLst>
            <a:ext uri="{AF507438-7753-43E0-B8FC-AC1667EBCBE1}"/>
          </a:extLst>
        </p:spPr>
        <p:txBody>
          <a:bodyPr/>
          <a:lstStyle/>
          <a:p>
            <a:pPr defTabSz="1254125">
              <a:defRPr/>
            </a:pPr>
            <a:endParaRPr lang="fr-FR">
              <a:cs typeface="+mn-cs"/>
            </a:endParaRPr>
          </a:p>
        </p:txBody>
      </p:sp>
      <p:sp>
        <p:nvSpPr>
          <p:cNvPr id="6" name="Arrondir un rectangle avec un coin du même côté 5"/>
          <p:cNvSpPr/>
          <p:nvPr/>
        </p:nvSpPr>
        <p:spPr bwMode="auto">
          <a:xfrm rot="16200000">
            <a:off x="895350" y="1162050"/>
            <a:ext cx="6705600" cy="6057900"/>
          </a:xfrm>
          <a:prstGeom prst="round2SameRect">
            <a:avLst/>
          </a:prstGeom>
          <a:gradFill>
            <a:gsLst>
              <a:gs pos="11000">
                <a:schemeClr val="bg2">
                  <a:lumMod val="20000"/>
                  <a:lumOff val="80000"/>
                </a:schemeClr>
              </a:gs>
              <a:gs pos="89000">
                <a:schemeClr val="accent3"/>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8759" name="ZoneTexte 36"/>
          <p:cNvSpPr txBox="1">
            <a:spLocks noChangeArrowheads="1"/>
          </p:cNvSpPr>
          <p:nvPr/>
        </p:nvSpPr>
        <p:spPr bwMode="auto">
          <a:xfrm>
            <a:off x="8077200" y="3657600"/>
            <a:ext cx="4876800" cy="2308324"/>
          </a:xfrm>
          <a:prstGeom prst="rect">
            <a:avLst/>
          </a:prstGeom>
          <a:noFill/>
          <a:ln w="9525">
            <a:noFill/>
            <a:miter lim="800000"/>
            <a:headEnd/>
            <a:tailEnd/>
          </a:ln>
        </p:spPr>
        <p:txBody>
          <a:bodyPr>
            <a:spAutoFit/>
          </a:bodyPr>
          <a:lstStyle/>
          <a:p>
            <a:r>
              <a:rPr lang="fr-FR" sz="3600" b="1" dirty="0">
                <a:latin typeface="Monotype Corsiva" pitchFamily="66" charset="0"/>
              </a:rPr>
              <a:t>Nom:</a:t>
            </a:r>
            <a:r>
              <a:rPr lang="fr-FR" sz="3600" dirty="0">
                <a:latin typeface="Monotype Corsiva" pitchFamily="66" charset="0"/>
              </a:rPr>
              <a:t>  Morgane </a:t>
            </a:r>
          </a:p>
          <a:p>
            <a:pPr algn="just"/>
            <a:r>
              <a:rPr lang="fr-FR" sz="3600" b="1" dirty="0" smtClean="0">
                <a:latin typeface="Monotype Corsiva" pitchFamily="66" charset="0"/>
              </a:rPr>
              <a:t>Mobile</a:t>
            </a:r>
            <a:r>
              <a:rPr lang="fr-FR" sz="3600" dirty="0">
                <a:latin typeface="Monotype Corsiva" pitchFamily="66" charset="0"/>
              </a:rPr>
              <a:t>: Elle me déteste depuis que j’ai dit qu’elle </a:t>
            </a:r>
            <a:r>
              <a:rPr lang="fr-FR" sz="3600" dirty="0" smtClean="0">
                <a:latin typeface="Monotype Corsiva" pitchFamily="66" charset="0"/>
              </a:rPr>
              <a:t>chantait faux.</a:t>
            </a:r>
            <a:endParaRPr lang="fr-FR" sz="3600" dirty="0">
              <a:latin typeface="Monotype Corsiva" pitchFamily="66" charset="0"/>
            </a:endParaRPr>
          </a:p>
        </p:txBody>
      </p:sp>
      <p:sp>
        <p:nvSpPr>
          <p:cNvPr id="38" name="Vague 37"/>
          <p:cNvSpPr/>
          <p:nvPr/>
        </p:nvSpPr>
        <p:spPr bwMode="auto">
          <a:xfrm>
            <a:off x="7010400" y="1295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39" name="Vague 38"/>
          <p:cNvSpPr/>
          <p:nvPr/>
        </p:nvSpPr>
        <p:spPr bwMode="auto">
          <a:xfrm>
            <a:off x="7010400" y="1752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0" name="Vague 39"/>
          <p:cNvSpPr/>
          <p:nvPr/>
        </p:nvSpPr>
        <p:spPr bwMode="auto">
          <a:xfrm>
            <a:off x="7010400" y="2209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1" name="Vague 40"/>
          <p:cNvSpPr/>
          <p:nvPr/>
        </p:nvSpPr>
        <p:spPr bwMode="auto">
          <a:xfrm>
            <a:off x="7010400" y="2743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2" name="Vague 41"/>
          <p:cNvSpPr/>
          <p:nvPr/>
        </p:nvSpPr>
        <p:spPr bwMode="auto">
          <a:xfrm>
            <a:off x="7010400" y="3200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3" name="Vague 42"/>
          <p:cNvSpPr/>
          <p:nvPr/>
        </p:nvSpPr>
        <p:spPr bwMode="auto">
          <a:xfrm>
            <a:off x="7010400" y="3657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4" name="Vague 43"/>
          <p:cNvSpPr/>
          <p:nvPr/>
        </p:nvSpPr>
        <p:spPr bwMode="auto">
          <a:xfrm>
            <a:off x="7010400" y="4114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5" name="Vague 44"/>
          <p:cNvSpPr/>
          <p:nvPr/>
        </p:nvSpPr>
        <p:spPr bwMode="auto">
          <a:xfrm>
            <a:off x="7010400" y="45720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6" name="Vague 45"/>
          <p:cNvSpPr/>
          <p:nvPr/>
        </p:nvSpPr>
        <p:spPr bwMode="auto">
          <a:xfrm>
            <a:off x="7010400" y="5029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7" name="Vague 46"/>
          <p:cNvSpPr/>
          <p:nvPr/>
        </p:nvSpPr>
        <p:spPr bwMode="auto">
          <a:xfrm>
            <a:off x="7010400" y="5562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8" name="Vague 47"/>
          <p:cNvSpPr/>
          <p:nvPr/>
        </p:nvSpPr>
        <p:spPr bwMode="auto">
          <a:xfrm>
            <a:off x="7010400" y="6019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9" name="Vague 48"/>
          <p:cNvSpPr/>
          <p:nvPr/>
        </p:nvSpPr>
        <p:spPr bwMode="auto">
          <a:xfrm>
            <a:off x="7010400" y="64770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50" name="Vague 49"/>
          <p:cNvSpPr/>
          <p:nvPr/>
        </p:nvSpPr>
        <p:spPr bwMode="auto">
          <a:xfrm>
            <a:off x="7010400" y="6934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pic>
        <p:nvPicPr>
          <p:cNvPr id="52" name="Image 51" descr="FG02.png"/>
          <p:cNvPicPr>
            <a:picLocks noChangeAspect="1"/>
          </p:cNvPicPr>
          <p:nvPr/>
        </p:nvPicPr>
        <p:blipFill>
          <a:blip r:embed="rId3" cstate="print"/>
          <a:stretch>
            <a:fillRect/>
          </a:stretch>
        </p:blipFill>
        <p:spPr>
          <a:xfrm>
            <a:off x="9448800" y="1219200"/>
            <a:ext cx="2209562" cy="2209562"/>
          </a:xfrm>
          <a:prstGeom prst="rect">
            <a:avLst/>
          </a:prstGeom>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4626" name="Titre 3"/>
          <p:cNvSpPr>
            <a:spLocks noGrp="1"/>
          </p:cNvSpPr>
          <p:nvPr>
            <p:ph type="title"/>
          </p:nvPr>
        </p:nvSpPr>
        <p:spPr>
          <a:xfrm>
            <a:off x="762000" y="1752600"/>
            <a:ext cx="13166725" cy="1679575"/>
          </a:xfrm>
        </p:spPr>
        <p:txBody>
          <a:bodyPr/>
          <a:lstStyle/>
          <a:p>
            <a:r>
              <a:rPr lang="fr-FR" b="1" i="1" dirty="0" smtClean="0">
                <a:solidFill>
                  <a:schemeClr val="bg1"/>
                </a:solidFill>
              </a:rPr>
              <a:t>Ils n’auront jamais oublié la personne </a:t>
            </a:r>
            <a:r>
              <a:rPr lang="fr-FR" b="1" i="1" dirty="0" smtClean="0">
                <a:solidFill>
                  <a:srgbClr val="7030A0"/>
                </a:solidFill>
              </a:rPr>
              <a:t>qui les hébergea pendant la guerre</a:t>
            </a:r>
            <a:r>
              <a:rPr lang="fr-FR" b="1" i="1" dirty="0" smtClean="0">
                <a:solidFill>
                  <a:schemeClr val="bg1"/>
                </a:solidFill>
              </a:rPr>
              <a:t>.</a:t>
            </a:r>
          </a:p>
        </p:txBody>
      </p:sp>
      <p:sp>
        <p:nvSpPr>
          <p:cNvPr id="6" name="Rectangle à coins arrondis 5">
            <a:hlinkClick r:id="" action="ppaction://hlinkshowjump?jump=nextslide"/>
          </p:cNvPr>
          <p:cNvSpPr/>
          <p:nvPr/>
        </p:nvSpPr>
        <p:spPr>
          <a:xfrm>
            <a:off x="457200" y="5419711"/>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Antériorité</a:t>
            </a:r>
          </a:p>
        </p:txBody>
      </p:sp>
      <p:sp>
        <p:nvSpPr>
          <p:cNvPr id="7" name="Rectangle à coins arrondis 6"/>
          <p:cNvSpPr/>
          <p:nvPr/>
        </p:nvSpPr>
        <p:spPr>
          <a:xfrm>
            <a:off x="99060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Postériorité</a:t>
            </a:r>
          </a:p>
        </p:txBody>
      </p:sp>
      <p:sp>
        <p:nvSpPr>
          <p:cNvPr id="9" name="Rectangle à coins arrondis 8"/>
          <p:cNvSpPr/>
          <p:nvPr/>
        </p:nvSpPr>
        <p:spPr>
          <a:xfrm>
            <a:off x="51816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Simultanéité</a:t>
            </a: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9"/>
                                        </p:tgtEl>
                                        <p:attrNameLst>
                                          <p:attrName>fillcolor</p:attrName>
                                        </p:attrNameLst>
                                      </p:cBhvr>
                                      <p:to>
                                        <a:srgbClr val="0097CC"/>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7"/>
                                        </p:tgtEl>
                                        <p:attrNameLst>
                                          <p:attrName>fillcolor</p:attrName>
                                        </p:attrNameLst>
                                      </p:cBhvr>
                                      <p:to>
                                        <a:srgbClr val="0097CC"/>
                                      </p:to>
                                    </p:animClr>
                                    <p:set>
                                      <p:cBhvr>
                                        <p:cTn id="14" dur="2000" fill="hold"/>
                                        <p:tgtEl>
                                          <p:spTgt spid="7"/>
                                        </p:tgtEl>
                                        <p:attrNameLst>
                                          <p:attrName>fill.type</p:attrName>
                                        </p:attrNameLst>
                                      </p:cBhvr>
                                      <p:to>
                                        <p:strVal val="solid"/>
                                      </p:to>
                                    </p:set>
                                    <p:set>
                                      <p:cBhvr>
                                        <p:cTn id="15"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5650" name="Titre 3"/>
          <p:cNvSpPr>
            <a:spLocks noGrp="1"/>
          </p:cNvSpPr>
          <p:nvPr>
            <p:ph type="title"/>
          </p:nvPr>
        </p:nvSpPr>
        <p:spPr>
          <a:xfrm>
            <a:off x="762000" y="1752600"/>
            <a:ext cx="13166725" cy="1679575"/>
          </a:xfrm>
        </p:spPr>
        <p:txBody>
          <a:bodyPr/>
          <a:lstStyle/>
          <a:p>
            <a:r>
              <a:rPr lang="fr-FR" b="1" i="1" dirty="0" smtClean="0">
                <a:solidFill>
                  <a:schemeClr val="bg1"/>
                </a:solidFill>
              </a:rPr>
              <a:t>Auras-tu finalement la volonté de faire </a:t>
            </a:r>
            <a:r>
              <a:rPr lang="fr-FR" b="1" i="1" dirty="0" smtClean="0">
                <a:solidFill>
                  <a:srgbClr val="7030A0"/>
                </a:solidFill>
              </a:rPr>
              <a:t>ce que ton père avait prévu</a:t>
            </a:r>
            <a:r>
              <a:rPr lang="fr-FR" b="1" i="1" dirty="0" smtClean="0">
                <a:solidFill>
                  <a:schemeClr val="bg1"/>
                </a:solidFill>
              </a:rPr>
              <a:t>?</a:t>
            </a:r>
          </a:p>
        </p:txBody>
      </p:sp>
      <p:sp>
        <p:nvSpPr>
          <p:cNvPr id="6" name="Rectangle à coins arrondis 5">
            <a:hlinkClick r:id="" action="ppaction://hlinkshowjump?jump=nextslide"/>
          </p:cNvPr>
          <p:cNvSpPr/>
          <p:nvPr/>
        </p:nvSpPr>
        <p:spPr>
          <a:xfrm>
            <a:off x="457200" y="5419711"/>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Antériorité</a:t>
            </a:r>
          </a:p>
        </p:txBody>
      </p:sp>
      <p:sp>
        <p:nvSpPr>
          <p:cNvPr id="7" name="Rectangle à coins arrondis 6"/>
          <p:cNvSpPr/>
          <p:nvPr/>
        </p:nvSpPr>
        <p:spPr>
          <a:xfrm>
            <a:off x="99060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Postériorité</a:t>
            </a:r>
          </a:p>
        </p:txBody>
      </p:sp>
      <p:sp>
        <p:nvSpPr>
          <p:cNvPr id="9" name="Rectangle à coins arrondis 8"/>
          <p:cNvSpPr/>
          <p:nvPr/>
        </p:nvSpPr>
        <p:spPr>
          <a:xfrm>
            <a:off x="51816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Simultanéité</a:t>
            </a: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9"/>
                                        </p:tgtEl>
                                        <p:attrNameLst>
                                          <p:attrName>fillcolor</p:attrName>
                                        </p:attrNameLst>
                                      </p:cBhvr>
                                      <p:to>
                                        <a:srgbClr val="0097CC"/>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7"/>
                                        </p:tgtEl>
                                        <p:attrNameLst>
                                          <p:attrName>fillcolor</p:attrName>
                                        </p:attrNameLst>
                                      </p:cBhvr>
                                      <p:to>
                                        <a:srgbClr val="0097CC"/>
                                      </p:to>
                                    </p:animClr>
                                    <p:set>
                                      <p:cBhvr>
                                        <p:cTn id="14" dur="2000" fill="hold"/>
                                        <p:tgtEl>
                                          <p:spTgt spid="7"/>
                                        </p:tgtEl>
                                        <p:attrNameLst>
                                          <p:attrName>fill.type</p:attrName>
                                        </p:attrNameLst>
                                      </p:cBhvr>
                                      <p:to>
                                        <p:strVal val="solid"/>
                                      </p:to>
                                    </p:set>
                                    <p:set>
                                      <p:cBhvr>
                                        <p:cTn id="15"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6674" name="Titre 3"/>
          <p:cNvSpPr>
            <a:spLocks noGrp="1"/>
          </p:cNvSpPr>
          <p:nvPr>
            <p:ph type="title"/>
          </p:nvPr>
        </p:nvSpPr>
        <p:spPr>
          <a:xfrm>
            <a:off x="762000" y="1828800"/>
            <a:ext cx="13166725" cy="1679575"/>
          </a:xfrm>
        </p:spPr>
        <p:txBody>
          <a:bodyPr/>
          <a:lstStyle/>
          <a:p>
            <a:r>
              <a:rPr lang="fr-FR" b="1" i="1" dirty="0" smtClean="0">
                <a:solidFill>
                  <a:schemeClr val="bg1"/>
                </a:solidFill>
              </a:rPr>
              <a:t>Tu rangeras tes affaires </a:t>
            </a:r>
            <a:r>
              <a:rPr lang="fr-FR" b="1" i="1" dirty="0" smtClean="0">
                <a:solidFill>
                  <a:srgbClr val="7030A0"/>
                </a:solidFill>
              </a:rPr>
              <a:t>au cas où il pleuvrait cette nuit</a:t>
            </a:r>
            <a:r>
              <a:rPr lang="fr-FR" b="1" i="1" dirty="0" smtClean="0">
                <a:solidFill>
                  <a:schemeClr val="bg1"/>
                </a:solidFill>
              </a:rPr>
              <a:t>.</a:t>
            </a:r>
          </a:p>
        </p:txBody>
      </p:sp>
      <p:sp>
        <p:nvSpPr>
          <p:cNvPr id="5" name="Rectangle à coins arrondis 4">
            <a:hlinkClick r:id="" action="ppaction://hlinkshowjump?jump=nextslide"/>
          </p:cNvPr>
          <p:cNvSpPr/>
          <p:nvPr/>
        </p:nvSpPr>
        <p:spPr>
          <a:xfrm>
            <a:off x="99060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Postériorité</a:t>
            </a:r>
          </a:p>
        </p:txBody>
      </p:sp>
      <p:sp>
        <p:nvSpPr>
          <p:cNvPr id="7" name="Rectangle à coins arrondis 6"/>
          <p:cNvSpPr/>
          <p:nvPr/>
        </p:nvSpPr>
        <p:spPr>
          <a:xfrm>
            <a:off x="457200" y="5419711"/>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Antériorité</a:t>
            </a:r>
          </a:p>
        </p:txBody>
      </p:sp>
      <p:sp>
        <p:nvSpPr>
          <p:cNvPr id="9" name="Rectangle à coins arrondis 8"/>
          <p:cNvSpPr/>
          <p:nvPr/>
        </p:nvSpPr>
        <p:spPr>
          <a:xfrm>
            <a:off x="51816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Simultanéité</a:t>
            </a: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7"/>
                                        </p:tgtEl>
                                        <p:attrNameLst>
                                          <p:attrName>fillcolor</p:attrName>
                                        </p:attrNameLst>
                                      </p:cBhvr>
                                      <p:to>
                                        <a:srgbClr val="0097CC"/>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9"/>
                                        </p:tgtEl>
                                        <p:attrNameLst>
                                          <p:attrName>fillcolor</p:attrName>
                                        </p:attrNameLst>
                                      </p:cBhvr>
                                      <p:to>
                                        <a:srgbClr val="0097CC"/>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7698" name="Titre 3"/>
          <p:cNvSpPr>
            <a:spLocks noGrp="1"/>
          </p:cNvSpPr>
          <p:nvPr>
            <p:ph type="title"/>
          </p:nvPr>
        </p:nvSpPr>
        <p:spPr>
          <a:xfrm>
            <a:off x="762000" y="1752600"/>
            <a:ext cx="13166725" cy="1679575"/>
          </a:xfrm>
        </p:spPr>
        <p:txBody>
          <a:bodyPr/>
          <a:lstStyle/>
          <a:p>
            <a:r>
              <a:rPr lang="fr-FR" b="1" i="1" dirty="0" smtClean="0">
                <a:solidFill>
                  <a:schemeClr val="bg1"/>
                </a:solidFill>
              </a:rPr>
              <a:t>Nous aurons fini les travaux </a:t>
            </a:r>
            <a:r>
              <a:rPr lang="fr-FR" b="1" i="1" dirty="0" smtClean="0">
                <a:solidFill>
                  <a:srgbClr val="7030A0"/>
                </a:solidFill>
              </a:rPr>
              <a:t>quand l’école recommencera</a:t>
            </a:r>
            <a:r>
              <a:rPr lang="fr-FR" b="1" i="1" dirty="0" smtClean="0">
                <a:solidFill>
                  <a:schemeClr val="bg1"/>
                </a:solidFill>
              </a:rPr>
              <a:t>.</a:t>
            </a:r>
          </a:p>
        </p:txBody>
      </p:sp>
      <p:sp>
        <p:nvSpPr>
          <p:cNvPr id="5" name="Rectangle à coins arrondis 4">
            <a:hlinkClick r:id="" action="ppaction://hlinkshowjump?jump=nextslide"/>
          </p:cNvPr>
          <p:cNvSpPr/>
          <p:nvPr/>
        </p:nvSpPr>
        <p:spPr>
          <a:xfrm>
            <a:off x="99060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Postériorité</a:t>
            </a:r>
          </a:p>
        </p:txBody>
      </p:sp>
      <p:sp>
        <p:nvSpPr>
          <p:cNvPr id="7" name="Rectangle à coins arrondis 6"/>
          <p:cNvSpPr/>
          <p:nvPr/>
        </p:nvSpPr>
        <p:spPr>
          <a:xfrm>
            <a:off x="457200" y="5419711"/>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Antériorité</a:t>
            </a:r>
          </a:p>
        </p:txBody>
      </p:sp>
      <p:sp>
        <p:nvSpPr>
          <p:cNvPr id="9" name="Rectangle à coins arrondis 8"/>
          <p:cNvSpPr/>
          <p:nvPr/>
        </p:nvSpPr>
        <p:spPr>
          <a:xfrm>
            <a:off x="51816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Simultanéité</a:t>
            </a: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7"/>
                                        </p:tgtEl>
                                        <p:attrNameLst>
                                          <p:attrName>fillcolor</p:attrName>
                                        </p:attrNameLst>
                                      </p:cBhvr>
                                      <p:to>
                                        <a:srgbClr val="0097CC"/>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9"/>
                                        </p:tgtEl>
                                        <p:attrNameLst>
                                          <p:attrName>fillcolor</p:attrName>
                                        </p:attrNameLst>
                                      </p:cBhvr>
                                      <p:to>
                                        <a:srgbClr val="0097CC"/>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8722" name="Titre 3"/>
          <p:cNvSpPr>
            <a:spLocks noGrp="1"/>
          </p:cNvSpPr>
          <p:nvPr>
            <p:ph type="title"/>
          </p:nvPr>
        </p:nvSpPr>
        <p:spPr>
          <a:xfrm>
            <a:off x="762000" y="1752600"/>
            <a:ext cx="13166725" cy="1679575"/>
          </a:xfrm>
        </p:spPr>
        <p:txBody>
          <a:bodyPr/>
          <a:lstStyle/>
          <a:p>
            <a:r>
              <a:rPr lang="fr-FR" b="1" i="1" dirty="0" smtClean="0">
                <a:solidFill>
                  <a:schemeClr val="bg1"/>
                </a:solidFill>
              </a:rPr>
              <a:t>Elle donnera ses jouets </a:t>
            </a:r>
            <a:r>
              <a:rPr lang="fr-FR" b="1" i="1" dirty="0" smtClean="0">
                <a:solidFill>
                  <a:srgbClr val="7030A0"/>
                </a:solidFill>
              </a:rPr>
              <a:t>si elle le souhaite.</a:t>
            </a:r>
            <a:endParaRPr lang="fr-FR" b="1" i="1" dirty="0" smtClean="0">
              <a:solidFill>
                <a:schemeClr val="bg1"/>
              </a:solidFill>
            </a:endParaRPr>
          </a:p>
        </p:txBody>
      </p:sp>
      <p:sp>
        <p:nvSpPr>
          <p:cNvPr id="8" name="Rectangle à coins arrondis 7">
            <a:hlinkClick r:id="" action="ppaction://hlinkshowjump?jump=nextslide"/>
          </p:cNvPr>
          <p:cNvSpPr/>
          <p:nvPr/>
        </p:nvSpPr>
        <p:spPr>
          <a:xfrm>
            <a:off x="51816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Simultanéité</a:t>
            </a:r>
          </a:p>
        </p:txBody>
      </p:sp>
      <p:sp>
        <p:nvSpPr>
          <p:cNvPr id="7" name="Rectangle à coins arrondis 6"/>
          <p:cNvSpPr/>
          <p:nvPr/>
        </p:nvSpPr>
        <p:spPr>
          <a:xfrm>
            <a:off x="99060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Postériorité</a:t>
            </a:r>
          </a:p>
        </p:txBody>
      </p:sp>
      <p:sp>
        <p:nvSpPr>
          <p:cNvPr id="9" name="Rectangle à coins arrondis 8"/>
          <p:cNvSpPr/>
          <p:nvPr/>
        </p:nvSpPr>
        <p:spPr>
          <a:xfrm>
            <a:off x="457200" y="5419711"/>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Antériorité</a:t>
            </a: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9"/>
                                        </p:tgtEl>
                                        <p:attrNameLst>
                                          <p:attrName>fillcolor</p:attrName>
                                        </p:attrNameLst>
                                      </p:cBhvr>
                                      <p:to>
                                        <a:srgbClr val="0097CC"/>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7"/>
                                        </p:tgtEl>
                                        <p:attrNameLst>
                                          <p:attrName>fillcolor</p:attrName>
                                        </p:attrNameLst>
                                      </p:cBhvr>
                                      <p:to>
                                        <a:srgbClr val="0097CC"/>
                                      </p:to>
                                    </p:animClr>
                                    <p:set>
                                      <p:cBhvr>
                                        <p:cTn id="14" dur="2000" fill="hold"/>
                                        <p:tgtEl>
                                          <p:spTgt spid="7"/>
                                        </p:tgtEl>
                                        <p:attrNameLst>
                                          <p:attrName>fill.type</p:attrName>
                                        </p:attrNameLst>
                                      </p:cBhvr>
                                      <p:to>
                                        <p:strVal val="solid"/>
                                      </p:to>
                                    </p:set>
                                    <p:set>
                                      <p:cBhvr>
                                        <p:cTn id="15"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9746" name="Titre 3"/>
          <p:cNvSpPr>
            <a:spLocks noGrp="1"/>
          </p:cNvSpPr>
          <p:nvPr>
            <p:ph type="title"/>
          </p:nvPr>
        </p:nvSpPr>
        <p:spPr>
          <a:xfrm>
            <a:off x="762000" y="1676400"/>
            <a:ext cx="13166725" cy="1679575"/>
          </a:xfrm>
        </p:spPr>
        <p:txBody>
          <a:bodyPr/>
          <a:lstStyle/>
          <a:p>
            <a:r>
              <a:rPr lang="fr-FR" b="1" i="1" dirty="0" smtClean="0">
                <a:solidFill>
                  <a:schemeClr val="bg1"/>
                </a:solidFill>
              </a:rPr>
              <a:t>Il deviendra si important </a:t>
            </a:r>
            <a:r>
              <a:rPr lang="fr-FR" b="1" i="1" dirty="0" smtClean="0">
                <a:solidFill>
                  <a:srgbClr val="7030A0"/>
                </a:solidFill>
              </a:rPr>
              <a:t>qu’il ne pourra plus se déplacer sans escorte</a:t>
            </a:r>
            <a:r>
              <a:rPr lang="fr-FR" b="1" i="1" dirty="0" smtClean="0">
                <a:solidFill>
                  <a:schemeClr val="bg1"/>
                </a:solidFill>
              </a:rPr>
              <a:t>.</a:t>
            </a:r>
          </a:p>
        </p:txBody>
      </p:sp>
      <p:sp>
        <p:nvSpPr>
          <p:cNvPr id="8" name="Rectangle à coins arrondis 7">
            <a:hlinkClick r:id="" action="ppaction://hlinkshowjump?jump=nextslide"/>
          </p:cNvPr>
          <p:cNvSpPr/>
          <p:nvPr/>
        </p:nvSpPr>
        <p:spPr>
          <a:xfrm>
            <a:off x="51816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Simultanéité</a:t>
            </a:r>
          </a:p>
        </p:txBody>
      </p:sp>
      <p:sp>
        <p:nvSpPr>
          <p:cNvPr id="7" name="Rectangle à coins arrondis 6"/>
          <p:cNvSpPr/>
          <p:nvPr/>
        </p:nvSpPr>
        <p:spPr>
          <a:xfrm>
            <a:off x="99060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Postériorité</a:t>
            </a:r>
          </a:p>
        </p:txBody>
      </p:sp>
      <p:sp>
        <p:nvSpPr>
          <p:cNvPr id="9" name="Rectangle à coins arrondis 8"/>
          <p:cNvSpPr/>
          <p:nvPr/>
        </p:nvSpPr>
        <p:spPr>
          <a:xfrm>
            <a:off x="457200" y="5419711"/>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Antériorité</a:t>
            </a: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9"/>
                                        </p:tgtEl>
                                        <p:attrNameLst>
                                          <p:attrName>fillcolor</p:attrName>
                                        </p:attrNameLst>
                                      </p:cBhvr>
                                      <p:to>
                                        <a:srgbClr val="0097CC"/>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7"/>
                                        </p:tgtEl>
                                        <p:attrNameLst>
                                          <p:attrName>fillcolor</p:attrName>
                                        </p:attrNameLst>
                                      </p:cBhvr>
                                      <p:to>
                                        <a:srgbClr val="0097CC"/>
                                      </p:to>
                                    </p:animClr>
                                    <p:set>
                                      <p:cBhvr>
                                        <p:cTn id="14" dur="2000" fill="hold"/>
                                        <p:tgtEl>
                                          <p:spTgt spid="7"/>
                                        </p:tgtEl>
                                        <p:attrNameLst>
                                          <p:attrName>fill.type</p:attrName>
                                        </p:attrNameLst>
                                      </p:cBhvr>
                                      <p:to>
                                        <p:strVal val="solid"/>
                                      </p:to>
                                    </p:set>
                                    <p:set>
                                      <p:cBhvr>
                                        <p:cTn id="15"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0770" name="Titre 3"/>
          <p:cNvSpPr>
            <a:spLocks noGrp="1"/>
          </p:cNvSpPr>
          <p:nvPr>
            <p:ph type="title"/>
          </p:nvPr>
        </p:nvSpPr>
        <p:spPr>
          <a:xfrm>
            <a:off x="838200" y="1676400"/>
            <a:ext cx="13166725" cy="1679575"/>
          </a:xfrm>
        </p:spPr>
        <p:txBody>
          <a:bodyPr/>
          <a:lstStyle/>
          <a:p>
            <a:r>
              <a:rPr lang="fr-FR" b="1" i="1" dirty="0" smtClean="0">
                <a:solidFill>
                  <a:schemeClr val="bg1"/>
                </a:solidFill>
              </a:rPr>
              <a:t>Tu regretteras ces paroles </a:t>
            </a:r>
            <a:r>
              <a:rPr lang="fr-FR" b="1" i="1" dirty="0" smtClean="0">
                <a:solidFill>
                  <a:srgbClr val="7030A0"/>
                </a:solidFill>
              </a:rPr>
              <a:t>que tu  n’aurais jamais dû prononcer</a:t>
            </a:r>
            <a:r>
              <a:rPr lang="fr-FR" b="1" i="1" dirty="0" smtClean="0">
                <a:solidFill>
                  <a:schemeClr val="bg1"/>
                </a:solidFill>
              </a:rPr>
              <a:t>.</a:t>
            </a:r>
          </a:p>
        </p:txBody>
      </p:sp>
      <p:sp>
        <p:nvSpPr>
          <p:cNvPr id="6" name="Rectangle à coins arrondis 5">
            <a:hlinkClick r:id="" action="ppaction://hlinkshowjump?jump=nextslide"/>
          </p:cNvPr>
          <p:cNvSpPr/>
          <p:nvPr/>
        </p:nvSpPr>
        <p:spPr>
          <a:xfrm>
            <a:off x="457200" y="5419711"/>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Antériorité</a:t>
            </a:r>
          </a:p>
        </p:txBody>
      </p:sp>
      <p:sp>
        <p:nvSpPr>
          <p:cNvPr id="7" name="Rectangle à coins arrondis 6"/>
          <p:cNvSpPr/>
          <p:nvPr/>
        </p:nvSpPr>
        <p:spPr>
          <a:xfrm>
            <a:off x="99060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Postériorité</a:t>
            </a:r>
          </a:p>
        </p:txBody>
      </p:sp>
      <p:sp>
        <p:nvSpPr>
          <p:cNvPr id="9" name="Rectangle à coins arrondis 8"/>
          <p:cNvSpPr/>
          <p:nvPr/>
        </p:nvSpPr>
        <p:spPr>
          <a:xfrm>
            <a:off x="51816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Simultanéité</a:t>
            </a: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9"/>
                                        </p:tgtEl>
                                        <p:attrNameLst>
                                          <p:attrName>fillcolor</p:attrName>
                                        </p:attrNameLst>
                                      </p:cBhvr>
                                      <p:to>
                                        <a:srgbClr val="0097CC"/>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7"/>
                                        </p:tgtEl>
                                        <p:attrNameLst>
                                          <p:attrName>fillcolor</p:attrName>
                                        </p:attrNameLst>
                                      </p:cBhvr>
                                      <p:to>
                                        <a:srgbClr val="0097CC"/>
                                      </p:to>
                                    </p:animClr>
                                    <p:set>
                                      <p:cBhvr>
                                        <p:cTn id="14" dur="2000" fill="hold"/>
                                        <p:tgtEl>
                                          <p:spTgt spid="7"/>
                                        </p:tgtEl>
                                        <p:attrNameLst>
                                          <p:attrName>fill.type</p:attrName>
                                        </p:attrNameLst>
                                      </p:cBhvr>
                                      <p:to>
                                        <p:strVal val="solid"/>
                                      </p:to>
                                    </p:set>
                                    <p:set>
                                      <p:cBhvr>
                                        <p:cTn id="15"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1794" name="Titre 3"/>
          <p:cNvSpPr>
            <a:spLocks noGrp="1"/>
          </p:cNvSpPr>
          <p:nvPr>
            <p:ph type="title"/>
          </p:nvPr>
        </p:nvSpPr>
        <p:spPr>
          <a:xfrm>
            <a:off x="762000" y="1752600"/>
            <a:ext cx="13166725" cy="1679575"/>
          </a:xfrm>
        </p:spPr>
        <p:txBody>
          <a:bodyPr/>
          <a:lstStyle/>
          <a:p>
            <a:r>
              <a:rPr lang="fr-FR" b="1" i="1" dirty="0" smtClean="0">
                <a:solidFill>
                  <a:schemeClr val="bg1"/>
                </a:solidFill>
              </a:rPr>
              <a:t>Je m’en irai </a:t>
            </a:r>
            <a:r>
              <a:rPr lang="fr-FR" b="1" i="1" dirty="0" smtClean="0">
                <a:solidFill>
                  <a:srgbClr val="7030A0"/>
                </a:solidFill>
              </a:rPr>
              <a:t>quand il aura fini son discours</a:t>
            </a:r>
            <a:r>
              <a:rPr lang="fr-FR" b="1" i="1" dirty="0" smtClean="0">
                <a:solidFill>
                  <a:schemeClr val="bg1"/>
                </a:solidFill>
              </a:rPr>
              <a:t>.</a:t>
            </a:r>
          </a:p>
        </p:txBody>
      </p:sp>
      <p:sp>
        <p:nvSpPr>
          <p:cNvPr id="6" name="Rectangle à coins arrondis 5">
            <a:hlinkClick r:id="" action="ppaction://hlinkshowjump?jump=nextslide"/>
          </p:cNvPr>
          <p:cNvSpPr/>
          <p:nvPr/>
        </p:nvSpPr>
        <p:spPr>
          <a:xfrm>
            <a:off x="457200" y="5419711"/>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Antériorité</a:t>
            </a:r>
          </a:p>
        </p:txBody>
      </p:sp>
      <p:sp>
        <p:nvSpPr>
          <p:cNvPr id="7" name="Rectangle à coins arrondis 6"/>
          <p:cNvSpPr/>
          <p:nvPr/>
        </p:nvSpPr>
        <p:spPr>
          <a:xfrm>
            <a:off x="99060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Postériorité</a:t>
            </a:r>
          </a:p>
        </p:txBody>
      </p:sp>
      <p:sp>
        <p:nvSpPr>
          <p:cNvPr id="9" name="Rectangle à coins arrondis 8"/>
          <p:cNvSpPr/>
          <p:nvPr/>
        </p:nvSpPr>
        <p:spPr>
          <a:xfrm>
            <a:off x="51816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Simultanéité</a:t>
            </a: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9"/>
                                        </p:tgtEl>
                                        <p:attrNameLst>
                                          <p:attrName>fillcolor</p:attrName>
                                        </p:attrNameLst>
                                      </p:cBhvr>
                                      <p:to>
                                        <a:srgbClr val="0097CC"/>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7"/>
                                        </p:tgtEl>
                                        <p:attrNameLst>
                                          <p:attrName>fillcolor</p:attrName>
                                        </p:attrNameLst>
                                      </p:cBhvr>
                                      <p:to>
                                        <a:srgbClr val="0097CC"/>
                                      </p:to>
                                    </p:animClr>
                                    <p:set>
                                      <p:cBhvr>
                                        <p:cTn id="14" dur="2000" fill="hold"/>
                                        <p:tgtEl>
                                          <p:spTgt spid="7"/>
                                        </p:tgtEl>
                                        <p:attrNameLst>
                                          <p:attrName>fill.type</p:attrName>
                                        </p:attrNameLst>
                                      </p:cBhvr>
                                      <p:to>
                                        <p:strVal val="solid"/>
                                      </p:to>
                                    </p:set>
                                    <p:set>
                                      <p:cBhvr>
                                        <p:cTn id="15"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2818" name="Titre 3"/>
          <p:cNvSpPr>
            <a:spLocks noGrp="1"/>
          </p:cNvSpPr>
          <p:nvPr>
            <p:ph type="title"/>
          </p:nvPr>
        </p:nvSpPr>
        <p:spPr>
          <a:xfrm>
            <a:off x="762000" y="1676400"/>
            <a:ext cx="13166725" cy="1679575"/>
          </a:xfrm>
        </p:spPr>
        <p:txBody>
          <a:bodyPr/>
          <a:lstStyle/>
          <a:p>
            <a:r>
              <a:rPr lang="fr-FR" b="1" i="1" dirty="0" smtClean="0">
                <a:solidFill>
                  <a:schemeClr val="bg1"/>
                </a:solidFill>
              </a:rPr>
              <a:t>Tu pourras leur indiquer </a:t>
            </a:r>
            <a:r>
              <a:rPr lang="fr-FR" b="1" i="1" dirty="0" smtClean="0">
                <a:solidFill>
                  <a:srgbClr val="7030A0"/>
                </a:solidFill>
              </a:rPr>
              <a:t>qu’il serait temps de rentrer</a:t>
            </a:r>
            <a:r>
              <a:rPr lang="fr-FR" b="1" i="1" dirty="0" smtClean="0">
                <a:solidFill>
                  <a:schemeClr val="bg1"/>
                </a:solidFill>
              </a:rPr>
              <a:t>.</a:t>
            </a:r>
          </a:p>
        </p:txBody>
      </p:sp>
      <p:sp>
        <p:nvSpPr>
          <p:cNvPr id="8" name="Rectangle à coins arrondis 7">
            <a:hlinkClick r:id="" action="ppaction://hlinkshowjump?jump=nextslide"/>
          </p:cNvPr>
          <p:cNvSpPr/>
          <p:nvPr/>
        </p:nvSpPr>
        <p:spPr>
          <a:xfrm>
            <a:off x="51816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Simultanéité</a:t>
            </a:r>
          </a:p>
        </p:txBody>
      </p:sp>
      <p:sp>
        <p:nvSpPr>
          <p:cNvPr id="7" name="Rectangle à coins arrondis 6"/>
          <p:cNvSpPr/>
          <p:nvPr/>
        </p:nvSpPr>
        <p:spPr>
          <a:xfrm>
            <a:off x="99060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Postériorité</a:t>
            </a:r>
          </a:p>
        </p:txBody>
      </p:sp>
      <p:sp>
        <p:nvSpPr>
          <p:cNvPr id="9" name="Rectangle à coins arrondis 8"/>
          <p:cNvSpPr/>
          <p:nvPr/>
        </p:nvSpPr>
        <p:spPr>
          <a:xfrm>
            <a:off x="457200" y="5419711"/>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Antériorité</a:t>
            </a: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9"/>
                                        </p:tgtEl>
                                        <p:attrNameLst>
                                          <p:attrName>fillcolor</p:attrName>
                                        </p:attrNameLst>
                                      </p:cBhvr>
                                      <p:to>
                                        <a:srgbClr val="0097CC"/>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7"/>
                                        </p:tgtEl>
                                        <p:attrNameLst>
                                          <p:attrName>fillcolor</p:attrName>
                                        </p:attrNameLst>
                                      </p:cBhvr>
                                      <p:to>
                                        <a:srgbClr val="0097CC"/>
                                      </p:to>
                                    </p:animClr>
                                    <p:set>
                                      <p:cBhvr>
                                        <p:cTn id="14" dur="2000" fill="hold"/>
                                        <p:tgtEl>
                                          <p:spTgt spid="7"/>
                                        </p:tgtEl>
                                        <p:attrNameLst>
                                          <p:attrName>fill.type</p:attrName>
                                        </p:attrNameLst>
                                      </p:cBhvr>
                                      <p:to>
                                        <p:strVal val="solid"/>
                                      </p:to>
                                    </p:set>
                                    <p:set>
                                      <p:cBhvr>
                                        <p:cTn id="15"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42" name="Titre 3"/>
          <p:cNvSpPr>
            <a:spLocks noGrp="1"/>
          </p:cNvSpPr>
          <p:nvPr>
            <p:ph type="title"/>
          </p:nvPr>
        </p:nvSpPr>
        <p:spPr>
          <a:xfrm>
            <a:off x="762000" y="1676400"/>
            <a:ext cx="13166725" cy="1679575"/>
          </a:xfrm>
        </p:spPr>
        <p:txBody>
          <a:bodyPr/>
          <a:lstStyle/>
          <a:p>
            <a:r>
              <a:rPr lang="fr-FR" b="1" i="1" dirty="0" smtClean="0">
                <a:solidFill>
                  <a:schemeClr val="bg1"/>
                </a:solidFill>
              </a:rPr>
              <a:t>A la fin des vacances, il dira </a:t>
            </a:r>
            <a:r>
              <a:rPr lang="fr-FR" b="1" i="1" dirty="0" smtClean="0">
                <a:solidFill>
                  <a:srgbClr val="7030A0"/>
                </a:solidFill>
              </a:rPr>
              <a:t>qu’il reviendra</a:t>
            </a:r>
            <a:r>
              <a:rPr lang="fr-FR" b="1" i="1" dirty="0" smtClean="0">
                <a:solidFill>
                  <a:schemeClr val="bg1"/>
                </a:solidFill>
              </a:rPr>
              <a:t>.</a:t>
            </a:r>
          </a:p>
        </p:txBody>
      </p:sp>
      <p:sp>
        <p:nvSpPr>
          <p:cNvPr id="5" name="Rectangle à coins arrondis 4">
            <a:hlinkClick r:id="" action="ppaction://hlinkshowjump?jump=nextslide"/>
          </p:cNvPr>
          <p:cNvSpPr/>
          <p:nvPr/>
        </p:nvSpPr>
        <p:spPr>
          <a:xfrm>
            <a:off x="99060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Postériorité</a:t>
            </a:r>
          </a:p>
        </p:txBody>
      </p:sp>
      <p:sp>
        <p:nvSpPr>
          <p:cNvPr id="7" name="Rectangle à coins arrondis 6"/>
          <p:cNvSpPr/>
          <p:nvPr/>
        </p:nvSpPr>
        <p:spPr>
          <a:xfrm>
            <a:off x="457200" y="5419711"/>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Antériorité</a:t>
            </a:r>
          </a:p>
        </p:txBody>
      </p:sp>
      <p:sp>
        <p:nvSpPr>
          <p:cNvPr id="9" name="Rectangle à coins arrondis 8"/>
          <p:cNvSpPr/>
          <p:nvPr/>
        </p:nvSpPr>
        <p:spPr>
          <a:xfrm>
            <a:off x="5181600" y="5410200"/>
            <a:ext cx="4343400" cy="1971689"/>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Simultanéité</a:t>
            </a: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7"/>
                                        </p:tgtEl>
                                        <p:attrNameLst>
                                          <p:attrName>fillcolor</p:attrName>
                                        </p:attrNameLst>
                                      </p:cBhvr>
                                      <p:to>
                                        <a:srgbClr val="0097CC"/>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9"/>
                                        </p:tgtEl>
                                        <p:attrNameLst>
                                          <p:attrName>fillcolor</p:attrName>
                                        </p:attrNameLst>
                                      </p:cBhvr>
                                      <p:to>
                                        <a:srgbClr val="0097CC"/>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lèche courbée vers la droite 32"/>
          <p:cNvSpPr/>
          <p:nvPr/>
        </p:nvSpPr>
        <p:spPr bwMode="auto">
          <a:xfrm rot="19935090" flipH="1">
            <a:off x="13639800" y="3657600"/>
            <a:ext cx="838200" cy="1138238"/>
          </a:xfrm>
          <a:prstGeom prst="curvedRightArrow">
            <a:avLst>
              <a:gd name="adj1" fmla="val 67912"/>
              <a:gd name="adj2" fmla="val 67912"/>
              <a:gd name="adj3" fmla="val 0"/>
            </a:avLst>
          </a:prstGeom>
          <a:gradFill flip="none" rotWithShape="1">
            <a:gsLst>
              <a:gs pos="0">
                <a:schemeClr val="tx2"/>
              </a:gs>
              <a:gs pos="0">
                <a:schemeClr val="bg2"/>
              </a:gs>
              <a:gs pos="89000">
                <a:schemeClr val="tx1"/>
              </a:gs>
            </a:gsLst>
            <a:lin ang="16200000" scaled="1"/>
            <a:tileRect/>
          </a:gradFill>
          <a:ln w="9525" cap="flat" cmpd="sng" algn="ctr">
            <a:no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5" name="Arrondir un rectangle avec un coin du même côté 4"/>
          <p:cNvSpPr/>
          <p:nvPr/>
        </p:nvSpPr>
        <p:spPr bwMode="auto">
          <a:xfrm rot="5400000" flipH="1">
            <a:off x="6819901" y="876299"/>
            <a:ext cx="7543800" cy="6553201"/>
          </a:xfrm>
          <a:prstGeom prst="round2SameRect">
            <a:avLst/>
          </a:prstGeom>
          <a:gradFill flip="none" rotWithShape="1">
            <a:gsLst>
              <a:gs pos="34000">
                <a:schemeClr val="bg1">
                  <a:lumMod val="75000"/>
                </a:schemeClr>
              </a:gs>
              <a:gs pos="95000">
                <a:schemeClr val="tx1"/>
              </a:gs>
            </a:gsLst>
            <a:path path="circle">
              <a:fillToRect l="50000" t="50000" r="50000" b="50000"/>
            </a:path>
            <a:tileRect/>
          </a:gradFill>
          <a:ln w="38100" cap="flat" cmpd="sng" algn="ctr">
            <a:solidFill>
              <a:schemeClr val="bg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2" name="Rectangle 11"/>
          <p:cNvSpPr/>
          <p:nvPr/>
        </p:nvSpPr>
        <p:spPr bwMode="auto">
          <a:xfrm>
            <a:off x="12496800" y="6705600"/>
            <a:ext cx="838200" cy="685800"/>
          </a:xfrm>
          <a:prstGeom prst="rect">
            <a:avLst/>
          </a:prstGeom>
          <a:solidFill>
            <a:srgbClr val="FF00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2" name="Arrondir un rectangle avec un coin du même côté 1"/>
          <p:cNvSpPr/>
          <p:nvPr/>
        </p:nvSpPr>
        <p:spPr bwMode="auto">
          <a:xfrm rot="16200000">
            <a:off x="266701" y="876299"/>
            <a:ext cx="7543800" cy="6553201"/>
          </a:xfrm>
          <a:prstGeom prst="round2SameRect">
            <a:avLst/>
          </a:prstGeom>
          <a:gradFill flip="none" rotWithShape="1">
            <a:gsLst>
              <a:gs pos="34000">
                <a:schemeClr val="bg1">
                  <a:lumMod val="75000"/>
                </a:schemeClr>
              </a:gs>
              <a:gs pos="95000">
                <a:schemeClr val="tx1"/>
              </a:gs>
            </a:gsLst>
            <a:path path="circle">
              <a:fillToRect l="50000" t="50000" r="50000" b="50000"/>
            </a:path>
            <a:tileRect/>
          </a:gradFill>
          <a:ln w="38100" cap="flat" cmpd="sng" algn="ctr">
            <a:solidFill>
              <a:schemeClr val="bg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9" name="Rectangle 8"/>
          <p:cNvSpPr/>
          <p:nvPr/>
        </p:nvSpPr>
        <p:spPr bwMode="auto">
          <a:xfrm>
            <a:off x="914400" y="1600200"/>
            <a:ext cx="381000" cy="762000"/>
          </a:xfrm>
          <a:prstGeom prst="rect">
            <a:avLst/>
          </a:prstGeom>
          <a:solidFill>
            <a:srgbClr val="7030A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10" name="Rectangle 9"/>
          <p:cNvSpPr/>
          <p:nvPr/>
        </p:nvSpPr>
        <p:spPr bwMode="auto">
          <a:xfrm>
            <a:off x="914400" y="2286000"/>
            <a:ext cx="381000" cy="838200"/>
          </a:xfrm>
          <a:prstGeom prst="rect">
            <a:avLst/>
          </a:prstGeom>
          <a:solidFill>
            <a:srgbClr val="00B05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11" name="Rectangle 10"/>
          <p:cNvSpPr/>
          <p:nvPr/>
        </p:nvSpPr>
        <p:spPr bwMode="auto">
          <a:xfrm>
            <a:off x="914400" y="2971800"/>
            <a:ext cx="381000" cy="762000"/>
          </a:xfrm>
          <a:prstGeom prst="rect">
            <a:avLst/>
          </a:prstGeom>
          <a:solidFill>
            <a:srgbClr val="FFFF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14" name="Vague 13"/>
          <p:cNvSpPr/>
          <p:nvPr/>
        </p:nvSpPr>
        <p:spPr bwMode="auto">
          <a:xfrm>
            <a:off x="6858000" y="11430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5" name="Vague 14"/>
          <p:cNvSpPr/>
          <p:nvPr/>
        </p:nvSpPr>
        <p:spPr bwMode="auto">
          <a:xfrm>
            <a:off x="6858000" y="1600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6" name="Vague 15"/>
          <p:cNvSpPr/>
          <p:nvPr/>
        </p:nvSpPr>
        <p:spPr bwMode="auto">
          <a:xfrm>
            <a:off x="6858000" y="2057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7" name="Vague 16"/>
          <p:cNvSpPr/>
          <p:nvPr/>
        </p:nvSpPr>
        <p:spPr bwMode="auto">
          <a:xfrm>
            <a:off x="6858000" y="2590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8" name="Vague 17"/>
          <p:cNvSpPr/>
          <p:nvPr/>
        </p:nvSpPr>
        <p:spPr bwMode="auto">
          <a:xfrm>
            <a:off x="6858000" y="30480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9" name="Vague 18"/>
          <p:cNvSpPr/>
          <p:nvPr/>
        </p:nvSpPr>
        <p:spPr bwMode="auto">
          <a:xfrm>
            <a:off x="6858000" y="3505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0" name="Vague 19"/>
          <p:cNvSpPr/>
          <p:nvPr/>
        </p:nvSpPr>
        <p:spPr bwMode="auto">
          <a:xfrm>
            <a:off x="6858000" y="3962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1" name="Vague 20"/>
          <p:cNvSpPr/>
          <p:nvPr/>
        </p:nvSpPr>
        <p:spPr bwMode="auto">
          <a:xfrm>
            <a:off x="6858000" y="4419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2" name="Vague 21"/>
          <p:cNvSpPr/>
          <p:nvPr/>
        </p:nvSpPr>
        <p:spPr bwMode="auto">
          <a:xfrm>
            <a:off x="6858000" y="4876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3" name="Vague 22"/>
          <p:cNvSpPr/>
          <p:nvPr/>
        </p:nvSpPr>
        <p:spPr bwMode="auto">
          <a:xfrm>
            <a:off x="6858000" y="5410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4" name="Vague 23"/>
          <p:cNvSpPr/>
          <p:nvPr/>
        </p:nvSpPr>
        <p:spPr bwMode="auto">
          <a:xfrm>
            <a:off x="6858000" y="5867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5" name="Vague 24"/>
          <p:cNvSpPr/>
          <p:nvPr/>
        </p:nvSpPr>
        <p:spPr bwMode="auto">
          <a:xfrm>
            <a:off x="6858000" y="6324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6" name="Vague 25"/>
          <p:cNvSpPr/>
          <p:nvPr/>
        </p:nvSpPr>
        <p:spPr bwMode="auto">
          <a:xfrm>
            <a:off x="6858000" y="6781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8" name="Rectangle 27">
            <a:hlinkClick r:id="" action="ppaction://hlinkshowjump?jump=nextslide">
              <a:snd r:embed="rId2" name="breeze.wav"/>
            </a:hlinkClick>
          </p:cNvPr>
          <p:cNvSpPr/>
          <p:nvPr/>
        </p:nvSpPr>
        <p:spPr bwMode="auto">
          <a:xfrm>
            <a:off x="12954000" y="6019800"/>
            <a:ext cx="381000" cy="762000"/>
          </a:xfrm>
          <a:prstGeom prst="rect">
            <a:avLst/>
          </a:prstGeom>
          <a:solidFill>
            <a:srgbClr val="FFFF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29" name="Rectangle 28"/>
          <p:cNvSpPr/>
          <p:nvPr/>
        </p:nvSpPr>
        <p:spPr bwMode="auto">
          <a:xfrm>
            <a:off x="914400" y="5334000"/>
            <a:ext cx="381000" cy="838200"/>
          </a:xfrm>
          <a:prstGeom prst="rect">
            <a:avLst/>
          </a:prstGeom>
          <a:solidFill>
            <a:srgbClr val="00B05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30" name="Rectangle 29"/>
          <p:cNvSpPr/>
          <p:nvPr/>
        </p:nvSpPr>
        <p:spPr bwMode="auto">
          <a:xfrm>
            <a:off x="914400" y="4800600"/>
            <a:ext cx="381000" cy="762000"/>
          </a:xfrm>
          <a:prstGeom prst="rect">
            <a:avLst/>
          </a:prstGeom>
          <a:solidFill>
            <a:srgbClr val="7030A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31" name="Rectangle 30"/>
          <p:cNvSpPr/>
          <p:nvPr/>
        </p:nvSpPr>
        <p:spPr bwMode="auto">
          <a:xfrm>
            <a:off x="914400" y="4267200"/>
            <a:ext cx="381000" cy="685800"/>
          </a:xfrm>
          <a:prstGeom prst="rect">
            <a:avLst/>
          </a:prstGeom>
          <a:solidFill>
            <a:srgbClr val="FFC0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32" name="Rectangle 31"/>
          <p:cNvSpPr/>
          <p:nvPr/>
        </p:nvSpPr>
        <p:spPr bwMode="auto">
          <a:xfrm>
            <a:off x="914400" y="3657600"/>
            <a:ext cx="381000" cy="685800"/>
          </a:xfrm>
          <a:prstGeom prst="rect">
            <a:avLst/>
          </a:prstGeom>
          <a:solidFill>
            <a:srgbClr val="FF00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8" name="Rectangle 7"/>
          <p:cNvSpPr/>
          <p:nvPr/>
        </p:nvSpPr>
        <p:spPr bwMode="auto">
          <a:xfrm>
            <a:off x="914400" y="990600"/>
            <a:ext cx="838200" cy="685800"/>
          </a:xfrm>
          <a:prstGeom prst="rect">
            <a:avLst/>
          </a:prstGeom>
          <a:solidFill>
            <a:srgbClr val="FFC0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27" name="Arrondir un rectangle avec un coin du même côté 26"/>
          <p:cNvSpPr/>
          <p:nvPr/>
        </p:nvSpPr>
        <p:spPr bwMode="auto">
          <a:xfrm rot="5400000" flipH="1">
            <a:off x="6819900" y="1333501"/>
            <a:ext cx="6705600" cy="5715000"/>
          </a:xfrm>
          <a:prstGeom prst="round2SameRect">
            <a:avLst/>
          </a:prstGeom>
          <a:gradFill>
            <a:gsLst>
              <a:gs pos="11000">
                <a:schemeClr val="bg2">
                  <a:lumMod val="20000"/>
                  <a:lumOff val="80000"/>
                </a:schemeClr>
              </a:gs>
              <a:gs pos="89000">
                <a:schemeClr val="accent3"/>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34" name="Ellipse 33"/>
          <p:cNvSpPr/>
          <p:nvPr/>
        </p:nvSpPr>
        <p:spPr bwMode="auto">
          <a:xfrm>
            <a:off x="13944600" y="4343400"/>
            <a:ext cx="381000" cy="22860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203200" h="190500"/>
            <a:bevelB w="203200" h="222250"/>
          </a:sp3d>
          <a:extLst>
            <a:ext uri="{AF507438-7753-43E0-B8FC-AC1667EBCBE1}"/>
          </a:extLst>
        </p:spPr>
        <p:txBody>
          <a:bodyPr/>
          <a:lstStyle/>
          <a:p>
            <a:pPr defTabSz="1254125">
              <a:defRPr/>
            </a:pPr>
            <a:endParaRPr lang="fr-FR">
              <a:cs typeface="+mn-cs"/>
            </a:endParaRPr>
          </a:p>
        </p:txBody>
      </p:sp>
      <p:sp>
        <p:nvSpPr>
          <p:cNvPr id="6" name="Arrondir un rectangle avec un coin du même côté 5"/>
          <p:cNvSpPr/>
          <p:nvPr/>
        </p:nvSpPr>
        <p:spPr bwMode="auto">
          <a:xfrm rot="16200000">
            <a:off x="895350" y="1162050"/>
            <a:ext cx="6705600" cy="6057900"/>
          </a:xfrm>
          <a:prstGeom prst="round2SameRect">
            <a:avLst/>
          </a:prstGeom>
          <a:gradFill>
            <a:gsLst>
              <a:gs pos="11000">
                <a:schemeClr val="bg2">
                  <a:lumMod val="20000"/>
                  <a:lumOff val="80000"/>
                </a:schemeClr>
              </a:gs>
              <a:gs pos="89000">
                <a:schemeClr val="accent3"/>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9783" name="ZoneTexte 36"/>
          <p:cNvSpPr txBox="1">
            <a:spLocks noChangeArrowheads="1"/>
          </p:cNvSpPr>
          <p:nvPr/>
        </p:nvSpPr>
        <p:spPr bwMode="auto">
          <a:xfrm>
            <a:off x="8077200" y="4038600"/>
            <a:ext cx="4876800" cy="2862322"/>
          </a:xfrm>
          <a:prstGeom prst="rect">
            <a:avLst/>
          </a:prstGeom>
          <a:noFill/>
          <a:ln w="9525">
            <a:noFill/>
            <a:miter lim="800000"/>
            <a:headEnd/>
            <a:tailEnd/>
          </a:ln>
        </p:spPr>
        <p:txBody>
          <a:bodyPr>
            <a:spAutoFit/>
          </a:bodyPr>
          <a:lstStyle/>
          <a:p>
            <a:r>
              <a:rPr lang="fr-FR" sz="3600" b="1" dirty="0">
                <a:latin typeface="Monotype Corsiva" pitchFamily="66" charset="0"/>
              </a:rPr>
              <a:t>Nom:</a:t>
            </a:r>
            <a:r>
              <a:rPr lang="fr-FR" sz="3600" dirty="0">
                <a:latin typeface="Monotype Corsiva" pitchFamily="66" charset="0"/>
              </a:rPr>
              <a:t>  Alexandra </a:t>
            </a:r>
          </a:p>
          <a:p>
            <a:pPr algn="just"/>
            <a:r>
              <a:rPr lang="fr-FR" sz="3600" b="1" dirty="0" smtClean="0">
                <a:latin typeface="Monotype Corsiva" pitchFamily="66" charset="0"/>
              </a:rPr>
              <a:t>Mobile</a:t>
            </a:r>
            <a:r>
              <a:rPr lang="fr-FR" sz="3600" dirty="0">
                <a:latin typeface="Monotype Corsiva" pitchFamily="66" charset="0"/>
              </a:rPr>
              <a:t>: Elle me déteste depuis qu’elle m’a vu essuyer mes vitres avec un </a:t>
            </a:r>
            <a:r>
              <a:rPr lang="fr-FR" sz="3600" dirty="0" err="1">
                <a:latin typeface="Monotype Corsiva" pitchFamily="66" charset="0"/>
              </a:rPr>
              <a:t>T-Shirt</a:t>
            </a:r>
            <a:r>
              <a:rPr lang="fr-FR" sz="3600" dirty="0">
                <a:latin typeface="Monotype Corsiva" pitchFamily="66" charset="0"/>
              </a:rPr>
              <a:t> qu’elle venait de m’ offrir.</a:t>
            </a:r>
          </a:p>
        </p:txBody>
      </p:sp>
      <p:sp>
        <p:nvSpPr>
          <p:cNvPr id="38" name="Vague 37"/>
          <p:cNvSpPr/>
          <p:nvPr/>
        </p:nvSpPr>
        <p:spPr bwMode="auto">
          <a:xfrm>
            <a:off x="7010400" y="1295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39" name="Vague 38"/>
          <p:cNvSpPr/>
          <p:nvPr/>
        </p:nvSpPr>
        <p:spPr bwMode="auto">
          <a:xfrm>
            <a:off x="7010400" y="1752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0" name="Vague 39"/>
          <p:cNvSpPr/>
          <p:nvPr/>
        </p:nvSpPr>
        <p:spPr bwMode="auto">
          <a:xfrm>
            <a:off x="7010400" y="2209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1" name="Vague 40"/>
          <p:cNvSpPr/>
          <p:nvPr/>
        </p:nvSpPr>
        <p:spPr bwMode="auto">
          <a:xfrm>
            <a:off x="7010400" y="2743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2" name="Vague 41"/>
          <p:cNvSpPr/>
          <p:nvPr/>
        </p:nvSpPr>
        <p:spPr bwMode="auto">
          <a:xfrm>
            <a:off x="7010400" y="3200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3" name="Vague 42"/>
          <p:cNvSpPr/>
          <p:nvPr/>
        </p:nvSpPr>
        <p:spPr bwMode="auto">
          <a:xfrm>
            <a:off x="7010400" y="3657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4" name="Vague 43"/>
          <p:cNvSpPr/>
          <p:nvPr/>
        </p:nvSpPr>
        <p:spPr bwMode="auto">
          <a:xfrm>
            <a:off x="7010400" y="4114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5" name="Vague 44"/>
          <p:cNvSpPr/>
          <p:nvPr/>
        </p:nvSpPr>
        <p:spPr bwMode="auto">
          <a:xfrm>
            <a:off x="7010400" y="45720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6" name="Vague 45"/>
          <p:cNvSpPr/>
          <p:nvPr/>
        </p:nvSpPr>
        <p:spPr bwMode="auto">
          <a:xfrm>
            <a:off x="7010400" y="5029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7" name="Vague 46"/>
          <p:cNvSpPr/>
          <p:nvPr/>
        </p:nvSpPr>
        <p:spPr bwMode="auto">
          <a:xfrm>
            <a:off x="7010400" y="5562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8" name="Vague 47"/>
          <p:cNvSpPr/>
          <p:nvPr/>
        </p:nvSpPr>
        <p:spPr bwMode="auto">
          <a:xfrm>
            <a:off x="7010400" y="6019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9" name="Vague 48"/>
          <p:cNvSpPr/>
          <p:nvPr/>
        </p:nvSpPr>
        <p:spPr bwMode="auto">
          <a:xfrm>
            <a:off x="7010400" y="64770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50" name="Vague 49"/>
          <p:cNvSpPr/>
          <p:nvPr/>
        </p:nvSpPr>
        <p:spPr bwMode="auto">
          <a:xfrm>
            <a:off x="7010400" y="6934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pic>
        <p:nvPicPr>
          <p:cNvPr id="52" name="Image 51" descr="FI02.png"/>
          <p:cNvPicPr>
            <a:picLocks noChangeAspect="1"/>
          </p:cNvPicPr>
          <p:nvPr/>
        </p:nvPicPr>
        <p:blipFill>
          <a:blip r:embed="rId3" cstate="print"/>
          <a:stretch>
            <a:fillRect/>
          </a:stretch>
        </p:blipFill>
        <p:spPr>
          <a:xfrm>
            <a:off x="9144000" y="1143000"/>
            <a:ext cx="2438400" cy="2438400"/>
          </a:xfrm>
          <a:prstGeom prst="rect">
            <a:avLst/>
          </a:prstGeom>
        </p:spPr>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hlinkClick r:id="rId2" action="ppaction://hlinksldjump"/>
          </p:cNvPr>
          <p:cNvSpPr txBox="1">
            <a:spLocks noChangeArrowheads="1"/>
          </p:cNvSpPr>
          <p:nvPr/>
        </p:nvSpPr>
        <p:spPr bwMode="auto">
          <a:xfrm>
            <a:off x="10210800" y="7398603"/>
            <a:ext cx="4419600" cy="830997"/>
          </a:xfrm>
          <a:prstGeom prst="rect">
            <a:avLst/>
          </a:prstGeom>
          <a:noFill/>
          <a:ln w="12700">
            <a:noFill/>
            <a:miter lim="800000"/>
            <a:headEnd/>
            <a:tailEnd/>
          </a:ln>
          <a:effectLst/>
        </p:spPr>
        <p:txBody>
          <a:bodyPr>
            <a:spAutoFit/>
          </a:bodyPr>
          <a:lstStyle/>
          <a:p>
            <a:pPr algn="ctr" defTabSz="1254125">
              <a:spcBef>
                <a:spcPct val="50000"/>
              </a:spcBef>
              <a:defRPr/>
            </a:pPr>
            <a:r>
              <a:rPr lang="fr-FR" sz="2400" dirty="0">
                <a:ln w="10160">
                  <a:solidFill>
                    <a:schemeClr val="accent1"/>
                  </a:solidFill>
                  <a:prstDash val="solid"/>
                </a:ln>
                <a:solidFill>
                  <a:srgbClr val="FF0000"/>
                </a:solidFill>
                <a:effectLst>
                  <a:outerShdw blurRad="38100" dist="32000" dir="5400000" algn="tl">
                    <a:srgbClr val="000000">
                      <a:alpha val="30000"/>
                    </a:srgbClr>
                  </a:outerShdw>
                </a:effectLst>
                <a:latin typeface="Courier New" pitchFamily="49" charset="0"/>
                <a:cs typeface="+mn-cs"/>
              </a:rPr>
              <a:t>Aller dans la salle d’identification</a:t>
            </a:r>
          </a:p>
        </p:txBody>
      </p:sp>
      <p:pic>
        <p:nvPicPr>
          <p:cNvPr id="72707" name="Image 4" descr="Loupe.png"/>
          <p:cNvPicPr>
            <a:picLocks noChangeAspect="1"/>
          </p:cNvPicPr>
          <p:nvPr/>
        </p:nvPicPr>
        <p:blipFill>
          <a:blip r:embed="rId3" cstate="print"/>
          <a:srcRect/>
          <a:stretch>
            <a:fillRect/>
          </a:stretch>
        </p:blipFill>
        <p:spPr bwMode="auto">
          <a:xfrm>
            <a:off x="-609600" y="2057400"/>
            <a:ext cx="2833687" cy="2528888"/>
          </a:xfrm>
          <a:prstGeom prst="rect">
            <a:avLst/>
          </a:prstGeom>
          <a:noFill/>
          <a:ln w="9525">
            <a:noFill/>
            <a:miter lim="800000"/>
            <a:headEnd/>
            <a:tailEnd/>
          </a:ln>
        </p:spPr>
      </p:pic>
      <p:sp>
        <p:nvSpPr>
          <p:cNvPr id="5" name="ZoneTexte 4"/>
          <p:cNvSpPr txBox="1"/>
          <p:nvPr/>
        </p:nvSpPr>
        <p:spPr>
          <a:xfrm>
            <a:off x="0" y="0"/>
            <a:ext cx="14630400" cy="584775"/>
          </a:xfrm>
          <a:prstGeom prst="rect">
            <a:avLst/>
          </a:prstGeom>
          <a:noFill/>
        </p:spPr>
        <p:txBody>
          <a:bodyPr wrap="square" rtlCol="0">
            <a:spAutoFit/>
          </a:bodyPr>
          <a:lstStyle/>
          <a:p>
            <a:r>
              <a:rPr lang="fr-FR" sz="3200" i="1" dirty="0" smtClean="0">
                <a:solidFill>
                  <a:schemeClr val="bg1"/>
                </a:solidFill>
                <a:latin typeface="Andalus" pitchFamily="18" charset="-78"/>
                <a:cs typeface="Andalus" pitchFamily="18" charset="-78"/>
              </a:rPr>
              <a:t>Clique sur la loupe. </a:t>
            </a:r>
            <a:endParaRPr lang="fr-FR" sz="3200" i="1" dirty="0">
              <a:solidFill>
                <a:schemeClr val="bg1"/>
              </a:solidFill>
              <a:latin typeface="Andalus" pitchFamily="18" charset="-78"/>
              <a:cs typeface="Andalus" pitchFamily="18" charset="-78"/>
            </a:endParaRPr>
          </a:p>
        </p:txBody>
      </p:sp>
      <p:sp>
        <p:nvSpPr>
          <p:cNvPr id="7" name="ZoneTexte 6"/>
          <p:cNvSpPr txBox="1"/>
          <p:nvPr/>
        </p:nvSpPr>
        <p:spPr>
          <a:xfrm>
            <a:off x="1676400" y="2514600"/>
            <a:ext cx="12954000" cy="846386"/>
          </a:xfrm>
          <a:prstGeom prst="rect">
            <a:avLst/>
          </a:prstGeom>
          <a:noFill/>
        </p:spPr>
        <p:txBody>
          <a:bodyPr wrap="square" rtlCol="0">
            <a:spAutoFit/>
          </a:bodyPr>
          <a:lstStyle/>
          <a:p>
            <a:pPr algn="ctr" defTabSz="1254125">
              <a:spcBef>
                <a:spcPct val="50000"/>
              </a:spcBef>
              <a:defRPr/>
            </a:pPr>
            <a:r>
              <a:rPr lang="fr-FR" sz="2400" b="1" dirty="0" smtClean="0"/>
              <a:t>Bravo, tu es arrivé(e) jusqu’ici, tu mérites de savoir que Elodie n’est  pas la tueuse.</a:t>
            </a:r>
          </a:p>
          <a:p>
            <a:endParaRPr lang="fr-FR" dirty="0"/>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72707"/>
                    </p:tgtEl>
                  </p:cond>
                </p:stCondLst>
                <p:endSync evt="end" delay="0">
                  <p:rtn val="all"/>
                </p:endSync>
                <p:childTnLst>
                  <p:par>
                    <p:cTn id="3" fill="hold">
                      <p:stCondLst>
                        <p:cond delay="0"/>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38889E-7 1.35802E-6 L 0.93967 0.00386 " pathEditMode="relative" rAng="0" ptsTypes="AA">
                                      <p:cBhvr>
                                        <p:cTn id="6" dur="5000" fill="hold"/>
                                        <p:tgtEl>
                                          <p:spTgt spid="72707"/>
                                        </p:tgtEl>
                                        <p:attrNameLst>
                                          <p:attrName>ppt_x</p:attrName>
                                          <p:attrName>ppt_y</p:attrName>
                                        </p:attrNameLst>
                                      </p:cBhvr>
                                      <p:rCtr x="470" y="2"/>
                                    </p:animMotion>
                                  </p:childTnLst>
                                </p:cTn>
                              </p:par>
                            </p:childTnLst>
                          </p:cTn>
                        </p:par>
                      </p:childTnLst>
                    </p:cTn>
                  </p:par>
                </p:childTnLst>
              </p:cTn>
              <p:nextCondLst>
                <p:cond evt="onClick" delay="0">
                  <p:tgtEl>
                    <p:spTgt spid="72707"/>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0" y="1676400"/>
            <a:ext cx="14630400" cy="1100301"/>
          </a:xfrm>
          <a:prstGeom prst="rect">
            <a:avLst/>
          </a:prstGeom>
          <a:noFill/>
          <a:ln w="9525">
            <a:noFill/>
            <a:miter lim="800000"/>
            <a:headEnd/>
            <a:tailEnd/>
          </a:ln>
          <a:effectLst/>
        </p:spPr>
        <p:txBody>
          <a:bodyPr>
            <a:spAutoFit/>
          </a:bodyPr>
          <a:lstStyle/>
          <a:p>
            <a:pPr algn="ctr" defTabSz="1254125">
              <a:spcBef>
                <a:spcPct val="50000"/>
              </a:spcBef>
              <a:defRPr/>
            </a:pPr>
            <a:endParaRPr lang="fr-FR" sz="2800" b="1" dirty="0">
              <a:solidFill>
                <a:schemeClr val="bg1"/>
              </a:solidFill>
              <a:effectLst>
                <a:reflection blurRad="6350" stA="50000" endA="300" endPos="50000" dist="29997" dir="5400000" sy="-100000" algn="bl" rotWithShape="0"/>
              </a:effectLst>
              <a:latin typeface="Courier New" pitchFamily="49" charset="0"/>
              <a:cs typeface="+mn-cs"/>
            </a:endParaRPr>
          </a:p>
          <a:p>
            <a:pPr algn="just" defTabSz="1254125">
              <a:spcBef>
                <a:spcPct val="50000"/>
              </a:spcBef>
              <a:defRPr/>
            </a:pPr>
            <a:r>
              <a:rPr lang="fr-FR" b="1" dirty="0">
                <a:solidFill>
                  <a:schemeClr val="bg1"/>
                </a:solidFill>
                <a:latin typeface="Courier New" pitchFamily="49" charset="0"/>
                <a:cs typeface="+mn-cs"/>
              </a:rPr>
              <a:t>. </a:t>
            </a:r>
          </a:p>
        </p:txBody>
      </p:sp>
      <p:sp>
        <p:nvSpPr>
          <p:cNvPr id="12" name="Text Box 4">
            <a:hlinkClick r:id="" action="ppaction://hlinkshowjump?jump=nextslide"/>
          </p:cNvPr>
          <p:cNvSpPr txBox="1">
            <a:spLocks noChangeArrowheads="1"/>
          </p:cNvSpPr>
          <p:nvPr/>
        </p:nvSpPr>
        <p:spPr bwMode="auto">
          <a:xfrm>
            <a:off x="10210800" y="7767935"/>
            <a:ext cx="4419600" cy="461665"/>
          </a:xfrm>
          <a:prstGeom prst="rect">
            <a:avLst/>
          </a:prstGeom>
          <a:noFill/>
          <a:ln w="12700">
            <a:noFill/>
            <a:miter lim="800000"/>
            <a:headEnd/>
            <a:tailEnd/>
          </a:ln>
          <a:effectLst/>
        </p:spPr>
        <p:txBody>
          <a:bodyPr>
            <a:spAutoFit/>
          </a:bodyPr>
          <a:lstStyle/>
          <a:p>
            <a:pPr algn="ctr" defTabSz="1254125">
              <a:spcBef>
                <a:spcPct val="50000"/>
              </a:spcBef>
              <a:defRPr/>
            </a:pPr>
            <a:r>
              <a:rPr lang="fr-FR" sz="2400" dirty="0">
                <a:ln w="10160">
                  <a:solidFill>
                    <a:schemeClr val="accent1"/>
                  </a:solidFill>
                  <a:prstDash val="solid"/>
                </a:ln>
                <a:solidFill>
                  <a:srgbClr val="FFFFFF"/>
                </a:solidFill>
                <a:effectLst>
                  <a:outerShdw blurRad="38100" dist="32000" dir="5400000" algn="tl">
                    <a:srgbClr val="000000">
                      <a:alpha val="30000"/>
                    </a:srgbClr>
                  </a:outerShdw>
                </a:effectLst>
                <a:latin typeface="Courier New" pitchFamily="49" charset="0"/>
                <a:cs typeface="+mn-cs"/>
              </a:rPr>
              <a:t>Démarrer l’exercice.</a:t>
            </a:r>
          </a:p>
        </p:txBody>
      </p:sp>
      <p:sp>
        <p:nvSpPr>
          <p:cNvPr id="13" name="Text Box 4"/>
          <p:cNvSpPr txBox="1">
            <a:spLocks noChangeArrowheads="1"/>
          </p:cNvSpPr>
          <p:nvPr/>
        </p:nvSpPr>
        <p:spPr bwMode="auto">
          <a:xfrm>
            <a:off x="0" y="0"/>
            <a:ext cx="14630400" cy="1569660"/>
          </a:xfrm>
          <a:prstGeom prst="rect">
            <a:avLst/>
          </a:prstGeom>
          <a:noFill/>
          <a:ln w="9525">
            <a:noFill/>
            <a:miter lim="800000"/>
            <a:headEnd/>
            <a:tailEnd/>
          </a:ln>
          <a:effectLst/>
        </p:spPr>
        <p:txBody>
          <a:bodyPr>
            <a:spAutoFit/>
          </a:bodyPr>
          <a:lstStyle/>
          <a:p>
            <a:pPr algn="ctr" defTabSz="1254125">
              <a:spcBef>
                <a:spcPct val="50000"/>
              </a:spcBef>
              <a:defRPr/>
            </a:pPr>
            <a:r>
              <a:rPr lang="fr-F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Orthographe</a:t>
            </a:r>
            <a:endParaRPr lang="fr-F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endParaRPr>
          </a:p>
          <a:p>
            <a:pPr algn="ctr" defTabSz="1254125">
              <a:spcBef>
                <a:spcPct val="50000"/>
              </a:spcBef>
              <a:defRPr/>
            </a:pPr>
            <a:endParaRPr lang="fr-FR" sz="2800" b="1" dirty="0">
              <a:solidFill>
                <a:schemeClr val="bg1"/>
              </a:solidFill>
              <a:effectLst>
                <a:reflection blurRad="6350" stA="50000" endA="300" endPos="50000" dist="29997" dir="5400000" sy="-100000" algn="bl" rotWithShape="0"/>
              </a:effectLst>
              <a:latin typeface="Courier New" pitchFamily="49" charset="0"/>
              <a:cs typeface="+mn-cs"/>
            </a:endParaRPr>
          </a:p>
        </p:txBody>
      </p:sp>
      <p:sp>
        <p:nvSpPr>
          <p:cNvPr id="5" name="Text Box 4"/>
          <p:cNvSpPr txBox="1">
            <a:spLocks noChangeArrowheads="1"/>
          </p:cNvSpPr>
          <p:nvPr/>
        </p:nvSpPr>
        <p:spPr bwMode="auto">
          <a:xfrm>
            <a:off x="0" y="1676400"/>
            <a:ext cx="14630400" cy="4178067"/>
          </a:xfrm>
          <a:prstGeom prst="rect">
            <a:avLst/>
          </a:prstGeom>
          <a:noFill/>
          <a:ln w="9525">
            <a:noFill/>
            <a:miter lim="800000"/>
            <a:headEnd/>
            <a:tailEnd/>
          </a:ln>
          <a:effectLst/>
        </p:spPr>
        <p:txBody>
          <a:bodyPr>
            <a:spAutoFit/>
          </a:bodyPr>
          <a:lstStyle/>
          <a:p>
            <a:pPr algn="ctr" defTabSz="1254125">
              <a:spcBef>
                <a:spcPct val="50000"/>
              </a:spcBef>
              <a:defRPr/>
            </a:pPr>
            <a:endParaRPr lang="fr-FR" sz="2800" b="1" dirty="0">
              <a:solidFill>
                <a:schemeClr val="bg1"/>
              </a:solidFill>
              <a:effectLst>
                <a:reflection blurRad="6350" stA="50000" endA="300" endPos="50000" dist="29997" dir="5400000" sy="-100000" algn="bl" rotWithShape="0"/>
              </a:effectLst>
              <a:latin typeface="Courier New" pitchFamily="49" charset="0"/>
              <a:cs typeface="+mn-cs"/>
            </a:endParaRPr>
          </a:p>
          <a:p>
            <a:pPr algn="just" defTabSz="1254125">
              <a:spcBef>
                <a:spcPct val="50000"/>
              </a:spcBef>
              <a:defRPr/>
            </a:pPr>
            <a:r>
              <a:rPr lang="fr-FR" b="1" dirty="0">
                <a:solidFill>
                  <a:schemeClr val="bg1"/>
                </a:solidFill>
                <a:latin typeface="Courier New" pitchFamily="49" charset="0"/>
                <a:cs typeface="+mn-cs"/>
              </a:rPr>
              <a:t>Lis le texte qui suit. Parfois, tu verras qu’il </a:t>
            </a:r>
            <a:r>
              <a:rPr lang="fr-FR" b="1" dirty="0" smtClean="0">
                <a:solidFill>
                  <a:schemeClr val="bg1"/>
                </a:solidFill>
                <a:latin typeface="Courier New" pitchFamily="49" charset="0"/>
                <a:cs typeface="+mn-cs"/>
              </a:rPr>
              <a:t>manque </a:t>
            </a:r>
            <a:r>
              <a:rPr lang="fr-FR" b="1" dirty="0">
                <a:solidFill>
                  <a:schemeClr val="bg1"/>
                </a:solidFill>
                <a:latin typeface="Courier New" pitchFamily="49" charset="0"/>
                <a:cs typeface="+mn-cs"/>
              </a:rPr>
              <a:t>des mots.</a:t>
            </a:r>
          </a:p>
          <a:p>
            <a:pPr algn="just" defTabSz="1254125">
              <a:spcBef>
                <a:spcPct val="50000"/>
              </a:spcBef>
              <a:defRPr/>
            </a:pPr>
            <a:endParaRPr lang="fr-FR" b="1" dirty="0">
              <a:solidFill>
                <a:schemeClr val="bg1"/>
              </a:solidFill>
              <a:latin typeface="Courier New" pitchFamily="49" charset="0"/>
              <a:cs typeface="+mn-cs"/>
            </a:endParaRPr>
          </a:p>
          <a:p>
            <a:pPr algn="just" defTabSz="1254125">
              <a:spcBef>
                <a:spcPct val="50000"/>
              </a:spcBef>
              <a:defRPr/>
            </a:pPr>
            <a:r>
              <a:rPr lang="fr-FR" b="1" dirty="0" smtClean="0">
                <a:solidFill>
                  <a:schemeClr val="bg1"/>
                </a:solidFill>
                <a:latin typeface="Courier New" pitchFamily="49" charset="0"/>
                <a:cs typeface="+mn-cs"/>
              </a:rPr>
              <a:t>Clique alors sur </a:t>
            </a:r>
            <a:r>
              <a:rPr lang="fr-FR" b="1" dirty="0">
                <a:solidFill>
                  <a:schemeClr val="bg1"/>
                </a:solidFill>
                <a:latin typeface="Courier New" pitchFamily="49" charset="0"/>
                <a:cs typeface="+mn-cs"/>
              </a:rPr>
              <a:t>les rectangles noirs pour faire défiler les différentes orthographes des mots manquants.</a:t>
            </a:r>
          </a:p>
          <a:p>
            <a:pPr algn="just" defTabSz="1254125">
              <a:spcBef>
                <a:spcPct val="50000"/>
              </a:spcBef>
              <a:defRPr/>
            </a:pPr>
            <a:endParaRPr lang="fr-FR" b="1" dirty="0">
              <a:solidFill>
                <a:schemeClr val="bg1"/>
              </a:solidFill>
              <a:latin typeface="Courier New" pitchFamily="49" charset="0"/>
              <a:cs typeface="+mn-cs"/>
            </a:endParaRPr>
          </a:p>
          <a:p>
            <a:pPr algn="just" defTabSz="1254125">
              <a:spcBef>
                <a:spcPct val="50000"/>
              </a:spcBef>
              <a:defRPr/>
            </a:pPr>
            <a:r>
              <a:rPr lang="fr-FR" b="1" dirty="0">
                <a:solidFill>
                  <a:schemeClr val="bg1"/>
                </a:solidFill>
                <a:latin typeface="Courier New" pitchFamily="49" charset="0"/>
                <a:cs typeface="+mn-cs"/>
              </a:rPr>
              <a:t>Clique ensuite sur le bouton « vérifier ». Si tu as trouvé la bonne orthographe, les mots s’allumeront en vert, sinon ils </a:t>
            </a:r>
            <a:r>
              <a:rPr lang="fr-FR" b="1" dirty="0" smtClean="0">
                <a:solidFill>
                  <a:schemeClr val="bg1"/>
                </a:solidFill>
                <a:latin typeface="Courier New" pitchFamily="49" charset="0"/>
                <a:cs typeface="+mn-cs"/>
              </a:rPr>
              <a:t>seront </a:t>
            </a:r>
            <a:r>
              <a:rPr lang="fr-FR" b="1" dirty="0">
                <a:solidFill>
                  <a:schemeClr val="bg1"/>
                </a:solidFill>
                <a:latin typeface="Courier New" pitchFamily="49" charset="0"/>
                <a:cs typeface="+mn-cs"/>
              </a:rPr>
              <a:t>bleus.  </a:t>
            </a:r>
          </a:p>
        </p:txBody>
      </p:sp>
    </p:spTree>
  </p:cSld>
  <p:clrMapOvr>
    <a:masterClrMapping/>
  </p:clrMapOvr>
  <p:transition advClick="0"/>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1"/>
          <p:cNvSpPr>
            <a:spLocks noChangeArrowheads="1"/>
          </p:cNvSpPr>
          <p:nvPr/>
        </p:nvSpPr>
        <p:spPr bwMode="auto">
          <a:xfrm>
            <a:off x="0" y="0"/>
            <a:ext cx="14630400" cy="7878763"/>
          </a:xfrm>
          <a:prstGeom prst="rect">
            <a:avLst/>
          </a:prstGeom>
          <a:noFill/>
          <a:ln w="9525">
            <a:noFill/>
            <a:miter lim="800000"/>
            <a:headEnd/>
            <a:tailEnd/>
          </a:ln>
          <a:effectLst>
            <a:prstShdw prst="shdw18" dist="17961" dir="13500000">
              <a:schemeClr val="accent1">
                <a:gamma/>
                <a:shade val="60000"/>
                <a:invGamma/>
              </a:schemeClr>
            </a:prstShdw>
          </a:effectLst>
        </p:spPr>
        <p:txBody>
          <a:bodyPr anchor="ctr">
            <a:spAutoFit/>
          </a:bodyPr>
          <a:lstStyle/>
          <a:p>
            <a:pPr indent="449263" algn="ctr" eaLnBrk="0" hangingPunct="0">
              <a:defRPr/>
            </a:pPr>
            <a:r>
              <a:rPr lang="fr-FR" sz="3200" b="1" i="1" u="sng" dirty="0">
                <a:solidFill>
                  <a:schemeClr val="bg1"/>
                </a:solidFill>
                <a:latin typeface="Arial" pitchFamily="34" charset="0"/>
                <a:ea typeface="Times New Roman" pitchFamily="18" charset="0"/>
                <a:cs typeface="Arial" pitchFamily="34" charset="0"/>
              </a:rPr>
              <a:t>Enquête au cœur du SSEFIS.</a:t>
            </a:r>
          </a:p>
          <a:p>
            <a:pPr indent="449263" algn="ctr" eaLnBrk="0" hangingPunct="0">
              <a:defRPr/>
            </a:pPr>
            <a:endParaRPr lang="fr-FR" sz="1600" dirty="0">
              <a:solidFill>
                <a:schemeClr val="bg1"/>
              </a:solidFill>
              <a:latin typeface="Arial" pitchFamily="34" charset="0"/>
              <a:cs typeface="Arial" pitchFamily="34" charset="0"/>
            </a:endParaRPr>
          </a:p>
          <a:p>
            <a:pPr indent="449263" algn="ctr" eaLnBrk="0" hangingPunct="0">
              <a:defRPr/>
            </a:pPr>
            <a:endParaRPr lang="fr-FR" sz="1000" dirty="0">
              <a:solidFill>
                <a:schemeClr val="bg1"/>
              </a:solidFill>
              <a:latin typeface="Arial" pitchFamily="34" charset="0"/>
              <a:cs typeface="Arial" pitchFamily="34" charset="0"/>
            </a:endParaRPr>
          </a:p>
          <a:p>
            <a:pPr indent="449263" eaLnBrk="0" hangingPunct="0">
              <a:defRPr/>
            </a:pPr>
            <a:r>
              <a:rPr lang="fr-FR" sz="2800" dirty="0">
                <a:solidFill>
                  <a:schemeClr val="bg1"/>
                </a:solidFill>
                <a:latin typeface="Arial" pitchFamily="34" charset="0"/>
                <a:ea typeface="Times New Roman" pitchFamily="18" charset="0"/>
                <a:cs typeface="Arial" pitchFamily="34" charset="0"/>
              </a:rPr>
              <a:t>Jonas, instituteur spécialisé auprès d’                          sourds du SSEFIS de l’IRPA de Ronchin, est mort. </a:t>
            </a:r>
          </a:p>
          <a:p>
            <a:pPr indent="449263" eaLnBrk="0" hangingPunct="0">
              <a:defRPr/>
            </a:pPr>
            <a:endParaRPr lang="fr-FR" sz="2800" dirty="0">
              <a:solidFill>
                <a:schemeClr val="bg1"/>
              </a:solidFill>
              <a:latin typeface="Arial" pitchFamily="34" charset="0"/>
              <a:cs typeface="Arial" pitchFamily="34" charset="0"/>
            </a:endParaRPr>
          </a:p>
          <a:p>
            <a:pPr indent="449263" eaLnBrk="0" hangingPunct="0">
              <a:defRPr/>
            </a:pPr>
            <a:r>
              <a:rPr lang="fr-FR" sz="2800" dirty="0">
                <a:solidFill>
                  <a:schemeClr val="bg1"/>
                </a:solidFill>
                <a:latin typeface="Arial" pitchFamily="34" charset="0"/>
                <a:ea typeface="Times New Roman" pitchFamily="18" charset="0"/>
                <a:cs typeface="Arial" pitchFamily="34" charset="0"/>
              </a:rPr>
              <a:t> Grâce à l’adjonction de plusieurs facteurs, le médecin légiste a pu définir avec précision les                            de la mort : le décès résulte de la perforation du lobe temporal de l’hémisphère gauche du cerveau par un                             de 9 mm aux environs de 21H30. </a:t>
            </a:r>
          </a:p>
          <a:p>
            <a:pPr indent="449263" eaLnBrk="0" hangingPunct="0">
              <a:defRPr/>
            </a:pPr>
            <a:endParaRPr lang="fr-FR" sz="2800" dirty="0">
              <a:solidFill>
                <a:schemeClr val="bg1"/>
              </a:solidFill>
              <a:latin typeface="Arial" pitchFamily="34" charset="0"/>
              <a:cs typeface="Arial" pitchFamily="34" charset="0"/>
            </a:endParaRPr>
          </a:p>
          <a:p>
            <a:pPr indent="449263" eaLnBrk="0" hangingPunct="0">
              <a:defRPr/>
            </a:pPr>
            <a:r>
              <a:rPr lang="fr-FR" sz="2800" dirty="0">
                <a:solidFill>
                  <a:schemeClr val="bg1"/>
                </a:solidFill>
                <a:latin typeface="Arial" pitchFamily="34" charset="0"/>
                <a:ea typeface="Times New Roman" pitchFamily="18" charset="0"/>
                <a:cs typeface="Arial" pitchFamily="34" charset="0"/>
              </a:rPr>
              <a:t>Le procureur a présumé que l’enquête allait se dérouler dans des conditions spécifiques étant donné que la victime travaillait dans le domaine de la surdité. Il avait pleinement conscience que cette                             allait susciter un engouement important de la part des médias car le système éducatif et le monde du handicap sont des                           sensibles dans notre république. </a:t>
            </a:r>
          </a:p>
          <a:p>
            <a:pPr indent="449263" eaLnBrk="0" hangingPunct="0">
              <a:defRPr/>
            </a:pPr>
            <a:endParaRPr lang="fr-FR" sz="2800" dirty="0">
              <a:solidFill>
                <a:schemeClr val="bg1"/>
              </a:solidFill>
              <a:latin typeface="Arial" pitchFamily="34" charset="0"/>
              <a:cs typeface="Arial" pitchFamily="34" charset="0"/>
            </a:endParaRPr>
          </a:p>
          <a:p>
            <a:pPr indent="449263" eaLnBrk="0" hangingPunct="0">
              <a:defRPr/>
            </a:pPr>
            <a:r>
              <a:rPr lang="fr-FR" sz="2800" dirty="0">
                <a:solidFill>
                  <a:schemeClr val="bg1"/>
                </a:solidFill>
                <a:latin typeface="Arial" pitchFamily="34" charset="0"/>
                <a:ea typeface="Times New Roman" pitchFamily="18" charset="0"/>
                <a:cs typeface="Arial" pitchFamily="34" charset="0"/>
              </a:rPr>
              <a:t>Aussi, pour ne prendre aucun risque avec le respect des procédures judiciaires, il a désigné l'inspecteur Jonathan </a:t>
            </a:r>
            <a:r>
              <a:rPr lang="fr-FR" sz="2800" dirty="0" err="1">
                <a:solidFill>
                  <a:schemeClr val="bg1"/>
                </a:solidFill>
                <a:latin typeface="Arial" pitchFamily="34" charset="0"/>
                <a:ea typeface="Times New Roman" pitchFamily="18" charset="0"/>
                <a:cs typeface="Arial" pitchFamily="34" charset="0"/>
              </a:rPr>
              <a:t>Pludutoux</a:t>
            </a:r>
            <a:r>
              <a:rPr lang="fr-FR" sz="2800" dirty="0">
                <a:solidFill>
                  <a:schemeClr val="bg1"/>
                </a:solidFill>
                <a:latin typeface="Arial" pitchFamily="34" charset="0"/>
                <a:ea typeface="Times New Roman" pitchFamily="18" charset="0"/>
                <a:cs typeface="Arial" pitchFamily="34" charset="0"/>
              </a:rPr>
              <a:t>, pour                                les opérations des différents services de police. </a:t>
            </a:r>
            <a:endParaRPr lang="fr-FR" dirty="0">
              <a:solidFill>
                <a:schemeClr val="bg1"/>
              </a:solidFill>
              <a:latin typeface="Arial" pitchFamily="34" charset="0"/>
              <a:cs typeface="Arial" pitchFamily="34" charset="0"/>
            </a:endParaRPr>
          </a:p>
        </p:txBody>
      </p:sp>
      <p:sp>
        <p:nvSpPr>
          <p:cNvPr id="4" name="Rectangle à coins arrondis 3"/>
          <p:cNvSpPr/>
          <p:nvPr/>
        </p:nvSpPr>
        <p:spPr>
          <a:xfrm>
            <a:off x="6551613" y="992188"/>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800" dirty="0">
                <a:solidFill>
                  <a:schemeClr val="bg1"/>
                </a:solidFill>
              </a:rPr>
              <a:t>adolescent</a:t>
            </a:r>
          </a:p>
        </p:txBody>
      </p:sp>
      <p:sp>
        <p:nvSpPr>
          <p:cNvPr id="7" name="Rectangle à coins arrondis 6"/>
          <p:cNvSpPr/>
          <p:nvPr/>
        </p:nvSpPr>
        <p:spPr>
          <a:xfrm>
            <a:off x="6551613" y="992188"/>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800" dirty="0" err="1">
                <a:solidFill>
                  <a:schemeClr val="bg1"/>
                </a:solidFill>
              </a:rPr>
              <a:t>adolessents</a:t>
            </a:r>
            <a:endParaRPr lang="fr-FR" sz="2800" dirty="0">
              <a:solidFill>
                <a:schemeClr val="bg1"/>
              </a:solidFill>
            </a:endParaRPr>
          </a:p>
        </p:txBody>
      </p:sp>
      <p:sp>
        <p:nvSpPr>
          <p:cNvPr id="8" name="Rectangle à coins arrondis 7"/>
          <p:cNvSpPr/>
          <p:nvPr/>
        </p:nvSpPr>
        <p:spPr>
          <a:xfrm>
            <a:off x="6551613" y="992188"/>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800" dirty="0" err="1">
                <a:solidFill>
                  <a:schemeClr val="bg1"/>
                </a:solidFill>
              </a:rPr>
              <a:t>adolecents</a:t>
            </a:r>
            <a:endParaRPr lang="fr-FR" sz="2800" dirty="0">
              <a:solidFill>
                <a:schemeClr val="bg1"/>
              </a:solidFill>
            </a:endParaRPr>
          </a:p>
        </p:txBody>
      </p:sp>
      <p:sp>
        <p:nvSpPr>
          <p:cNvPr id="9" name="Rectangle à coins arrondis 8"/>
          <p:cNvSpPr/>
          <p:nvPr/>
        </p:nvSpPr>
        <p:spPr>
          <a:xfrm>
            <a:off x="6551613" y="992188"/>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800" dirty="0">
                <a:solidFill>
                  <a:schemeClr val="bg1"/>
                </a:solidFill>
              </a:rPr>
              <a:t>adolescents</a:t>
            </a:r>
          </a:p>
        </p:txBody>
      </p:sp>
      <p:sp>
        <p:nvSpPr>
          <p:cNvPr id="10" name="Rectangle à coins arrondis 9"/>
          <p:cNvSpPr/>
          <p:nvPr/>
        </p:nvSpPr>
        <p:spPr>
          <a:xfrm>
            <a:off x="687388" y="2743200"/>
            <a:ext cx="2339975" cy="358775"/>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circonstences</a:t>
            </a:r>
            <a:endParaRPr lang="fr-FR" sz="2300" b="1" dirty="0">
              <a:solidFill>
                <a:schemeClr val="bg1"/>
              </a:solidFill>
            </a:endParaRPr>
          </a:p>
        </p:txBody>
      </p:sp>
      <p:sp>
        <p:nvSpPr>
          <p:cNvPr id="13" name="Rectangle à coins arrondis 12"/>
          <p:cNvSpPr/>
          <p:nvPr/>
        </p:nvSpPr>
        <p:spPr>
          <a:xfrm>
            <a:off x="687388" y="2743200"/>
            <a:ext cx="2339975" cy="358775"/>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sirconstances</a:t>
            </a:r>
            <a:endParaRPr lang="fr-FR" sz="2300" b="1" dirty="0">
              <a:solidFill>
                <a:schemeClr val="bg1"/>
              </a:solidFill>
            </a:endParaRPr>
          </a:p>
        </p:txBody>
      </p:sp>
      <p:sp>
        <p:nvSpPr>
          <p:cNvPr id="14" name="Rectangle à coins arrondis 13"/>
          <p:cNvSpPr/>
          <p:nvPr/>
        </p:nvSpPr>
        <p:spPr>
          <a:xfrm>
            <a:off x="687388" y="2743200"/>
            <a:ext cx="2339975" cy="358775"/>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a:solidFill>
                  <a:schemeClr val="bg1"/>
                </a:solidFill>
              </a:rPr>
              <a:t>circonstances</a:t>
            </a:r>
          </a:p>
        </p:txBody>
      </p:sp>
      <p:sp>
        <p:nvSpPr>
          <p:cNvPr id="15" name="Rectangle à coins arrondis 14"/>
          <p:cNvSpPr/>
          <p:nvPr/>
        </p:nvSpPr>
        <p:spPr>
          <a:xfrm>
            <a:off x="687388" y="2743200"/>
            <a:ext cx="2339975" cy="358775"/>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sirconstences</a:t>
            </a:r>
            <a:endParaRPr lang="fr-FR" sz="2300" b="1" dirty="0">
              <a:solidFill>
                <a:schemeClr val="bg1"/>
              </a:solidFill>
            </a:endParaRPr>
          </a:p>
        </p:txBody>
      </p:sp>
      <p:sp>
        <p:nvSpPr>
          <p:cNvPr id="16" name="Rectangle à coins arrondis 15"/>
          <p:cNvSpPr/>
          <p:nvPr/>
        </p:nvSpPr>
        <p:spPr>
          <a:xfrm>
            <a:off x="6551613" y="3124200"/>
            <a:ext cx="2339975" cy="360363"/>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projectil</a:t>
            </a:r>
            <a:endParaRPr lang="fr-FR" sz="2300" b="1" dirty="0">
              <a:solidFill>
                <a:schemeClr val="bg1"/>
              </a:solidFill>
            </a:endParaRPr>
          </a:p>
        </p:txBody>
      </p:sp>
      <p:sp>
        <p:nvSpPr>
          <p:cNvPr id="19" name="Rectangle à coins arrondis 18"/>
          <p:cNvSpPr/>
          <p:nvPr/>
        </p:nvSpPr>
        <p:spPr>
          <a:xfrm>
            <a:off x="6551613" y="3124200"/>
            <a:ext cx="2339975" cy="360363"/>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a:solidFill>
                  <a:schemeClr val="bg1"/>
                </a:solidFill>
              </a:rPr>
              <a:t>projectile</a:t>
            </a:r>
          </a:p>
        </p:txBody>
      </p:sp>
      <p:sp>
        <p:nvSpPr>
          <p:cNvPr id="20" name="Rectangle à coins arrondis 19"/>
          <p:cNvSpPr/>
          <p:nvPr/>
        </p:nvSpPr>
        <p:spPr>
          <a:xfrm>
            <a:off x="6551613" y="3124200"/>
            <a:ext cx="2339975" cy="360363"/>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projectille</a:t>
            </a:r>
            <a:endParaRPr lang="fr-FR" sz="2300" b="1" dirty="0">
              <a:solidFill>
                <a:schemeClr val="bg1"/>
              </a:solidFill>
            </a:endParaRPr>
          </a:p>
        </p:txBody>
      </p:sp>
      <p:sp>
        <p:nvSpPr>
          <p:cNvPr id="21" name="Rectangle à coins arrondis 20"/>
          <p:cNvSpPr/>
          <p:nvPr/>
        </p:nvSpPr>
        <p:spPr>
          <a:xfrm>
            <a:off x="6551613" y="3124200"/>
            <a:ext cx="2339975" cy="360363"/>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progectile</a:t>
            </a:r>
            <a:endParaRPr lang="fr-FR" sz="2300" b="1" dirty="0">
              <a:solidFill>
                <a:schemeClr val="bg1"/>
              </a:solidFill>
            </a:endParaRPr>
          </a:p>
        </p:txBody>
      </p:sp>
      <p:sp>
        <p:nvSpPr>
          <p:cNvPr id="22" name="Rectangle à coins arrondis 21"/>
          <p:cNvSpPr/>
          <p:nvPr/>
        </p:nvSpPr>
        <p:spPr>
          <a:xfrm>
            <a:off x="3733800" y="4878388"/>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a:solidFill>
                  <a:schemeClr val="bg1"/>
                </a:solidFill>
              </a:rPr>
              <a:t>exécution</a:t>
            </a:r>
          </a:p>
        </p:txBody>
      </p:sp>
      <p:sp>
        <p:nvSpPr>
          <p:cNvPr id="25" name="Rectangle à coins arrondis 24"/>
          <p:cNvSpPr/>
          <p:nvPr/>
        </p:nvSpPr>
        <p:spPr>
          <a:xfrm>
            <a:off x="3733800" y="4878388"/>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héxécution</a:t>
            </a:r>
            <a:endParaRPr lang="fr-FR" sz="2300" b="1" dirty="0">
              <a:solidFill>
                <a:schemeClr val="bg1"/>
              </a:solidFill>
            </a:endParaRPr>
          </a:p>
        </p:txBody>
      </p:sp>
      <p:sp>
        <p:nvSpPr>
          <p:cNvPr id="26" name="Rectangle à coins arrondis 25"/>
          <p:cNvSpPr/>
          <p:nvPr/>
        </p:nvSpPr>
        <p:spPr>
          <a:xfrm>
            <a:off x="3733800" y="4878388"/>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éxécution</a:t>
            </a:r>
            <a:endParaRPr lang="fr-FR" sz="2300" b="1" dirty="0">
              <a:solidFill>
                <a:schemeClr val="bg1"/>
              </a:solidFill>
            </a:endParaRPr>
          </a:p>
        </p:txBody>
      </p:sp>
      <p:sp>
        <p:nvSpPr>
          <p:cNvPr id="27" name="Rectangle à coins arrondis 26"/>
          <p:cNvSpPr/>
          <p:nvPr/>
        </p:nvSpPr>
        <p:spPr>
          <a:xfrm>
            <a:off x="3733800" y="4878388"/>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èxécussion</a:t>
            </a:r>
            <a:endParaRPr lang="fr-FR" sz="2300" b="1" dirty="0">
              <a:solidFill>
                <a:schemeClr val="bg1"/>
              </a:solidFill>
            </a:endParaRPr>
          </a:p>
        </p:txBody>
      </p:sp>
      <p:sp>
        <p:nvSpPr>
          <p:cNvPr id="28" name="Rectangle à coins arrondis 27"/>
          <p:cNvSpPr/>
          <p:nvPr/>
        </p:nvSpPr>
        <p:spPr>
          <a:xfrm>
            <a:off x="11353800" y="5259388"/>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thêmes</a:t>
            </a:r>
            <a:endParaRPr lang="fr-FR" sz="2300" b="1" dirty="0">
              <a:solidFill>
                <a:schemeClr val="bg1"/>
              </a:solidFill>
            </a:endParaRPr>
          </a:p>
        </p:txBody>
      </p:sp>
      <p:sp>
        <p:nvSpPr>
          <p:cNvPr id="31" name="Rectangle à coins arrondis 30"/>
          <p:cNvSpPr/>
          <p:nvPr/>
        </p:nvSpPr>
        <p:spPr>
          <a:xfrm>
            <a:off x="11353800" y="5259388"/>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themmes</a:t>
            </a:r>
            <a:endParaRPr lang="fr-FR" sz="2300" b="1" dirty="0">
              <a:solidFill>
                <a:schemeClr val="bg1"/>
              </a:solidFill>
            </a:endParaRPr>
          </a:p>
        </p:txBody>
      </p:sp>
      <p:sp>
        <p:nvSpPr>
          <p:cNvPr id="32" name="Rectangle à coins arrondis 31"/>
          <p:cNvSpPr/>
          <p:nvPr/>
        </p:nvSpPr>
        <p:spPr>
          <a:xfrm>
            <a:off x="11353800" y="5259388"/>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a:solidFill>
                  <a:schemeClr val="bg1"/>
                </a:solidFill>
              </a:rPr>
              <a:t>thèmes</a:t>
            </a:r>
          </a:p>
        </p:txBody>
      </p:sp>
      <p:sp>
        <p:nvSpPr>
          <p:cNvPr id="33" name="Rectangle à coins arrondis 32"/>
          <p:cNvSpPr/>
          <p:nvPr/>
        </p:nvSpPr>
        <p:spPr>
          <a:xfrm>
            <a:off x="11353800" y="5259388"/>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tèmes</a:t>
            </a:r>
            <a:endParaRPr lang="fr-FR" sz="2300" b="1" dirty="0">
              <a:solidFill>
                <a:schemeClr val="bg1"/>
              </a:solidFill>
            </a:endParaRPr>
          </a:p>
        </p:txBody>
      </p:sp>
      <p:sp>
        <p:nvSpPr>
          <p:cNvPr id="34" name="Rectangle à coins arrondis 33"/>
          <p:cNvSpPr/>
          <p:nvPr/>
        </p:nvSpPr>
        <p:spPr>
          <a:xfrm>
            <a:off x="7848600" y="7019925"/>
            <a:ext cx="2339975" cy="360363"/>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a:solidFill>
                  <a:schemeClr val="bg1"/>
                </a:solidFill>
              </a:rPr>
              <a:t>coordonner</a:t>
            </a:r>
          </a:p>
        </p:txBody>
      </p:sp>
      <p:sp>
        <p:nvSpPr>
          <p:cNvPr id="37" name="Rectangle à coins arrondis 36"/>
          <p:cNvSpPr/>
          <p:nvPr/>
        </p:nvSpPr>
        <p:spPr>
          <a:xfrm>
            <a:off x="7848600" y="7019925"/>
            <a:ext cx="2339975" cy="360363"/>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coordoner</a:t>
            </a:r>
            <a:endParaRPr lang="fr-FR" sz="2300" b="1" dirty="0">
              <a:solidFill>
                <a:schemeClr val="bg1"/>
              </a:solidFill>
            </a:endParaRPr>
          </a:p>
        </p:txBody>
      </p:sp>
      <p:sp>
        <p:nvSpPr>
          <p:cNvPr id="38" name="Rectangle à coins arrondis 37"/>
          <p:cNvSpPr/>
          <p:nvPr/>
        </p:nvSpPr>
        <p:spPr>
          <a:xfrm>
            <a:off x="7848600" y="7019925"/>
            <a:ext cx="2339975" cy="360363"/>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a:solidFill>
                  <a:schemeClr val="bg1"/>
                </a:solidFill>
              </a:rPr>
              <a:t>coordonné</a:t>
            </a:r>
          </a:p>
        </p:txBody>
      </p:sp>
      <p:sp>
        <p:nvSpPr>
          <p:cNvPr id="39" name="Rectangle à coins arrondis 38"/>
          <p:cNvSpPr/>
          <p:nvPr/>
        </p:nvSpPr>
        <p:spPr>
          <a:xfrm>
            <a:off x="7848600" y="7019925"/>
            <a:ext cx="2339975" cy="360363"/>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cohordoner</a:t>
            </a:r>
            <a:endParaRPr lang="fr-FR" sz="2300" b="1" dirty="0">
              <a:solidFill>
                <a:schemeClr val="bg1"/>
              </a:solidFill>
            </a:endParaRPr>
          </a:p>
        </p:txBody>
      </p:sp>
      <p:sp>
        <p:nvSpPr>
          <p:cNvPr id="46" name="Rectangle à coins arrondis 45">
            <a:hlinkClick r:id="" action="ppaction://noaction">
              <a:snd r:embed="rId2" name="camera.wav"/>
            </a:hlinkClick>
          </p:cNvPr>
          <p:cNvSpPr/>
          <p:nvPr/>
        </p:nvSpPr>
        <p:spPr>
          <a:xfrm>
            <a:off x="6553200" y="7772400"/>
            <a:ext cx="2519363" cy="45720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Vérifier</a:t>
            </a:r>
          </a:p>
        </p:txBody>
      </p:sp>
      <p:sp>
        <p:nvSpPr>
          <p:cNvPr id="40" name="Rectangle à coins arrondis 39">
            <a:hlinkClick r:id="" action="ppaction://noaction">
              <a:snd r:embed="rId3" name="click.wav"/>
            </a:hlinkClick>
          </p:cNvPr>
          <p:cNvSpPr/>
          <p:nvPr/>
        </p:nvSpPr>
        <p:spPr>
          <a:xfrm>
            <a:off x="6553200" y="990600"/>
            <a:ext cx="2339975" cy="360363"/>
          </a:xfrm>
          <a:prstGeom prst="roundRect">
            <a:avLst/>
          </a:prstGeom>
          <a:solidFill>
            <a:srgbClr val="FF3300">
              <a:alpha val="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r">
              <a:defRPr/>
            </a:pPr>
            <a:endParaRPr lang="fr-FR" sz="2800" dirty="0">
              <a:solidFill>
                <a:schemeClr val="bg1"/>
              </a:solidFill>
            </a:endParaRPr>
          </a:p>
        </p:txBody>
      </p:sp>
      <p:sp>
        <p:nvSpPr>
          <p:cNvPr id="41" name="Rectangle à coins arrondis 40">
            <a:hlinkClick r:id="" action="ppaction://noaction">
              <a:snd r:embed="rId3" name="click.wav"/>
            </a:hlinkClick>
          </p:cNvPr>
          <p:cNvSpPr/>
          <p:nvPr/>
        </p:nvSpPr>
        <p:spPr>
          <a:xfrm>
            <a:off x="685800" y="2743200"/>
            <a:ext cx="2339975" cy="360363"/>
          </a:xfrm>
          <a:prstGeom prst="roundRect">
            <a:avLst/>
          </a:prstGeom>
          <a:solidFill>
            <a:srgbClr val="FF3300">
              <a:alpha val="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r">
              <a:defRPr/>
            </a:pPr>
            <a:endParaRPr lang="fr-FR" b="1" dirty="0">
              <a:solidFill>
                <a:schemeClr val="bg1"/>
              </a:solidFill>
            </a:endParaRPr>
          </a:p>
        </p:txBody>
      </p:sp>
      <p:sp>
        <p:nvSpPr>
          <p:cNvPr id="42" name="Rectangle à coins arrondis 41">
            <a:hlinkClick r:id="" action="ppaction://noaction">
              <a:snd r:embed="rId3" name="click.wav"/>
            </a:hlinkClick>
          </p:cNvPr>
          <p:cNvSpPr/>
          <p:nvPr/>
        </p:nvSpPr>
        <p:spPr>
          <a:xfrm>
            <a:off x="6553200" y="3124200"/>
            <a:ext cx="2339975" cy="360363"/>
          </a:xfrm>
          <a:prstGeom prst="roundRect">
            <a:avLst/>
          </a:prstGeom>
          <a:solidFill>
            <a:srgbClr val="FF3300">
              <a:alpha val="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r">
              <a:defRPr/>
            </a:pPr>
            <a:endParaRPr lang="fr-FR" b="1" dirty="0">
              <a:solidFill>
                <a:schemeClr val="bg1"/>
              </a:solidFill>
            </a:endParaRPr>
          </a:p>
        </p:txBody>
      </p:sp>
      <p:sp>
        <p:nvSpPr>
          <p:cNvPr id="43" name="Rectangle à coins arrondis 42">
            <a:hlinkClick r:id="" action="ppaction://noaction">
              <a:snd r:embed="rId3" name="click.wav"/>
            </a:hlinkClick>
          </p:cNvPr>
          <p:cNvSpPr/>
          <p:nvPr/>
        </p:nvSpPr>
        <p:spPr>
          <a:xfrm>
            <a:off x="3733800" y="4876800"/>
            <a:ext cx="2339975" cy="360363"/>
          </a:xfrm>
          <a:prstGeom prst="roundRect">
            <a:avLst/>
          </a:prstGeom>
          <a:solidFill>
            <a:srgbClr val="FF3300">
              <a:alpha val="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r">
              <a:defRPr/>
            </a:pPr>
            <a:endParaRPr lang="fr-FR" b="1" dirty="0">
              <a:solidFill>
                <a:schemeClr val="bg1"/>
              </a:solidFill>
            </a:endParaRPr>
          </a:p>
        </p:txBody>
      </p:sp>
      <p:sp>
        <p:nvSpPr>
          <p:cNvPr id="44" name="Rectangle à coins arrondis 43">
            <a:hlinkClick r:id="" action="ppaction://noaction">
              <a:snd r:embed="rId3" name="click.wav"/>
            </a:hlinkClick>
          </p:cNvPr>
          <p:cNvSpPr/>
          <p:nvPr/>
        </p:nvSpPr>
        <p:spPr>
          <a:xfrm>
            <a:off x="11353800" y="5257800"/>
            <a:ext cx="2339975" cy="360363"/>
          </a:xfrm>
          <a:prstGeom prst="roundRect">
            <a:avLst/>
          </a:prstGeom>
          <a:solidFill>
            <a:srgbClr val="FF3300">
              <a:alpha val="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r">
              <a:defRPr/>
            </a:pPr>
            <a:endParaRPr lang="fr-FR" b="1" dirty="0">
              <a:solidFill>
                <a:schemeClr val="bg1"/>
              </a:solidFill>
            </a:endParaRPr>
          </a:p>
        </p:txBody>
      </p:sp>
      <p:sp>
        <p:nvSpPr>
          <p:cNvPr id="45" name="Rectangle à coins arrondis 44">
            <a:hlinkClick r:id="" action="ppaction://noaction">
              <a:snd r:embed="rId3" name="click.wav"/>
            </a:hlinkClick>
          </p:cNvPr>
          <p:cNvSpPr/>
          <p:nvPr/>
        </p:nvSpPr>
        <p:spPr>
          <a:xfrm>
            <a:off x="7848600" y="7019925"/>
            <a:ext cx="2339975" cy="360363"/>
          </a:xfrm>
          <a:prstGeom prst="roundRect">
            <a:avLst/>
          </a:prstGeom>
          <a:solidFill>
            <a:srgbClr val="FF3300">
              <a:alpha val="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r">
              <a:defRPr/>
            </a:pPr>
            <a:endParaRPr lang="fr-FR" b="1" dirty="0">
              <a:solidFill>
                <a:schemeClr val="bg1"/>
              </a:solidFill>
            </a:endParaRPr>
          </a:p>
        </p:txBody>
      </p:sp>
      <p:sp>
        <p:nvSpPr>
          <p:cNvPr id="49" name="Rectangle à coins arrondis 48">
            <a:hlinkClick r:id="" action="ppaction://hlinkshowjump?jump=nextslide">
              <a:snd r:embed="rId2" name="camera.wav"/>
            </a:hlinkClick>
          </p:cNvPr>
          <p:cNvSpPr/>
          <p:nvPr/>
        </p:nvSpPr>
        <p:spPr>
          <a:xfrm>
            <a:off x="9296400" y="7772400"/>
            <a:ext cx="2519363" cy="457200"/>
          </a:xfrm>
          <a:prstGeom prst="roundRect">
            <a:avLst/>
          </a:prstGeom>
          <a:gradFill flip="none" rotWithShape="1">
            <a:gsLst>
              <a:gs pos="0">
                <a:srgbClr val="00F400">
                  <a:shade val="30000"/>
                  <a:satMod val="115000"/>
                </a:srgbClr>
              </a:gs>
              <a:gs pos="50000">
                <a:srgbClr val="00F400">
                  <a:shade val="67500"/>
                  <a:satMod val="115000"/>
                </a:srgbClr>
              </a:gs>
              <a:gs pos="100000">
                <a:srgbClr val="00F40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Suite</a:t>
            </a:r>
          </a:p>
        </p:txBody>
      </p:sp>
      <p:sp>
        <p:nvSpPr>
          <p:cNvPr id="50" name="Rectangle à coins arrondis 49">
            <a:hlinkClick r:id="" action="ppaction://hlinkshowjump?jump=endshow">
              <a:snd r:embed="rId2" name="camera.wav"/>
            </a:hlinkClick>
          </p:cNvPr>
          <p:cNvSpPr/>
          <p:nvPr/>
        </p:nvSpPr>
        <p:spPr>
          <a:xfrm>
            <a:off x="12111038" y="7772400"/>
            <a:ext cx="2519362" cy="457200"/>
          </a:xfrm>
          <a:prstGeom prst="roundRect">
            <a:avLst/>
          </a:prstGeom>
          <a:gradFill flip="none" rotWithShape="1">
            <a:gsLst>
              <a:gs pos="0">
                <a:srgbClr val="FF6600"/>
              </a:gs>
              <a:gs pos="50000">
                <a:srgbClr val="FF6600"/>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Abandon</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40"/>
                  </p:tgtEl>
                </p:cond>
              </p:nextCondLst>
            </p:seq>
            <p:seq concurrent="1" nextAc="seek">
              <p:cTn id="19" restart="whenNotActive" fill="hold" evtFilter="cancelBubble" nodeType="interactiveSeq">
                <p:stCondLst>
                  <p:cond evt="onClick" delay="0">
                    <p:tgtEl>
                      <p:spTgt spid="41"/>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seq concurrent="1" nextAc="seek">
              <p:cTn id="36" restart="whenNotActive" fill="hold" evtFilter="cancelBubble" nodeType="interactiveSeq">
                <p:stCondLst>
                  <p:cond evt="onClick" delay="0">
                    <p:tgtEl>
                      <p:spTgt spid="42"/>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seq concurrent="1" nextAc="seek">
              <p:cTn id="53" restart="whenNotActive" fill="hold" evtFilter="cancelBubble" nodeType="interactiveSeq">
                <p:stCondLst>
                  <p:cond evt="onClick" delay="0">
                    <p:tgtEl>
                      <p:spTgt spid="43"/>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43"/>
                  </p:tgtEl>
                </p:cond>
              </p:nextCondLst>
            </p:seq>
            <p:seq concurrent="1" nextAc="seek">
              <p:cTn id="70" restart="whenNotActive" fill="hold" evtFilter="cancelBubble" nodeType="interactiveSeq">
                <p:stCondLst>
                  <p:cond evt="onClick" delay="0">
                    <p:tgtEl>
                      <p:spTgt spid="44"/>
                    </p:tgtEl>
                  </p:cond>
                </p:stCondLst>
                <p:endSync evt="end" delay="0">
                  <p:rtn val="all"/>
                </p:endSync>
                <p:childTnLst>
                  <p:par>
                    <p:cTn id="71" fill="hold">
                      <p:stCondLst>
                        <p:cond delay="0"/>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44"/>
                  </p:tgtEl>
                </p:cond>
              </p:nextCondLst>
            </p:seq>
            <p:seq concurrent="1" nextAc="seek">
              <p:cTn id="87" restart="whenNotActive" fill="hold" evtFilter="cancelBubble" nodeType="interactiveSeq">
                <p:stCondLst>
                  <p:cond evt="onClick" delay="0">
                    <p:tgtEl>
                      <p:spTgt spid="45"/>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34"/>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37"/>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38"/>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45"/>
                  </p:tgtEl>
                </p:cond>
              </p:nextCondLst>
            </p:seq>
            <p:seq concurrent="1" nextAc="seek">
              <p:cTn id="104" restart="whenNotActive" fill="hold" evtFilter="cancelBubble" nodeType="interactiveSeq">
                <p:stCondLst>
                  <p:cond evt="onClick" delay="0">
                    <p:tgtEl>
                      <p:spTgt spid="46"/>
                    </p:tgtEl>
                  </p:cond>
                </p:stCondLst>
                <p:endSync evt="end" delay="0">
                  <p:rtn val="all"/>
                </p:endSync>
                <p:childTnLst>
                  <p:par>
                    <p:cTn id="105" fill="hold">
                      <p:stCondLst>
                        <p:cond delay="0"/>
                      </p:stCondLst>
                      <p:childTnLst>
                        <p:par>
                          <p:cTn id="106" fill="hold">
                            <p:stCondLst>
                              <p:cond delay="0"/>
                            </p:stCondLst>
                            <p:childTnLst>
                              <p:par>
                                <p:cTn id="107" presetID="1" presetClass="emph" presetSubtype="2" fill="hold" grpId="1" nodeType="clickEffect">
                                  <p:stCondLst>
                                    <p:cond delay="0"/>
                                  </p:stCondLst>
                                  <p:childTnLst>
                                    <p:animClr clrSpc="rgb" dir="cw">
                                      <p:cBhvr>
                                        <p:cTn id="108" dur="500" fill="hold"/>
                                        <p:tgtEl>
                                          <p:spTgt spid="4"/>
                                        </p:tgtEl>
                                        <p:attrNameLst>
                                          <p:attrName>fillcolor</p:attrName>
                                        </p:attrNameLst>
                                      </p:cBhvr>
                                      <p:to>
                                        <a:srgbClr val="3399FF"/>
                                      </p:to>
                                    </p:animClr>
                                    <p:set>
                                      <p:cBhvr>
                                        <p:cTn id="109" dur="500" fill="hold"/>
                                        <p:tgtEl>
                                          <p:spTgt spid="4"/>
                                        </p:tgtEl>
                                        <p:attrNameLst>
                                          <p:attrName>fill.type</p:attrName>
                                        </p:attrNameLst>
                                      </p:cBhvr>
                                      <p:to>
                                        <p:strVal val="solid"/>
                                      </p:to>
                                    </p:set>
                                    <p:set>
                                      <p:cBhvr>
                                        <p:cTn id="110" dur="500" fill="hold"/>
                                        <p:tgtEl>
                                          <p:spTgt spid="4"/>
                                        </p:tgtEl>
                                        <p:attrNameLst>
                                          <p:attrName>fill.on</p:attrName>
                                        </p:attrNameLst>
                                      </p:cBhvr>
                                      <p:to>
                                        <p:strVal val="true"/>
                                      </p:to>
                                    </p:set>
                                  </p:childTnLst>
                                </p:cTn>
                              </p:par>
                              <p:par>
                                <p:cTn id="111" presetID="1" presetClass="emph" presetSubtype="2" fill="hold" grpId="1" nodeType="withEffect">
                                  <p:stCondLst>
                                    <p:cond delay="0"/>
                                  </p:stCondLst>
                                  <p:childTnLst>
                                    <p:animClr clrSpc="rgb" dir="cw">
                                      <p:cBhvr>
                                        <p:cTn id="112" dur="500" fill="hold"/>
                                        <p:tgtEl>
                                          <p:spTgt spid="7"/>
                                        </p:tgtEl>
                                        <p:attrNameLst>
                                          <p:attrName>fillcolor</p:attrName>
                                        </p:attrNameLst>
                                      </p:cBhvr>
                                      <p:to>
                                        <a:srgbClr val="3399FF"/>
                                      </p:to>
                                    </p:animClr>
                                    <p:set>
                                      <p:cBhvr>
                                        <p:cTn id="113" dur="500" fill="hold"/>
                                        <p:tgtEl>
                                          <p:spTgt spid="7"/>
                                        </p:tgtEl>
                                        <p:attrNameLst>
                                          <p:attrName>fill.type</p:attrName>
                                        </p:attrNameLst>
                                      </p:cBhvr>
                                      <p:to>
                                        <p:strVal val="solid"/>
                                      </p:to>
                                    </p:set>
                                    <p:set>
                                      <p:cBhvr>
                                        <p:cTn id="114" dur="500" fill="hold"/>
                                        <p:tgtEl>
                                          <p:spTgt spid="7"/>
                                        </p:tgtEl>
                                        <p:attrNameLst>
                                          <p:attrName>fill.on</p:attrName>
                                        </p:attrNameLst>
                                      </p:cBhvr>
                                      <p:to>
                                        <p:strVal val="true"/>
                                      </p:to>
                                    </p:set>
                                  </p:childTnLst>
                                </p:cTn>
                              </p:par>
                              <p:par>
                                <p:cTn id="115" presetID="1" presetClass="emph" presetSubtype="2" fill="hold" grpId="1" nodeType="withEffect">
                                  <p:stCondLst>
                                    <p:cond delay="0"/>
                                  </p:stCondLst>
                                  <p:childTnLst>
                                    <p:animClr clrSpc="rgb" dir="cw">
                                      <p:cBhvr>
                                        <p:cTn id="116" dur="500" fill="hold"/>
                                        <p:tgtEl>
                                          <p:spTgt spid="8"/>
                                        </p:tgtEl>
                                        <p:attrNameLst>
                                          <p:attrName>fillcolor</p:attrName>
                                        </p:attrNameLst>
                                      </p:cBhvr>
                                      <p:to>
                                        <a:srgbClr val="3399FF"/>
                                      </p:to>
                                    </p:animClr>
                                    <p:set>
                                      <p:cBhvr>
                                        <p:cTn id="117" dur="500" fill="hold"/>
                                        <p:tgtEl>
                                          <p:spTgt spid="8"/>
                                        </p:tgtEl>
                                        <p:attrNameLst>
                                          <p:attrName>fill.type</p:attrName>
                                        </p:attrNameLst>
                                      </p:cBhvr>
                                      <p:to>
                                        <p:strVal val="solid"/>
                                      </p:to>
                                    </p:set>
                                    <p:set>
                                      <p:cBhvr>
                                        <p:cTn id="118" dur="500" fill="hold"/>
                                        <p:tgtEl>
                                          <p:spTgt spid="8"/>
                                        </p:tgtEl>
                                        <p:attrNameLst>
                                          <p:attrName>fill.on</p:attrName>
                                        </p:attrNameLst>
                                      </p:cBhvr>
                                      <p:to>
                                        <p:strVal val="true"/>
                                      </p:to>
                                    </p:set>
                                  </p:childTnLst>
                                </p:cTn>
                              </p:par>
                              <p:par>
                                <p:cTn id="119" presetID="1" presetClass="emph" presetSubtype="2" fill="hold" grpId="1" nodeType="withEffect">
                                  <p:stCondLst>
                                    <p:cond delay="0"/>
                                  </p:stCondLst>
                                  <p:childTnLst>
                                    <p:animClr clrSpc="rgb" dir="cw">
                                      <p:cBhvr>
                                        <p:cTn id="120" dur="500" fill="hold"/>
                                        <p:tgtEl>
                                          <p:spTgt spid="9"/>
                                        </p:tgtEl>
                                        <p:attrNameLst>
                                          <p:attrName>fillcolor</p:attrName>
                                        </p:attrNameLst>
                                      </p:cBhvr>
                                      <p:to>
                                        <a:srgbClr val="33CC33"/>
                                      </p:to>
                                    </p:animClr>
                                    <p:set>
                                      <p:cBhvr>
                                        <p:cTn id="121" dur="500" fill="hold"/>
                                        <p:tgtEl>
                                          <p:spTgt spid="9"/>
                                        </p:tgtEl>
                                        <p:attrNameLst>
                                          <p:attrName>fill.type</p:attrName>
                                        </p:attrNameLst>
                                      </p:cBhvr>
                                      <p:to>
                                        <p:strVal val="solid"/>
                                      </p:to>
                                    </p:set>
                                    <p:set>
                                      <p:cBhvr>
                                        <p:cTn id="122" dur="500" fill="hold"/>
                                        <p:tgtEl>
                                          <p:spTgt spid="9"/>
                                        </p:tgtEl>
                                        <p:attrNameLst>
                                          <p:attrName>fill.on</p:attrName>
                                        </p:attrNameLst>
                                      </p:cBhvr>
                                      <p:to>
                                        <p:strVal val="true"/>
                                      </p:to>
                                    </p:set>
                                  </p:childTnLst>
                                </p:cTn>
                              </p:par>
                              <p:par>
                                <p:cTn id="123" presetID="1" presetClass="emph" presetSubtype="2" fill="hold" grpId="1" nodeType="withEffect">
                                  <p:stCondLst>
                                    <p:cond delay="0"/>
                                  </p:stCondLst>
                                  <p:childTnLst>
                                    <p:animClr clrSpc="rgb" dir="cw">
                                      <p:cBhvr>
                                        <p:cTn id="124" dur="500" fill="hold"/>
                                        <p:tgtEl>
                                          <p:spTgt spid="10"/>
                                        </p:tgtEl>
                                        <p:attrNameLst>
                                          <p:attrName>fillcolor</p:attrName>
                                        </p:attrNameLst>
                                      </p:cBhvr>
                                      <p:to>
                                        <a:srgbClr val="3399FF"/>
                                      </p:to>
                                    </p:animClr>
                                    <p:set>
                                      <p:cBhvr>
                                        <p:cTn id="125" dur="500" fill="hold"/>
                                        <p:tgtEl>
                                          <p:spTgt spid="10"/>
                                        </p:tgtEl>
                                        <p:attrNameLst>
                                          <p:attrName>fill.type</p:attrName>
                                        </p:attrNameLst>
                                      </p:cBhvr>
                                      <p:to>
                                        <p:strVal val="solid"/>
                                      </p:to>
                                    </p:set>
                                    <p:set>
                                      <p:cBhvr>
                                        <p:cTn id="126" dur="500" fill="hold"/>
                                        <p:tgtEl>
                                          <p:spTgt spid="10"/>
                                        </p:tgtEl>
                                        <p:attrNameLst>
                                          <p:attrName>fill.on</p:attrName>
                                        </p:attrNameLst>
                                      </p:cBhvr>
                                      <p:to>
                                        <p:strVal val="true"/>
                                      </p:to>
                                    </p:set>
                                  </p:childTnLst>
                                </p:cTn>
                              </p:par>
                              <p:par>
                                <p:cTn id="127" presetID="1" presetClass="emph" presetSubtype="2" fill="hold" grpId="1" nodeType="withEffect">
                                  <p:stCondLst>
                                    <p:cond delay="0"/>
                                  </p:stCondLst>
                                  <p:childTnLst>
                                    <p:animClr clrSpc="rgb" dir="cw">
                                      <p:cBhvr>
                                        <p:cTn id="128" dur="500" fill="hold"/>
                                        <p:tgtEl>
                                          <p:spTgt spid="13"/>
                                        </p:tgtEl>
                                        <p:attrNameLst>
                                          <p:attrName>fillcolor</p:attrName>
                                        </p:attrNameLst>
                                      </p:cBhvr>
                                      <p:to>
                                        <a:srgbClr val="3399FF"/>
                                      </p:to>
                                    </p:animClr>
                                    <p:set>
                                      <p:cBhvr>
                                        <p:cTn id="129" dur="500" fill="hold"/>
                                        <p:tgtEl>
                                          <p:spTgt spid="13"/>
                                        </p:tgtEl>
                                        <p:attrNameLst>
                                          <p:attrName>fill.type</p:attrName>
                                        </p:attrNameLst>
                                      </p:cBhvr>
                                      <p:to>
                                        <p:strVal val="solid"/>
                                      </p:to>
                                    </p:set>
                                    <p:set>
                                      <p:cBhvr>
                                        <p:cTn id="130" dur="500" fill="hold"/>
                                        <p:tgtEl>
                                          <p:spTgt spid="13"/>
                                        </p:tgtEl>
                                        <p:attrNameLst>
                                          <p:attrName>fill.on</p:attrName>
                                        </p:attrNameLst>
                                      </p:cBhvr>
                                      <p:to>
                                        <p:strVal val="true"/>
                                      </p:to>
                                    </p:set>
                                  </p:childTnLst>
                                </p:cTn>
                              </p:par>
                              <p:par>
                                <p:cTn id="131" presetID="1" presetClass="emph" presetSubtype="2" fill="hold" grpId="1" nodeType="withEffect">
                                  <p:stCondLst>
                                    <p:cond delay="0"/>
                                  </p:stCondLst>
                                  <p:childTnLst>
                                    <p:animClr clrSpc="rgb" dir="cw">
                                      <p:cBhvr>
                                        <p:cTn id="132" dur="500" fill="hold"/>
                                        <p:tgtEl>
                                          <p:spTgt spid="14"/>
                                        </p:tgtEl>
                                        <p:attrNameLst>
                                          <p:attrName>fillcolor</p:attrName>
                                        </p:attrNameLst>
                                      </p:cBhvr>
                                      <p:to>
                                        <a:srgbClr val="33CC33"/>
                                      </p:to>
                                    </p:animClr>
                                    <p:set>
                                      <p:cBhvr>
                                        <p:cTn id="133" dur="500" fill="hold"/>
                                        <p:tgtEl>
                                          <p:spTgt spid="14"/>
                                        </p:tgtEl>
                                        <p:attrNameLst>
                                          <p:attrName>fill.type</p:attrName>
                                        </p:attrNameLst>
                                      </p:cBhvr>
                                      <p:to>
                                        <p:strVal val="solid"/>
                                      </p:to>
                                    </p:set>
                                    <p:set>
                                      <p:cBhvr>
                                        <p:cTn id="134" dur="500" fill="hold"/>
                                        <p:tgtEl>
                                          <p:spTgt spid="14"/>
                                        </p:tgtEl>
                                        <p:attrNameLst>
                                          <p:attrName>fill.on</p:attrName>
                                        </p:attrNameLst>
                                      </p:cBhvr>
                                      <p:to>
                                        <p:strVal val="true"/>
                                      </p:to>
                                    </p:set>
                                  </p:childTnLst>
                                </p:cTn>
                              </p:par>
                              <p:par>
                                <p:cTn id="135" presetID="1" presetClass="emph" presetSubtype="2" fill="hold" grpId="1" nodeType="withEffect">
                                  <p:stCondLst>
                                    <p:cond delay="0"/>
                                  </p:stCondLst>
                                  <p:childTnLst>
                                    <p:animClr clrSpc="rgb" dir="cw">
                                      <p:cBhvr>
                                        <p:cTn id="136" dur="500" fill="hold"/>
                                        <p:tgtEl>
                                          <p:spTgt spid="15"/>
                                        </p:tgtEl>
                                        <p:attrNameLst>
                                          <p:attrName>fillcolor</p:attrName>
                                        </p:attrNameLst>
                                      </p:cBhvr>
                                      <p:to>
                                        <a:srgbClr val="3399FF"/>
                                      </p:to>
                                    </p:animClr>
                                    <p:set>
                                      <p:cBhvr>
                                        <p:cTn id="137" dur="500" fill="hold"/>
                                        <p:tgtEl>
                                          <p:spTgt spid="15"/>
                                        </p:tgtEl>
                                        <p:attrNameLst>
                                          <p:attrName>fill.type</p:attrName>
                                        </p:attrNameLst>
                                      </p:cBhvr>
                                      <p:to>
                                        <p:strVal val="solid"/>
                                      </p:to>
                                    </p:set>
                                    <p:set>
                                      <p:cBhvr>
                                        <p:cTn id="138" dur="500" fill="hold"/>
                                        <p:tgtEl>
                                          <p:spTgt spid="15"/>
                                        </p:tgtEl>
                                        <p:attrNameLst>
                                          <p:attrName>fill.on</p:attrName>
                                        </p:attrNameLst>
                                      </p:cBhvr>
                                      <p:to>
                                        <p:strVal val="true"/>
                                      </p:to>
                                    </p:set>
                                  </p:childTnLst>
                                </p:cTn>
                              </p:par>
                              <p:par>
                                <p:cTn id="139" presetID="1" presetClass="emph" presetSubtype="2" fill="hold" grpId="1" nodeType="withEffect">
                                  <p:stCondLst>
                                    <p:cond delay="0"/>
                                  </p:stCondLst>
                                  <p:childTnLst>
                                    <p:animClr clrSpc="rgb" dir="cw">
                                      <p:cBhvr>
                                        <p:cTn id="140" dur="500" fill="hold"/>
                                        <p:tgtEl>
                                          <p:spTgt spid="16"/>
                                        </p:tgtEl>
                                        <p:attrNameLst>
                                          <p:attrName>fillcolor</p:attrName>
                                        </p:attrNameLst>
                                      </p:cBhvr>
                                      <p:to>
                                        <a:srgbClr val="3399FF"/>
                                      </p:to>
                                    </p:animClr>
                                    <p:set>
                                      <p:cBhvr>
                                        <p:cTn id="141" dur="500" fill="hold"/>
                                        <p:tgtEl>
                                          <p:spTgt spid="16"/>
                                        </p:tgtEl>
                                        <p:attrNameLst>
                                          <p:attrName>fill.type</p:attrName>
                                        </p:attrNameLst>
                                      </p:cBhvr>
                                      <p:to>
                                        <p:strVal val="solid"/>
                                      </p:to>
                                    </p:set>
                                    <p:set>
                                      <p:cBhvr>
                                        <p:cTn id="142" dur="500" fill="hold"/>
                                        <p:tgtEl>
                                          <p:spTgt spid="16"/>
                                        </p:tgtEl>
                                        <p:attrNameLst>
                                          <p:attrName>fill.on</p:attrName>
                                        </p:attrNameLst>
                                      </p:cBhvr>
                                      <p:to>
                                        <p:strVal val="true"/>
                                      </p:to>
                                    </p:set>
                                  </p:childTnLst>
                                </p:cTn>
                              </p:par>
                              <p:par>
                                <p:cTn id="143" presetID="1" presetClass="emph" presetSubtype="2" fill="hold" grpId="1" nodeType="withEffect">
                                  <p:stCondLst>
                                    <p:cond delay="0"/>
                                  </p:stCondLst>
                                  <p:childTnLst>
                                    <p:animClr clrSpc="rgb" dir="cw">
                                      <p:cBhvr>
                                        <p:cTn id="144" dur="500" fill="hold"/>
                                        <p:tgtEl>
                                          <p:spTgt spid="19"/>
                                        </p:tgtEl>
                                        <p:attrNameLst>
                                          <p:attrName>fillcolor</p:attrName>
                                        </p:attrNameLst>
                                      </p:cBhvr>
                                      <p:to>
                                        <a:srgbClr val="33CC33"/>
                                      </p:to>
                                    </p:animClr>
                                    <p:set>
                                      <p:cBhvr>
                                        <p:cTn id="145" dur="500" fill="hold"/>
                                        <p:tgtEl>
                                          <p:spTgt spid="19"/>
                                        </p:tgtEl>
                                        <p:attrNameLst>
                                          <p:attrName>fill.type</p:attrName>
                                        </p:attrNameLst>
                                      </p:cBhvr>
                                      <p:to>
                                        <p:strVal val="solid"/>
                                      </p:to>
                                    </p:set>
                                    <p:set>
                                      <p:cBhvr>
                                        <p:cTn id="146" dur="500" fill="hold"/>
                                        <p:tgtEl>
                                          <p:spTgt spid="19"/>
                                        </p:tgtEl>
                                        <p:attrNameLst>
                                          <p:attrName>fill.on</p:attrName>
                                        </p:attrNameLst>
                                      </p:cBhvr>
                                      <p:to>
                                        <p:strVal val="true"/>
                                      </p:to>
                                    </p:set>
                                  </p:childTnLst>
                                </p:cTn>
                              </p:par>
                              <p:par>
                                <p:cTn id="147" presetID="1" presetClass="emph" presetSubtype="2" fill="hold" grpId="1" nodeType="withEffect">
                                  <p:stCondLst>
                                    <p:cond delay="0"/>
                                  </p:stCondLst>
                                  <p:childTnLst>
                                    <p:animClr clrSpc="rgb" dir="cw">
                                      <p:cBhvr>
                                        <p:cTn id="148" dur="500" fill="hold"/>
                                        <p:tgtEl>
                                          <p:spTgt spid="20"/>
                                        </p:tgtEl>
                                        <p:attrNameLst>
                                          <p:attrName>fillcolor</p:attrName>
                                        </p:attrNameLst>
                                      </p:cBhvr>
                                      <p:to>
                                        <a:srgbClr val="3399FF"/>
                                      </p:to>
                                    </p:animClr>
                                    <p:set>
                                      <p:cBhvr>
                                        <p:cTn id="149" dur="500" fill="hold"/>
                                        <p:tgtEl>
                                          <p:spTgt spid="20"/>
                                        </p:tgtEl>
                                        <p:attrNameLst>
                                          <p:attrName>fill.type</p:attrName>
                                        </p:attrNameLst>
                                      </p:cBhvr>
                                      <p:to>
                                        <p:strVal val="solid"/>
                                      </p:to>
                                    </p:set>
                                    <p:set>
                                      <p:cBhvr>
                                        <p:cTn id="150" dur="500" fill="hold"/>
                                        <p:tgtEl>
                                          <p:spTgt spid="20"/>
                                        </p:tgtEl>
                                        <p:attrNameLst>
                                          <p:attrName>fill.on</p:attrName>
                                        </p:attrNameLst>
                                      </p:cBhvr>
                                      <p:to>
                                        <p:strVal val="true"/>
                                      </p:to>
                                    </p:set>
                                  </p:childTnLst>
                                </p:cTn>
                              </p:par>
                              <p:par>
                                <p:cTn id="151" presetID="1" presetClass="emph" presetSubtype="2" fill="hold" grpId="1" nodeType="withEffect">
                                  <p:stCondLst>
                                    <p:cond delay="0"/>
                                  </p:stCondLst>
                                  <p:childTnLst>
                                    <p:animClr clrSpc="rgb" dir="cw">
                                      <p:cBhvr>
                                        <p:cTn id="152" dur="500" fill="hold"/>
                                        <p:tgtEl>
                                          <p:spTgt spid="21"/>
                                        </p:tgtEl>
                                        <p:attrNameLst>
                                          <p:attrName>fillcolor</p:attrName>
                                        </p:attrNameLst>
                                      </p:cBhvr>
                                      <p:to>
                                        <a:srgbClr val="3399FF"/>
                                      </p:to>
                                    </p:animClr>
                                    <p:set>
                                      <p:cBhvr>
                                        <p:cTn id="153" dur="500" fill="hold"/>
                                        <p:tgtEl>
                                          <p:spTgt spid="21"/>
                                        </p:tgtEl>
                                        <p:attrNameLst>
                                          <p:attrName>fill.type</p:attrName>
                                        </p:attrNameLst>
                                      </p:cBhvr>
                                      <p:to>
                                        <p:strVal val="solid"/>
                                      </p:to>
                                    </p:set>
                                    <p:set>
                                      <p:cBhvr>
                                        <p:cTn id="154" dur="500" fill="hold"/>
                                        <p:tgtEl>
                                          <p:spTgt spid="21"/>
                                        </p:tgtEl>
                                        <p:attrNameLst>
                                          <p:attrName>fill.on</p:attrName>
                                        </p:attrNameLst>
                                      </p:cBhvr>
                                      <p:to>
                                        <p:strVal val="true"/>
                                      </p:to>
                                    </p:set>
                                  </p:childTnLst>
                                </p:cTn>
                              </p:par>
                              <p:par>
                                <p:cTn id="155" presetID="1" presetClass="emph" presetSubtype="2" fill="hold" grpId="1" nodeType="withEffect">
                                  <p:stCondLst>
                                    <p:cond delay="0"/>
                                  </p:stCondLst>
                                  <p:childTnLst>
                                    <p:animClr clrSpc="rgb" dir="cw">
                                      <p:cBhvr>
                                        <p:cTn id="156" dur="500" fill="hold"/>
                                        <p:tgtEl>
                                          <p:spTgt spid="22"/>
                                        </p:tgtEl>
                                        <p:attrNameLst>
                                          <p:attrName>fillcolor</p:attrName>
                                        </p:attrNameLst>
                                      </p:cBhvr>
                                      <p:to>
                                        <a:srgbClr val="33CC33"/>
                                      </p:to>
                                    </p:animClr>
                                    <p:set>
                                      <p:cBhvr>
                                        <p:cTn id="157" dur="500" fill="hold"/>
                                        <p:tgtEl>
                                          <p:spTgt spid="22"/>
                                        </p:tgtEl>
                                        <p:attrNameLst>
                                          <p:attrName>fill.type</p:attrName>
                                        </p:attrNameLst>
                                      </p:cBhvr>
                                      <p:to>
                                        <p:strVal val="solid"/>
                                      </p:to>
                                    </p:set>
                                    <p:set>
                                      <p:cBhvr>
                                        <p:cTn id="158" dur="500" fill="hold"/>
                                        <p:tgtEl>
                                          <p:spTgt spid="22"/>
                                        </p:tgtEl>
                                        <p:attrNameLst>
                                          <p:attrName>fill.on</p:attrName>
                                        </p:attrNameLst>
                                      </p:cBhvr>
                                      <p:to>
                                        <p:strVal val="true"/>
                                      </p:to>
                                    </p:set>
                                  </p:childTnLst>
                                </p:cTn>
                              </p:par>
                              <p:par>
                                <p:cTn id="159" presetID="1" presetClass="emph" presetSubtype="2" fill="hold" grpId="1" nodeType="withEffect">
                                  <p:stCondLst>
                                    <p:cond delay="0"/>
                                  </p:stCondLst>
                                  <p:childTnLst>
                                    <p:animClr clrSpc="rgb" dir="cw">
                                      <p:cBhvr>
                                        <p:cTn id="160" dur="500" fill="hold"/>
                                        <p:tgtEl>
                                          <p:spTgt spid="25"/>
                                        </p:tgtEl>
                                        <p:attrNameLst>
                                          <p:attrName>fillcolor</p:attrName>
                                        </p:attrNameLst>
                                      </p:cBhvr>
                                      <p:to>
                                        <a:srgbClr val="3399FF"/>
                                      </p:to>
                                    </p:animClr>
                                    <p:set>
                                      <p:cBhvr>
                                        <p:cTn id="161" dur="500" fill="hold"/>
                                        <p:tgtEl>
                                          <p:spTgt spid="25"/>
                                        </p:tgtEl>
                                        <p:attrNameLst>
                                          <p:attrName>fill.type</p:attrName>
                                        </p:attrNameLst>
                                      </p:cBhvr>
                                      <p:to>
                                        <p:strVal val="solid"/>
                                      </p:to>
                                    </p:set>
                                    <p:set>
                                      <p:cBhvr>
                                        <p:cTn id="162" dur="500" fill="hold"/>
                                        <p:tgtEl>
                                          <p:spTgt spid="25"/>
                                        </p:tgtEl>
                                        <p:attrNameLst>
                                          <p:attrName>fill.on</p:attrName>
                                        </p:attrNameLst>
                                      </p:cBhvr>
                                      <p:to>
                                        <p:strVal val="true"/>
                                      </p:to>
                                    </p:set>
                                  </p:childTnLst>
                                </p:cTn>
                              </p:par>
                              <p:par>
                                <p:cTn id="163" presetID="1" presetClass="emph" presetSubtype="2" fill="hold" grpId="1" nodeType="withEffect">
                                  <p:stCondLst>
                                    <p:cond delay="0"/>
                                  </p:stCondLst>
                                  <p:childTnLst>
                                    <p:animClr clrSpc="rgb" dir="cw">
                                      <p:cBhvr>
                                        <p:cTn id="164" dur="500" fill="hold"/>
                                        <p:tgtEl>
                                          <p:spTgt spid="26"/>
                                        </p:tgtEl>
                                        <p:attrNameLst>
                                          <p:attrName>fillcolor</p:attrName>
                                        </p:attrNameLst>
                                      </p:cBhvr>
                                      <p:to>
                                        <a:srgbClr val="3399FF"/>
                                      </p:to>
                                    </p:animClr>
                                    <p:set>
                                      <p:cBhvr>
                                        <p:cTn id="165" dur="500" fill="hold"/>
                                        <p:tgtEl>
                                          <p:spTgt spid="26"/>
                                        </p:tgtEl>
                                        <p:attrNameLst>
                                          <p:attrName>fill.type</p:attrName>
                                        </p:attrNameLst>
                                      </p:cBhvr>
                                      <p:to>
                                        <p:strVal val="solid"/>
                                      </p:to>
                                    </p:set>
                                    <p:set>
                                      <p:cBhvr>
                                        <p:cTn id="166" dur="500" fill="hold"/>
                                        <p:tgtEl>
                                          <p:spTgt spid="26"/>
                                        </p:tgtEl>
                                        <p:attrNameLst>
                                          <p:attrName>fill.on</p:attrName>
                                        </p:attrNameLst>
                                      </p:cBhvr>
                                      <p:to>
                                        <p:strVal val="true"/>
                                      </p:to>
                                    </p:set>
                                  </p:childTnLst>
                                </p:cTn>
                              </p:par>
                              <p:par>
                                <p:cTn id="167" presetID="1" presetClass="emph" presetSubtype="2" fill="hold" grpId="1" nodeType="withEffect">
                                  <p:stCondLst>
                                    <p:cond delay="0"/>
                                  </p:stCondLst>
                                  <p:childTnLst>
                                    <p:animClr clrSpc="rgb" dir="cw">
                                      <p:cBhvr>
                                        <p:cTn id="168" dur="500" fill="hold"/>
                                        <p:tgtEl>
                                          <p:spTgt spid="27"/>
                                        </p:tgtEl>
                                        <p:attrNameLst>
                                          <p:attrName>fillcolor</p:attrName>
                                        </p:attrNameLst>
                                      </p:cBhvr>
                                      <p:to>
                                        <a:srgbClr val="3399FF"/>
                                      </p:to>
                                    </p:animClr>
                                    <p:set>
                                      <p:cBhvr>
                                        <p:cTn id="169" dur="500" fill="hold"/>
                                        <p:tgtEl>
                                          <p:spTgt spid="27"/>
                                        </p:tgtEl>
                                        <p:attrNameLst>
                                          <p:attrName>fill.type</p:attrName>
                                        </p:attrNameLst>
                                      </p:cBhvr>
                                      <p:to>
                                        <p:strVal val="solid"/>
                                      </p:to>
                                    </p:set>
                                    <p:set>
                                      <p:cBhvr>
                                        <p:cTn id="170" dur="500" fill="hold"/>
                                        <p:tgtEl>
                                          <p:spTgt spid="27"/>
                                        </p:tgtEl>
                                        <p:attrNameLst>
                                          <p:attrName>fill.on</p:attrName>
                                        </p:attrNameLst>
                                      </p:cBhvr>
                                      <p:to>
                                        <p:strVal val="true"/>
                                      </p:to>
                                    </p:set>
                                  </p:childTnLst>
                                </p:cTn>
                              </p:par>
                              <p:par>
                                <p:cTn id="171" presetID="1" presetClass="emph" presetSubtype="2" fill="hold" grpId="1" nodeType="withEffect">
                                  <p:stCondLst>
                                    <p:cond delay="0"/>
                                  </p:stCondLst>
                                  <p:childTnLst>
                                    <p:animClr clrSpc="rgb" dir="cw">
                                      <p:cBhvr>
                                        <p:cTn id="172" dur="500" fill="hold"/>
                                        <p:tgtEl>
                                          <p:spTgt spid="28"/>
                                        </p:tgtEl>
                                        <p:attrNameLst>
                                          <p:attrName>fillcolor</p:attrName>
                                        </p:attrNameLst>
                                      </p:cBhvr>
                                      <p:to>
                                        <a:srgbClr val="3399FF"/>
                                      </p:to>
                                    </p:animClr>
                                    <p:set>
                                      <p:cBhvr>
                                        <p:cTn id="173" dur="500" fill="hold"/>
                                        <p:tgtEl>
                                          <p:spTgt spid="28"/>
                                        </p:tgtEl>
                                        <p:attrNameLst>
                                          <p:attrName>fill.type</p:attrName>
                                        </p:attrNameLst>
                                      </p:cBhvr>
                                      <p:to>
                                        <p:strVal val="solid"/>
                                      </p:to>
                                    </p:set>
                                    <p:set>
                                      <p:cBhvr>
                                        <p:cTn id="174" dur="500" fill="hold"/>
                                        <p:tgtEl>
                                          <p:spTgt spid="28"/>
                                        </p:tgtEl>
                                        <p:attrNameLst>
                                          <p:attrName>fill.on</p:attrName>
                                        </p:attrNameLst>
                                      </p:cBhvr>
                                      <p:to>
                                        <p:strVal val="true"/>
                                      </p:to>
                                    </p:set>
                                  </p:childTnLst>
                                </p:cTn>
                              </p:par>
                              <p:par>
                                <p:cTn id="175" presetID="1" presetClass="emph" presetSubtype="2" fill="hold" grpId="1" nodeType="withEffect">
                                  <p:stCondLst>
                                    <p:cond delay="0"/>
                                  </p:stCondLst>
                                  <p:childTnLst>
                                    <p:animClr clrSpc="rgb" dir="cw">
                                      <p:cBhvr>
                                        <p:cTn id="176" dur="500" fill="hold"/>
                                        <p:tgtEl>
                                          <p:spTgt spid="31"/>
                                        </p:tgtEl>
                                        <p:attrNameLst>
                                          <p:attrName>fillcolor</p:attrName>
                                        </p:attrNameLst>
                                      </p:cBhvr>
                                      <p:to>
                                        <a:srgbClr val="3399FF"/>
                                      </p:to>
                                    </p:animClr>
                                    <p:set>
                                      <p:cBhvr>
                                        <p:cTn id="177" dur="500" fill="hold"/>
                                        <p:tgtEl>
                                          <p:spTgt spid="31"/>
                                        </p:tgtEl>
                                        <p:attrNameLst>
                                          <p:attrName>fill.type</p:attrName>
                                        </p:attrNameLst>
                                      </p:cBhvr>
                                      <p:to>
                                        <p:strVal val="solid"/>
                                      </p:to>
                                    </p:set>
                                    <p:set>
                                      <p:cBhvr>
                                        <p:cTn id="178" dur="500" fill="hold"/>
                                        <p:tgtEl>
                                          <p:spTgt spid="31"/>
                                        </p:tgtEl>
                                        <p:attrNameLst>
                                          <p:attrName>fill.on</p:attrName>
                                        </p:attrNameLst>
                                      </p:cBhvr>
                                      <p:to>
                                        <p:strVal val="true"/>
                                      </p:to>
                                    </p:set>
                                  </p:childTnLst>
                                </p:cTn>
                              </p:par>
                              <p:par>
                                <p:cTn id="179" presetID="1" presetClass="emph" presetSubtype="2" fill="hold" grpId="1" nodeType="withEffect">
                                  <p:stCondLst>
                                    <p:cond delay="0"/>
                                  </p:stCondLst>
                                  <p:childTnLst>
                                    <p:animClr clrSpc="rgb" dir="cw">
                                      <p:cBhvr>
                                        <p:cTn id="180" dur="500" fill="hold"/>
                                        <p:tgtEl>
                                          <p:spTgt spid="32"/>
                                        </p:tgtEl>
                                        <p:attrNameLst>
                                          <p:attrName>fillcolor</p:attrName>
                                        </p:attrNameLst>
                                      </p:cBhvr>
                                      <p:to>
                                        <a:srgbClr val="33CC33"/>
                                      </p:to>
                                    </p:animClr>
                                    <p:set>
                                      <p:cBhvr>
                                        <p:cTn id="181" dur="500" fill="hold"/>
                                        <p:tgtEl>
                                          <p:spTgt spid="32"/>
                                        </p:tgtEl>
                                        <p:attrNameLst>
                                          <p:attrName>fill.type</p:attrName>
                                        </p:attrNameLst>
                                      </p:cBhvr>
                                      <p:to>
                                        <p:strVal val="solid"/>
                                      </p:to>
                                    </p:set>
                                    <p:set>
                                      <p:cBhvr>
                                        <p:cTn id="182" dur="500" fill="hold"/>
                                        <p:tgtEl>
                                          <p:spTgt spid="32"/>
                                        </p:tgtEl>
                                        <p:attrNameLst>
                                          <p:attrName>fill.on</p:attrName>
                                        </p:attrNameLst>
                                      </p:cBhvr>
                                      <p:to>
                                        <p:strVal val="true"/>
                                      </p:to>
                                    </p:set>
                                  </p:childTnLst>
                                </p:cTn>
                              </p:par>
                              <p:par>
                                <p:cTn id="183" presetID="1" presetClass="emph" presetSubtype="2" fill="hold" grpId="1" nodeType="withEffect">
                                  <p:stCondLst>
                                    <p:cond delay="0"/>
                                  </p:stCondLst>
                                  <p:childTnLst>
                                    <p:animClr clrSpc="rgb" dir="cw">
                                      <p:cBhvr>
                                        <p:cTn id="184" dur="500" fill="hold"/>
                                        <p:tgtEl>
                                          <p:spTgt spid="33"/>
                                        </p:tgtEl>
                                        <p:attrNameLst>
                                          <p:attrName>fillcolor</p:attrName>
                                        </p:attrNameLst>
                                      </p:cBhvr>
                                      <p:to>
                                        <a:srgbClr val="3399FF"/>
                                      </p:to>
                                    </p:animClr>
                                    <p:set>
                                      <p:cBhvr>
                                        <p:cTn id="185" dur="500" fill="hold"/>
                                        <p:tgtEl>
                                          <p:spTgt spid="33"/>
                                        </p:tgtEl>
                                        <p:attrNameLst>
                                          <p:attrName>fill.type</p:attrName>
                                        </p:attrNameLst>
                                      </p:cBhvr>
                                      <p:to>
                                        <p:strVal val="solid"/>
                                      </p:to>
                                    </p:set>
                                    <p:set>
                                      <p:cBhvr>
                                        <p:cTn id="186" dur="500" fill="hold"/>
                                        <p:tgtEl>
                                          <p:spTgt spid="33"/>
                                        </p:tgtEl>
                                        <p:attrNameLst>
                                          <p:attrName>fill.on</p:attrName>
                                        </p:attrNameLst>
                                      </p:cBhvr>
                                      <p:to>
                                        <p:strVal val="true"/>
                                      </p:to>
                                    </p:set>
                                  </p:childTnLst>
                                </p:cTn>
                              </p:par>
                              <p:par>
                                <p:cTn id="187" presetID="1" presetClass="emph" presetSubtype="2" fill="hold" grpId="1" nodeType="withEffect">
                                  <p:stCondLst>
                                    <p:cond delay="0"/>
                                  </p:stCondLst>
                                  <p:childTnLst>
                                    <p:animClr clrSpc="rgb" dir="cw">
                                      <p:cBhvr>
                                        <p:cTn id="188" dur="500" fill="hold"/>
                                        <p:tgtEl>
                                          <p:spTgt spid="34"/>
                                        </p:tgtEl>
                                        <p:attrNameLst>
                                          <p:attrName>fillcolor</p:attrName>
                                        </p:attrNameLst>
                                      </p:cBhvr>
                                      <p:to>
                                        <a:srgbClr val="33CC33"/>
                                      </p:to>
                                    </p:animClr>
                                    <p:set>
                                      <p:cBhvr>
                                        <p:cTn id="189" dur="500" fill="hold"/>
                                        <p:tgtEl>
                                          <p:spTgt spid="34"/>
                                        </p:tgtEl>
                                        <p:attrNameLst>
                                          <p:attrName>fill.type</p:attrName>
                                        </p:attrNameLst>
                                      </p:cBhvr>
                                      <p:to>
                                        <p:strVal val="solid"/>
                                      </p:to>
                                    </p:set>
                                    <p:set>
                                      <p:cBhvr>
                                        <p:cTn id="190" dur="500" fill="hold"/>
                                        <p:tgtEl>
                                          <p:spTgt spid="34"/>
                                        </p:tgtEl>
                                        <p:attrNameLst>
                                          <p:attrName>fill.on</p:attrName>
                                        </p:attrNameLst>
                                      </p:cBhvr>
                                      <p:to>
                                        <p:strVal val="true"/>
                                      </p:to>
                                    </p:set>
                                  </p:childTnLst>
                                </p:cTn>
                              </p:par>
                              <p:par>
                                <p:cTn id="191" presetID="1" presetClass="emph" presetSubtype="2" fill="hold" grpId="1" nodeType="withEffect">
                                  <p:stCondLst>
                                    <p:cond delay="0"/>
                                  </p:stCondLst>
                                  <p:childTnLst>
                                    <p:animClr clrSpc="rgb" dir="cw">
                                      <p:cBhvr>
                                        <p:cTn id="192" dur="500" fill="hold"/>
                                        <p:tgtEl>
                                          <p:spTgt spid="37"/>
                                        </p:tgtEl>
                                        <p:attrNameLst>
                                          <p:attrName>fillcolor</p:attrName>
                                        </p:attrNameLst>
                                      </p:cBhvr>
                                      <p:to>
                                        <a:srgbClr val="3399FF"/>
                                      </p:to>
                                    </p:animClr>
                                    <p:set>
                                      <p:cBhvr>
                                        <p:cTn id="193" dur="500" fill="hold"/>
                                        <p:tgtEl>
                                          <p:spTgt spid="37"/>
                                        </p:tgtEl>
                                        <p:attrNameLst>
                                          <p:attrName>fill.type</p:attrName>
                                        </p:attrNameLst>
                                      </p:cBhvr>
                                      <p:to>
                                        <p:strVal val="solid"/>
                                      </p:to>
                                    </p:set>
                                    <p:set>
                                      <p:cBhvr>
                                        <p:cTn id="194" dur="500" fill="hold"/>
                                        <p:tgtEl>
                                          <p:spTgt spid="37"/>
                                        </p:tgtEl>
                                        <p:attrNameLst>
                                          <p:attrName>fill.on</p:attrName>
                                        </p:attrNameLst>
                                      </p:cBhvr>
                                      <p:to>
                                        <p:strVal val="true"/>
                                      </p:to>
                                    </p:set>
                                  </p:childTnLst>
                                </p:cTn>
                              </p:par>
                              <p:par>
                                <p:cTn id="195" presetID="1" presetClass="emph" presetSubtype="2" fill="hold" grpId="1" nodeType="withEffect">
                                  <p:stCondLst>
                                    <p:cond delay="0"/>
                                  </p:stCondLst>
                                  <p:childTnLst>
                                    <p:animClr clrSpc="rgb" dir="cw">
                                      <p:cBhvr>
                                        <p:cTn id="196" dur="500" fill="hold"/>
                                        <p:tgtEl>
                                          <p:spTgt spid="38"/>
                                        </p:tgtEl>
                                        <p:attrNameLst>
                                          <p:attrName>fillcolor</p:attrName>
                                        </p:attrNameLst>
                                      </p:cBhvr>
                                      <p:to>
                                        <a:srgbClr val="3399FF"/>
                                      </p:to>
                                    </p:animClr>
                                    <p:set>
                                      <p:cBhvr>
                                        <p:cTn id="197" dur="500" fill="hold"/>
                                        <p:tgtEl>
                                          <p:spTgt spid="38"/>
                                        </p:tgtEl>
                                        <p:attrNameLst>
                                          <p:attrName>fill.type</p:attrName>
                                        </p:attrNameLst>
                                      </p:cBhvr>
                                      <p:to>
                                        <p:strVal val="solid"/>
                                      </p:to>
                                    </p:set>
                                    <p:set>
                                      <p:cBhvr>
                                        <p:cTn id="198" dur="500" fill="hold"/>
                                        <p:tgtEl>
                                          <p:spTgt spid="38"/>
                                        </p:tgtEl>
                                        <p:attrNameLst>
                                          <p:attrName>fill.on</p:attrName>
                                        </p:attrNameLst>
                                      </p:cBhvr>
                                      <p:to>
                                        <p:strVal val="true"/>
                                      </p:to>
                                    </p:set>
                                  </p:childTnLst>
                                </p:cTn>
                              </p:par>
                              <p:par>
                                <p:cTn id="199" presetID="1" presetClass="emph" presetSubtype="2" fill="hold" grpId="1" nodeType="withEffect">
                                  <p:stCondLst>
                                    <p:cond delay="0"/>
                                  </p:stCondLst>
                                  <p:childTnLst>
                                    <p:animClr clrSpc="rgb" dir="cw">
                                      <p:cBhvr>
                                        <p:cTn id="200" dur="500" fill="hold"/>
                                        <p:tgtEl>
                                          <p:spTgt spid="39"/>
                                        </p:tgtEl>
                                        <p:attrNameLst>
                                          <p:attrName>fillcolor</p:attrName>
                                        </p:attrNameLst>
                                      </p:cBhvr>
                                      <p:to>
                                        <a:srgbClr val="3399FF"/>
                                      </p:to>
                                    </p:animClr>
                                    <p:set>
                                      <p:cBhvr>
                                        <p:cTn id="201" dur="500" fill="hold"/>
                                        <p:tgtEl>
                                          <p:spTgt spid="39"/>
                                        </p:tgtEl>
                                        <p:attrNameLst>
                                          <p:attrName>fill.type</p:attrName>
                                        </p:attrNameLst>
                                      </p:cBhvr>
                                      <p:to>
                                        <p:strVal val="solid"/>
                                      </p:to>
                                    </p:set>
                                    <p:set>
                                      <p:cBhvr>
                                        <p:cTn id="202" dur="500" fill="hold"/>
                                        <p:tgtEl>
                                          <p:spTgt spid="39"/>
                                        </p:tgtEl>
                                        <p:attrNameLst>
                                          <p:attrName>fill.on</p:attrName>
                                        </p:attrNameLst>
                                      </p:cBhvr>
                                      <p:to>
                                        <p:strVal val="true"/>
                                      </p:to>
                                    </p:set>
                                  </p:childTnLst>
                                </p:cTn>
                              </p:par>
                            </p:childTnLst>
                          </p:cTn>
                        </p:par>
                      </p:childTnLst>
                    </p:cTn>
                  </p:par>
                </p:childTnLst>
              </p:cTn>
              <p:nextCondLst>
                <p:cond evt="onClick" delay="0">
                  <p:tgtEl>
                    <p:spTgt spid="46"/>
                  </p:tgtEl>
                </p:cond>
              </p:nextCondLst>
            </p:seq>
          </p:childTnLst>
        </p:cTn>
      </p:par>
    </p:tnLst>
    <p:bldLst>
      <p:bldP spid="4" grpId="0" animBg="1"/>
      <p:bldP spid="4" grpId="1" animBg="1"/>
      <p:bldP spid="7" grpId="0" animBg="1"/>
      <p:bldP spid="7" grpId="1" animBg="1"/>
      <p:bldP spid="8" grpId="0" animBg="1"/>
      <p:bldP spid="8" grpId="1" animBg="1"/>
      <p:bldP spid="9" grpId="0" animBg="1"/>
      <p:bldP spid="9" grpId="1" animBg="1"/>
      <p:bldP spid="10" grpId="0" animBg="1"/>
      <p:bldP spid="10" grpId="1" animBg="1"/>
      <p:bldP spid="13" grpId="0" animBg="1"/>
      <p:bldP spid="13" grpId="1" animBg="1"/>
      <p:bldP spid="14" grpId="0" animBg="1"/>
      <p:bldP spid="14" grpId="1" animBg="1"/>
      <p:bldP spid="15" grpId="0" animBg="1"/>
      <p:bldP spid="15" grpId="1" animBg="1"/>
      <p:bldP spid="16" grpId="0" animBg="1"/>
      <p:bldP spid="16" grpId="1" animBg="1"/>
      <p:bldP spid="19" grpId="0" animBg="1"/>
      <p:bldP spid="19" grpId="1" animBg="1"/>
      <p:bldP spid="20" grpId="0" animBg="1"/>
      <p:bldP spid="20" grpId="1" animBg="1"/>
      <p:bldP spid="21" grpId="0" animBg="1"/>
      <p:bldP spid="21" grpId="1" animBg="1"/>
      <p:bldP spid="22" grpId="0" animBg="1"/>
      <p:bldP spid="22" grpId="1" animBg="1"/>
      <p:bldP spid="25" grpId="0" animBg="1"/>
      <p:bldP spid="25" grpId="1" animBg="1"/>
      <p:bldP spid="26" grpId="0" animBg="1"/>
      <p:bldP spid="26" grpId="1" animBg="1"/>
      <p:bldP spid="27" grpId="0" animBg="1"/>
      <p:bldP spid="27" grpId="1" animBg="1"/>
      <p:bldP spid="28" grpId="0" animBg="1"/>
      <p:bldP spid="28" grpId="1" animBg="1"/>
      <p:bldP spid="31" grpId="0" animBg="1"/>
      <p:bldP spid="31" grpId="1" animBg="1"/>
      <p:bldP spid="32" grpId="0" animBg="1"/>
      <p:bldP spid="32" grpId="1" animBg="1"/>
      <p:bldP spid="33" grpId="0" animBg="1"/>
      <p:bldP spid="33" grpId="1" animBg="1"/>
      <p:bldP spid="34" grpId="0" animBg="1"/>
      <p:bldP spid="34" grpId="1" animBg="1"/>
      <p:bldP spid="37" grpId="0" animBg="1"/>
      <p:bldP spid="37" grpId="1" animBg="1"/>
      <p:bldP spid="38" grpId="0" animBg="1"/>
      <p:bldP spid="38" grpId="1" animBg="1"/>
      <p:bldP spid="39" grpId="0" animBg="1"/>
      <p:bldP spid="39" grpId="1"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à coins arrondis 34"/>
          <p:cNvSpPr/>
          <p:nvPr/>
        </p:nvSpPr>
        <p:spPr>
          <a:xfrm>
            <a:off x="1655763" y="2771775"/>
            <a:ext cx="2339975" cy="360363"/>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a:solidFill>
                  <a:schemeClr val="bg1"/>
                </a:solidFill>
              </a:rPr>
              <a:t>hiérarchie</a:t>
            </a:r>
          </a:p>
        </p:txBody>
      </p:sp>
      <p:sp>
        <p:nvSpPr>
          <p:cNvPr id="36" name="Rectangle à coins arrondis 35"/>
          <p:cNvSpPr/>
          <p:nvPr/>
        </p:nvSpPr>
        <p:spPr>
          <a:xfrm>
            <a:off x="1655763" y="2771775"/>
            <a:ext cx="2339975" cy="360363"/>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iérarchit</a:t>
            </a:r>
            <a:endParaRPr lang="fr-FR" sz="2300" b="1" dirty="0">
              <a:solidFill>
                <a:schemeClr val="bg1"/>
              </a:solidFill>
            </a:endParaRPr>
          </a:p>
        </p:txBody>
      </p:sp>
      <p:sp>
        <p:nvSpPr>
          <p:cNvPr id="47" name="Rectangle à coins arrondis 46"/>
          <p:cNvSpPr/>
          <p:nvPr/>
        </p:nvSpPr>
        <p:spPr>
          <a:xfrm>
            <a:off x="1655763" y="2771775"/>
            <a:ext cx="2339975" cy="360363"/>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hyerarchie</a:t>
            </a:r>
            <a:endParaRPr lang="fr-FR" sz="2300" b="1" dirty="0">
              <a:solidFill>
                <a:schemeClr val="bg1"/>
              </a:solidFill>
            </a:endParaRPr>
          </a:p>
        </p:txBody>
      </p:sp>
      <p:sp>
        <p:nvSpPr>
          <p:cNvPr id="48" name="Rectangle à coins arrondis 47"/>
          <p:cNvSpPr/>
          <p:nvPr/>
        </p:nvSpPr>
        <p:spPr>
          <a:xfrm>
            <a:off x="1655763" y="2771775"/>
            <a:ext cx="2339975" cy="360363"/>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hiérarchit</a:t>
            </a:r>
            <a:endParaRPr lang="fr-FR" sz="2300" b="1" dirty="0">
              <a:solidFill>
                <a:schemeClr val="bg1"/>
              </a:solidFill>
            </a:endParaRPr>
          </a:p>
        </p:txBody>
      </p:sp>
      <p:sp>
        <p:nvSpPr>
          <p:cNvPr id="167942" name="ZoneTexte 56"/>
          <p:cNvSpPr txBox="1">
            <a:spLocks noChangeArrowheads="1"/>
          </p:cNvSpPr>
          <p:nvPr/>
        </p:nvSpPr>
        <p:spPr bwMode="auto">
          <a:xfrm>
            <a:off x="0" y="0"/>
            <a:ext cx="14630400" cy="7662863"/>
          </a:xfrm>
          <a:prstGeom prst="rect">
            <a:avLst/>
          </a:prstGeom>
          <a:noFill/>
          <a:ln w="9525">
            <a:noFill/>
            <a:miter lim="800000"/>
            <a:headEnd/>
            <a:tailEnd/>
          </a:ln>
        </p:spPr>
        <p:txBody>
          <a:bodyPr>
            <a:spAutoFit/>
          </a:bodyPr>
          <a:lstStyle/>
          <a:p>
            <a:r>
              <a:rPr lang="fr-FR" sz="2800">
                <a:solidFill>
                  <a:schemeClr val="bg1"/>
                </a:solidFill>
              </a:rPr>
              <a:t>	</a:t>
            </a:r>
            <a:endParaRPr lang="fr-FR" sz="1400">
              <a:solidFill>
                <a:schemeClr val="bg1"/>
              </a:solidFill>
            </a:endParaRPr>
          </a:p>
          <a:p>
            <a:r>
              <a:rPr lang="fr-FR" sz="1800">
                <a:solidFill>
                  <a:schemeClr val="bg1"/>
                </a:solidFill>
              </a:rPr>
              <a:t>	</a:t>
            </a:r>
            <a:r>
              <a:rPr lang="fr-FR" sz="2800">
                <a:solidFill>
                  <a:schemeClr val="bg1"/>
                </a:solidFill>
              </a:rPr>
              <a:t>Ce policier d’exception a été choisi car il se différencie nettement de ses collègues. En effet, il  possède des facultés hors normes, à la fois pour sélectionner les bons indices mais aussi pour révéler la structure des                          les plus complexes. Ses supérieurs disent que sa perspicacité est                           et que ses jugements sont très pertinents.</a:t>
            </a:r>
          </a:p>
          <a:p>
            <a:r>
              <a:rPr lang="fr-FR" sz="1800">
                <a:solidFill>
                  <a:schemeClr val="bg1"/>
                </a:solidFill>
              </a:rPr>
              <a:t>	</a:t>
            </a:r>
          </a:p>
          <a:p>
            <a:endParaRPr lang="fr-FR" sz="1800">
              <a:solidFill>
                <a:schemeClr val="bg1"/>
              </a:solidFill>
            </a:endParaRPr>
          </a:p>
          <a:p>
            <a:r>
              <a:rPr lang="fr-FR" sz="2800">
                <a:solidFill>
                  <a:schemeClr val="bg1"/>
                </a:solidFill>
              </a:rPr>
              <a:t>	Sa                             lui a donné les pleins pouvoirs, il pourra agir sans restriction. En contrepartie, on lui a fixé comme objectif de démasquer la ou les personnes impliqué(es) dans cet                           sous 48 heures.</a:t>
            </a:r>
          </a:p>
          <a:p>
            <a:r>
              <a:rPr lang="fr-FR" sz="1800">
                <a:solidFill>
                  <a:schemeClr val="bg1"/>
                </a:solidFill>
              </a:rPr>
              <a:t> </a:t>
            </a:r>
          </a:p>
          <a:p>
            <a:endParaRPr lang="fr-FR" sz="1800">
              <a:solidFill>
                <a:schemeClr val="bg1"/>
              </a:solidFill>
            </a:endParaRPr>
          </a:p>
          <a:p>
            <a:pPr algn="just"/>
            <a:r>
              <a:rPr lang="fr-FR" sz="2800">
                <a:solidFill>
                  <a:schemeClr val="bg1"/>
                </a:solidFill>
              </a:rPr>
              <a:t>	Jonathan P.  aime le pouvoir et les défis. Avec cette histoire, il est donc servi. Mais, il a tout de même hésité à s’en occuper. En effet, il était confronté à un                           </a:t>
            </a:r>
            <a:r>
              <a:rPr lang="fr-FR" sz="2800"/>
              <a:t>.</a:t>
            </a:r>
            <a:r>
              <a:rPr lang="fr-FR" sz="2800">
                <a:solidFill>
                  <a:schemeClr val="bg1"/>
                </a:solidFill>
              </a:rPr>
              <a:t>car il avait eu des démêlés avec Jonas pour une sombre affaire d’infraction au code de la route alors qu’il était encore jeune inspecteur stagiaire. Au fond de lui, il conservait une rancœur envers ce                         et pire, il se surprenait à le détester. Néanmoins, il haïssait encore plus l’injustice, il ne pouvait se résoudre à laisser un crime impuni et c’est pourquoi, il avait finalement accepté la mission qu’on lui confiait.</a:t>
            </a:r>
          </a:p>
        </p:txBody>
      </p:sp>
      <p:sp>
        <p:nvSpPr>
          <p:cNvPr id="16" name="Rectangle à coins arrondis 15"/>
          <p:cNvSpPr/>
          <p:nvPr/>
        </p:nvSpPr>
        <p:spPr>
          <a:xfrm>
            <a:off x="4967288" y="1836738"/>
            <a:ext cx="2339975" cy="358775"/>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afuté</a:t>
            </a:r>
            <a:endParaRPr lang="fr-FR" sz="2300" b="1" dirty="0">
              <a:solidFill>
                <a:schemeClr val="bg1"/>
              </a:solidFill>
            </a:endParaRPr>
          </a:p>
        </p:txBody>
      </p:sp>
      <p:sp>
        <p:nvSpPr>
          <p:cNvPr id="19" name="Rectangle à coins arrondis 18"/>
          <p:cNvSpPr/>
          <p:nvPr/>
        </p:nvSpPr>
        <p:spPr>
          <a:xfrm>
            <a:off x="4967288" y="1836738"/>
            <a:ext cx="2339975" cy="358775"/>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aphutée</a:t>
            </a:r>
            <a:endParaRPr lang="fr-FR" sz="2300" b="1" dirty="0">
              <a:solidFill>
                <a:schemeClr val="bg1"/>
              </a:solidFill>
            </a:endParaRPr>
          </a:p>
        </p:txBody>
      </p:sp>
      <p:sp>
        <p:nvSpPr>
          <p:cNvPr id="20" name="Rectangle à coins arrondis 19"/>
          <p:cNvSpPr/>
          <p:nvPr/>
        </p:nvSpPr>
        <p:spPr>
          <a:xfrm>
            <a:off x="4967288" y="1836738"/>
            <a:ext cx="2339975" cy="358775"/>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a:solidFill>
                  <a:schemeClr val="bg1"/>
                </a:solidFill>
              </a:rPr>
              <a:t>affûtée</a:t>
            </a:r>
          </a:p>
        </p:txBody>
      </p:sp>
      <p:sp>
        <p:nvSpPr>
          <p:cNvPr id="21" name="Rectangle à coins arrondis 20"/>
          <p:cNvSpPr/>
          <p:nvPr/>
        </p:nvSpPr>
        <p:spPr>
          <a:xfrm>
            <a:off x="4967288" y="1836738"/>
            <a:ext cx="2339975" cy="358775"/>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affuttée</a:t>
            </a:r>
            <a:endParaRPr lang="fr-FR" sz="2300" b="1" dirty="0">
              <a:solidFill>
                <a:schemeClr val="bg1"/>
              </a:solidFill>
            </a:endParaRPr>
          </a:p>
        </p:txBody>
      </p:sp>
      <p:sp>
        <p:nvSpPr>
          <p:cNvPr id="22" name="Rectangle à coins arrondis 21"/>
          <p:cNvSpPr/>
          <p:nvPr/>
        </p:nvSpPr>
        <p:spPr>
          <a:xfrm>
            <a:off x="1584325" y="3671888"/>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assacinac</a:t>
            </a:r>
            <a:endParaRPr lang="fr-FR" sz="2300" b="1" dirty="0">
              <a:solidFill>
                <a:schemeClr val="bg1"/>
              </a:solidFill>
            </a:endParaRPr>
          </a:p>
        </p:txBody>
      </p:sp>
      <p:sp>
        <p:nvSpPr>
          <p:cNvPr id="25" name="Rectangle à coins arrondis 24"/>
          <p:cNvSpPr/>
          <p:nvPr/>
        </p:nvSpPr>
        <p:spPr>
          <a:xfrm>
            <a:off x="1584325" y="3671888"/>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assassinnat</a:t>
            </a:r>
            <a:endParaRPr lang="fr-FR" sz="2300" b="1" dirty="0">
              <a:solidFill>
                <a:schemeClr val="bg1"/>
              </a:solidFill>
            </a:endParaRPr>
          </a:p>
        </p:txBody>
      </p:sp>
      <p:sp>
        <p:nvSpPr>
          <p:cNvPr id="26" name="Rectangle à coins arrondis 25"/>
          <p:cNvSpPr/>
          <p:nvPr/>
        </p:nvSpPr>
        <p:spPr>
          <a:xfrm>
            <a:off x="1584325" y="3671888"/>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a:solidFill>
                  <a:schemeClr val="bg1"/>
                </a:solidFill>
              </a:rPr>
              <a:t>assassinat</a:t>
            </a:r>
          </a:p>
        </p:txBody>
      </p:sp>
      <p:sp>
        <p:nvSpPr>
          <p:cNvPr id="27" name="Rectangle à coins arrondis 26"/>
          <p:cNvSpPr/>
          <p:nvPr/>
        </p:nvSpPr>
        <p:spPr>
          <a:xfrm>
            <a:off x="1584325" y="3671888"/>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assacinnac</a:t>
            </a:r>
            <a:endParaRPr lang="fr-FR" sz="2300" b="1" dirty="0">
              <a:solidFill>
                <a:schemeClr val="bg1"/>
              </a:solidFill>
            </a:endParaRPr>
          </a:p>
        </p:txBody>
      </p:sp>
      <p:sp>
        <p:nvSpPr>
          <p:cNvPr id="28" name="Rectangle à coins arrondis 27"/>
          <p:cNvSpPr/>
          <p:nvPr/>
        </p:nvSpPr>
        <p:spPr>
          <a:xfrm>
            <a:off x="11268075" y="4967288"/>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a:solidFill>
                  <a:schemeClr val="bg1"/>
                </a:solidFill>
              </a:rPr>
              <a:t>dilemme</a:t>
            </a:r>
          </a:p>
        </p:txBody>
      </p:sp>
      <p:sp>
        <p:nvSpPr>
          <p:cNvPr id="31" name="Rectangle à coins arrondis 30"/>
          <p:cNvSpPr/>
          <p:nvPr/>
        </p:nvSpPr>
        <p:spPr>
          <a:xfrm>
            <a:off x="11268075" y="4967288"/>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dillème</a:t>
            </a:r>
            <a:endParaRPr lang="fr-FR" sz="2300" b="1" dirty="0">
              <a:solidFill>
                <a:schemeClr val="bg1"/>
              </a:solidFill>
            </a:endParaRPr>
          </a:p>
        </p:txBody>
      </p:sp>
      <p:sp>
        <p:nvSpPr>
          <p:cNvPr id="32" name="Rectangle à coins arrondis 31"/>
          <p:cNvSpPr/>
          <p:nvPr/>
        </p:nvSpPr>
        <p:spPr>
          <a:xfrm>
            <a:off x="11268075" y="4967288"/>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dilemne</a:t>
            </a:r>
            <a:endParaRPr lang="fr-FR" sz="2300" b="1" dirty="0">
              <a:solidFill>
                <a:schemeClr val="bg1"/>
              </a:solidFill>
            </a:endParaRPr>
          </a:p>
        </p:txBody>
      </p:sp>
      <p:sp>
        <p:nvSpPr>
          <p:cNvPr id="33" name="Rectangle à coins arrondis 32"/>
          <p:cNvSpPr/>
          <p:nvPr/>
        </p:nvSpPr>
        <p:spPr>
          <a:xfrm>
            <a:off x="11268075" y="4967288"/>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dilème</a:t>
            </a:r>
            <a:endParaRPr lang="fr-FR" sz="2300" b="1" dirty="0">
              <a:solidFill>
                <a:schemeClr val="bg1"/>
              </a:solidFill>
            </a:endParaRPr>
          </a:p>
        </p:txBody>
      </p:sp>
      <p:sp>
        <p:nvSpPr>
          <p:cNvPr id="34" name="Rectangle à coins arrondis 33"/>
          <p:cNvSpPr/>
          <p:nvPr/>
        </p:nvSpPr>
        <p:spPr>
          <a:xfrm>
            <a:off x="1677988" y="6324600"/>
            <a:ext cx="2339975" cy="360363"/>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chaufart</a:t>
            </a:r>
            <a:endParaRPr lang="fr-FR" sz="2300" b="1" dirty="0">
              <a:solidFill>
                <a:schemeClr val="bg1"/>
              </a:solidFill>
            </a:endParaRPr>
          </a:p>
        </p:txBody>
      </p:sp>
      <p:sp>
        <p:nvSpPr>
          <p:cNvPr id="37" name="Rectangle à coins arrondis 36"/>
          <p:cNvSpPr/>
          <p:nvPr/>
        </p:nvSpPr>
        <p:spPr>
          <a:xfrm>
            <a:off x="1677988" y="6324600"/>
            <a:ext cx="2339975" cy="360363"/>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a:solidFill>
                  <a:schemeClr val="bg1"/>
                </a:solidFill>
              </a:rPr>
              <a:t>chauffard</a:t>
            </a:r>
          </a:p>
        </p:txBody>
      </p:sp>
      <p:sp>
        <p:nvSpPr>
          <p:cNvPr id="38" name="Rectangle à coins arrondis 37"/>
          <p:cNvSpPr/>
          <p:nvPr/>
        </p:nvSpPr>
        <p:spPr>
          <a:xfrm>
            <a:off x="1677988" y="6324600"/>
            <a:ext cx="2339975" cy="360363"/>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chauffart</a:t>
            </a:r>
            <a:endParaRPr lang="fr-FR" sz="2300" b="1" dirty="0">
              <a:solidFill>
                <a:schemeClr val="bg1"/>
              </a:solidFill>
            </a:endParaRPr>
          </a:p>
        </p:txBody>
      </p:sp>
      <p:sp>
        <p:nvSpPr>
          <p:cNvPr id="39" name="Rectangle à coins arrondis 38"/>
          <p:cNvSpPr/>
          <p:nvPr/>
        </p:nvSpPr>
        <p:spPr>
          <a:xfrm>
            <a:off x="1677988" y="6324600"/>
            <a:ext cx="2339975" cy="360363"/>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chauffarc</a:t>
            </a:r>
            <a:endParaRPr lang="fr-FR" sz="2300" b="1" dirty="0">
              <a:solidFill>
                <a:schemeClr val="bg1"/>
              </a:solidFill>
            </a:endParaRPr>
          </a:p>
        </p:txBody>
      </p:sp>
      <p:sp>
        <p:nvSpPr>
          <p:cNvPr id="46" name="Rectangle à coins arrondis 45">
            <a:hlinkClick r:id="" action="ppaction://noaction">
              <a:snd r:embed="rId2" name="camera.wav"/>
            </a:hlinkClick>
          </p:cNvPr>
          <p:cNvSpPr/>
          <p:nvPr/>
        </p:nvSpPr>
        <p:spPr>
          <a:xfrm>
            <a:off x="6629400" y="7772400"/>
            <a:ext cx="2519363" cy="45720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Vérifier</a:t>
            </a:r>
          </a:p>
        </p:txBody>
      </p:sp>
      <p:sp>
        <p:nvSpPr>
          <p:cNvPr id="43" name="Rectangle à coins arrondis 42">
            <a:hlinkClick r:id="" action="ppaction://noaction">
              <a:snd r:embed="rId3" name="click.wav"/>
            </a:hlinkClick>
          </p:cNvPr>
          <p:cNvSpPr/>
          <p:nvPr/>
        </p:nvSpPr>
        <p:spPr>
          <a:xfrm>
            <a:off x="1584325" y="3671888"/>
            <a:ext cx="2339975" cy="360362"/>
          </a:xfrm>
          <a:prstGeom prst="roundRect">
            <a:avLst/>
          </a:prstGeom>
          <a:solidFill>
            <a:srgbClr val="FF3300">
              <a:alpha val="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r">
              <a:defRPr/>
            </a:pPr>
            <a:endParaRPr lang="fr-FR" b="1" dirty="0">
              <a:solidFill>
                <a:schemeClr val="bg1"/>
              </a:solidFill>
            </a:endParaRPr>
          </a:p>
        </p:txBody>
      </p:sp>
      <p:sp>
        <p:nvSpPr>
          <p:cNvPr id="44" name="Rectangle à coins arrondis 43">
            <a:hlinkClick r:id="" action="ppaction://noaction">
              <a:snd r:embed="rId3" name="click.wav"/>
            </a:hlinkClick>
          </p:cNvPr>
          <p:cNvSpPr/>
          <p:nvPr/>
        </p:nvSpPr>
        <p:spPr>
          <a:xfrm>
            <a:off x="11268075" y="4967288"/>
            <a:ext cx="2339975" cy="360362"/>
          </a:xfrm>
          <a:prstGeom prst="roundRect">
            <a:avLst/>
          </a:prstGeom>
          <a:solidFill>
            <a:srgbClr val="FF3300">
              <a:alpha val="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r">
              <a:defRPr/>
            </a:pPr>
            <a:endParaRPr lang="fr-FR" b="1" dirty="0">
              <a:solidFill>
                <a:schemeClr val="bg1"/>
              </a:solidFill>
            </a:endParaRPr>
          </a:p>
        </p:txBody>
      </p:sp>
      <p:sp>
        <p:nvSpPr>
          <p:cNvPr id="45" name="Rectangle à coins arrondis 44">
            <a:hlinkClick r:id="" action="ppaction://noaction">
              <a:snd r:embed="rId3" name="click.wav"/>
            </a:hlinkClick>
          </p:cNvPr>
          <p:cNvSpPr/>
          <p:nvPr/>
        </p:nvSpPr>
        <p:spPr>
          <a:xfrm>
            <a:off x="1676400" y="6324600"/>
            <a:ext cx="2339975" cy="360363"/>
          </a:xfrm>
          <a:prstGeom prst="roundRect">
            <a:avLst/>
          </a:prstGeom>
          <a:solidFill>
            <a:srgbClr val="FF3300">
              <a:alpha val="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r">
              <a:defRPr/>
            </a:pPr>
            <a:endParaRPr lang="fr-FR" b="1" dirty="0">
              <a:solidFill>
                <a:schemeClr val="bg1"/>
              </a:solidFill>
            </a:endParaRPr>
          </a:p>
        </p:txBody>
      </p:sp>
      <p:sp>
        <p:nvSpPr>
          <p:cNvPr id="49" name="Rectangle à coins arrondis 48">
            <a:hlinkClick r:id="" action="ppaction://hlinkshowjump?jump=nextslide">
              <a:snd r:embed="rId2" name="camera.wav"/>
            </a:hlinkClick>
          </p:cNvPr>
          <p:cNvSpPr/>
          <p:nvPr/>
        </p:nvSpPr>
        <p:spPr>
          <a:xfrm>
            <a:off x="9448800" y="7772400"/>
            <a:ext cx="2519363" cy="457200"/>
          </a:xfrm>
          <a:prstGeom prst="roundRect">
            <a:avLst/>
          </a:prstGeom>
          <a:gradFill flip="none" rotWithShape="1">
            <a:gsLst>
              <a:gs pos="0">
                <a:srgbClr val="00F400">
                  <a:shade val="30000"/>
                  <a:satMod val="115000"/>
                </a:srgbClr>
              </a:gs>
              <a:gs pos="50000">
                <a:srgbClr val="00F400">
                  <a:shade val="67500"/>
                  <a:satMod val="115000"/>
                </a:srgbClr>
              </a:gs>
              <a:gs pos="100000">
                <a:srgbClr val="00F40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Suite</a:t>
            </a:r>
          </a:p>
        </p:txBody>
      </p:sp>
      <p:sp>
        <p:nvSpPr>
          <p:cNvPr id="50" name="Rectangle à coins arrondis 49">
            <a:hlinkClick r:id="" action="ppaction://hlinkshowjump?jump=endshow">
              <a:snd r:embed="rId2" name="camera.wav"/>
            </a:hlinkClick>
          </p:cNvPr>
          <p:cNvSpPr/>
          <p:nvPr/>
        </p:nvSpPr>
        <p:spPr>
          <a:xfrm>
            <a:off x="12111038" y="7772400"/>
            <a:ext cx="2519362" cy="457200"/>
          </a:xfrm>
          <a:prstGeom prst="roundRect">
            <a:avLst/>
          </a:prstGeom>
          <a:gradFill flip="none" rotWithShape="1">
            <a:gsLst>
              <a:gs pos="0">
                <a:srgbClr val="FF6600"/>
              </a:gs>
              <a:gs pos="50000">
                <a:srgbClr val="FF6600"/>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Abandon</a:t>
            </a:r>
          </a:p>
        </p:txBody>
      </p:sp>
      <p:sp>
        <p:nvSpPr>
          <p:cNvPr id="51" name="Rectangle à coins arrondis 50">
            <a:hlinkClick r:id="" action="ppaction://noaction">
              <a:snd r:embed="rId3" name="click.wav"/>
            </a:hlinkClick>
          </p:cNvPr>
          <p:cNvSpPr/>
          <p:nvPr/>
        </p:nvSpPr>
        <p:spPr>
          <a:xfrm>
            <a:off x="1655763" y="2771775"/>
            <a:ext cx="2339975" cy="360363"/>
          </a:xfrm>
          <a:prstGeom prst="roundRect">
            <a:avLst/>
          </a:prstGeom>
          <a:solidFill>
            <a:srgbClr val="FF3300">
              <a:alpha val="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r">
              <a:defRPr/>
            </a:pPr>
            <a:endParaRPr lang="fr-FR" b="1" dirty="0">
              <a:solidFill>
                <a:schemeClr val="bg1"/>
              </a:solidFill>
            </a:endParaRPr>
          </a:p>
        </p:txBody>
      </p:sp>
      <p:sp>
        <p:nvSpPr>
          <p:cNvPr id="52" name="Rectangle à coins arrondis 51"/>
          <p:cNvSpPr/>
          <p:nvPr/>
        </p:nvSpPr>
        <p:spPr>
          <a:xfrm>
            <a:off x="6408738" y="1368425"/>
            <a:ext cx="2339975" cy="360363"/>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fénomènes</a:t>
            </a:r>
            <a:endParaRPr lang="fr-FR" sz="2300" b="1" dirty="0">
              <a:solidFill>
                <a:schemeClr val="bg1"/>
              </a:solidFill>
            </a:endParaRPr>
          </a:p>
        </p:txBody>
      </p:sp>
      <p:sp>
        <p:nvSpPr>
          <p:cNvPr id="53" name="Rectangle à coins arrondis 52"/>
          <p:cNvSpPr/>
          <p:nvPr/>
        </p:nvSpPr>
        <p:spPr>
          <a:xfrm>
            <a:off x="6408738" y="1368425"/>
            <a:ext cx="2339975" cy="360363"/>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a:solidFill>
                  <a:schemeClr val="bg1"/>
                </a:solidFill>
              </a:rPr>
              <a:t>phénomènes</a:t>
            </a:r>
          </a:p>
        </p:txBody>
      </p:sp>
      <p:sp>
        <p:nvSpPr>
          <p:cNvPr id="54" name="Rectangle à coins arrondis 53"/>
          <p:cNvSpPr/>
          <p:nvPr/>
        </p:nvSpPr>
        <p:spPr>
          <a:xfrm>
            <a:off x="6408738" y="1368425"/>
            <a:ext cx="2339975" cy="360363"/>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phénomennes</a:t>
            </a:r>
            <a:endParaRPr lang="fr-FR" sz="2300" b="1" dirty="0">
              <a:solidFill>
                <a:schemeClr val="bg1"/>
              </a:solidFill>
            </a:endParaRPr>
          </a:p>
        </p:txBody>
      </p:sp>
      <p:sp>
        <p:nvSpPr>
          <p:cNvPr id="55" name="Rectangle à coins arrondis 54"/>
          <p:cNvSpPr/>
          <p:nvPr/>
        </p:nvSpPr>
        <p:spPr>
          <a:xfrm>
            <a:off x="6408738" y="1368425"/>
            <a:ext cx="2339975" cy="360363"/>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fénomennes</a:t>
            </a:r>
            <a:endParaRPr lang="fr-FR" sz="2300" b="1" dirty="0">
              <a:solidFill>
                <a:schemeClr val="bg1"/>
              </a:solidFill>
            </a:endParaRPr>
          </a:p>
        </p:txBody>
      </p:sp>
      <p:sp>
        <p:nvSpPr>
          <p:cNvPr id="56" name="Rectangle à coins arrondis 55">
            <a:hlinkClick r:id="" action="ppaction://noaction">
              <a:snd r:embed="rId3" name="click.wav"/>
            </a:hlinkClick>
          </p:cNvPr>
          <p:cNvSpPr/>
          <p:nvPr/>
        </p:nvSpPr>
        <p:spPr>
          <a:xfrm>
            <a:off x="6408738" y="1368425"/>
            <a:ext cx="2339975" cy="360363"/>
          </a:xfrm>
          <a:prstGeom prst="roundRect">
            <a:avLst/>
          </a:prstGeom>
          <a:solidFill>
            <a:srgbClr val="FF3300">
              <a:alpha val="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r">
              <a:defRPr/>
            </a:pPr>
            <a:endParaRPr lang="fr-FR" b="1" dirty="0">
              <a:solidFill>
                <a:schemeClr val="bg1"/>
              </a:solidFill>
            </a:endParaRPr>
          </a:p>
        </p:txBody>
      </p:sp>
      <p:sp>
        <p:nvSpPr>
          <p:cNvPr id="42" name="Rectangle à coins arrondis 41">
            <a:hlinkClick r:id="" action="ppaction://noaction">
              <a:snd r:embed="rId3" name="click.wav"/>
            </a:hlinkClick>
          </p:cNvPr>
          <p:cNvSpPr/>
          <p:nvPr/>
        </p:nvSpPr>
        <p:spPr>
          <a:xfrm>
            <a:off x="4953000" y="1828800"/>
            <a:ext cx="2339975" cy="358775"/>
          </a:xfrm>
          <a:prstGeom prst="roundRect">
            <a:avLst/>
          </a:prstGeom>
          <a:solidFill>
            <a:srgbClr val="FF3300">
              <a:alpha val="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r">
              <a:defRPr/>
            </a:pPr>
            <a:endParaRPr lang="fr-FR" b="1" dirty="0">
              <a:solidFill>
                <a:schemeClr val="bg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3"/>
                    </p:tgtEl>
                  </p:cond>
                </p:stCondLst>
                <p:endSync evt="end" delay="0">
                  <p:rtn val="all"/>
                </p:endSync>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43"/>
                  </p:tgtEl>
                </p:cond>
              </p:nextCondLst>
            </p:seq>
            <p:seq concurrent="1" nextAc="seek">
              <p:cTn id="19" restart="whenNotActive" fill="hold" evtFilter="cancelBubble" nodeType="interactiveSeq">
                <p:stCondLst>
                  <p:cond evt="onClick" delay="0">
                    <p:tgtEl>
                      <p:spTgt spid="44"/>
                    </p:tgtEl>
                  </p:cond>
                </p:stCondLst>
                <p:endSync evt="end" delay="0">
                  <p:rtn val="all"/>
                </p:endSync>
                <p:childTnLst>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44"/>
                  </p:tgtEl>
                </p:cond>
              </p:nextCondLst>
            </p:seq>
            <p:seq concurrent="1" nextAc="seek">
              <p:cTn id="36" restart="whenNotActive" fill="hold" evtFilter="cancelBubble" nodeType="interactiveSeq">
                <p:stCondLst>
                  <p:cond evt="onClick" delay="0">
                    <p:tgtEl>
                      <p:spTgt spid="45"/>
                    </p:tgtEl>
                  </p:cond>
                </p:stCondLst>
                <p:endSync evt="end" delay="0">
                  <p:rtn val="all"/>
                </p:endSync>
                <p:childTnLst>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45"/>
                  </p:tgtEl>
                </p:cond>
              </p:nextCondLst>
            </p:seq>
            <p:seq concurrent="1" nextAc="seek">
              <p:cTn id="53" restart="whenNotActive" fill="hold" evtFilter="cancelBubble" nodeType="interactiveSeq">
                <p:stCondLst>
                  <p:cond evt="onClick" delay="0">
                    <p:tgtEl>
                      <p:spTgt spid="51"/>
                    </p:tgtEl>
                  </p:cond>
                </p:stCondLst>
                <p:endSync evt="end" delay="0">
                  <p:rtn val="all"/>
                </p:endSync>
                <p:childTnLst>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5"/>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47"/>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51"/>
                  </p:tgtEl>
                </p:cond>
              </p:nextCondLst>
            </p:seq>
            <p:seq concurrent="1" nextAc="seek">
              <p:cTn id="70" restart="whenNotActive" fill="hold" evtFilter="cancelBubble" nodeType="interactiveSeq">
                <p:stCondLst>
                  <p:cond evt="onClick" delay="0">
                    <p:tgtEl>
                      <p:spTgt spid="56"/>
                    </p:tgtEl>
                  </p:cond>
                </p:stCondLst>
                <p:endSync evt="end" delay="0">
                  <p:rtn val="all"/>
                </p:endSync>
                <p:childTnLst>
                  <p:par>
                    <p:cTn id="71" fill="hold">
                      <p:stCondLst>
                        <p:cond delay="0"/>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5"/>
                                        </p:tgtEl>
                                        <p:attrNameLst>
                                          <p:attrName>style.visibility</p:attrName>
                                        </p:attrNameLst>
                                      </p:cBhvr>
                                      <p:to>
                                        <p:strVal val="visible"/>
                                      </p:to>
                                    </p:set>
                                  </p:childTnLst>
                                </p:cTn>
                              </p:par>
                            </p:childTnLst>
                          </p:cTn>
                        </p:par>
                      </p:childTnLst>
                    </p:cTn>
                  </p:par>
                </p:childTnLst>
              </p:cTn>
              <p:nextCondLst>
                <p:cond evt="onClick" delay="0">
                  <p:tgtEl>
                    <p:spTgt spid="56"/>
                  </p:tgtEl>
                </p:cond>
              </p:nextCondLst>
            </p:seq>
            <p:seq concurrent="1" nextAc="seek">
              <p:cTn id="87" restart="whenNotActive" fill="hold" evtFilter="cancelBubble" nodeType="interactiveSeq">
                <p:stCondLst>
                  <p:cond evt="onClick" delay="0">
                    <p:tgtEl>
                      <p:spTgt spid="42"/>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16"/>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19"/>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20"/>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seq concurrent="1" nextAc="seek">
              <p:cTn id="104" restart="whenNotActive" fill="hold" evtFilter="cancelBubble" nodeType="interactiveSeq">
                <p:stCondLst>
                  <p:cond evt="onClick" delay="0">
                    <p:tgtEl>
                      <p:spTgt spid="46"/>
                    </p:tgtEl>
                  </p:cond>
                </p:stCondLst>
                <p:endSync evt="end" delay="0">
                  <p:rtn val="all"/>
                </p:endSync>
                <p:childTnLst>
                  <p:par>
                    <p:cTn id="105" fill="hold">
                      <p:stCondLst>
                        <p:cond delay="0"/>
                      </p:stCondLst>
                      <p:childTnLst>
                        <p:par>
                          <p:cTn id="106" fill="hold">
                            <p:stCondLst>
                              <p:cond delay="0"/>
                            </p:stCondLst>
                            <p:childTnLst>
                              <p:par>
                                <p:cTn id="107" presetID="1" presetClass="emph" presetSubtype="2" fill="hold" nodeType="withEffect">
                                  <p:stCondLst>
                                    <p:cond delay="0"/>
                                  </p:stCondLst>
                                  <p:childTnLst>
                                    <p:animClr clrSpc="rgb" dir="cw">
                                      <p:cBhvr>
                                        <p:cTn id="108" dur="500" fill="hold"/>
                                        <p:tgtEl>
                                          <p:spTgt spid="16"/>
                                        </p:tgtEl>
                                        <p:attrNameLst>
                                          <p:attrName>fillcolor</p:attrName>
                                        </p:attrNameLst>
                                      </p:cBhvr>
                                      <p:to>
                                        <a:srgbClr val="3399FF"/>
                                      </p:to>
                                    </p:animClr>
                                    <p:set>
                                      <p:cBhvr>
                                        <p:cTn id="109" dur="500" fill="hold"/>
                                        <p:tgtEl>
                                          <p:spTgt spid="16"/>
                                        </p:tgtEl>
                                        <p:attrNameLst>
                                          <p:attrName>fill.type</p:attrName>
                                        </p:attrNameLst>
                                      </p:cBhvr>
                                      <p:to>
                                        <p:strVal val="solid"/>
                                      </p:to>
                                    </p:set>
                                    <p:set>
                                      <p:cBhvr>
                                        <p:cTn id="110" dur="500" fill="hold"/>
                                        <p:tgtEl>
                                          <p:spTgt spid="16"/>
                                        </p:tgtEl>
                                        <p:attrNameLst>
                                          <p:attrName>fill.on</p:attrName>
                                        </p:attrNameLst>
                                      </p:cBhvr>
                                      <p:to>
                                        <p:strVal val="true"/>
                                      </p:to>
                                    </p:set>
                                  </p:childTnLst>
                                </p:cTn>
                              </p:par>
                              <p:par>
                                <p:cTn id="111" presetID="1" presetClass="emph" presetSubtype="2" fill="hold" nodeType="withEffect">
                                  <p:stCondLst>
                                    <p:cond delay="0"/>
                                  </p:stCondLst>
                                  <p:childTnLst>
                                    <p:animClr clrSpc="rgb" dir="cw">
                                      <p:cBhvr>
                                        <p:cTn id="112" dur="500" fill="hold"/>
                                        <p:tgtEl>
                                          <p:spTgt spid="19"/>
                                        </p:tgtEl>
                                        <p:attrNameLst>
                                          <p:attrName>fillcolor</p:attrName>
                                        </p:attrNameLst>
                                      </p:cBhvr>
                                      <p:to>
                                        <a:srgbClr val="3399FF"/>
                                      </p:to>
                                    </p:animClr>
                                    <p:set>
                                      <p:cBhvr>
                                        <p:cTn id="113" dur="500" fill="hold"/>
                                        <p:tgtEl>
                                          <p:spTgt spid="19"/>
                                        </p:tgtEl>
                                        <p:attrNameLst>
                                          <p:attrName>fill.type</p:attrName>
                                        </p:attrNameLst>
                                      </p:cBhvr>
                                      <p:to>
                                        <p:strVal val="solid"/>
                                      </p:to>
                                    </p:set>
                                    <p:set>
                                      <p:cBhvr>
                                        <p:cTn id="114" dur="500" fill="hold"/>
                                        <p:tgtEl>
                                          <p:spTgt spid="19"/>
                                        </p:tgtEl>
                                        <p:attrNameLst>
                                          <p:attrName>fill.on</p:attrName>
                                        </p:attrNameLst>
                                      </p:cBhvr>
                                      <p:to>
                                        <p:strVal val="true"/>
                                      </p:to>
                                    </p:set>
                                  </p:childTnLst>
                                </p:cTn>
                              </p:par>
                              <p:par>
                                <p:cTn id="115" presetID="1" presetClass="emph" presetSubtype="2" fill="hold" nodeType="withEffect">
                                  <p:stCondLst>
                                    <p:cond delay="0"/>
                                  </p:stCondLst>
                                  <p:childTnLst>
                                    <p:animClr clrSpc="rgb" dir="cw">
                                      <p:cBhvr>
                                        <p:cTn id="116" dur="500" fill="hold"/>
                                        <p:tgtEl>
                                          <p:spTgt spid="20"/>
                                        </p:tgtEl>
                                        <p:attrNameLst>
                                          <p:attrName>fillcolor</p:attrName>
                                        </p:attrNameLst>
                                      </p:cBhvr>
                                      <p:to>
                                        <a:srgbClr val="00BC00"/>
                                      </p:to>
                                    </p:animClr>
                                    <p:set>
                                      <p:cBhvr>
                                        <p:cTn id="117" dur="500" fill="hold"/>
                                        <p:tgtEl>
                                          <p:spTgt spid="20"/>
                                        </p:tgtEl>
                                        <p:attrNameLst>
                                          <p:attrName>fill.type</p:attrName>
                                        </p:attrNameLst>
                                      </p:cBhvr>
                                      <p:to>
                                        <p:strVal val="solid"/>
                                      </p:to>
                                    </p:set>
                                    <p:set>
                                      <p:cBhvr>
                                        <p:cTn id="118" dur="500" fill="hold"/>
                                        <p:tgtEl>
                                          <p:spTgt spid="20"/>
                                        </p:tgtEl>
                                        <p:attrNameLst>
                                          <p:attrName>fill.on</p:attrName>
                                        </p:attrNameLst>
                                      </p:cBhvr>
                                      <p:to>
                                        <p:strVal val="true"/>
                                      </p:to>
                                    </p:set>
                                  </p:childTnLst>
                                </p:cTn>
                              </p:par>
                              <p:par>
                                <p:cTn id="119" presetID="1" presetClass="emph" presetSubtype="2" fill="hold" nodeType="withEffect">
                                  <p:stCondLst>
                                    <p:cond delay="0"/>
                                  </p:stCondLst>
                                  <p:childTnLst>
                                    <p:animClr clrSpc="rgb" dir="cw">
                                      <p:cBhvr>
                                        <p:cTn id="120" dur="500" fill="hold"/>
                                        <p:tgtEl>
                                          <p:spTgt spid="21"/>
                                        </p:tgtEl>
                                        <p:attrNameLst>
                                          <p:attrName>fillcolor</p:attrName>
                                        </p:attrNameLst>
                                      </p:cBhvr>
                                      <p:to>
                                        <a:srgbClr val="3399FF"/>
                                      </p:to>
                                    </p:animClr>
                                    <p:set>
                                      <p:cBhvr>
                                        <p:cTn id="121" dur="500" fill="hold"/>
                                        <p:tgtEl>
                                          <p:spTgt spid="21"/>
                                        </p:tgtEl>
                                        <p:attrNameLst>
                                          <p:attrName>fill.type</p:attrName>
                                        </p:attrNameLst>
                                      </p:cBhvr>
                                      <p:to>
                                        <p:strVal val="solid"/>
                                      </p:to>
                                    </p:set>
                                    <p:set>
                                      <p:cBhvr>
                                        <p:cTn id="122" dur="500" fill="hold"/>
                                        <p:tgtEl>
                                          <p:spTgt spid="21"/>
                                        </p:tgtEl>
                                        <p:attrNameLst>
                                          <p:attrName>fill.on</p:attrName>
                                        </p:attrNameLst>
                                      </p:cBhvr>
                                      <p:to>
                                        <p:strVal val="true"/>
                                      </p:to>
                                    </p:set>
                                  </p:childTnLst>
                                </p:cTn>
                              </p:par>
                              <p:par>
                                <p:cTn id="123" presetID="1" presetClass="emph" presetSubtype="2" fill="hold" nodeType="withEffect">
                                  <p:stCondLst>
                                    <p:cond delay="0"/>
                                  </p:stCondLst>
                                  <p:childTnLst>
                                    <p:animClr clrSpc="rgb" dir="cw">
                                      <p:cBhvr>
                                        <p:cTn id="124" dur="500" fill="hold"/>
                                        <p:tgtEl>
                                          <p:spTgt spid="22"/>
                                        </p:tgtEl>
                                        <p:attrNameLst>
                                          <p:attrName>fillcolor</p:attrName>
                                        </p:attrNameLst>
                                      </p:cBhvr>
                                      <p:to>
                                        <a:srgbClr val="3399FF"/>
                                      </p:to>
                                    </p:animClr>
                                    <p:set>
                                      <p:cBhvr>
                                        <p:cTn id="125" dur="500" fill="hold"/>
                                        <p:tgtEl>
                                          <p:spTgt spid="22"/>
                                        </p:tgtEl>
                                        <p:attrNameLst>
                                          <p:attrName>fill.type</p:attrName>
                                        </p:attrNameLst>
                                      </p:cBhvr>
                                      <p:to>
                                        <p:strVal val="solid"/>
                                      </p:to>
                                    </p:set>
                                    <p:set>
                                      <p:cBhvr>
                                        <p:cTn id="126" dur="500" fill="hold"/>
                                        <p:tgtEl>
                                          <p:spTgt spid="22"/>
                                        </p:tgtEl>
                                        <p:attrNameLst>
                                          <p:attrName>fill.on</p:attrName>
                                        </p:attrNameLst>
                                      </p:cBhvr>
                                      <p:to>
                                        <p:strVal val="true"/>
                                      </p:to>
                                    </p:set>
                                  </p:childTnLst>
                                </p:cTn>
                              </p:par>
                              <p:par>
                                <p:cTn id="127" presetID="1" presetClass="emph" presetSubtype="2" fill="hold" nodeType="withEffect">
                                  <p:stCondLst>
                                    <p:cond delay="0"/>
                                  </p:stCondLst>
                                  <p:childTnLst>
                                    <p:animClr clrSpc="rgb" dir="cw">
                                      <p:cBhvr>
                                        <p:cTn id="128" dur="500" fill="hold"/>
                                        <p:tgtEl>
                                          <p:spTgt spid="25"/>
                                        </p:tgtEl>
                                        <p:attrNameLst>
                                          <p:attrName>fillcolor</p:attrName>
                                        </p:attrNameLst>
                                      </p:cBhvr>
                                      <p:to>
                                        <a:srgbClr val="0099FF"/>
                                      </p:to>
                                    </p:animClr>
                                    <p:set>
                                      <p:cBhvr>
                                        <p:cTn id="129" dur="500" fill="hold"/>
                                        <p:tgtEl>
                                          <p:spTgt spid="25"/>
                                        </p:tgtEl>
                                        <p:attrNameLst>
                                          <p:attrName>fill.type</p:attrName>
                                        </p:attrNameLst>
                                      </p:cBhvr>
                                      <p:to>
                                        <p:strVal val="solid"/>
                                      </p:to>
                                    </p:set>
                                    <p:set>
                                      <p:cBhvr>
                                        <p:cTn id="130" dur="500" fill="hold"/>
                                        <p:tgtEl>
                                          <p:spTgt spid="25"/>
                                        </p:tgtEl>
                                        <p:attrNameLst>
                                          <p:attrName>fill.on</p:attrName>
                                        </p:attrNameLst>
                                      </p:cBhvr>
                                      <p:to>
                                        <p:strVal val="true"/>
                                      </p:to>
                                    </p:set>
                                  </p:childTnLst>
                                </p:cTn>
                              </p:par>
                              <p:par>
                                <p:cTn id="131" presetID="1" presetClass="emph" presetSubtype="2" fill="hold" nodeType="withEffect">
                                  <p:stCondLst>
                                    <p:cond delay="0"/>
                                  </p:stCondLst>
                                  <p:childTnLst>
                                    <p:animClr clrSpc="rgb" dir="cw">
                                      <p:cBhvr>
                                        <p:cTn id="132" dur="500" fill="hold"/>
                                        <p:tgtEl>
                                          <p:spTgt spid="26"/>
                                        </p:tgtEl>
                                        <p:attrNameLst>
                                          <p:attrName>fillcolor</p:attrName>
                                        </p:attrNameLst>
                                      </p:cBhvr>
                                      <p:to>
                                        <a:srgbClr val="00BC00"/>
                                      </p:to>
                                    </p:animClr>
                                    <p:set>
                                      <p:cBhvr>
                                        <p:cTn id="133" dur="500" fill="hold"/>
                                        <p:tgtEl>
                                          <p:spTgt spid="26"/>
                                        </p:tgtEl>
                                        <p:attrNameLst>
                                          <p:attrName>fill.type</p:attrName>
                                        </p:attrNameLst>
                                      </p:cBhvr>
                                      <p:to>
                                        <p:strVal val="solid"/>
                                      </p:to>
                                    </p:set>
                                    <p:set>
                                      <p:cBhvr>
                                        <p:cTn id="134" dur="500" fill="hold"/>
                                        <p:tgtEl>
                                          <p:spTgt spid="26"/>
                                        </p:tgtEl>
                                        <p:attrNameLst>
                                          <p:attrName>fill.on</p:attrName>
                                        </p:attrNameLst>
                                      </p:cBhvr>
                                      <p:to>
                                        <p:strVal val="true"/>
                                      </p:to>
                                    </p:set>
                                  </p:childTnLst>
                                </p:cTn>
                              </p:par>
                              <p:par>
                                <p:cTn id="135" presetID="1" presetClass="emph" presetSubtype="2" fill="hold" nodeType="withEffect">
                                  <p:stCondLst>
                                    <p:cond delay="0"/>
                                  </p:stCondLst>
                                  <p:childTnLst>
                                    <p:animClr clrSpc="rgb" dir="cw">
                                      <p:cBhvr>
                                        <p:cTn id="136" dur="500" fill="hold"/>
                                        <p:tgtEl>
                                          <p:spTgt spid="27"/>
                                        </p:tgtEl>
                                        <p:attrNameLst>
                                          <p:attrName>fillcolor</p:attrName>
                                        </p:attrNameLst>
                                      </p:cBhvr>
                                      <p:to>
                                        <a:srgbClr val="3399FF"/>
                                      </p:to>
                                    </p:animClr>
                                    <p:set>
                                      <p:cBhvr>
                                        <p:cTn id="137" dur="500" fill="hold"/>
                                        <p:tgtEl>
                                          <p:spTgt spid="27"/>
                                        </p:tgtEl>
                                        <p:attrNameLst>
                                          <p:attrName>fill.type</p:attrName>
                                        </p:attrNameLst>
                                      </p:cBhvr>
                                      <p:to>
                                        <p:strVal val="solid"/>
                                      </p:to>
                                    </p:set>
                                    <p:set>
                                      <p:cBhvr>
                                        <p:cTn id="138" dur="500" fill="hold"/>
                                        <p:tgtEl>
                                          <p:spTgt spid="27"/>
                                        </p:tgtEl>
                                        <p:attrNameLst>
                                          <p:attrName>fill.on</p:attrName>
                                        </p:attrNameLst>
                                      </p:cBhvr>
                                      <p:to>
                                        <p:strVal val="true"/>
                                      </p:to>
                                    </p:set>
                                  </p:childTnLst>
                                </p:cTn>
                              </p:par>
                              <p:par>
                                <p:cTn id="139" presetID="1" presetClass="emph" presetSubtype="2" fill="hold" nodeType="withEffect">
                                  <p:stCondLst>
                                    <p:cond delay="0"/>
                                  </p:stCondLst>
                                  <p:childTnLst>
                                    <p:animClr clrSpc="rgb" dir="cw">
                                      <p:cBhvr>
                                        <p:cTn id="140" dur="500" fill="hold"/>
                                        <p:tgtEl>
                                          <p:spTgt spid="28"/>
                                        </p:tgtEl>
                                        <p:attrNameLst>
                                          <p:attrName>fillcolor</p:attrName>
                                        </p:attrNameLst>
                                      </p:cBhvr>
                                      <p:to>
                                        <a:srgbClr val="00BC00"/>
                                      </p:to>
                                    </p:animClr>
                                    <p:set>
                                      <p:cBhvr>
                                        <p:cTn id="141" dur="500" fill="hold"/>
                                        <p:tgtEl>
                                          <p:spTgt spid="28"/>
                                        </p:tgtEl>
                                        <p:attrNameLst>
                                          <p:attrName>fill.type</p:attrName>
                                        </p:attrNameLst>
                                      </p:cBhvr>
                                      <p:to>
                                        <p:strVal val="solid"/>
                                      </p:to>
                                    </p:set>
                                    <p:set>
                                      <p:cBhvr>
                                        <p:cTn id="142" dur="500" fill="hold"/>
                                        <p:tgtEl>
                                          <p:spTgt spid="28"/>
                                        </p:tgtEl>
                                        <p:attrNameLst>
                                          <p:attrName>fill.on</p:attrName>
                                        </p:attrNameLst>
                                      </p:cBhvr>
                                      <p:to>
                                        <p:strVal val="true"/>
                                      </p:to>
                                    </p:set>
                                  </p:childTnLst>
                                </p:cTn>
                              </p:par>
                              <p:par>
                                <p:cTn id="143" presetID="1" presetClass="emph" presetSubtype="2" fill="hold" nodeType="withEffect">
                                  <p:stCondLst>
                                    <p:cond delay="0"/>
                                  </p:stCondLst>
                                  <p:childTnLst>
                                    <p:animClr clrSpc="rgb" dir="cw">
                                      <p:cBhvr>
                                        <p:cTn id="144" dur="500" fill="hold"/>
                                        <p:tgtEl>
                                          <p:spTgt spid="31"/>
                                        </p:tgtEl>
                                        <p:attrNameLst>
                                          <p:attrName>fillcolor</p:attrName>
                                        </p:attrNameLst>
                                      </p:cBhvr>
                                      <p:to>
                                        <a:srgbClr val="3399FF"/>
                                      </p:to>
                                    </p:animClr>
                                    <p:set>
                                      <p:cBhvr>
                                        <p:cTn id="145" dur="500" fill="hold"/>
                                        <p:tgtEl>
                                          <p:spTgt spid="31"/>
                                        </p:tgtEl>
                                        <p:attrNameLst>
                                          <p:attrName>fill.type</p:attrName>
                                        </p:attrNameLst>
                                      </p:cBhvr>
                                      <p:to>
                                        <p:strVal val="solid"/>
                                      </p:to>
                                    </p:set>
                                    <p:set>
                                      <p:cBhvr>
                                        <p:cTn id="146" dur="500" fill="hold"/>
                                        <p:tgtEl>
                                          <p:spTgt spid="31"/>
                                        </p:tgtEl>
                                        <p:attrNameLst>
                                          <p:attrName>fill.on</p:attrName>
                                        </p:attrNameLst>
                                      </p:cBhvr>
                                      <p:to>
                                        <p:strVal val="true"/>
                                      </p:to>
                                    </p:set>
                                  </p:childTnLst>
                                </p:cTn>
                              </p:par>
                              <p:par>
                                <p:cTn id="147" presetID="1" presetClass="emph" presetSubtype="2" fill="hold" nodeType="withEffect">
                                  <p:stCondLst>
                                    <p:cond delay="0"/>
                                  </p:stCondLst>
                                  <p:childTnLst>
                                    <p:animClr clrSpc="rgb" dir="cw">
                                      <p:cBhvr>
                                        <p:cTn id="148" dur="500" fill="hold"/>
                                        <p:tgtEl>
                                          <p:spTgt spid="32"/>
                                        </p:tgtEl>
                                        <p:attrNameLst>
                                          <p:attrName>fillcolor</p:attrName>
                                        </p:attrNameLst>
                                      </p:cBhvr>
                                      <p:to>
                                        <a:srgbClr val="3399FF"/>
                                      </p:to>
                                    </p:animClr>
                                    <p:set>
                                      <p:cBhvr>
                                        <p:cTn id="149" dur="500" fill="hold"/>
                                        <p:tgtEl>
                                          <p:spTgt spid="32"/>
                                        </p:tgtEl>
                                        <p:attrNameLst>
                                          <p:attrName>fill.type</p:attrName>
                                        </p:attrNameLst>
                                      </p:cBhvr>
                                      <p:to>
                                        <p:strVal val="solid"/>
                                      </p:to>
                                    </p:set>
                                    <p:set>
                                      <p:cBhvr>
                                        <p:cTn id="150" dur="500" fill="hold"/>
                                        <p:tgtEl>
                                          <p:spTgt spid="32"/>
                                        </p:tgtEl>
                                        <p:attrNameLst>
                                          <p:attrName>fill.on</p:attrName>
                                        </p:attrNameLst>
                                      </p:cBhvr>
                                      <p:to>
                                        <p:strVal val="true"/>
                                      </p:to>
                                    </p:set>
                                  </p:childTnLst>
                                </p:cTn>
                              </p:par>
                              <p:par>
                                <p:cTn id="151" presetID="1" presetClass="emph" presetSubtype="2" fill="hold" nodeType="withEffect">
                                  <p:stCondLst>
                                    <p:cond delay="0"/>
                                  </p:stCondLst>
                                  <p:childTnLst>
                                    <p:animClr clrSpc="rgb" dir="cw">
                                      <p:cBhvr>
                                        <p:cTn id="152" dur="500" fill="hold"/>
                                        <p:tgtEl>
                                          <p:spTgt spid="33"/>
                                        </p:tgtEl>
                                        <p:attrNameLst>
                                          <p:attrName>fillcolor</p:attrName>
                                        </p:attrNameLst>
                                      </p:cBhvr>
                                      <p:to>
                                        <a:srgbClr val="3399FF"/>
                                      </p:to>
                                    </p:animClr>
                                    <p:set>
                                      <p:cBhvr>
                                        <p:cTn id="153" dur="500" fill="hold"/>
                                        <p:tgtEl>
                                          <p:spTgt spid="33"/>
                                        </p:tgtEl>
                                        <p:attrNameLst>
                                          <p:attrName>fill.type</p:attrName>
                                        </p:attrNameLst>
                                      </p:cBhvr>
                                      <p:to>
                                        <p:strVal val="solid"/>
                                      </p:to>
                                    </p:set>
                                    <p:set>
                                      <p:cBhvr>
                                        <p:cTn id="154" dur="500" fill="hold"/>
                                        <p:tgtEl>
                                          <p:spTgt spid="33"/>
                                        </p:tgtEl>
                                        <p:attrNameLst>
                                          <p:attrName>fill.on</p:attrName>
                                        </p:attrNameLst>
                                      </p:cBhvr>
                                      <p:to>
                                        <p:strVal val="true"/>
                                      </p:to>
                                    </p:set>
                                  </p:childTnLst>
                                </p:cTn>
                              </p:par>
                              <p:par>
                                <p:cTn id="155" presetID="1" presetClass="emph" presetSubtype="2" fill="hold" nodeType="withEffect">
                                  <p:stCondLst>
                                    <p:cond delay="0"/>
                                  </p:stCondLst>
                                  <p:childTnLst>
                                    <p:animClr clrSpc="rgb" dir="cw">
                                      <p:cBhvr>
                                        <p:cTn id="156" dur="500" fill="hold"/>
                                        <p:tgtEl>
                                          <p:spTgt spid="34"/>
                                        </p:tgtEl>
                                        <p:attrNameLst>
                                          <p:attrName>fillcolor</p:attrName>
                                        </p:attrNameLst>
                                      </p:cBhvr>
                                      <p:to>
                                        <a:srgbClr val="3399FF"/>
                                      </p:to>
                                    </p:animClr>
                                    <p:set>
                                      <p:cBhvr>
                                        <p:cTn id="157" dur="500" fill="hold"/>
                                        <p:tgtEl>
                                          <p:spTgt spid="34"/>
                                        </p:tgtEl>
                                        <p:attrNameLst>
                                          <p:attrName>fill.type</p:attrName>
                                        </p:attrNameLst>
                                      </p:cBhvr>
                                      <p:to>
                                        <p:strVal val="solid"/>
                                      </p:to>
                                    </p:set>
                                    <p:set>
                                      <p:cBhvr>
                                        <p:cTn id="158" dur="500" fill="hold"/>
                                        <p:tgtEl>
                                          <p:spTgt spid="34"/>
                                        </p:tgtEl>
                                        <p:attrNameLst>
                                          <p:attrName>fill.on</p:attrName>
                                        </p:attrNameLst>
                                      </p:cBhvr>
                                      <p:to>
                                        <p:strVal val="true"/>
                                      </p:to>
                                    </p:set>
                                  </p:childTnLst>
                                </p:cTn>
                              </p:par>
                              <p:par>
                                <p:cTn id="159" presetID="1" presetClass="emph" presetSubtype="2" fill="hold" nodeType="withEffect">
                                  <p:stCondLst>
                                    <p:cond delay="0"/>
                                  </p:stCondLst>
                                  <p:childTnLst>
                                    <p:animClr clrSpc="rgb" dir="cw">
                                      <p:cBhvr>
                                        <p:cTn id="160" dur="500" fill="hold"/>
                                        <p:tgtEl>
                                          <p:spTgt spid="37"/>
                                        </p:tgtEl>
                                        <p:attrNameLst>
                                          <p:attrName>fillcolor</p:attrName>
                                        </p:attrNameLst>
                                      </p:cBhvr>
                                      <p:to>
                                        <a:srgbClr val="00BC00"/>
                                      </p:to>
                                    </p:animClr>
                                    <p:set>
                                      <p:cBhvr>
                                        <p:cTn id="161" dur="500" fill="hold"/>
                                        <p:tgtEl>
                                          <p:spTgt spid="37"/>
                                        </p:tgtEl>
                                        <p:attrNameLst>
                                          <p:attrName>fill.type</p:attrName>
                                        </p:attrNameLst>
                                      </p:cBhvr>
                                      <p:to>
                                        <p:strVal val="solid"/>
                                      </p:to>
                                    </p:set>
                                    <p:set>
                                      <p:cBhvr>
                                        <p:cTn id="162" dur="500" fill="hold"/>
                                        <p:tgtEl>
                                          <p:spTgt spid="37"/>
                                        </p:tgtEl>
                                        <p:attrNameLst>
                                          <p:attrName>fill.on</p:attrName>
                                        </p:attrNameLst>
                                      </p:cBhvr>
                                      <p:to>
                                        <p:strVal val="true"/>
                                      </p:to>
                                    </p:set>
                                  </p:childTnLst>
                                </p:cTn>
                              </p:par>
                              <p:par>
                                <p:cTn id="163" presetID="1" presetClass="emph" presetSubtype="2" fill="hold" nodeType="withEffect">
                                  <p:stCondLst>
                                    <p:cond delay="0"/>
                                  </p:stCondLst>
                                  <p:childTnLst>
                                    <p:animClr clrSpc="rgb" dir="cw">
                                      <p:cBhvr>
                                        <p:cTn id="164" dur="500" fill="hold"/>
                                        <p:tgtEl>
                                          <p:spTgt spid="38"/>
                                        </p:tgtEl>
                                        <p:attrNameLst>
                                          <p:attrName>fillcolor</p:attrName>
                                        </p:attrNameLst>
                                      </p:cBhvr>
                                      <p:to>
                                        <a:srgbClr val="3399FF"/>
                                      </p:to>
                                    </p:animClr>
                                    <p:set>
                                      <p:cBhvr>
                                        <p:cTn id="165" dur="500" fill="hold"/>
                                        <p:tgtEl>
                                          <p:spTgt spid="38"/>
                                        </p:tgtEl>
                                        <p:attrNameLst>
                                          <p:attrName>fill.type</p:attrName>
                                        </p:attrNameLst>
                                      </p:cBhvr>
                                      <p:to>
                                        <p:strVal val="solid"/>
                                      </p:to>
                                    </p:set>
                                    <p:set>
                                      <p:cBhvr>
                                        <p:cTn id="166" dur="500" fill="hold"/>
                                        <p:tgtEl>
                                          <p:spTgt spid="38"/>
                                        </p:tgtEl>
                                        <p:attrNameLst>
                                          <p:attrName>fill.on</p:attrName>
                                        </p:attrNameLst>
                                      </p:cBhvr>
                                      <p:to>
                                        <p:strVal val="true"/>
                                      </p:to>
                                    </p:set>
                                  </p:childTnLst>
                                </p:cTn>
                              </p:par>
                              <p:par>
                                <p:cTn id="167" presetID="1" presetClass="emph" presetSubtype="2" fill="hold" nodeType="withEffect">
                                  <p:stCondLst>
                                    <p:cond delay="0"/>
                                  </p:stCondLst>
                                  <p:childTnLst>
                                    <p:animClr clrSpc="rgb" dir="cw">
                                      <p:cBhvr>
                                        <p:cTn id="168" dur="500" fill="hold"/>
                                        <p:tgtEl>
                                          <p:spTgt spid="39"/>
                                        </p:tgtEl>
                                        <p:attrNameLst>
                                          <p:attrName>fillcolor</p:attrName>
                                        </p:attrNameLst>
                                      </p:cBhvr>
                                      <p:to>
                                        <a:srgbClr val="3399FF"/>
                                      </p:to>
                                    </p:animClr>
                                    <p:set>
                                      <p:cBhvr>
                                        <p:cTn id="169" dur="500" fill="hold"/>
                                        <p:tgtEl>
                                          <p:spTgt spid="39"/>
                                        </p:tgtEl>
                                        <p:attrNameLst>
                                          <p:attrName>fill.type</p:attrName>
                                        </p:attrNameLst>
                                      </p:cBhvr>
                                      <p:to>
                                        <p:strVal val="solid"/>
                                      </p:to>
                                    </p:set>
                                    <p:set>
                                      <p:cBhvr>
                                        <p:cTn id="170" dur="500" fill="hold"/>
                                        <p:tgtEl>
                                          <p:spTgt spid="39"/>
                                        </p:tgtEl>
                                        <p:attrNameLst>
                                          <p:attrName>fill.on</p:attrName>
                                        </p:attrNameLst>
                                      </p:cBhvr>
                                      <p:to>
                                        <p:strVal val="true"/>
                                      </p:to>
                                    </p:set>
                                  </p:childTnLst>
                                </p:cTn>
                              </p:par>
                              <p:par>
                                <p:cTn id="171" presetID="1" presetClass="emph" presetSubtype="2" fill="hold" nodeType="withEffect">
                                  <p:stCondLst>
                                    <p:cond delay="0"/>
                                  </p:stCondLst>
                                  <p:childTnLst>
                                    <p:animClr clrSpc="rgb" dir="cw">
                                      <p:cBhvr>
                                        <p:cTn id="172" dur="500" fill="hold"/>
                                        <p:tgtEl>
                                          <p:spTgt spid="35"/>
                                        </p:tgtEl>
                                        <p:attrNameLst>
                                          <p:attrName>fillcolor</p:attrName>
                                        </p:attrNameLst>
                                      </p:cBhvr>
                                      <p:to>
                                        <a:srgbClr val="00BC00"/>
                                      </p:to>
                                    </p:animClr>
                                    <p:set>
                                      <p:cBhvr>
                                        <p:cTn id="173" dur="500" fill="hold"/>
                                        <p:tgtEl>
                                          <p:spTgt spid="35"/>
                                        </p:tgtEl>
                                        <p:attrNameLst>
                                          <p:attrName>fill.type</p:attrName>
                                        </p:attrNameLst>
                                      </p:cBhvr>
                                      <p:to>
                                        <p:strVal val="solid"/>
                                      </p:to>
                                    </p:set>
                                    <p:set>
                                      <p:cBhvr>
                                        <p:cTn id="174" dur="500" fill="hold"/>
                                        <p:tgtEl>
                                          <p:spTgt spid="35"/>
                                        </p:tgtEl>
                                        <p:attrNameLst>
                                          <p:attrName>fill.on</p:attrName>
                                        </p:attrNameLst>
                                      </p:cBhvr>
                                      <p:to>
                                        <p:strVal val="true"/>
                                      </p:to>
                                    </p:set>
                                  </p:childTnLst>
                                </p:cTn>
                              </p:par>
                              <p:par>
                                <p:cTn id="175" presetID="1" presetClass="emph" presetSubtype="2" fill="hold" nodeType="withEffect">
                                  <p:stCondLst>
                                    <p:cond delay="0"/>
                                  </p:stCondLst>
                                  <p:childTnLst>
                                    <p:animClr clrSpc="rgb" dir="cw">
                                      <p:cBhvr>
                                        <p:cTn id="176" dur="500" fill="hold"/>
                                        <p:tgtEl>
                                          <p:spTgt spid="36"/>
                                        </p:tgtEl>
                                        <p:attrNameLst>
                                          <p:attrName>fillcolor</p:attrName>
                                        </p:attrNameLst>
                                      </p:cBhvr>
                                      <p:to>
                                        <a:srgbClr val="3399FF"/>
                                      </p:to>
                                    </p:animClr>
                                    <p:set>
                                      <p:cBhvr>
                                        <p:cTn id="177" dur="500" fill="hold"/>
                                        <p:tgtEl>
                                          <p:spTgt spid="36"/>
                                        </p:tgtEl>
                                        <p:attrNameLst>
                                          <p:attrName>fill.type</p:attrName>
                                        </p:attrNameLst>
                                      </p:cBhvr>
                                      <p:to>
                                        <p:strVal val="solid"/>
                                      </p:to>
                                    </p:set>
                                    <p:set>
                                      <p:cBhvr>
                                        <p:cTn id="178" dur="500" fill="hold"/>
                                        <p:tgtEl>
                                          <p:spTgt spid="36"/>
                                        </p:tgtEl>
                                        <p:attrNameLst>
                                          <p:attrName>fill.on</p:attrName>
                                        </p:attrNameLst>
                                      </p:cBhvr>
                                      <p:to>
                                        <p:strVal val="true"/>
                                      </p:to>
                                    </p:set>
                                  </p:childTnLst>
                                </p:cTn>
                              </p:par>
                              <p:par>
                                <p:cTn id="179" presetID="1" presetClass="emph" presetSubtype="2" fill="hold" nodeType="withEffect">
                                  <p:stCondLst>
                                    <p:cond delay="0"/>
                                  </p:stCondLst>
                                  <p:childTnLst>
                                    <p:animClr clrSpc="rgb" dir="cw">
                                      <p:cBhvr>
                                        <p:cTn id="180" dur="500" fill="hold"/>
                                        <p:tgtEl>
                                          <p:spTgt spid="47"/>
                                        </p:tgtEl>
                                        <p:attrNameLst>
                                          <p:attrName>fillcolor</p:attrName>
                                        </p:attrNameLst>
                                      </p:cBhvr>
                                      <p:to>
                                        <a:srgbClr val="3399FF"/>
                                      </p:to>
                                    </p:animClr>
                                    <p:set>
                                      <p:cBhvr>
                                        <p:cTn id="181" dur="500" fill="hold"/>
                                        <p:tgtEl>
                                          <p:spTgt spid="47"/>
                                        </p:tgtEl>
                                        <p:attrNameLst>
                                          <p:attrName>fill.type</p:attrName>
                                        </p:attrNameLst>
                                      </p:cBhvr>
                                      <p:to>
                                        <p:strVal val="solid"/>
                                      </p:to>
                                    </p:set>
                                    <p:set>
                                      <p:cBhvr>
                                        <p:cTn id="182" dur="500" fill="hold"/>
                                        <p:tgtEl>
                                          <p:spTgt spid="47"/>
                                        </p:tgtEl>
                                        <p:attrNameLst>
                                          <p:attrName>fill.on</p:attrName>
                                        </p:attrNameLst>
                                      </p:cBhvr>
                                      <p:to>
                                        <p:strVal val="true"/>
                                      </p:to>
                                    </p:set>
                                  </p:childTnLst>
                                </p:cTn>
                              </p:par>
                              <p:par>
                                <p:cTn id="183" presetID="1" presetClass="emph" presetSubtype="2" fill="hold" nodeType="withEffect">
                                  <p:stCondLst>
                                    <p:cond delay="0"/>
                                  </p:stCondLst>
                                  <p:childTnLst>
                                    <p:animClr clrSpc="rgb" dir="cw">
                                      <p:cBhvr>
                                        <p:cTn id="184" dur="500" fill="hold"/>
                                        <p:tgtEl>
                                          <p:spTgt spid="48"/>
                                        </p:tgtEl>
                                        <p:attrNameLst>
                                          <p:attrName>fillcolor</p:attrName>
                                        </p:attrNameLst>
                                      </p:cBhvr>
                                      <p:to>
                                        <a:srgbClr val="3399FF"/>
                                      </p:to>
                                    </p:animClr>
                                    <p:set>
                                      <p:cBhvr>
                                        <p:cTn id="185" dur="500" fill="hold"/>
                                        <p:tgtEl>
                                          <p:spTgt spid="48"/>
                                        </p:tgtEl>
                                        <p:attrNameLst>
                                          <p:attrName>fill.type</p:attrName>
                                        </p:attrNameLst>
                                      </p:cBhvr>
                                      <p:to>
                                        <p:strVal val="solid"/>
                                      </p:to>
                                    </p:set>
                                    <p:set>
                                      <p:cBhvr>
                                        <p:cTn id="186" dur="500" fill="hold"/>
                                        <p:tgtEl>
                                          <p:spTgt spid="48"/>
                                        </p:tgtEl>
                                        <p:attrNameLst>
                                          <p:attrName>fill.on</p:attrName>
                                        </p:attrNameLst>
                                      </p:cBhvr>
                                      <p:to>
                                        <p:strVal val="true"/>
                                      </p:to>
                                    </p:set>
                                  </p:childTnLst>
                                </p:cTn>
                              </p:par>
                              <p:par>
                                <p:cTn id="187" presetID="1" presetClass="emph" presetSubtype="2" fill="hold" nodeType="withEffect">
                                  <p:stCondLst>
                                    <p:cond delay="0"/>
                                  </p:stCondLst>
                                  <p:childTnLst>
                                    <p:animClr clrSpc="rgb" dir="cw">
                                      <p:cBhvr>
                                        <p:cTn id="188" dur="500" fill="hold"/>
                                        <p:tgtEl>
                                          <p:spTgt spid="52"/>
                                        </p:tgtEl>
                                        <p:attrNameLst>
                                          <p:attrName>fillcolor</p:attrName>
                                        </p:attrNameLst>
                                      </p:cBhvr>
                                      <p:to>
                                        <a:srgbClr val="3399FF"/>
                                      </p:to>
                                    </p:animClr>
                                    <p:set>
                                      <p:cBhvr>
                                        <p:cTn id="189" dur="500" fill="hold"/>
                                        <p:tgtEl>
                                          <p:spTgt spid="52"/>
                                        </p:tgtEl>
                                        <p:attrNameLst>
                                          <p:attrName>fill.type</p:attrName>
                                        </p:attrNameLst>
                                      </p:cBhvr>
                                      <p:to>
                                        <p:strVal val="solid"/>
                                      </p:to>
                                    </p:set>
                                    <p:set>
                                      <p:cBhvr>
                                        <p:cTn id="190" dur="500" fill="hold"/>
                                        <p:tgtEl>
                                          <p:spTgt spid="52"/>
                                        </p:tgtEl>
                                        <p:attrNameLst>
                                          <p:attrName>fill.on</p:attrName>
                                        </p:attrNameLst>
                                      </p:cBhvr>
                                      <p:to>
                                        <p:strVal val="true"/>
                                      </p:to>
                                    </p:set>
                                  </p:childTnLst>
                                </p:cTn>
                              </p:par>
                              <p:par>
                                <p:cTn id="191" presetID="1" presetClass="emph" presetSubtype="2" fill="hold" nodeType="withEffect">
                                  <p:stCondLst>
                                    <p:cond delay="0"/>
                                  </p:stCondLst>
                                  <p:childTnLst>
                                    <p:animClr clrSpc="rgb" dir="cw">
                                      <p:cBhvr>
                                        <p:cTn id="192" dur="500" fill="hold"/>
                                        <p:tgtEl>
                                          <p:spTgt spid="53"/>
                                        </p:tgtEl>
                                        <p:attrNameLst>
                                          <p:attrName>fillcolor</p:attrName>
                                        </p:attrNameLst>
                                      </p:cBhvr>
                                      <p:to>
                                        <a:srgbClr val="00BC00"/>
                                      </p:to>
                                    </p:animClr>
                                    <p:set>
                                      <p:cBhvr>
                                        <p:cTn id="193" dur="500" fill="hold"/>
                                        <p:tgtEl>
                                          <p:spTgt spid="53"/>
                                        </p:tgtEl>
                                        <p:attrNameLst>
                                          <p:attrName>fill.type</p:attrName>
                                        </p:attrNameLst>
                                      </p:cBhvr>
                                      <p:to>
                                        <p:strVal val="solid"/>
                                      </p:to>
                                    </p:set>
                                    <p:set>
                                      <p:cBhvr>
                                        <p:cTn id="194" dur="500" fill="hold"/>
                                        <p:tgtEl>
                                          <p:spTgt spid="53"/>
                                        </p:tgtEl>
                                        <p:attrNameLst>
                                          <p:attrName>fill.on</p:attrName>
                                        </p:attrNameLst>
                                      </p:cBhvr>
                                      <p:to>
                                        <p:strVal val="true"/>
                                      </p:to>
                                    </p:set>
                                  </p:childTnLst>
                                </p:cTn>
                              </p:par>
                              <p:par>
                                <p:cTn id="195" presetID="1" presetClass="emph" presetSubtype="2" fill="hold" nodeType="withEffect">
                                  <p:stCondLst>
                                    <p:cond delay="0"/>
                                  </p:stCondLst>
                                  <p:childTnLst>
                                    <p:animClr clrSpc="rgb" dir="cw">
                                      <p:cBhvr>
                                        <p:cTn id="196" dur="500" fill="hold"/>
                                        <p:tgtEl>
                                          <p:spTgt spid="54"/>
                                        </p:tgtEl>
                                        <p:attrNameLst>
                                          <p:attrName>fillcolor</p:attrName>
                                        </p:attrNameLst>
                                      </p:cBhvr>
                                      <p:to>
                                        <a:srgbClr val="3399FF"/>
                                      </p:to>
                                    </p:animClr>
                                    <p:set>
                                      <p:cBhvr>
                                        <p:cTn id="197" dur="500" fill="hold"/>
                                        <p:tgtEl>
                                          <p:spTgt spid="54"/>
                                        </p:tgtEl>
                                        <p:attrNameLst>
                                          <p:attrName>fill.type</p:attrName>
                                        </p:attrNameLst>
                                      </p:cBhvr>
                                      <p:to>
                                        <p:strVal val="solid"/>
                                      </p:to>
                                    </p:set>
                                    <p:set>
                                      <p:cBhvr>
                                        <p:cTn id="198" dur="500" fill="hold"/>
                                        <p:tgtEl>
                                          <p:spTgt spid="54"/>
                                        </p:tgtEl>
                                        <p:attrNameLst>
                                          <p:attrName>fill.on</p:attrName>
                                        </p:attrNameLst>
                                      </p:cBhvr>
                                      <p:to>
                                        <p:strVal val="true"/>
                                      </p:to>
                                    </p:set>
                                  </p:childTnLst>
                                </p:cTn>
                              </p:par>
                              <p:par>
                                <p:cTn id="199" presetID="1" presetClass="emph" presetSubtype="2" fill="hold" nodeType="withEffect">
                                  <p:stCondLst>
                                    <p:cond delay="0"/>
                                  </p:stCondLst>
                                  <p:childTnLst>
                                    <p:animClr clrSpc="rgb" dir="cw">
                                      <p:cBhvr>
                                        <p:cTn id="200" dur="500" fill="hold"/>
                                        <p:tgtEl>
                                          <p:spTgt spid="55"/>
                                        </p:tgtEl>
                                        <p:attrNameLst>
                                          <p:attrName>fillcolor</p:attrName>
                                        </p:attrNameLst>
                                      </p:cBhvr>
                                      <p:to>
                                        <a:srgbClr val="3399FF"/>
                                      </p:to>
                                    </p:animClr>
                                    <p:set>
                                      <p:cBhvr>
                                        <p:cTn id="201" dur="500" fill="hold"/>
                                        <p:tgtEl>
                                          <p:spTgt spid="55"/>
                                        </p:tgtEl>
                                        <p:attrNameLst>
                                          <p:attrName>fill.type</p:attrName>
                                        </p:attrNameLst>
                                      </p:cBhvr>
                                      <p:to>
                                        <p:strVal val="solid"/>
                                      </p:to>
                                    </p:set>
                                    <p:set>
                                      <p:cBhvr>
                                        <p:cTn id="202" dur="500" fill="hold"/>
                                        <p:tgtEl>
                                          <p:spTgt spid="55"/>
                                        </p:tgtEl>
                                        <p:attrNameLst>
                                          <p:attrName>fill.on</p:attrName>
                                        </p:attrNameLst>
                                      </p:cBhvr>
                                      <p:to>
                                        <p:strVal val="true"/>
                                      </p:to>
                                    </p:set>
                                  </p:childTnLst>
                                </p:cTn>
                              </p:par>
                            </p:childTnLst>
                          </p:cTn>
                        </p:par>
                      </p:childTnLst>
                    </p:cTn>
                  </p:par>
                </p:childTnLst>
              </p:cTn>
              <p:nextCondLst>
                <p:cond evt="onClick" delay="0">
                  <p:tgtEl>
                    <p:spTgt spid="46"/>
                  </p:tgtEl>
                </p:cond>
              </p:nextCondLst>
            </p:seq>
          </p:childTnLst>
        </p:cTn>
      </p:par>
    </p:tnLst>
    <p:bldLst>
      <p:bldP spid="35" grpId="0" animBg="1"/>
      <p:bldP spid="36" grpId="0" animBg="1"/>
      <p:bldP spid="47" grpId="0" animBg="1"/>
      <p:bldP spid="48" grpId="0" animBg="1"/>
      <p:bldP spid="22" grpId="0" animBg="1"/>
      <p:bldP spid="25" grpId="0" animBg="1"/>
      <p:bldP spid="26" grpId="0" animBg="1"/>
      <p:bldP spid="27" grpId="0" animBg="1"/>
      <p:bldP spid="28" grpId="0" animBg="1"/>
      <p:bldP spid="31" grpId="0" animBg="1"/>
      <p:bldP spid="32" grpId="0" animBg="1"/>
      <p:bldP spid="33" grpId="0" animBg="1"/>
      <p:bldP spid="34" grpId="0" animBg="1"/>
      <p:bldP spid="37" grpId="0" animBg="1"/>
      <p:bldP spid="38" grpId="0" animBg="1"/>
      <p:bldP spid="39" grpId="0" animBg="1"/>
      <p:bldP spid="52" grpId="0" animBg="1"/>
      <p:bldP spid="53" grpId="0" animBg="1"/>
      <p:bldP spid="54"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ZoneTexte 39"/>
          <p:cNvSpPr txBox="1">
            <a:spLocks noChangeArrowheads="1"/>
          </p:cNvSpPr>
          <p:nvPr/>
        </p:nvSpPr>
        <p:spPr bwMode="auto">
          <a:xfrm>
            <a:off x="0" y="0"/>
            <a:ext cx="14630400" cy="7294563"/>
          </a:xfrm>
          <a:prstGeom prst="rect">
            <a:avLst/>
          </a:prstGeom>
          <a:noFill/>
          <a:ln w="9525">
            <a:noFill/>
            <a:miter lim="800000"/>
            <a:headEnd/>
            <a:tailEnd/>
          </a:ln>
        </p:spPr>
        <p:txBody>
          <a:bodyPr>
            <a:spAutoFit/>
          </a:bodyPr>
          <a:lstStyle/>
          <a:p>
            <a:pPr algn="just"/>
            <a:r>
              <a:rPr lang="fr-FR" sz="2600">
                <a:solidFill>
                  <a:schemeClr val="bg1"/>
                </a:solidFill>
              </a:rPr>
              <a:t>En arrivant sur le pas de la porte de l’appartement de la victime, l’odeur caractéristique de l’</a:t>
            </a:r>
            <a:r>
              <a:rPr lang="fr-FR" sz="2600"/>
              <a:t>………………..……</a:t>
            </a:r>
            <a:r>
              <a:rPr lang="fr-FR" sz="2600">
                <a:solidFill>
                  <a:schemeClr val="bg1"/>
                </a:solidFill>
              </a:rPr>
              <a:t>séchée lui emplit les narines. Il n’eut pas besoin de regarder les traces de sang sur le sol et les murs pour savoir que le tueur avait utilisé une arme de gros calibre. Ce choix laissait supposer que l’assassin avait fait preuve de détermination pour mener à bien son projet.</a:t>
            </a:r>
          </a:p>
          <a:p>
            <a:pPr algn="just"/>
            <a:endParaRPr lang="fr-FR" sz="2600">
              <a:solidFill>
                <a:schemeClr val="bg1"/>
              </a:solidFill>
            </a:endParaRPr>
          </a:p>
          <a:p>
            <a:pPr algn="just"/>
            <a:r>
              <a:rPr lang="fr-FR" sz="2600">
                <a:solidFill>
                  <a:schemeClr val="bg1"/>
                </a:solidFill>
              </a:rPr>
              <a:t>Après un examen rigoureux de la scène de crime, les techniciens d’investigations criminelles (TIC) lui remirent leurs rapports. Leurs conclusions ne plurent pas du tout à Jonathan Pludutoux. Ils n’avaient retrouvé ni ADN, ni                         digitale, ni arme, ni même aucune fibre. Tout a été prémédité avec beaucoup de minutie. Notre vaillant inspecteur devait se rendre à l’évidence, il avait affaire à une personne méticuleuse pouvant </a:t>
            </a:r>
            <a:r>
              <a:rPr lang="fr-FR" sz="2600" b="1">
                <a:solidFill>
                  <a:schemeClr val="bg1"/>
                </a:solidFill>
              </a:rPr>
              <a:t>élaborer</a:t>
            </a:r>
            <a:r>
              <a:rPr lang="fr-FR" sz="2600">
                <a:solidFill>
                  <a:schemeClr val="bg1"/>
                </a:solidFill>
              </a:rPr>
              <a:t> un                          criminel </a:t>
            </a:r>
            <a:r>
              <a:rPr lang="fr-FR" sz="2600" b="1">
                <a:solidFill>
                  <a:schemeClr val="bg1"/>
                </a:solidFill>
              </a:rPr>
              <a:t>complexe</a:t>
            </a:r>
            <a:r>
              <a:rPr lang="fr-FR" sz="2600">
                <a:solidFill>
                  <a:schemeClr val="bg1"/>
                </a:solidFill>
              </a:rPr>
              <a:t>.</a:t>
            </a:r>
          </a:p>
          <a:p>
            <a:pPr algn="just"/>
            <a:endParaRPr lang="fr-FR" sz="2600">
              <a:solidFill>
                <a:schemeClr val="bg1"/>
              </a:solidFill>
            </a:endParaRPr>
          </a:p>
          <a:p>
            <a:pPr algn="just"/>
            <a:r>
              <a:rPr lang="fr-FR" sz="2600">
                <a:solidFill>
                  <a:schemeClr val="bg1"/>
                </a:solidFill>
              </a:rPr>
              <a:t>La seule erreur du tueur était la faute d’orthographe dans l’inscription                           visant à faire accuser un certain Ben, ami de Jonas. Or, il était bien évident que cette erreur d’accord, même                           , Jonas ne l’aurait pas faite. </a:t>
            </a:r>
          </a:p>
          <a:p>
            <a:pPr algn="just"/>
            <a:endParaRPr lang="fr-FR" sz="2600">
              <a:solidFill>
                <a:schemeClr val="bg1"/>
              </a:solidFill>
            </a:endParaRPr>
          </a:p>
          <a:p>
            <a:pPr algn="just"/>
            <a:r>
              <a:rPr lang="fr-FR" sz="2600">
                <a:solidFill>
                  <a:schemeClr val="bg1"/>
                </a:solidFill>
              </a:rPr>
              <a:t>Heureusement, la découverte du Moleskine (carnet de notes) a aidé notre                       à se forger une idée plus précise de la personnalité de Jonas et donc de ce qui a bien pu </a:t>
            </a:r>
            <a:r>
              <a:rPr lang="fr-FR" sz="2600" b="1">
                <a:solidFill>
                  <a:schemeClr val="bg1"/>
                </a:solidFill>
              </a:rPr>
              <a:t>motiver </a:t>
            </a:r>
            <a:r>
              <a:rPr lang="fr-FR" sz="2600">
                <a:solidFill>
                  <a:schemeClr val="bg1"/>
                </a:solidFill>
              </a:rPr>
              <a:t>un tel geste</a:t>
            </a:r>
            <a:r>
              <a:rPr lang="fr-FR" sz="2600" b="1">
                <a:solidFill>
                  <a:schemeClr val="bg1"/>
                </a:solidFill>
              </a:rPr>
              <a:t>. </a:t>
            </a:r>
            <a:r>
              <a:rPr lang="fr-FR" sz="2600">
                <a:solidFill>
                  <a:schemeClr val="bg1"/>
                </a:solidFill>
              </a:rPr>
              <a:t>Grâce au carnet</a:t>
            </a:r>
            <a:r>
              <a:rPr lang="fr-FR" sz="2600" b="1">
                <a:solidFill>
                  <a:schemeClr val="bg1"/>
                </a:solidFill>
              </a:rPr>
              <a:t>, </a:t>
            </a:r>
            <a:r>
              <a:rPr lang="fr-FR" sz="2600">
                <a:solidFill>
                  <a:schemeClr val="bg1"/>
                </a:solidFill>
              </a:rPr>
              <a:t>J. Pludutoux découvrit que Jonas était détesté de tous ses élèves. </a:t>
            </a:r>
          </a:p>
        </p:txBody>
      </p:sp>
      <p:sp>
        <p:nvSpPr>
          <p:cNvPr id="16" name="Rectangle à coins arrondis 15"/>
          <p:cNvSpPr/>
          <p:nvPr/>
        </p:nvSpPr>
        <p:spPr>
          <a:xfrm>
            <a:off x="1079500" y="5219700"/>
            <a:ext cx="2339975" cy="360363"/>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agonnisant</a:t>
            </a:r>
            <a:endParaRPr lang="fr-FR" sz="2300" b="1" dirty="0">
              <a:solidFill>
                <a:schemeClr val="bg1"/>
              </a:solidFill>
            </a:endParaRPr>
          </a:p>
        </p:txBody>
      </p:sp>
      <p:sp>
        <p:nvSpPr>
          <p:cNvPr id="19" name="Rectangle à coins arrondis 18"/>
          <p:cNvSpPr/>
          <p:nvPr/>
        </p:nvSpPr>
        <p:spPr>
          <a:xfrm>
            <a:off x="1079500" y="5219700"/>
            <a:ext cx="2339975" cy="360363"/>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a:solidFill>
                  <a:schemeClr val="bg1"/>
                </a:solidFill>
              </a:rPr>
              <a:t>agonisant</a:t>
            </a:r>
          </a:p>
        </p:txBody>
      </p:sp>
      <p:sp>
        <p:nvSpPr>
          <p:cNvPr id="20" name="Rectangle à coins arrondis 19"/>
          <p:cNvSpPr/>
          <p:nvPr/>
        </p:nvSpPr>
        <p:spPr>
          <a:xfrm>
            <a:off x="1079500" y="5219700"/>
            <a:ext cx="2339975" cy="360363"/>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hagonnisant</a:t>
            </a:r>
            <a:endParaRPr lang="fr-FR" sz="2300" b="1" dirty="0">
              <a:solidFill>
                <a:schemeClr val="bg1"/>
              </a:solidFill>
            </a:endParaRPr>
          </a:p>
        </p:txBody>
      </p:sp>
      <p:sp>
        <p:nvSpPr>
          <p:cNvPr id="21" name="Rectangle à coins arrondis 20"/>
          <p:cNvSpPr/>
          <p:nvPr/>
        </p:nvSpPr>
        <p:spPr>
          <a:xfrm>
            <a:off x="1079500" y="5219700"/>
            <a:ext cx="2339975" cy="360363"/>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hagonisant</a:t>
            </a:r>
            <a:endParaRPr lang="fr-FR" sz="2300" b="1" dirty="0">
              <a:solidFill>
                <a:schemeClr val="bg1"/>
              </a:solidFill>
            </a:endParaRPr>
          </a:p>
        </p:txBody>
      </p:sp>
      <p:sp>
        <p:nvSpPr>
          <p:cNvPr id="22" name="Rectangle à coins arrondis 21"/>
          <p:cNvSpPr/>
          <p:nvPr/>
        </p:nvSpPr>
        <p:spPr>
          <a:xfrm>
            <a:off x="4572000" y="2808288"/>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a:solidFill>
                  <a:schemeClr val="bg1"/>
                </a:solidFill>
              </a:rPr>
              <a:t>emprunte</a:t>
            </a:r>
          </a:p>
        </p:txBody>
      </p:sp>
      <p:sp>
        <p:nvSpPr>
          <p:cNvPr id="25" name="Rectangle à coins arrondis 24"/>
          <p:cNvSpPr/>
          <p:nvPr/>
        </p:nvSpPr>
        <p:spPr>
          <a:xfrm>
            <a:off x="4572000" y="2808288"/>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emprainte</a:t>
            </a:r>
            <a:endParaRPr lang="fr-FR" sz="2300" b="1" dirty="0">
              <a:solidFill>
                <a:schemeClr val="bg1"/>
              </a:solidFill>
            </a:endParaRPr>
          </a:p>
        </p:txBody>
      </p:sp>
      <p:sp>
        <p:nvSpPr>
          <p:cNvPr id="26" name="Rectangle à coins arrondis 25"/>
          <p:cNvSpPr/>
          <p:nvPr/>
        </p:nvSpPr>
        <p:spPr>
          <a:xfrm>
            <a:off x="4572000" y="2808288"/>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emprinte</a:t>
            </a:r>
            <a:endParaRPr lang="fr-FR" sz="2300" b="1" dirty="0">
              <a:solidFill>
                <a:schemeClr val="bg1"/>
              </a:solidFill>
            </a:endParaRPr>
          </a:p>
        </p:txBody>
      </p:sp>
      <p:sp>
        <p:nvSpPr>
          <p:cNvPr id="27" name="Rectangle à coins arrondis 26"/>
          <p:cNvSpPr/>
          <p:nvPr/>
        </p:nvSpPr>
        <p:spPr>
          <a:xfrm>
            <a:off x="4572000" y="2808288"/>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a:solidFill>
                  <a:schemeClr val="bg1"/>
                </a:solidFill>
              </a:rPr>
              <a:t>empreinte</a:t>
            </a:r>
          </a:p>
        </p:txBody>
      </p:sp>
      <p:sp>
        <p:nvSpPr>
          <p:cNvPr id="28" name="Rectangle à coins arrondis 27"/>
          <p:cNvSpPr/>
          <p:nvPr/>
        </p:nvSpPr>
        <p:spPr>
          <a:xfrm>
            <a:off x="9166225" y="3671888"/>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a:solidFill>
                  <a:schemeClr val="bg1"/>
                </a:solidFill>
              </a:rPr>
              <a:t>processus</a:t>
            </a:r>
          </a:p>
        </p:txBody>
      </p:sp>
      <p:sp>
        <p:nvSpPr>
          <p:cNvPr id="31" name="Rectangle à coins arrondis 30"/>
          <p:cNvSpPr/>
          <p:nvPr/>
        </p:nvSpPr>
        <p:spPr>
          <a:xfrm>
            <a:off x="9166225" y="3671888"/>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processuce</a:t>
            </a:r>
            <a:endParaRPr lang="fr-FR" sz="2300" b="1" dirty="0">
              <a:solidFill>
                <a:schemeClr val="bg1"/>
              </a:solidFill>
            </a:endParaRPr>
          </a:p>
        </p:txBody>
      </p:sp>
      <p:sp>
        <p:nvSpPr>
          <p:cNvPr id="32" name="Rectangle à coins arrondis 31"/>
          <p:cNvSpPr/>
          <p:nvPr/>
        </p:nvSpPr>
        <p:spPr>
          <a:xfrm>
            <a:off x="9166225" y="3671888"/>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prossessus</a:t>
            </a:r>
            <a:endParaRPr lang="fr-FR" sz="2300" b="1" dirty="0">
              <a:solidFill>
                <a:schemeClr val="bg1"/>
              </a:solidFill>
            </a:endParaRPr>
          </a:p>
        </p:txBody>
      </p:sp>
      <p:sp>
        <p:nvSpPr>
          <p:cNvPr id="33" name="Rectangle à coins arrondis 32"/>
          <p:cNvSpPr/>
          <p:nvPr/>
        </p:nvSpPr>
        <p:spPr>
          <a:xfrm>
            <a:off x="9166225" y="3671888"/>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procecus</a:t>
            </a:r>
            <a:endParaRPr lang="fr-FR" sz="2300" b="1" dirty="0">
              <a:solidFill>
                <a:schemeClr val="bg1"/>
              </a:solidFill>
            </a:endParaRPr>
          </a:p>
        </p:txBody>
      </p:sp>
      <p:sp>
        <p:nvSpPr>
          <p:cNvPr id="34" name="Rectangle à coins arrondis 33"/>
          <p:cNvSpPr/>
          <p:nvPr/>
        </p:nvSpPr>
        <p:spPr>
          <a:xfrm>
            <a:off x="10512425" y="4427538"/>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sanguinolante</a:t>
            </a:r>
            <a:endParaRPr lang="fr-FR" sz="2300" b="1" dirty="0">
              <a:solidFill>
                <a:schemeClr val="bg1"/>
              </a:solidFill>
            </a:endParaRPr>
          </a:p>
        </p:txBody>
      </p:sp>
      <p:sp>
        <p:nvSpPr>
          <p:cNvPr id="37" name="Rectangle à coins arrondis 36"/>
          <p:cNvSpPr/>
          <p:nvPr/>
        </p:nvSpPr>
        <p:spPr>
          <a:xfrm>
            <a:off x="10512425" y="4427538"/>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a:solidFill>
                  <a:schemeClr val="bg1"/>
                </a:solidFill>
              </a:rPr>
              <a:t>sanguinolente</a:t>
            </a:r>
          </a:p>
        </p:txBody>
      </p:sp>
      <p:sp>
        <p:nvSpPr>
          <p:cNvPr id="38" name="Rectangle à coins arrondis 37"/>
          <p:cNvSpPr/>
          <p:nvPr/>
        </p:nvSpPr>
        <p:spPr>
          <a:xfrm>
            <a:off x="10512425" y="4427538"/>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senguinolante</a:t>
            </a:r>
            <a:endParaRPr lang="fr-FR" sz="2300" b="1" dirty="0">
              <a:solidFill>
                <a:schemeClr val="bg1"/>
              </a:solidFill>
            </a:endParaRPr>
          </a:p>
        </p:txBody>
      </p:sp>
      <p:sp>
        <p:nvSpPr>
          <p:cNvPr id="39" name="Rectangle à coins arrondis 38"/>
          <p:cNvSpPr/>
          <p:nvPr/>
        </p:nvSpPr>
        <p:spPr>
          <a:xfrm>
            <a:off x="10512425" y="4427538"/>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senguinolente</a:t>
            </a:r>
            <a:endParaRPr lang="fr-FR" sz="2300" b="1" dirty="0">
              <a:solidFill>
                <a:schemeClr val="bg1"/>
              </a:solidFill>
            </a:endParaRPr>
          </a:p>
        </p:txBody>
      </p:sp>
      <p:sp>
        <p:nvSpPr>
          <p:cNvPr id="46" name="Rectangle à coins arrondis 45">
            <a:hlinkClick r:id="" action="ppaction://noaction">
              <a:snd r:embed="rId2" name="camera.wav"/>
            </a:hlinkClick>
          </p:cNvPr>
          <p:cNvSpPr/>
          <p:nvPr/>
        </p:nvSpPr>
        <p:spPr>
          <a:xfrm>
            <a:off x="6629400" y="7772400"/>
            <a:ext cx="2519363" cy="45720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Vérifier</a:t>
            </a:r>
          </a:p>
        </p:txBody>
      </p:sp>
      <p:sp>
        <p:nvSpPr>
          <p:cNvPr id="42" name="Rectangle à coins arrondis 41">
            <a:hlinkClick r:id="" action="ppaction://noaction">
              <a:snd r:embed="rId3" name="click.wav"/>
            </a:hlinkClick>
          </p:cNvPr>
          <p:cNvSpPr/>
          <p:nvPr/>
        </p:nvSpPr>
        <p:spPr>
          <a:xfrm>
            <a:off x="1079500" y="5219700"/>
            <a:ext cx="2339975" cy="360363"/>
          </a:xfrm>
          <a:prstGeom prst="roundRect">
            <a:avLst/>
          </a:prstGeom>
          <a:solidFill>
            <a:srgbClr val="FF3300">
              <a:alpha val="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r">
              <a:defRPr/>
            </a:pPr>
            <a:endParaRPr lang="fr-FR" b="1" dirty="0">
              <a:solidFill>
                <a:schemeClr val="bg1"/>
              </a:solidFill>
            </a:endParaRPr>
          </a:p>
        </p:txBody>
      </p:sp>
      <p:sp>
        <p:nvSpPr>
          <p:cNvPr id="43" name="Rectangle à coins arrondis 42">
            <a:hlinkClick r:id="" action="ppaction://noaction">
              <a:snd r:embed="rId3" name="click.wav"/>
            </a:hlinkClick>
          </p:cNvPr>
          <p:cNvSpPr/>
          <p:nvPr/>
        </p:nvSpPr>
        <p:spPr>
          <a:xfrm>
            <a:off x="4572000" y="2808288"/>
            <a:ext cx="2339975" cy="360362"/>
          </a:xfrm>
          <a:prstGeom prst="roundRect">
            <a:avLst/>
          </a:prstGeom>
          <a:solidFill>
            <a:srgbClr val="FF3300">
              <a:alpha val="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r">
              <a:defRPr/>
            </a:pPr>
            <a:endParaRPr lang="fr-FR" b="1" dirty="0">
              <a:solidFill>
                <a:schemeClr val="bg1"/>
              </a:solidFill>
            </a:endParaRPr>
          </a:p>
        </p:txBody>
      </p:sp>
      <p:sp>
        <p:nvSpPr>
          <p:cNvPr id="44" name="Rectangle à coins arrondis 43">
            <a:hlinkClick r:id="" action="ppaction://noaction">
              <a:snd r:embed="rId3" name="click.wav"/>
            </a:hlinkClick>
          </p:cNvPr>
          <p:cNvSpPr/>
          <p:nvPr/>
        </p:nvSpPr>
        <p:spPr>
          <a:xfrm>
            <a:off x="9166225" y="3671888"/>
            <a:ext cx="2339975" cy="360362"/>
          </a:xfrm>
          <a:prstGeom prst="roundRect">
            <a:avLst/>
          </a:prstGeom>
          <a:solidFill>
            <a:srgbClr val="FF3300">
              <a:alpha val="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r">
              <a:defRPr/>
            </a:pPr>
            <a:endParaRPr lang="fr-FR" b="1" dirty="0">
              <a:solidFill>
                <a:schemeClr val="bg1"/>
              </a:solidFill>
            </a:endParaRPr>
          </a:p>
        </p:txBody>
      </p:sp>
      <p:sp>
        <p:nvSpPr>
          <p:cNvPr id="45" name="Rectangle à coins arrondis 44">
            <a:hlinkClick r:id="" action="ppaction://noaction">
              <a:snd r:embed="rId3" name="click.wav"/>
            </a:hlinkClick>
          </p:cNvPr>
          <p:cNvSpPr/>
          <p:nvPr/>
        </p:nvSpPr>
        <p:spPr>
          <a:xfrm>
            <a:off x="10512425" y="4427538"/>
            <a:ext cx="2339975" cy="360362"/>
          </a:xfrm>
          <a:prstGeom prst="roundRect">
            <a:avLst/>
          </a:prstGeom>
          <a:solidFill>
            <a:srgbClr val="FF3300">
              <a:alpha val="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r">
              <a:defRPr/>
            </a:pPr>
            <a:endParaRPr lang="fr-FR" b="1" dirty="0">
              <a:solidFill>
                <a:schemeClr val="bg1"/>
              </a:solidFill>
            </a:endParaRPr>
          </a:p>
        </p:txBody>
      </p:sp>
      <p:sp>
        <p:nvSpPr>
          <p:cNvPr id="49" name="Rectangle à coins arrondis 48">
            <a:hlinkClick r:id="" action="ppaction://hlinkshowjump?jump=nextslide">
              <a:snd r:embed="rId2" name="camera.wav"/>
            </a:hlinkClick>
          </p:cNvPr>
          <p:cNvSpPr/>
          <p:nvPr/>
        </p:nvSpPr>
        <p:spPr>
          <a:xfrm>
            <a:off x="9448800" y="7772400"/>
            <a:ext cx="2519363" cy="457200"/>
          </a:xfrm>
          <a:prstGeom prst="roundRect">
            <a:avLst/>
          </a:prstGeom>
          <a:gradFill flip="none" rotWithShape="1">
            <a:gsLst>
              <a:gs pos="0">
                <a:srgbClr val="00F400">
                  <a:shade val="30000"/>
                  <a:satMod val="115000"/>
                </a:srgbClr>
              </a:gs>
              <a:gs pos="50000">
                <a:srgbClr val="00F400">
                  <a:shade val="67500"/>
                  <a:satMod val="115000"/>
                </a:srgbClr>
              </a:gs>
              <a:gs pos="100000">
                <a:srgbClr val="00F40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Suite</a:t>
            </a:r>
          </a:p>
        </p:txBody>
      </p:sp>
      <p:sp>
        <p:nvSpPr>
          <p:cNvPr id="50" name="Rectangle à coins arrondis 49">
            <a:hlinkClick r:id="" action="ppaction://hlinkshowjump?jump=endshow">
              <a:snd r:embed="rId2" name="camera.wav"/>
            </a:hlinkClick>
          </p:cNvPr>
          <p:cNvSpPr/>
          <p:nvPr/>
        </p:nvSpPr>
        <p:spPr>
          <a:xfrm>
            <a:off x="12111038" y="7772400"/>
            <a:ext cx="2519362" cy="457200"/>
          </a:xfrm>
          <a:prstGeom prst="roundRect">
            <a:avLst/>
          </a:prstGeom>
          <a:gradFill flip="none" rotWithShape="1">
            <a:gsLst>
              <a:gs pos="0">
                <a:srgbClr val="FF6600"/>
              </a:gs>
              <a:gs pos="50000">
                <a:srgbClr val="FF6600"/>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Abandon</a:t>
            </a:r>
          </a:p>
        </p:txBody>
      </p:sp>
      <p:sp>
        <p:nvSpPr>
          <p:cNvPr id="35" name="Rectangle à coins arrondis 34"/>
          <p:cNvSpPr/>
          <p:nvPr/>
        </p:nvSpPr>
        <p:spPr>
          <a:xfrm>
            <a:off x="468313" y="468313"/>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a:solidFill>
                  <a:schemeClr val="bg1"/>
                </a:solidFill>
              </a:rPr>
              <a:t>hémoglobine</a:t>
            </a:r>
          </a:p>
        </p:txBody>
      </p:sp>
      <p:sp>
        <p:nvSpPr>
          <p:cNvPr id="36" name="Rectangle à coins arrondis 35"/>
          <p:cNvSpPr/>
          <p:nvPr/>
        </p:nvSpPr>
        <p:spPr>
          <a:xfrm>
            <a:off x="468313" y="468313"/>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hémoglaubine</a:t>
            </a:r>
            <a:endParaRPr lang="fr-FR" sz="2300" b="1" dirty="0">
              <a:solidFill>
                <a:schemeClr val="bg1"/>
              </a:solidFill>
            </a:endParaRPr>
          </a:p>
        </p:txBody>
      </p:sp>
      <p:sp>
        <p:nvSpPr>
          <p:cNvPr id="47" name="Rectangle à coins arrondis 46"/>
          <p:cNvSpPr/>
          <p:nvPr/>
        </p:nvSpPr>
        <p:spPr>
          <a:xfrm>
            <a:off x="468313" y="468313"/>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émoglobinne</a:t>
            </a:r>
            <a:endParaRPr lang="fr-FR" sz="2300" b="1" dirty="0">
              <a:solidFill>
                <a:schemeClr val="bg1"/>
              </a:solidFill>
            </a:endParaRPr>
          </a:p>
        </p:txBody>
      </p:sp>
      <p:sp>
        <p:nvSpPr>
          <p:cNvPr id="48" name="Rectangle à coins arrondis 47"/>
          <p:cNvSpPr/>
          <p:nvPr/>
        </p:nvSpPr>
        <p:spPr>
          <a:xfrm>
            <a:off x="468313" y="468313"/>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emmoglobine</a:t>
            </a:r>
            <a:endParaRPr lang="fr-FR" sz="2300" b="1" dirty="0">
              <a:solidFill>
                <a:schemeClr val="bg1"/>
              </a:solidFill>
            </a:endParaRPr>
          </a:p>
        </p:txBody>
      </p:sp>
      <p:sp>
        <p:nvSpPr>
          <p:cNvPr id="51" name="Rectangle à coins arrondis 50">
            <a:hlinkClick r:id="" action="ppaction://noaction">
              <a:snd r:embed="rId3" name="click.wav"/>
            </a:hlinkClick>
          </p:cNvPr>
          <p:cNvSpPr/>
          <p:nvPr/>
        </p:nvSpPr>
        <p:spPr>
          <a:xfrm>
            <a:off x="468313" y="468313"/>
            <a:ext cx="2339975" cy="360362"/>
          </a:xfrm>
          <a:prstGeom prst="roundRect">
            <a:avLst/>
          </a:prstGeom>
          <a:solidFill>
            <a:srgbClr val="FF3300">
              <a:alpha val="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r">
              <a:defRPr/>
            </a:pPr>
            <a:endParaRPr lang="fr-FR" b="1" dirty="0">
              <a:solidFill>
                <a:schemeClr val="bg1"/>
              </a:solidFill>
            </a:endParaRPr>
          </a:p>
        </p:txBody>
      </p:sp>
      <p:sp>
        <p:nvSpPr>
          <p:cNvPr id="52" name="Rectangle à coins arrondis 51"/>
          <p:cNvSpPr/>
          <p:nvPr/>
        </p:nvSpPr>
        <p:spPr>
          <a:xfrm>
            <a:off x="11430000" y="6019800"/>
            <a:ext cx="2339975" cy="360363"/>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anqueteur</a:t>
            </a:r>
            <a:endParaRPr lang="fr-FR" sz="2300" b="1" dirty="0">
              <a:solidFill>
                <a:schemeClr val="bg1"/>
              </a:solidFill>
            </a:endParaRPr>
          </a:p>
        </p:txBody>
      </p:sp>
      <p:sp>
        <p:nvSpPr>
          <p:cNvPr id="53" name="Rectangle à coins arrondis 52"/>
          <p:cNvSpPr/>
          <p:nvPr/>
        </p:nvSpPr>
        <p:spPr>
          <a:xfrm>
            <a:off x="11430000" y="6019800"/>
            <a:ext cx="2339975" cy="360363"/>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enqûeteur</a:t>
            </a:r>
            <a:endParaRPr lang="fr-FR" sz="2300" b="1" dirty="0">
              <a:solidFill>
                <a:schemeClr val="bg1"/>
              </a:solidFill>
            </a:endParaRPr>
          </a:p>
        </p:txBody>
      </p:sp>
      <p:sp>
        <p:nvSpPr>
          <p:cNvPr id="54" name="Rectangle à coins arrondis 53"/>
          <p:cNvSpPr/>
          <p:nvPr/>
        </p:nvSpPr>
        <p:spPr>
          <a:xfrm>
            <a:off x="11430000" y="6019800"/>
            <a:ext cx="2339975" cy="360363"/>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a:solidFill>
                  <a:schemeClr val="bg1"/>
                </a:solidFill>
              </a:rPr>
              <a:t>enquêteur</a:t>
            </a:r>
          </a:p>
        </p:txBody>
      </p:sp>
      <p:sp>
        <p:nvSpPr>
          <p:cNvPr id="55" name="Rectangle à coins arrondis 54"/>
          <p:cNvSpPr/>
          <p:nvPr/>
        </p:nvSpPr>
        <p:spPr>
          <a:xfrm>
            <a:off x="11430000" y="6019800"/>
            <a:ext cx="2339975" cy="360363"/>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enquetteur</a:t>
            </a:r>
            <a:endParaRPr lang="fr-FR" sz="2300" b="1" dirty="0">
              <a:solidFill>
                <a:schemeClr val="bg1"/>
              </a:solidFill>
            </a:endParaRPr>
          </a:p>
        </p:txBody>
      </p:sp>
      <p:sp>
        <p:nvSpPr>
          <p:cNvPr id="56" name="Rectangle à coins arrondis 55">
            <a:hlinkClick r:id="" action="ppaction://noaction">
              <a:snd r:embed="rId3" name="click.wav"/>
            </a:hlinkClick>
          </p:cNvPr>
          <p:cNvSpPr/>
          <p:nvPr/>
        </p:nvSpPr>
        <p:spPr>
          <a:xfrm>
            <a:off x="11430000" y="6019800"/>
            <a:ext cx="2339975" cy="360363"/>
          </a:xfrm>
          <a:prstGeom prst="roundRect">
            <a:avLst/>
          </a:prstGeom>
          <a:solidFill>
            <a:srgbClr val="FF3300">
              <a:alpha val="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r">
              <a:defRPr/>
            </a:pPr>
            <a:endParaRPr lang="fr-FR" b="1" dirty="0">
              <a:solidFill>
                <a:schemeClr val="bg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seq concurrent="1" nextAc="seek">
              <p:cTn id="19" restart="whenNotActive" fill="hold" evtFilter="cancelBubble" nodeType="interactiveSeq">
                <p:stCondLst>
                  <p:cond evt="onClick" delay="0">
                    <p:tgtEl>
                      <p:spTgt spid="43"/>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43"/>
                  </p:tgtEl>
                </p:cond>
              </p:nextCondLst>
            </p:seq>
            <p:seq concurrent="1" nextAc="seek">
              <p:cTn id="36" restart="whenNotActive" fill="hold" evtFilter="cancelBubble" nodeType="interactiveSeq">
                <p:stCondLst>
                  <p:cond evt="onClick" delay="0">
                    <p:tgtEl>
                      <p:spTgt spid="44"/>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44"/>
                  </p:tgtEl>
                </p:cond>
              </p:nextCondLst>
            </p:seq>
            <p:seq concurrent="1" nextAc="seek">
              <p:cTn id="53" restart="whenNotActive" fill="hold" evtFilter="cancelBubble" nodeType="interactiveSeq">
                <p:stCondLst>
                  <p:cond evt="onClick" delay="0">
                    <p:tgtEl>
                      <p:spTgt spid="45"/>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8"/>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45"/>
                  </p:tgtEl>
                </p:cond>
              </p:nextCondLst>
            </p:seq>
            <p:seq concurrent="1" nextAc="seek">
              <p:cTn id="70" restart="whenNotActive" fill="hold" evtFilter="cancelBubble" nodeType="interactiveSeq">
                <p:stCondLst>
                  <p:cond evt="onClick" delay="0">
                    <p:tgtEl>
                      <p:spTgt spid="51"/>
                    </p:tgtEl>
                  </p:cond>
                </p:stCondLst>
                <p:endSync evt="end" delay="0">
                  <p:rtn val="all"/>
                </p:endSync>
                <p:childTnLst>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51"/>
                  </p:tgtEl>
                </p:cond>
              </p:nextCondLst>
            </p:seq>
            <p:seq concurrent="1" nextAc="seek">
              <p:cTn id="87" restart="whenNotActive" fill="hold" evtFilter="cancelBubble" nodeType="interactiveSeq">
                <p:stCondLst>
                  <p:cond evt="onClick" delay="0">
                    <p:tgtEl>
                      <p:spTgt spid="56"/>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52"/>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53"/>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54"/>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55"/>
                                        </p:tgtEl>
                                        <p:attrNameLst>
                                          <p:attrName>style.visibility</p:attrName>
                                        </p:attrNameLst>
                                      </p:cBhvr>
                                      <p:to>
                                        <p:strVal val="visible"/>
                                      </p:to>
                                    </p:set>
                                  </p:childTnLst>
                                </p:cTn>
                              </p:par>
                            </p:childTnLst>
                          </p:cTn>
                        </p:par>
                      </p:childTnLst>
                    </p:cTn>
                  </p:par>
                </p:childTnLst>
              </p:cTn>
              <p:nextCondLst>
                <p:cond evt="onClick" delay="0">
                  <p:tgtEl>
                    <p:spTgt spid="56"/>
                  </p:tgtEl>
                </p:cond>
              </p:nextCondLst>
            </p:seq>
            <p:seq concurrent="1" nextAc="seek">
              <p:cTn id="104" restart="whenNotActive" fill="hold" evtFilter="cancelBubble" nodeType="interactiveSeq">
                <p:stCondLst>
                  <p:cond evt="onClick" delay="0">
                    <p:tgtEl>
                      <p:spTgt spid="46"/>
                    </p:tgtEl>
                  </p:cond>
                </p:stCondLst>
                <p:endSync evt="end" delay="0">
                  <p:rtn val="all"/>
                </p:endSync>
                <p:childTnLst>
                  <p:par>
                    <p:cTn id="105" fill="hold">
                      <p:stCondLst>
                        <p:cond delay="0"/>
                      </p:stCondLst>
                      <p:childTnLst>
                        <p:par>
                          <p:cTn id="106" fill="hold">
                            <p:stCondLst>
                              <p:cond delay="0"/>
                            </p:stCondLst>
                            <p:childTnLst>
                              <p:par>
                                <p:cTn id="107" presetID="1" presetClass="emph" presetSubtype="2" fill="hold" grpId="1" nodeType="withEffect">
                                  <p:stCondLst>
                                    <p:cond delay="0"/>
                                  </p:stCondLst>
                                  <p:childTnLst>
                                    <p:animClr clrSpc="rgb" dir="cw">
                                      <p:cBhvr>
                                        <p:cTn id="108" dur="500" fill="hold"/>
                                        <p:tgtEl>
                                          <p:spTgt spid="16"/>
                                        </p:tgtEl>
                                        <p:attrNameLst>
                                          <p:attrName>fillcolor</p:attrName>
                                        </p:attrNameLst>
                                      </p:cBhvr>
                                      <p:to>
                                        <a:srgbClr val="3399FF"/>
                                      </p:to>
                                    </p:animClr>
                                    <p:set>
                                      <p:cBhvr>
                                        <p:cTn id="109" dur="500" fill="hold"/>
                                        <p:tgtEl>
                                          <p:spTgt spid="16"/>
                                        </p:tgtEl>
                                        <p:attrNameLst>
                                          <p:attrName>fill.type</p:attrName>
                                        </p:attrNameLst>
                                      </p:cBhvr>
                                      <p:to>
                                        <p:strVal val="solid"/>
                                      </p:to>
                                    </p:set>
                                    <p:set>
                                      <p:cBhvr>
                                        <p:cTn id="110" dur="500" fill="hold"/>
                                        <p:tgtEl>
                                          <p:spTgt spid="16"/>
                                        </p:tgtEl>
                                        <p:attrNameLst>
                                          <p:attrName>fill.on</p:attrName>
                                        </p:attrNameLst>
                                      </p:cBhvr>
                                      <p:to>
                                        <p:strVal val="true"/>
                                      </p:to>
                                    </p:set>
                                  </p:childTnLst>
                                </p:cTn>
                              </p:par>
                              <p:par>
                                <p:cTn id="111" presetID="1" presetClass="emph" presetSubtype="2" fill="hold" grpId="1" nodeType="withEffect">
                                  <p:stCondLst>
                                    <p:cond delay="0"/>
                                  </p:stCondLst>
                                  <p:childTnLst>
                                    <p:animClr clrSpc="rgb" dir="cw">
                                      <p:cBhvr>
                                        <p:cTn id="112" dur="500" fill="hold"/>
                                        <p:tgtEl>
                                          <p:spTgt spid="19"/>
                                        </p:tgtEl>
                                        <p:attrNameLst>
                                          <p:attrName>fillcolor</p:attrName>
                                        </p:attrNameLst>
                                      </p:cBhvr>
                                      <p:to>
                                        <a:srgbClr val="33CC33"/>
                                      </p:to>
                                    </p:animClr>
                                    <p:set>
                                      <p:cBhvr>
                                        <p:cTn id="113" dur="500" fill="hold"/>
                                        <p:tgtEl>
                                          <p:spTgt spid="19"/>
                                        </p:tgtEl>
                                        <p:attrNameLst>
                                          <p:attrName>fill.type</p:attrName>
                                        </p:attrNameLst>
                                      </p:cBhvr>
                                      <p:to>
                                        <p:strVal val="solid"/>
                                      </p:to>
                                    </p:set>
                                    <p:set>
                                      <p:cBhvr>
                                        <p:cTn id="114" dur="500" fill="hold"/>
                                        <p:tgtEl>
                                          <p:spTgt spid="19"/>
                                        </p:tgtEl>
                                        <p:attrNameLst>
                                          <p:attrName>fill.on</p:attrName>
                                        </p:attrNameLst>
                                      </p:cBhvr>
                                      <p:to>
                                        <p:strVal val="true"/>
                                      </p:to>
                                    </p:set>
                                  </p:childTnLst>
                                </p:cTn>
                              </p:par>
                              <p:par>
                                <p:cTn id="115" presetID="1" presetClass="emph" presetSubtype="2" fill="hold" grpId="1" nodeType="withEffect">
                                  <p:stCondLst>
                                    <p:cond delay="0"/>
                                  </p:stCondLst>
                                  <p:childTnLst>
                                    <p:animClr clrSpc="rgb" dir="cw">
                                      <p:cBhvr>
                                        <p:cTn id="116" dur="500" fill="hold"/>
                                        <p:tgtEl>
                                          <p:spTgt spid="20"/>
                                        </p:tgtEl>
                                        <p:attrNameLst>
                                          <p:attrName>fillcolor</p:attrName>
                                        </p:attrNameLst>
                                      </p:cBhvr>
                                      <p:to>
                                        <a:srgbClr val="3399FF"/>
                                      </p:to>
                                    </p:animClr>
                                    <p:set>
                                      <p:cBhvr>
                                        <p:cTn id="117" dur="500" fill="hold"/>
                                        <p:tgtEl>
                                          <p:spTgt spid="20"/>
                                        </p:tgtEl>
                                        <p:attrNameLst>
                                          <p:attrName>fill.type</p:attrName>
                                        </p:attrNameLst>
                                      </p:cBhvr>
                                      <p:to>
                                        <p:strVal val="solid"/>
                                      </p:to>
                                    </p:set>
                                    <p:set>
                                      <p:cBhvr>
                                        <p:cTn id="118" dur="500" fill="hold"/>
                                        <p:tgtEl>
                                          <p:spTgt spid="20"/>
                                        </p:tgtEl>
                                        <p:attrNameLst>
                                          <p:attrName>fill.on</p:attrName>
                                        </p:attrNameLst>
                                      </p:cBhvr>
                                      <p:to>
                                        <p:strVal val="true"/>
                                      </p:to>
                                    </p:set>
                                  </p:childTnLst>
                                </p:cTn>
                              </p:par>
                              <p:par>
                                <p:cTn id="119" presetID="1" presetClass="emph" presetSubtype="2" fill="hold" grpId="1" nodeType="withEffect">
                                  <p:stCondLst>
                                    <p:cond delay="0"/>
                                  </p:stCondLst>
                                  <p:childTnLst>
                                    <p:animClr clrSpc="rgb" dir="cw">
                                      <p:cBhvr>
                                        <p:cTn id="120" dur="500" fill="hold"/>
                                        <p:tgtEl>
                                          <p:spTgt spid="21"/>
                                        </p:tgtEl>
                                        <p:attrNameLst>
                                          <p:attrName>fillcolor</p:attrName>
                                        </p:attrNameLst>
                                      </p:cBhvr>
                                      <p:to>
                                        <a:srgbClr val="3399FF"/>
                                      </p:to>
                                    </p:animClr>
                                    <p:set>
                                      <p:cBhvr>
                                        <p:cTn id="121" dur="500" fill="hold"/>
                                        <p:tgtEl>
                                          <p:spTgt spid="21"/>
                                        </p:tgtEl>
                                        <p:attrNameLst>
                                          <p:attrName>fill.type</p:attrName>
                                        </p:attrNameLst>
                                      </p:cBhvr>
                                      <p:to>
                                        <p:strVal val="solid"/>
                                      </p:to>
                                    </p:set>
                                    <p:set>
                                      <p:cBhvr>
                                        <p:cTn id="122" dur="500" fill="hold"/>
                                        <p:tgtEl>
                                          <p:spTgt spid="21"/>
                                        </p:tgtEl>
                                        <p:attrNameLst>
                                          <p:attrName>fill.on</p:attrName>
                                        </p:attrNameLst>
                                      </p:cBhvr>
                                      <p:to>
                                        <p:strVal val="true"/>
                                      </p:to>
                                    </p:set>
                                  </p:childTnLst>
                                </p:cTn>
                              </p:par>
                              <p:par>
                                <p:cTn id="123" presetID="1" presetClass="emph" presetSubtype="2" fill="hold" grpId="1" nodeType="withEffect">
                                  <p:stCondLst>
                                    <p:cond delay="0"/>
                                  </p:stCondLst>
                                  <p:childTnLst>
                                    <p:animClr clrSpc="rgb" dir="cw">
                                      <p:cBhvr>
                                        <p:cTn id="124" dur="500" fill="hold"/>
                                        <p:tgtEl>
                                          <p:spTgt spid="22"/>
                                        </p:tgtEl>
                                        <p:attrNameLst>
                                          <p:attrName>fillcolor</p:attrName>
                                        </p:attrNameLst>
                                      </p:cBhvr>
                                      <p:to>
                                        <a:srgbClr val="3399FF"/>
                                      </p:to>
                                    </p:animClr>
                                    <p:set>
                                      <p:cBhvr>
                                        <p:cTn id="125" dur="500" fill="hold"/>
                                        <p:tgtEl>
                                          <p:spTgt spid="22"/>
                                        </p:tgtEl>
                                        <p:attrNameLst>
                                          <p:attrName>fill.type</p:attrName>
                                        </p:attrNameLst>
                                      </p:cBhvr>
                                      <p:to>
                                        <p:strVal val="solid"/>
                                      </p:to>
                                    </p:set>
                                    <p:set>
                                      <p:cBhvr>
                                        <p:cTn id="126" dur="500" fill="hold"/>
                                        <p:tgtEl>
                                          <p:spTgt spid="22"/>
                                        </p:tgtEl>
                                        <p:attrNameLst>
                                          <p:attrName>fill.on</p:attrName>
                                        </p:attrNameLst>
                                      </p:cBhvr>
                                      <p:to>
                                        <p:strVal val="true"/>
                                      </p:to>
                                    </p:set>
                                  </p:childTnLst>
                                </p:cTn>
                              </p:par>
                              <p:par>
                                <p:cTn id="127" presetID="1" presetClass="emph" presetSubtype="2" fill="hold" grpId="1" nodeType="withEffect">
                                  <p:stCondLst>
                                    <p:cond delay="0"/>
                                  </p:stCondLst>
                                  <p:childTnLst>
                                    <p:animClr clrSpc="rgb" dir="cw">
                                      <p:cBhvr>
                                        <p:cTn id="128" dur="500" fill="hold"/>
                                        <p:tgtEl>
                                          <p:spTgt spid="25"/>
                                        </p:tgtEl>
                                        <p:attrNameLst>
                                          <p:attrName>fillcolor</p:attrName>
                                        </p:attrNameLst>
                                      </p:cBhvr>
                                      <p:to>
                                        <a:srgbClr val="3399FF"/>
                                      </p:to>
                                    </p:animClr>
                                    <p:set>
                                      <p:cBhvr>
                                        <p:cTn id="129" dur="500" fill="hold"/>
                                        <p:tgtEl>
                                          <p:spTgt spid="25"/>
                                        </p:tgtEl>
                                        <p:attrNameLst>
                                          <p:attrName>fill.type</p:attrName>
                                        </p:attrNameLst>
                                      </p:cBhvr>
                                      <p:to>
                                        <p:strVal val="solid"/>
                                      </p:to>
                                    </p:set>
                                    <p:set>
                                      <p:cBhvr>
                                        <p:cTn id="130" dur="500" fill="hold"/>
                                        <p:tgtEl>
                                          <p:spTgt spid="25"/>
                                        </p:tgtEl>
                                        <p:attrNameLst>
                                          <p:attrName>fill.on</p:attrName>
                                        </p:attrNameLst>
                                      </p:cBhvr>
                                      <p:to>
                                        <p:strVal val="true"/>
                                      </p:to>
                                    </p:set>
                                  </p:childTnLst>
                                </p:cTn>
                              </p:par>
                              <p:par>
                                <p:cTn id="131" presetID="1" presetClass="emph" presetSubtype="2" fill="hold" grpId="1" nodeType="withEffect">
                                  <p:stCondLst>
                                    <p:cond delay="0"/>
                                  </p:stCondLst>
                                  <p:childTnLst>
                                    <p:animClr clrSpc="rgb" dir="cw">
                                      <p:cBhvr>
                                        <p:cTn id="132" dur="500" fill="hold"/>
                                        <p:tgtEl>
                                          <p:spTgt spid="26"/>
                                        </p:tgtEl>
                                        <p:attrNameLst>
                                          <p:attrName>fillcolor</p:attrName>
                                        </p:attrNameLst>
                                      </p:cBhvr>
                                      <p:to>
                                        <a:srgbClr val="3399FF"/>
                                      </p:to>
                                    </p:animClr>
                                    <p:set>
                                      <p:cBhvr>
                                        <p:cTn id="133" dur="500" fill="hold"/>
                                        <p:tgtEl>
                                          <p:spTgt spid="26"/>
                                        </p:tgtEl>
                                        <p:attrNameLst>
                                          <p:attrName>fill.type</p:attrName>
                                        </p:attrNameLst>
                                      </p:cBhvr>
                                      <p:to>
                                        <p:strVal val="solid"/>
                                      </p:to>
                                    </p:set>
                                    <p:set>
                                      <p:cBhvr>
                                        <p:cTn id="134" dur="500" fill="hold"/>
                                        <p:tgtEl>
                                          <p:spTgt spid="26"/>
                                        </p:tgtEl>
                                        <p:attrNameLst>
                                          <p:attrName>fill.on</p:attrName>
                                        </p:attrNameLst>
                                      </p:cBhvr>
                                      <p:to>
                                        <p:strVal val="true"/>
                                      </p:to>
                                    </p:set>
                                  </p:childTnLst>
                                </p:cTn>
                              </p:par>
                              <p:par>
                                <p:cTn id="135" presetID="1" presetClass="emph" presetSubtype="2" fill="hold" grpId="1" nodeType="withEffect">
                                  <p:stCondLst>
                                    <p:cond delay="0"/>
                                  </p:stCondLst>
                                  <p:childTnLst>
                                    <p:animClr clrSpc="rgb" dir="cw">
                                      <p:cBhvr>
                                        <p:cTn id="136" dur="500" fill="hold"/>
                                        <p:tgtEl>
                                          <p:spTgt spid="27"/>
                                        </p:tgtEl>
                                        <p:attrNameLst>
                                          <p:attrName>fillcolor</p:attrName>
                                        </p:attrNameLst>
                                      </p:cBhvr>
                                      <p:to>
                                        <a:srgbClr val="33CC33"/>
                                      </p:to>
                                    </p:animClr>
                                    <p:set>
                                      <p:cBhvr>
                                        <p:cTn id="137" dur="500" fill="hold"/>
                                        <p:tgtEl>
                                          <p:spTgt spid="27"/>
                                        </p:tgtEl>
                                        <p:attrNameLst>
                                          <p:attrName>fill.type</p:attrName>
                                        </p:attrNameLst>
                                      </p:cBhvr>
                                      <p:to>
                                        <p:strVal val="solid"/>
                                      </p:to>
                                    </p:set>
                                    <p:set>
                                      <p:cBhvr>
                                        <p:cTn id="138" dur="500" fill="hold"/>
                                        <p:tgtEl>
                                          <p:spTgt spid="27"/>
                                        </p:tgtEl>
                                        <p:attrNameLst>
                                          <p:attrName>fill.on</p:attrName>
                                        </p:attrNameLst>
                                      </p:cBhvr>
                                      <p:to>
                                        <p:strVal val="true"/>
                                      </p:to>
                                    </p:set>
                                  </p:childTnLst>
                                </p:cTn>
                              </p:par>
                              <p:par>
                                <p:cTn id="139" presetID="1" presetClass="emph" presetSubtype="2" fill="hold" grpId="1" nodeType="withEffect">
                                  <p:stCondLst>
                                    <p:cond delay="0"/>
                                  </p:stCondLst>
                                  <p:childTnLst>
                                    <p:animClr clrSpc="rgb" dir="cw">
                                      <p:cBhvr>
                                        <p:cTn id="140" dur="500" fill="hold"/>
                                        <p:tgtEl>
                                          <p:spTgt spid="28"/>
                                        </p:tgtEl>
                                        <p:attrNameLst>
                                          <p:attrName>fillcolor</p:attrName>
                                        </p:attrNameLst>
                                      </p:cBhvr>
                                      <p:to>
                                        <a:srgbClr val="33CC33"/>
                                      </p:to>
                                    </p:animClr>
                                    <p:set>
                                      <p:cBhvr>
                                        <p:cTn id="141" dur="500" fill="hold"/>
                                        <p:tgtEl>
                                          <p:spTgt spid="28"/>
                                        </p:tgtEl>
                                        <p:attrNameLst>
                                          <p:attrName>fill.type</p:attrName>
                                        </p:attrNameLst>
                                      </p:cBhvr>
                                      <p:to>
                                        <p:strVal val="solid"/>
                                      </p:to>
                                    </p:set>
                                    <p:set>
                                      <p:cBhvr>
                                        <p:cTn id="142" dur="500" fill="hold"/>
                                        <p:tgtEl>
                                          <p:spTgt spid="28"/>
                                        </p:tgtEl>
                                        <p:attrNameLst>
                                          <p:attrName>fill.on</p:attrName>
                                        </p:attrNameLst>
                                      </p:cBhvr>
                                      <p:to>
                                        <p:strVal val="true"/>
                                      </p:to>
                                    </p:set>
                                  </p:childTnLst>
                                </p:cTn>
                              </p:par>
                              <p:par>
                                <p:cTn id="143" presetID="1" presetClass="emph" presetSubtype="2" fill="hold" grpId="1" nodeType="withEffect">
                                  <p:stCondLst>
                                    <p:cond delay="0"/>
                                  </p:stCondLst>
                                  <p:childTnLst>
                                    <p:animClr clrSpc="rgb" dir="cw">
                                      <p:cBhvr>
                                        <p:cTn id="144" dur="500" fill="hold"/>
                                        <p:tgtEl>
                                          <p:spTgt spid="31"/>
                                        </p:tgtEl>
                                        <p:attrNameLst>
                                          <p:attrName>fillcolor</p:attrName>
                                        </p:attrNameLst>
                                      </p:cBhvr>
                                      <p:to>
                                        <a:srgbClr val="3399FF"/>
                                      </p:to>
                                    </p:animClr>
                                    <p:set>
                                      <p:cBhvr>
                                        <p:cTn id="145" dur="500" fill="hold"/>
                                        <p:tgtEl>
                                          <p:spTgt spid="31"/>
                                        </p:tgtEl>
                                        <p:attrNameLst>
                                          <p:attrName>fill.type</p:attrName>
                                        </p:attrNameLst>
                                      </p:cBhvr>
                                      <p:to>
                                        <p:strVal val="solid"/>
                                      </p:to>
                                    </p:set>
                                    <p:set>
                                      <p:cBhvr>
                                        <p:cTn id="146" dur="500" fill="hold"/>
                                        <p:tgtEl>
                                          <p:spTgt spid="31"/>
                                        </p:tgtEl>
                                        <p:attrNameLst>
                                          <p:attrName>fill.on</p:attrName>
                                        </p:attrNameLst>
                                      </p:cBhvr>
                                      <p:to>
                                        <p:strVal val="true"/>
                                      </p:to>
                                    </p:set>
                                  </p:childTnLst>
                                </p:cTn>
                              </p:par>
                              <p:par>
                                <p:cTn id="147" presetID="1" presetClass="emph" presetSubtype="2" fill="hold" grpId="1" nodeType="withEffect">
                                  <p:stCondLst>
                                    <p:cond delay="0"/>
                                  </p:stCondLst>
                                  <p:childTnLst>
                                    <p:animClr clrSpc="rgb" dir="cw">
                                      <p:cBhvr>
                                        <p:cTn id="148" dur="500" fill="hold"/>
                                        <p:tgtEl>
                                          <p:spTgt spid="32"/>
                                        </p:tgtEl>
                                        <p:attrNameLst>
                                          <p:attrName>fillcolor</p:attrName>
                                        </p:attrNameLst>
                                      </p:cBhvr>
                                      <p:to>
                                        <a:srgbClr val="3399FF"/>
                                      </p:to>
                                    </p:animClr>
                                    <p:set>
                                      <p:cBhvr>
                                        <p:cTn id="149" dur="500" fill="hold"/>
                                        <p:tgtEl>
                                          <p:spTgt spid="32"/>
                                        </p:tgtEl>
                                        <p:attrNameLst>
                                          <p:attrName>fill.type</p:attrName>
                                        </p:attrNameLst>
                                      </p:cBhvr>
                                      <p:to>
                                        <p:strVal val="solid"/>
                                      </p:to>
                                    </p:set>
                                    <p:set>
                                      <p:cBhvr>
                                        <p:cTn id="150" dur="500" fill="hold"/>
                                        <p:tgtEl>
                                          <p:spTgt spid="32"/>
                                        </p:tgtEl>
                                        <p:attrNameLst>
                                          <p:attrName>fill.on</p:attrName>
                                        </p:attrNameLst>
                                      </p:cBhvr>
                                      <p:to>
                                        <p:strVal val="true"/>
                                      </p:to>
                                    </p:set>
                                  </p:childTnLst>
                                </p:cTn>
                              </p:par>
                              <p:par>
                                <p:cTn id="151" presetID="1" presetClass="emph" presetSubtype="2" fill="hold" grpId="1" nodeType="withEffect">
                                  <p:stCondLst>
                                    <p:cond delay="0"/>
                                  </p:stCondLst>
                                  <p:childTnLst>
                                    <p:animClr clrSpc="rgb" dir="cw">
                                      <p:cBhvr>
                                        <p:cTn id="152" dur="500" fill="hold"/>
                                        <p:tgtEl>
                                          <p:spTgt spid="33"/>
                                        </p:tgtEl>
                                        <p:attrNameLst>
                                          <p:attrName>fillcolor</p:attrName>
                                        </p:attrNameLst>
                                      </p:cBhvr>
                                      <p:to>
                                        <a:srgbClr val="3399FF"/>
                                      </p:to>
                                    </p:animClr>
                                    <p:set>
                                      <p:cBhvr>
                                        <p:cTn id="153" dur="500" fill="hold"/>
                                        <p:tgtEl>
                                          <p:spTgt spid="33"/>
                                        </p:tgtEl>
                                        <p:attrNameLst>
                                          <p:attrName>fill.type</p:attrName>
                                        </p:attrNameLst>
                                      </p:cBhvr>
                                      <p:to>
                                        <p:strVal val="solid"/>
                                      </p:to>
                                    </p:set>
                                    <p:set>
                                      <p:cBhvr>
                                        <p:cTn id="154" dur="500" fill="hold"/>
                                        <p:tgtEl>
                                          <p:spTgt spid="33"/>
                                        </p:tgtEl>
                                        <p:attrNameLst>
                                          <p:attrName>fill.on</p:attrName>
                                        </p:attrNameLst>
                                      </p:cBhvr>
                                      <p:to>
                                        <p:strVal val="true"/>
                                      </p:to>
                                    </p:set>
                                  </p:childTnLst>
                                </p:cTn>
                              </p:par>
                              <p:par>
                                <p:cTn id="155" presetID="1" presetClass="emph" presetSubtype="2" fill="hold" grpId="1" nodeType="withEffect">
                                  <p:stCondLst>
                                    <p:cond delay="0"/>
                                  </p:stCondLst>
                                  <p:childTnLst>
                                    <p:animClr clrSpc="rgb" dir="cw">
                                      <p:cBhvr>
                                        <p:cTn id="156" dur="500" fill="hold"/>
                                        <p:tgtEl>
                                          <p:spTgt spid="34"/>
                                        </p:tgtEl>
                                        <p:attrNameLst>
                                          <p:attrName>fillcolor</p:attrName>
                                        </p:attrNameLst>
                                      </p:cBhvr>
                                      <p:to>
                                        <a:srgbClr val="3399FF"/>
                                      </p:to>
                                    </p:animClr>
                                    <p:set>
                                      <p:cBhvr>
                                        <p:cTn id="157" dur="500" fill="hold"/>
                                        <p:tgtEl>
                                          <p:spTgt spid="34"/>
                                        </p:tgtEl>
                                        <p:attrNameLst>
                                          <p:attrName>fill.type</p:attrName>
                                        </p:attrNameLst>
                                      </p:cBhvr>
                                      <p:to>
                                        <p:strVal val="solid"/>
                                      </p:to>
                                    </p:set>
                                    <p:set>
                                      <p:cBhvr>
                                        <p:cTn id="158" dur="500" fill="hold"/>
                                        <p:tgtEl>
                                          <p:spTgt spid="34"/>
                                        </p:tgtEl>
                                        <p:attrNameLst>
                                          <p:attrName>fill.on</p:attrName>
                                        </p:attrNameLst>
                                      </p:cBhvr>
                                      <p:to>
                                        <p:strVal val="true"/>
                                      </p:to>
                                    </p:set>
                                  </p:childTnLst>
                                </p:cTn>
                              </p:par>
                              <p:par>
                                <p:cTn id="159" presetID="1" presetClass="emph" presetSubtype="2" fill="hold" grpId="1" nodeType="withEffect">
                                  <p:stCondLst>
                                    <p:cond delay="0"/>
                                  </p:stCondLst>
                                  <p:childTnLst>
                                    <p:animClr clrSpc="rgb" dir="cw">
                                      <p:cBhvr>
                                        <p:cTn id="160" dur="500" fill="hold"/>
                                        <p:tgtEl>
                                          <p:spTgt spid="37"/>
                                        </p:tgtEl>
                                        <p:attrNameLst>
                                          <p:attrName>fillcolor</p:attrName>
                                        </p:attrNameLst>
                                      </p:cBhvr>
                                      <p:to>
                                        <a:srgbClr val="33CC33"/>
                                      </p:to>
                                    </p:animClr>
                                    <p:set>
                                      <p:cBhvr>
                                        <p:cTn id="161" dur="500" fill="hold"/>
                                        <p:tgtEl>
                                          <p:spTgt spid="37"/>
                                        </p:tgtEl>
                                        <p:attrNameLst>
                                          <p:attrName>fill.type</p:attrName>
                                        </p:attrNameLst>
                                      </p:cBhvr>
                                      <p:to>
                                        <p:strVal val="solid"/>
                                      </p:to>
                                    </p:set>
                                    <p:set>
                                      <p:cBhvr>
                                        <p:cTn id="162" dur="500" fill="hold"/>
                                        <p:tgtEl>
                                          <p:spTgt spid="37"/>
                                        </p:tgtEl>
                                        <p:attrNameLst>
                                          <p:attrName>fill.on</p:attrName>
                                        </p:attrNameLst>
                                      </p:cBhvr>
                                      <p:to>
                                        <p:strVal val="true"/>
                                      </p:to>
                                    </p:set>
                                  </p:childTnLst>
                                </p:cTn>
                              </p:par>
                              <p:par>
                                <p:cTn id="163" presetID="1" presetClass="emph" presetSubtype="2" fill="hold" grpId="1" nodeType="withEffect">
                                  <p:stCondLst>
                                    <p:cond delay="0"/>
                                  </p:stCondLst>
                                  <p:childTnLst>
                                    <p:animClr clrSpc="rgb" dir="cw">
                                      <p:cBhvr>
                                        <p:cTn id="164" dur="500" fill="hold"/>
                                        <p:tgtEl>
                                          <p:spTgt spid="38"/>
                                        </p:tgtEl>
                                        <p:attrNameLst>
                                          <p:attrName>fillcolor</p:attrName>
                                        </p:attrNameLst>
                                      </p:cBhvr>
                                      <p:to>
                                        <a:srgbClr val="3399FF"/>
                                      </p:to>
                                    </p:animClr>
                                    <p:set>
                                      <p:cBhvr>
                                        <p:cTn id="165" dur="500" fill="hold"/>
                                        <p:tgtEl>
                                          <p:spTgt spid="38"/>
                                        </p:tgtEl>
                                        <p:attrNameLst>
                                          <p:attrName>fill.type</p:attrName>
                                        </p:attrNameLst>
                                      </p:cBhvr>
                                      <p:to>
                                        <p:strVal val="solid"/>
                                      </p:to>
                                    </p:set>
                                    <p:set>
                                      <p:cBhvr>
                                        <p:cTn id="166" dur="500" fill="hold"/>
                                        <p:tgtEl>
                                          <p:spTgt spid="38"/>
                                        </p:tgtEl>
                                        <p:attrNameLst>
                                          <p:attrName>fill.on</p:attrName>
                                        </p:attrNameLst>
                                      </p:cBhvr>
                                      <p:to>
                                        <p:strVal val="true"/>
                                      </p:to>
                                    </p:set>
                                  </p:childTnLst>
                                </p:cTn>
                              </p:par>
                              <p:par>
                                <p:cTn id="167" presetID="1" presetClass="emph" presetSubtype="2" fill="hold" grpId="1" nodeType="withEffect">
                                  <p:stCondLst>
                                    <p:cond delay="0"/>
                                  </p:stCondLst>
                                  <p:childTnLst>
                                    <p:animClr clrSpc="rgb" dir="cw">
                                      <p:cBhvr>
                                        <p:cTn id="168" dur="500" fill="hold"/>
                                        <p:tgtEl>
                                          <p:spTgt spid="39"/>
                                        </p:tgtEl>
                                        <p:attrNameLst>
                                          <p:attrName>fillcolor</p:attrName>
                                        </p:attrNameLst>
                                      </p:cBhvr>
                                      <p:to>
                                        <a:srgbClr val="3399FF"/>
                                      </p:to>
                                    </p:animClr>
                                    <p:set>
                                      <p:cBhvr>
                                        <p:cTn id="169" dur="500" fill="hold"/>
                                        <p:tgtEl>
                                          <p:spTgt spid="39"/>
                                        </p:tgtEl>
                                        <p:attrNameLst>
                                          <p:attrName>fill.type</p:attrName>
                                        </p:attrNameLst>
                                      </p:cBhvr>
                                      <p:to>
                                        <p:strVal val="solid"/>
                                      </p:to>
                                    </p:set>
                                    <p:set>
                                      <p:cBhvr>
                                        <p:cTn id="170" dur="500" fill="hold"/>
                                        <p:tgtEl>
                                          <p:spTgt spid="39"/>
                                        </p:tgtEl>
                                        <p:attrNameLst>
                                          <p:attrName>fill.on</p:attrName>
                                        </p:attrNameLst>
                                      </p:cBhvr>
                                      <p:to>
                                        <p:strVal val="true"/>
                                      </p:to>
                                    </p:set>
                                  </p:childTnLst>
                                </p:cTn>
                              </p:par>
                              <p:par>
                                <p:cTn id="171" presetID="1" presetClass="emph" presetSubtype="2" fill="hold" grpId="1" nodeType="withEffect">
                                  <p:stCondLst>
                                    <p:cond delay="0"/>
                                  </p:stCondLst>
                                  <p:childTnLst>
                                    <p:animClr clrSpc="rgb" dir="cw">
                                      <p:cBhvr>
                                        <p:cTn id="172" dur="500" fill="hold"/>
                                        <p:tgtEl>
                                          <p:spTgt spid="35"/>
                                        </p:tgtEl>
                                        <p:attrNameLst>
                                          <p:attrName>fillcolor</p:attrName>
                                        </p:attrNameLst>
                                      </p:cBhvr>
                                      <p:to>
                                        <a:srgbClr val="33CC33"/>
                                      </p:to>
                                    </p:animClr>
                                    <p:set>
                                      <p:cBhvr>
                                        <p:cTn id="173" dur="500" fill="hold"/>
                                        <p:tgtEl>
                                          <p:spTgt spid="35"/>
                                        </p:tgtEl>
                                        <p:attrNameLst>
                                          <p:attrName>fill.type</p:attrName>
                                        </p:attrNameLst>
                                      </p:cBhvr>
                                      <p:to>
                                        <p:strVal val="solid"/>
                                      </p:to>
                                    </p:set>
                                    <p:set>
                                      <p:cBhvr>
                                        <p:cTn id="174" dur="500" fill="hold"/>
                                        <p:tgtEl>
                                          <p:spTgt spid="35"/>
                                        </p:tgtEl>
                                        <p:attrNameLst>
                                          <p:attrName>fill.on</p:attrName>
                                        </p:attrNameLst>
                                      </p:cBhvr>
                                      <p:to>
                                        <p:strVal val="true"/>
                                      </p:to>
                                    </p:set>
                                  </p:childTnLst>
                                </p:cTn>
                              </p:par>
                              <p:par>
                                <p:cTn id="175" presetID="1" presetClass="emph" presetSubtype="2" fill="hold" grpId="1" nodeType="withEffect">
                                  <p:stCondLst>
                                    <p:cond delay="0"/>
                                  </p:stCondLst>
                                  <p:childTnLst>
                                    <p:animClr clrSpc="rgb" dir="cw">
                                      <p:cBhvr>
                                        <p:cTn id="176" dur="500" fill="hold"/>
                                        <p:tgtEl>
                                          <p:spTgt spid="36"/>
                                        </p:tgtEl>
                                        <p:attrNameLst>
                                          <p:attrName>fillcolor</p:attrName>
                                        </p:attrNameLst>
                                      </p:cBhvr>
                                      <p:to>
                                        <a:srgbClr val="3399FF"/>
                                      </p:to>
                                    </p:animClr>
                                    <p:set>
                                      <p:cBhvr>
                                        <p:cTn id="177" dur="500" fill="hold"/>
                                        <p:tgtEl>
                                          <p:spTgt spid="36"/>
                                        </p:tgtEl>
                                        <p:attrNameLst>
                                          <p:attrName>fill.type</p:attrName>
                                        </p:attrNameLst>
                                      </p:cBhvr>
                                      <p:to>
                                        <p:strVal val="solid"/>
                                      </p:to>
                                    </p:set>
                                    <p:set>
                                      <p:cBhvr>
                                        <p:cTn id="178" dur="500" fill="hold"/>
                                        <p:tgtEl>
                                          <p:spTgt spid="36"/>
                                        </p:tgtEl>
                                        <p:attrNameLst>
                                          <p:attrName>fill.on</p:attrName>
                                        </p:attrNameLst>
                                      </p:cBhvr>
                                      <p:to>
                                        <p:strVal val="true"/>
                                      </p:to>
                                    </p:set>
                                  </p:childTnLst>
                                </p:cTn>
                              </p:par>
                              <p:par>
                                <p:cTn id="179" presetID="1" presetClass="emph" presetSubtype="2" fill="hold" grpId="1" nodeType="withEffect">
                                  <p:stCondLst>
                                    <p:cond delay="0"/>
                                  </p:stCondLst>
                                  <p:childTnLst>
                                    <p:animClr clrSpc="rgb" dir="cw">
                                      <p:cBhvr>
                                        <p:cTn id="180" dur="500" fill="hold"/>
                                        <p:tgtEl>
                                          <p:spTgt spid="47"/>
                                        </p:tgtEl>
                                        <p:attrNameLst>
                                          <p:attrName>fillcolor</p:attrName>
                                        </p:attrNameLst>
                                      </p:cBhvr>
                                      <p:to>
                                        <a:srgbClr val="3399FF"/>
                                      </p:to>
                                    </p:animClr>
                                    <p:set>
                                      <p:cBhvr>
                                        <p:cTn id="181" dur="500" fill="hold"/>
                                        <p:tgtEl>
                                          <p:spTgt spid="47"/>
                                        </p:tgtEl>
                                        <p:attrNameLst>
                                          <p:attrName>fill.type</p:attrName>
                                        </p:attrNameLst>
                                      </p:cBhvr>
                                      <p:to>
                                        <p:strVal val="solid"/>
                                      </p:to>
                                    </p:set>
                                    <p:set>
                                      <p:cBhvr>
                                        <p:cTn id="182" dur="500" fill="hold"/>
                                        <p:tgtEl>
                                          <p:spTgt spid="47"/>
                                        </p:tgtEl>
                                        <p:attrNameLst>
                                          <p:attrName>fill.on</p:attrName>
                                        </p:attrNameLst>
                                      </p:cBhvr>
                                      <p:to>
                                        <p:strVal val="true"/>
                                      </p:to>
                                    </p:set>
                                  </p:childTnLst>
                                </p:cTn>
                              </p:par>
                              <p:par>
                                <p:cTn id="183" presetID="1" presetClass="emph" presetSubtype="2" fill="hold" grpId="1" nodeType="withEffect">
                                  <p:stCondLst>
                                    <p:cond delay="0"/>
                                  </p:stCondLst>
                                  <p:childTnLst>
                                    <p:animClr clrSpc="rgb" dir="cw">
                                      <p:cBhvr>
                                        <p:cTn id="184" dur="500" fill="hold"/>
                                        <p:tgtEl>
                                          <p:spTgt spid="48"/>
                                        </p:tgtEl>
                                        <p:attrNameLst>
                                          <p:attrName>fillcolor</p:attrName>
                                        </p:attrNameLst>
                                      </p:cBhvr>
                                      <p:to>
                                        <a:srgbClr val="3399FF"/>
                                      </p:to>
                                    </p:animClr>
                                    <p:set>
                                      <p:cBhvr>
                                        <p:cTn id="185" dur="500" fill="hold"/>
                                        <p:tgtEl>
                                          <p:spTgt spid="48"/>
                                        </p:tgtEl>
                                        <p:attrNameLst>
                                          <p:attrName>fill.type</p:attrName>
                                        </p:attrNameLst>
                                      </p:cBhvr>
                                      <p:to>
                                        <p:strVal val="solid"/>
                                      </p:to>
                                    </p:set>
                                    <p:set>
                                      <p:cBhvr>
                                        <p:cTn id="186" dur="500" fill="hold"/>
                                        <p:tgtEl>
                                          <p:spTgt spid="48"/>
                                        </p:tgtEl>
                                        <p:attrNameLst>
                                          <p:attrName>fill.on</p:attrName>
                                        </p:attrNameLst>
                                      </p:cBhvr>
                                      <p:to>
                                        <p:strVal val="true"/>
                                      </p:to>
                                    </p:set>
                                  </p:childTnLst>
                                </p:cTn>
                              </p:par>
                              <p:par>
                                <p:cTn id="187" presetID="1" presetClass="emph" presetSubtype="2" fill="hold" grpId="1" nodeType="withEffect">
                                  <p:stCondLst>
                                    <p:cond delay="0"/>
                                  </p:stCondLst>
                                  <p:childTnLst>
                                    <p:animClr clrSpc="rgb" dir="cw">
                                      <p:cBhvr>
                                        <p:cTn id="188" dur="500" fill="hold"/>
                                        <p:tgtEl>
                                          <p:spTgt spid="52"/>
                                        </p:tgtEl>
                                        <p:attrNameLst>
                                          <p:attrName>fillcolor</p:attrName>
                                        </p:attrNameLst>
                                      </p:cBhvr>
                                      <p:to>
                                        <a:srgbClr val="3399FF"/>
                                      </p:to>
                                    </p:animClr>
                                    <p:set>
                                      <p:cBhvr>
                                        <p:cTn id="189" dur="500" fill="hold"/>
                                        <p:tgtEl>
                                          <p:spTgt spid="52"/>
                                        </p:tgtEl>
                                        <p:attrNameLst>
                                          <p:attrName>fill.type</p:attrName>
                                        </p:attrNameLst>
                                      </p:cBhvr>
                                      <p:to>
                                        <p:strVal val="solid"/>
                                      </p:to>
                                    </p:set>
                                    <p:set>
                                      <p:cBhvr>
                                        <p:cTn id="190" dur="500" fill="hold"/>
                                        <p:tgtEl>
                                          <p:spTgt spid="52"/>
                                        </p:tgtEl>
                                        <p:attrNameLst>
                                          <p:attrName>fill.on</p:attrName>
                                        </p:attrNameLst>
                                      </p:cBhvr>
                                      <p:to>
                                        <p:strVal val="true"/>
                                      </p:to>
                                    </p:set>
                                  </p:childTnLst>
                                </p:cTn>
                              </p:par>
                              <p:par>
                                <p:cTn id="191" presetID="1" presetClass="emph" presetSubtype="2" fill="hold" grpId="1" nodeType="withEffect">
                                  <p:stCondLst>
                                    <p:cond delay="0"/>
                                  </p:stCondLst>
                                  <p:childTnLst>
                                    <p:animClr clrSpc="rgb" dir="cw">
                                      <p:cBhvr>
                                        <p:cTn id="192" dur="500" fill="hold"/>
                                        <p:tgtEl>
                                          <p:spTgt spid="53"/>
                                        </p:tgtEl>
                                        <p:attrNameLst>
                                          <p:attrName>fillcolor</p:attrName>
                                        </p:attrNameLst>
                                      </p:cBhvr>
                                      <p:to>
                                        <a:srgbClr val="3399FF"/>
                                      </p:to>
                                    </p:animClr>
                                    <p:set>
                                      <p:cBhvr>
                                        <p:cTn id="193" dur="500" fill="hold"/>
                                        <p:tgtEl>
                                          <p:spTgt spid="53"/>
                                        </p:tgtEl>
                                        <p:attrNameLst>
                                          <p:attrName>fill.type</p:attrName>
                                        </p:attrNameLst>
                                      </p:cBhvr>
                                      <p:to>
                                        <p:strVal val="solid"/>
                                      </p:to>
                                    </p:set>
                                    <p:set>
                                      <p:cBhvr>
                                        <p:cTn id="194" dur="500" fill="hold"/>
                                        <p:tgtEl>
                                          <p:spTgt spid="53"/>
                                        </p:tgtEl>
                                        <p:attrNameLst>
                                          <p:attrName>fill.on</p:attrName>
                                        </p:attrNameLst>
                                      </p:cBhvr>
                                      <p:to>
                                        <p:strVal val="true"/>
                                      </p:to>
                                    </p:set>
                                  </p:childTnLst>
                                </p:cTn>
                              </p:par>
                              <p:par>
                                <p:cTn id="195" presetID="1" presetClass="emph" presetSubtype="2" fill="hold" grpId="1" nodeType="withEffect">
                                  <p:stCondLst>
                                    <p:cond delay="0"/>
                                  </p:stCondLst>
                                  <p:childTnLst>
                                    <p:animClr clrSpc="rgb" dir="cw">
                                      <p:cBhvr>
                                        <p:cTn id="196" dur="500" fill="hold"/>
                                        <p:tgtEl>
                                          <p:spTgt spid="54"/>
                                        </p:tgtEl>
                                        <p:attrNameLst>
                                          <p:attrName>fillcolor</p:attrName>
                                        </p:attrNameLst>
                                      </p:cBhvr>
                                      <p:to>
                                        <a:srgbClr val="33CC33"/>
                                      </p:to>
                                    </p:animClr>
                                    <p:set>
                                      <p:cBhvr>
                                        <p:cTn id="197" dur="500" fill="hold"/>
                                        <p:tgtEl>
                                          <p:spTgt spid="54"/>
                                        </p:tgtEl>
                                        <p:attrNameLst>
                                          <p:attrName>fill.type</p:attrName>
                                        </p:attrNameLst>
                                      </p:cBhvr>
                                      <p:to>
                                        <p:strVal val="solid"/>
                                      </p:to>
                                    </p:set>
                                    <p:set>
                                      <p:cBhvr>
                                        <p:cTn id="198" dur="500" fill="hold"/>
                                        <p:tgtEl>
                                          <p:spTgt spid="54"/>
                                        </p:tgtEl>
                                        <p:attrNameLst>
                                          <p:attrName>fill.on</p:attrName>
                                        </p:attrNameLst>
                                      </p:cBhvr>
                                      <p:to>
                                        <p:strVal val="true"/>
                                      </p:to>
                                    </p:set>
                                  </p:childTnLst>
                                </p:cTn>
                              </p:par>
                              <p:par>
                                <p:cTn id="199" presetID="1" presetClass="emph" presetSubtype="2" fill="hold" grpId="1" nodeType="withEffect">
                                  <p:stCondLst>
                                    <p:cond delay="0"/>
                                  </p:stCondLst>
                                  <p:childTnLst>
                                    <p:animClr clrSpc="rgb" dir="cw">
                                      <p:cBhvr>
                                        <p:cTn id="200" dur="500" fill="hold"/>
                                        <p:tgtEl>
                                          <p:spTgt spid="55"/>
                                        </p:tgtEl>
                                        <p:attrNameLst>
                                          <p:attrName>fillcolor</p:attrName>
                                        </p:attrNameLst>
                                      </p:cBhvr>
                                      <p:to>
                                        <a:srgbClr val="3399FF"/>
                                      </p:to>
                                    </p:animClr>
                                    <p:set>
                                      <p:cBhvr>
                                        <p:cTn id="201" dur="500" fill="hold"/>
                                        <p:tgtEl>
                                          <p:spTgt spid="55"/>
                                        </p:tgtEl>
                                        <p:attrNameLst>
                                          <p:attrName>fill.type</p:attrName>
                                        </p:attrNameLst>
                                      </p:cBhvr>
                                      <p:to>
                                        <p:strVal val="solid"/>
                                      </p:to>
                                    </p:set>
                                    <p:set>
                                      <p:cBhvr>
                                        <p:cTn id="202" dur="500" fill="hold"/>
                                        <p:tgtEl>
                                          <p:spTgt spid="55"/>
                                        </p:tgtEl>
                                        <p:attrNameLst>
                                          <p:attrName>fill.on</p:attrName>
                                        </p:attrNameLst>
                                      </p:cBhvr>
                                      <p:to>
                                        <p:strVal val="true"/>
                                      </p:to>
                                    </p:set>
                                  </p:childTnLst>
                                </p:cTn>
                              </p:par>
                            </p:childTnLst>
                          </p:cTn>
                        </p:par>
                      </p:childTnLst>
                    </p:cTn>
                  </p:par>
                </p:childTnLst>
              </p:cTn>
              <p:nextCondLst>
                <p:cond evt="onClick" delay="0">
                  <p:tgtEl>
                    <p:spTgt spid="46"/>
                  </p:tgtEl>
                </p:cond>
              </p:nextCondLst>
            </p:seq>
          </p:childTnLst>
        </p:cTn>
      </p:par>
    </p:tnLst>
    <p:bldLst>
      <p:bldP spid="16" grpId="0" animBg="1"/>
      <p:bldP spid="16" grpId="1" animBg="1"/>
      <p:bldP spid="19" grpId="0" animBg="1"/>
      <p:bldP spid="19" grpId="1" animBg="1"/>
      <p:bldP spid="20" grpId="0" animBg="1"/>
      <p:bldP spid="20" grpId="1" animBg="1"/>
      <p:bldP spid="21" grpId="0" animBg="1"/>
      <p:bldP spid="21" grpId="1" animBg="1"/>
      <p:bldP spid="22" grpId="0" animBg="1"/>
      <p:bldP spid="22" grpId="1" animBg="1"/>
      <p:bldP spid="25" grpId="0" animBg="1"/>
      <p:bldP spid="25" grpId="1" animBg="1"/>
      <p:bldP spid="26" grpId="0" animBg="1"/>
      <p:bldP spid="26" grpId="1" animBg="1"/>
      <p:bldP spid="27" grpId="0" animBg="1"/>
      <p:bldP spid="27" grpId="1" animBg="1"/>
      <p:bldP spid="28" grpId="0" animBg="1"/>
      <p:bldP spid="28" grpId="1" animBg="1"/>
      <p:bldP spid="31" grpId="0" animBg="1"/>
      <p:bldP spid="31" grpId="1" animBg="1"/>
      <p:bldP spid="32" grpId="0" animBg="1"/>
      <p:bldP spid="32" grpId="1" animBg="1"/>
      <p:bldP spid="33" grpId="0" animBg="1"/>
      <p:bldP spid="33" grpId="1" animBg="1"/>
      <p:bldP spid="34" grpId="0" animBg="1"/>
      <p:bldP spid="34" grpId="1" animBg="1"/>
      <p:bldP spid="37" grpId="0" animBg="1"/>
      <p:bldP spid="37" grpId="1" animBg="1"/>
      <p:bldP spid="38" grpId="0" animBg="1"/>
      <p:bldP spid="38" grpId="1" animBg="1"/>
      <p:bldP spid="39" grpId="0" animBg="1"/>
      <p:bldP spid="39" grpId="1" animBg="1"/>
      <p:bldP spid="35" grpId="0" animBg="1"/>
      <p:bldP spid="35" grpId="1" animBg="1"/>
      <p:bldP spid="36" grpId="0" animBg="1"/>
      <p:bldP spid="36" grpId="1" animBg="1"/>
      <p:bldP spid="47" grpId="0" animBg="1"/>
      <p:bldP spid="47" grpId="1" animBg="1"/>
      <p:bldP spid="48" grpId="0" animBg="1"/>
      <p:bldP spid="48" grpId="1" animBg="1"/>
      <p:bldP spid="52" grpId="0" animBg="1"/>
      <p:bldP spid="52" grpId="1" animBg="1"/>
      <p:bldP spid="53" grpId="0" animBg="1"/>
      <p:bldP spid="53" grpId="1" animBg="1"/>
      <p:bldP spid="54" grpId="0" animBg="1"/>
      <p:bldP spid="54" grpId="1" animBg="1"/>
      <p:bldP spid="55" grpId="0" animBg="1"/>
      <p:bldP spid="55" grpId="1"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ZoneTexte 39"/>
          <p:cNvSpPr txBox="1">
            <a:spLocks noChangeArrowheads="1"/>
          </p:cNvSpPr>
          <p:nvPr/>
        </p:nvSpPr>
        <p:spPr bwMode="auto">
          <a:xfrm>
            <a:off x="0" y="0"/>
            <a:ext cx="14630400" cy="6632575"/>
          </a:xfrm>
          <a:prstGeom prst="rect">
            <a:avLst/>
          </a:prstGeom>
          <a:noFill/>
          <a:ln w="9525">
            <a:noFill/>
            <a:miter lim="800000"/>
            <a:headEnd/>
            <a:tailEnd/>
          </a:ln>
        </p:spPr>
        <p:txBody>
          <a:bodyPr>
            <a:spAutoFit/>
          </a:bodyPr>
          <a:lstStyle/>
          <a:p>
            <a:r>
              <a:rPr lang="fr-FR">
                <a:solidFill>
                  <a:schemeClr val="bg1"/>
                </a:solidFill>
              </a:rPr>
              <a:t>De là, à en </a:t>
            </a:r>
            <a:r>
              <a:rPr lang="fr-FR" b="1">
                <a:solidFill>
                  <a:schemeClr val="bg1"/>
                </a:solidFill>
              </a:rPr>
              <a:t>déduire</a:t>
            </a:r>
            <a:r>
              <a:rPr lang="fr-FR">
                <a:solidFill>
                  <a:schemeClr val="bg1"/>
                </a:solidFill>
              </a:rPr>
              <a:t> que l'assassin se cachait parmi ces adolescents, il n'y avait qu'un pas. En </a:t>
            </a:r>
            <a:r>
              <a:rPr lang="fr-FR" b="1">
                <a:solidFill>
                  <a:schemeClr val="bg1"/>
                </a:solidFill>
              </a:rPr>
              <a:t>conséquence</a:t>
            </a:r>
            <a:r>
              <a:rPr lang="fr-FR">
                <a:solidFill>
                  <a:schemeClr val="bg1"/>
                </a:solidFill>
              </a:rPr>
              <a:t>, il demanda à ses enquêteurs de les convoquer au commissariat. Son </a:t>
            </a:r>
            <a:r>
              <a:rPr lang="fr-FR" b="1">
                <a:solidFill>
                  <a:schemeClr val="bg1"/>
                </a:solidFill>
              </a:rPr>
              <a:t>but</a:t>
            </a:r>
            <a:r>
              <a:rPr lang="fr-FR">
                <a:solidFill>
                  <a:schemeClr val="bg1"/>
                </a:solidFill>
              </a:rPr>
              <a:t> était de se </a:t>
            </a:r>
            <a:r>
              <a:rPr lang="fr-FR" b="1">
                <a:solidFill>
                  <a:schemeClr val="bg1"/>
                </a:solidFill>
              </a:rPr>
              <a:t>fonder</a:t>
            </a:r>
            <a:r>
              <a:rPr lang="fr-FR">
                <a:solidFill>
                  <a:schemeClr val="bg1"/>
                </a:solidFill>
              </a:rPr>
              <a:t> une </a:t>
            </a:r>
            <a:r>
              <a:rPr lang="fr-FR" b="1">
                <a:solidFill>
                  <a:schemeClr val="bg1"/>
                </a:solidFill>
              </a:rPr>
              <a:t>idée</a:t>
            </a:r>
            <a:r>
              <a:rPr lang="fr-FR">
                <a:solidFill>
                  <a:schemeClr val="bg1"/>
                </a:solidFill>
              </a:rPr>
              <a:t> de leurs emplois du temps respectifs. Il savait que la réussite de son travail </a:t>
            </a:r>
            <a:r>
              <a:rPr lang="fr-FR" b="1">
                <a:solidFill>
                  <a:schemeClr val="bg1"/>
                </a:solidFill>
              </a:rPr>
              <a:t>dépendait</a:t>
            </a:r>
            <a:r>
              <a:rPr lang="fr-FR">
                <a:solidFill>
                  <a:schemeClr val="bg1"/>
                </a:solidFill>
              </a:rPr>
              <a:t> d’une </a:t>
            </a:r>
            <a:r>
              <a:rPr lang="fr-FR" b="1">
                <a:solidFill>
                  <a:schemeClr val="bg1"/>
                </a:solidFill>
              </a:rPr>
              <a:t>conjonction</a:t>
            </a:r>
            <a:r>
              <a:rPr lang="fr-FR">
                <a:solidFill>
                  <a:schemeClr val="bg1"/>
                </a:solidFill>
              </a:rPr>
              <a:t> d’éléments et il ne voulut rien laisser au                             . </a:t>
            </a:r>
          </a:p>
          <a:p>
            <a:r>
              <a:rPr lang="fr-FR">
                <a:solidFill>
                  <a:schemeClr val="bg1"/>
                </a:solidFill>
              </a:rPr>
              <a:t> </a:t>
            </a:r>
          </a:p>
          <a:p>
            <a:r>
              <a:rPr lang="fr-FR">
                <a:solidFill>
                  <a:schemeClr val="bg1"/>
                </a:solidFill>
              </a:rPr>
              <a:t>Toutefois, ses heures d’interrogatoires furent                                   . Tous purent </a:t>
            </a:r>
            <a:r>
              <a:rPr lang="fr-FR" b="1">
                <a:solidFill>
                  <a:schemeClr val="bg1"/>
                </a:solidFill>
              </a:rPr>
              <a:t>justifier</a:t>
            </a:r>
            <a:r>
              <a:rPr lang="fr-FR">
                <a:solidFill>
                  <a:schemeClr val="bg1"/>
                </a:solidFill>
              </a:rPr>
              <a:t> de leur occupation au moment du crime. Dès lors, Jonathan Pludutoux réfléchit, il se perdit même parfois en </a:t>
            </a:r>
            <a:r>
              <a:rPr lang="fr-FR" b="1">
                <a:solidFill>
                  <a:schemeClr val="bg1"/>
                </a:solidFill>
              </a:rPr>
              <a:t>conjectures</a:t>
            </a:r>
            <a:r>
              <a:rPr lang="fr-FR">
                <a:solidFill>
                  <a:schemeClr val="bg1"/>
                </a:solidFill>
              </a:rPr>
              <a:t>. Il était en plein </a:t>
            </a:r>
            <a:r>
              <a:rPr lang="fr-FR" b="1">
                <a:solidFill>
                  <a:schemeClr val="bg1"/>
                </a:solidFill>
              </a:rPr>
              <a:t>doute</a:t>
            </a:r>
            <a:r>
              <a:rPr lang="fr-FR">
                <a:solidFill>
                  <a:schemeClr val="bg1"/>
                </a:solidFill>
              </a:rPr>
              <a:t>. Il ne parvenait pas à se forger une </a:t>
            </a:r>
            <a:r>
              <a:rPr lang="fr-FR" b="1">
                <a:solidFill>
                  <a:schemeClr val="bg1"/>
                </a:solidFill>
              </a:rPr>
              <a:t>opinion</a:t>
            </a:r>
            <a:r>
              <a:rPr lang="fr-FR">
                <a:solidFill>
                  <a:schemeClr val="bg1"/>
                </a:solidFill>
              </a:rPr>
              <a:t>,  et à savoir qui était le menteur.</a:t>
            </a:r>
          </a:p>
          <a:p>
            <a:endParaRPr lang="fr-FR">
              <a:solidFill>
                <a:schemeClr val="bg1"/>
              </a:solidFill>
            </a:endParaRPr>
          </a:p>
          <a:p>
            <a:r>
              <a:rPr lang="fr-FR">
                <a:solidFill>
                  <a:schemeClr val="bg1"/>
                </a:solidFill>
              </a:rPr>
              <a:t>Il était plongé dans ses pérégrinations lorsqu’il reçut un appel. Sur l’écran du téléphone il vit que son interlocuteur était le commissaire-divisionnaire. Il était sûr que celui-ci allait lui demander où il en était. Il décida de ne pas répondre pour obtenir un                              mais il savait que la situation n’allait pas durer. Il était tellement sous pression qu’à un moment donné, il se laissa                                 par ses </a:t>
            </a:r>
            <a:r>
              <a:rPr lang="fr-FR" b="1">
                <a:solidFill>
                  <a:schemeClr val="bg1"/>
                </a:solidFill>
              </a:rPr>
              <a:t>préjugés</a:t>
            </a:r>
            <a:r>
              <a:rPr lang="fr-FR">
                <a:solidFill>
                  <a:schemeClr val="bg1"/>
                </a:solidFill>
              </a:rPr>
              <a:t>, et il eut envie d’arrêter l’un des ados dont la tête ne lui revenait pas. </a:t>
            </a:r>
          </a:p>
          <a:p>
            <a:r>
              <a:rPr lang="fr-FR">
                <a:solidFill>
                  <a:schemeClr val="bg1"/>
                </a:solidFill>
              </a:rPr>
              <a:t>Heureusement, son sens moral l’empêcha de                              à cette pulsion et de commettre une erreur                                  .</a:t>
            </a:r>
          </a:p>
        </p:txBody>
      </p:sp>
      <p:sp>
        <p:nvSpPr>
          <p:cNvPr id="16" name="Rectangle à coins arrondis 15"/>
          <p:cNvSpPr/>
          <p:nvPr/>
        </p:nvSpPr>
        <p:spPr>
          <a:xfrm>
            <a:off x="6551613" y="5795963"/>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sucombé</a:t>
            </a:r>
            <a:endParaRPr lang="fr-FR" sz="2300" b="1" dirty="0">
              <a:solidFill>
                <a:schemeClr val="bg1"/>
              </a:solidFill>
            </a:endParaRPr>
          </a:p>
        </p:txBody>
      </p:sp>
      <p:sp>
        <p:nvSpPr>
          <p:cNvPr id="19" name="Rectangle à coins arrondis 18"/>
          <p:cNvSpPr/>
          <p:nvPr/>
        </p:nvSpPr>
        <p:spPr>
          <a:xfrm>
            <a:off x="6551613" y="5795963"/>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a:solidFill>
                  <a:schemeClr val="bg1"/>
                </a:solidFill>
              </a:rPr>
              <a:t>succomber</a:t>
            </a:r>
          </a:p>
        </p:txBody>
      </p:sp>
      <p:sp>
        <p:nvSpPr>
          <p:cNvPr id="20" name="Rectangle à coins arrondis 19"/>
          <p:cNvSpPr/>
          <p:nvPr/>
        </p:nvSpPr>
        <p:spPr>
          <a:xfrm>
            <a:off x="6551613" y="5795963"/>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sucomber</a:t>
            </a:r>
            <a:endParaRPr lang="fr-FR" sz="2300" b="1" dirty="0">
              <a:solidFill>
                <a:schemeClr val="bg1"/>
              </a:solidFill>
            </a:endParaRPr>
          </a:p>
        </p:txBody>
      </p:sp>
      <p:sp>
        <p:nvSpPr>
          <p:cNvPr id="21" name="Rectangle à coins arrondis 20"/>
          <p:cNvSpPr/>
          <p:nvPr/>
        </p:nvSpPr>
        <p:spPr>
          <a:xfrm>
            <a:off x="6551613" y="5795963"/>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succonber</a:t>
            </a:r>
            <a:endParaRPr lang="fr-FR" sz="2300" b="1" dirty="0">
              <a:solidFill>
                <a:schemeClr val="bg1"/>
              </a:solidFill>
            </a:endParaRPr>
          </a:p>
        </p:txBody>
      </p:sp>
      <p:sp>
        <p:nvSpPr>
          <p:cNvPr id="22" name="Rectangle à coins arrondis 21"/>
          <p:cNvSpPr/>
          <p:nvPr/>
        </p:nvSpPr>
        <p:spPr>
          <a:xfrm>
            <a:off x="10115550" y="1223963"/>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a:solidFill>
                  <a:schemeClr val="bg1"/>
                </a:solidFill>
              </a:rPr>
              <a:t>hasard</a:t>
            </a:r>
          </a:p>
        </p:txBody>
      </p:sp>
      <p:sp>
        <p:nvSpPr>
          <p:cNvPr id="25" name="Rectangle à coins arrondis 24"/>
          <p:cNvSpPr/>
          <p:nvPr/>
        </p:nvSpPr>
        <p:spPr>
          <a:xfrm>
            <a:off x="10115550" y="1223963"/>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hazart</a:t>
            </a:r>
            <a:endParaRPr lang="fr-FR" sz="2300" b="1" dirty="0">
              <a:solidFill>
                <a:schemeClr val="bg1"/>
              </a:solidFill>
            </a:endParaRPr>
          </a:p>
        </p:txBody>
      </p:sp>
      <p:sp>
        <p:nvSpPr>
          <p:cNvPr id="26" name="Rectangle à coins arrondis 25"/>
          <p:cNvSpPr/>
          <p:nvPr/>
        </p:nvSpPr>
        <p:spPr>
          <a:xfrm>
            <a:off x="10115550" y="1223963"/>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hasare</a:t>
            </a:r>
            <a:endParaRPr lang="fr-FR" sz="2300" b="1" dirty="0">
              <a:solidFill>
                <a:schemeClr val="bg1"/>
              </a:solidFill>
            </a:endParaRPr>
          </a:p>
        </p:txBody>
      </p:sp>
      <p:sp>
        <p:nvSpPr>
          <p:cNvPr id="27" name="Rectangle à coins arrondis 26"/>
          <p:cNvSpPr/>
          <p:nvPr/>
        </p:nvSpPr>
        <p:spPr>
          <a:xfrm>
            <a:off x="10115550" y="1223963"/>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hazard</a:t>
            </a:r>
            <a:endParaRPr lang="fr-FR" sz="2300" b="1" dirty="0">
              <a:solidFill>
                <a:schemeClr val="bg1"/>
              </a:solidFill>
            </a:endParaRPr>
          </a:p>
        </p:txBody>
      </p:sp>
      <p:sp>
        <p:nvSpPr>
          <p:cNvPr id="28" name="Rectangle à coins arrondis 27"/>
          <p:cNvSpPr/>
          <p:nvPr/>
        </p:nvSpPr>
        <p:spPr>
          <a:xfrm>
            <a:off x="6624638" y="1979613"/>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vennes</a:t>
            </a:r>
            <a:endParaRPr lang="fr-FR" sz="2300" b="1" dirty="0">
              <a:solidFill>
                <a:schemeClr val="bg1"/>
              </a:solidFill>
            </a:endParaRPr>
          </a:p>
        </p:txBody>
      </p:sp>
      <p:sp>
        <p:nvSpPr>
          <p:cNvPr id="31" name="Rectangle à coins arrondis 30"/>
          <p:cNvSpPr/>
          <p:nvPr/>
        </p:nvSpPr>
        <p:spPr>
          <a:xfrm>
            <a:off x="6624638" y="1979613"/>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vènes</a:t>
            </a:r>
            <a:endParaRPr lang="fr-FR" sz="2300" b="1" dirty="0">
              <a:solidFill>
                <a:schemeClr val="bg1"/>
              </a:solidFill>
            </a:endParaRPr>
          </a:p>
        </p:txBody>
      </p:sp>
      <p:sp>
        <p:nvSpPr>
          <p:cNvPr id="32" name="Rectangle à coins arrondis 31"/>
          <p:cNvSpPr/>
          <p:nvPr/>
        </p:nvSpPr>
        <p:spPr>
          <a:xfrm>
            <a:off x="6624638" y="1979613"/>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a:solidFill>
                  <a:schemeClr val="bg1"/>
                </a:solidFill>
              </a:rPr>
              <a:t>veines</a:t>
            </a:r>
          </a:p>
        </p:txBody>
      </p:sp>
      <p:sp>
        <p:nvSpPr>
          <p:cNvPr id="33" name="Rectangle à coins arrondis 32"/>
          <p:cNvSpPr/>
          <p:nvPr/>
        </p:nvSpPr>
        <p:spPr>
          <a:xfrm>
            <a:off x="6624638" y="1979613"/>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a:solidFill>
                  <a:schemeClr val="bg1"/>
                </a:solidFill>
              </a:rPr>
              <a:t>vaines</a:t>
            </a:r>
          </a:p>
        </p:txBody>
      </p:sp>
      <p:sp>
        <p:nvSpPr>
          <p:cNvPr id="34" name="Rectangle à coins arrondis 33"/>
          <p:cNvSpPr/>
          <p:nvPr/>
        </p:nvSpPr>
        <p:spPr>
          <a:xfrm>
            <a:off x="6480175" y="4572000"/>
            <a:ext cx="2339975" cy="360363"/>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a:solidFill>
                  <a:schemeClr val="bg1"/>
                </a:solidFill>
              </a:rPr>
              <a:t>sursis</a:t>
            </a:r>
          </a:p>
        </p:txBody>
      </p:sp>
      <p:sp>
        <p:nvSpPr>
          <p:cNvPr id="37" name="Rectangle à coins arrondis 36"/>
          <p:cNvSpPr/>
          <p:nvPr/>
        </p:nvSpPr>
        <p:spPr>
          <a:xfrm>
            <a:off x="6480175" y="4572000"/>
            <a:ext cx="2339975" cy="360363"/>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surecit</a:t>
            </a:r>
            <a:endParaRPr lang="fr-FR" sz="2300" b="1" dirty="0">
              <a:solidFill>
                <a:schemeClr val="bg1"/>
              </a:solidFill>
            </a:endParaRPr>
          </a:p>
        </p:txBody>
      </p:sp>
      <p:sp>
        <p:nvSpPr>
          <p:cNvPr id="38" name="Rectangle à coins arrondis 37"/>
          <p:cNvSpPr/>
          <p:nvPr/>
        </p:nvSpPr>
        <p:spPr>
          <a:xfrm>
            <a:off x="6480175" y="4572000"/>
            <a:ext cx="2339975" cy="360363"/>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surcit</a:t>
            </a:r>
            <a:endParaRPr lang="fr-FR" sz="2300" b="1" dirty="0">
              <a:solidFill>
                <a:schemeClr val="bg1"/>
              </a:solidFill>
            </a:endParaRPr>
          </a:p>
        </p:txBody>
      </p:sp>
      <p:sp>
        <p:nvSpPr>
          <p:cNvPr id="39" name="Rectangle à coins arrondis 38"/>
          <p:cNvSpPr/>
          <p:nvPr/>
        </p:nvSpPr>
        <p:spPr>
          <a:xfrm>
            <a:off x="6480175" y="4572000"/>
            <a:ext cx="2339975" cy="360363"/>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a:solidFill>
                  <a:schemeClr val="bg1"/>
                </a:solidFill>
              </a:rPr>
              <a:t>sur-ci</a:t>
            </a:r>
          </a:p>
        </p:txBody>
      </p:sp>
      <p:sp>
        <p:nvSpPr>
          <p:cNvPr id="46" name="Rectangle à coins arrondis 45">
            <a:hlinkClick r:id="" action="ppaction://noaction">
              <a:snd r:embed="rId2" name="camera.wav"/>
            </a:hlinkClick>
          </p:cNvPr>
          <p:cNvSpPr/>
          <p:nvPr/>
        </p:nvSpPr>
        <p:spPr>
          <a:xfrm>
            <a:off x="6629400" y="7772400"/>
            <a:ext cx="2519363" cy="45720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Vérifier</a:t>
            </a:r>
          </a:p>
        </p:txBody>
      </p:sp>
      <p:sp>
        <p:nvSpPr>
          <p:cNvPr id="42" name="Rectangle à coins arrondis 41">
            <a:hlinkClick r:id="" action="ppaction://noaction">
              <a:snd r:embed="rId3" name="click.wav"/>
            </a:hlinkClick>
          </p:cNvPr>
          <p:cNvSpPr/>
          <p:nvPr/>
        </p:nvSpPr>
        <p:spPr>
          <a:xfrm>
            <a:off x="6553200" y="5795963"/>
            <a:ext cx="2339975" cy="360362"/>
          </a:xfrm>
          <a:prstGeom prst="roundRect">
            <a:avLst/>
          </a:prstGeom>
          <a:solidFill>
            <a:srgbClr val="FF3300">
              <a:alpha val="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r">
              <a:defRPr/>
            </a:pPr>
            <a:endParaRPr lang="fr-FR" b="1" dirty="0">
              <a:solidFill>
                <a:schemeClr val="bg1"/>
              </a:solidFill>
            </a:endParaRPr>
          </a:p>
        </p:txBody>
      </p:sp>
      <p:sp>
        <p:nvSpPr>
          <p:cNvPr id="43" name="Rectangle à coins arrondis 42">
            <a:hlinkClick r:id="" action="ppaction://noaction">
              <a:snd r:embed="rId3" name="click.wav"/>
            </a:hlinkClick>
          </p:cNvPr>
          <p:cNvSpPr/>
          <p:nvPr/>
        </p:nvSpPr>
        <p:spPr>
          <a:xfrm>
            <a:off x="10115550" y="1223963"/>
            <a:ext cx="2339975" cy="360362"/>
          </a:xfrm>
          <a:prstGeom prst="roundRect">
            <a:avLst/>
          </a:prstGeom>
          <a:solidFill>
            <a:srgbClr val="FF3300">
              <a:alpha val="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r">
              <a:defRPr/>
            </a:pPr>
            <a:endParaRPr lang="fr-FR" b="1" dirty="0">
              <a:solidFill>
                <a:schemeClr val="bg1"/>
              </a:solidFill>
            </a:endParaRPr>
          </a:p>
        </p:txBody>
      </p:sp>
      <p:sp>
        <p:nvSpPr>
          <p:cNvPr id="44" name="Rectangle à coins arrondis 43">
            <a:hlinkClick r:id="" action="ppaction://noaction">
              <a:snd r:embed="rId3" name="click.wav"/>
            </a:hlinkClick>
          </p:cNvPr>
          <p:cNvSpPr/>
          <p:nvPr/>
        </p:nvSpPr>
        <p:spPr>
          <a:xfrm>
            <a:off x="6624638" y="1981200"/>
            <a:ext cx="2339975" cy="360363"/>
          </a:xfrm>
          <a:prstGeom prst="roundRect">
            <a:avLst/>
          </a:prstGeom>
          <a:solidFill>
            <a:srgbClr val="FF3300">
              <a:alpha val="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r">
              <a:defRPr/>
            </a:pPr>
            <a:endParaRPr lang="fr-FR" b="1" dirty="0">
              <a:solidFill>
                <a:schemeClr val="bg1"/>
              </a:solidFill>
            </a:endParaRPr>
          </a:p>
        </p:txBody>
      </p:sp>
      <p:sp>
        <p:nvSpPr>
          <p:cNvPr id="45" name="Rectangle à coins arrondis 44">
            <a:hlinkClick r:id="" action="ppaction://noaction">
              <a:snd r:embed="rId3" name="click.wav"/>
            </a:hlinkClick>
          </p:cNvPr>
          <p:cNvSpPr/>
          <p:nvPr/>
        </p:nvSpPr>
        <p:spPr>
          <a:xfrm>
            <a:off x="6480175" y="4572000"/>
            <a:ext cx="2339975" cy="360363"/>
          </a:xfrm>
          <a:prstGeom prst="roundRect">
            <a:avLst/>
          </a:prstGeom>
          <a:solidFill>
            <a:srgbClr val="FF3300">
              <a:alpha val="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r">
              <a:defRPr/>
            </a:pPr>
            <a:endParaRPr lang="fr-FR" b="1" dirty="0">
              <a:solidFill>
                <a:schemeClr val="bg1"/>
              </a:solidFill>
            </a:endParaRPr>
          </a:p>
        </p:txBody>
      </p:sp>
      <p:sp>
        <p:nvSpPr>
          <p:cNvPr id="49" name="Rectangle à coins arrondis 48">
            <a:hlinkClick r:id="" action="ppaction://hlinkshowjump?jump=nextslide">
              <a:snd r:embed="rId2" name="camera.wav"/>
            </a:hlinkClick>
          </p:cNvPr>
          <p:cNvSpPr/>
          <p:nvPr/>
        </p:nvSpPr>
        <p:spPr>
          <a:xfrm>
            <a:off x="9448800" y="7772400"/>
            <a:ext cx="2519363" cy="457200"/>
          </a:xfrm>
          <a:prstGeom prst="roundRect">
            <a:avLst/>
          </a:prstGeom>
          <a:gradFill flip="none" rotWithShape="1">
            <a:gsLst>
              <a:gs pos="0">
                <a:srgbClr val="00F400">
                  <a:shade val="30000"/>
                  <a:satMod val="115000"/>
                </a:srgbClr>
              </a:gs>
              <a:gs pos="50000">
                <a:srgbClr val="00F400">
                  <a:shade val="67500"/>
                  <a:satMod val="115000"/>
                </a:srgbClr>
              </a:gs>
              <a:gs pos="100000">
                <a:srgbClr val="00F40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Suite</a:t>
            </a:r>
          </a:p>
        </p:txBody>
      </p:sp>
      <p:sp>
        <p:nvSpPr>
          <p:cNvPr id="50" name="Rectangle à coins arrondis 49">
            <a:hlinkClick r:id="" action="ppaction://hlinkshowjump?jump=endshow">
              <a:snd r:embed="rId2" name="camera.wav"/>
            </a:hlinkClick>
          </p:cNvPr>
          <p:cNvSpPr/>
          <p:nvPr/>
        </p:nvSpPr>
        <p:spPr>
          <a:xfrm>
            <a:off x="12111038" y="7772400"/>
            <a:ext cx="2519362" cy="457200"/>
          </a:xfrm>
          <a:prstGeom prst="roundRect">
            <a:avLst/>
          </a:prstGeom>
          <a:gradFill flip="none" rotWithShape="1">
            <a:gsLst>
              <a:gs pos="0">
                <a:srgbClr val="FF6600"/>
              </a:gs>
              <a:gs pos="50000">
                <a:srgbClr val="FF6600"/>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Abandon</a:t>
            </a:r>
          </a:p>
        </p:txBody>
      </p:sp>
      <p:sp>
        <p:nvSpPr>
          <p:cNvPr id="35" name="Rectangle à coins arrondis 34"/>
          <p:cNvSpPr/>
          <p:nvPr/>
        </p:nvSpPr>
        <p:spPr>
          <a:xfrm>
            <a:off x="11052175" y="5040313"/>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a:solidFill>
                  <a:schemeClr val="bg1"/>
                </a:solidFill>
              </a:rPr>
              <a:t>submergé</a:t>
            </a:r>
          </a:p>
        </p:txBody>
      </p:sp>
      <p:sp>
        <p:nvSpPr>
          <p:cNvPr id="36" name="Rectangle à coins arrondis 35"/>
          <p:cNvSpPr/>
          <p:nvPr/>
        </p:nvSpPr>
        <p:spPr>
          <a:xfrm>
            <a:off x="11052175" y="5040313"/>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a:solidFill>
                  <a:schemeClr val="bg1"/>
                </a:solidFill>
              </a:rPr>
              <a:t>submerger</a:t>
            </a:r>
          </a:p>
        </p:txBody>
      </p:sp>
      <p:sp>
        <p:nvSpPr>
          <p:cNvPr id="47" name="Rectangle à coins arrondis 46"/>
          <p:cNvSpPr/>
          <p:nvPr/>
        </p:nvSpPr>
        <p:spPr>
          <a:xfrm>
            <a:off x="11052175" y="5040313"/>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submerjer</a:t>
            </a:r>
            <a:endParaRPr lang="fr-FR" sz="2300" b="1" dirty="0">
              <a:solidFill>
                <a:schemeClr val="bg1"/>
              </a:solidFill>
            </a:endParaRPr>
          </a:p>
        </p:txBody>
      </p:sp>
      <p:sp>
        <p:nvSpPr>
          <p:cNvPr id="48" name="Rectangle à coins arrondis 47"/>
          <p:cNvSpPr/>
          <p:nvPr/>
        </p:nvSpPr>
        <p:spPr>
          <a:xfrm>
            <a:off x="11052175" y="5040313"/>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subemergé</a:t>
            </a:r>
            <a:endParaRPr lang="fr-FR" sz="2300" b="1" dirty="0">
              <a:solidFill>
                <a:schemeClr val="bg1"/>
              </a:solidFill>
            </a:endParaRPr>
          </a:p>
        </p:txBody>
      </p:sp>
      <p:sp>
        <p:nvSpPr>
          <p:cNvPr id="51" name="Rectangle à coins arrondis 50">
            <a:hlinkClick r:id="" action="ppaction://noaction">
              <a:snd r:embed="rId3" name="click.wav"/>
            </a:hlinkClick>
          </p:cNvPr>
          <p:cNvSpPr/>
          <p:nvPr/>
        </p:nvSpPr>
        <p:spPr>
          <a:xfrm>
            <a:off x="11052175" y="5040313"/>
            <a:ext cx="2339975" cy="360362"/>
          </a:xfrm>
          <a:prstGeom prst="roundRect">
            <a:avLst/>
          </a:prstGeom>
          <a:solidFill>
            <a:srgbClr val="FF3300">
              <a:alpha val="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r">
              <a:defRPr/>
            </a:pPr>
            <a:endParaRPr lang="fr-FR" b="1" dirty="0">
              <a:solidFill>
                <a:schemeClr val="bg1"/>
              </a:solidFill>
            </a:endParaRPr>
          </a:p>
        </p:txBody>
      </p:sp>
      <p:sp>
        <p:nvSpPr>
          <p:cNvPr id="52" name="Rectangle à coins arrondis 51"/>
          <p:cNvSpPr/>
          <p:nvPr/>
        </p:nvSpPr>
        <p:spPr>
          <a:xfrm>
            <a:off x="1079500" y="6156325"/>
            <a:ext cx="2590800" cy="304800"/>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a:solidFill>
                  <a:schemeClr val="bg1"/>
                </a:solidFill>
              </a:rPr>
              <a:t>monumental</a:t>
            </a:r>
          </a:p>
        </p:txBody>
      </p:sp>
      <p:sp>
        <p:nvSpPr>
          <p:cNvPr id="53" name="Rectangle à coins arrondis 52"/>
          <p:cNvSpPr/>
          <p:nvPr/>
        </p:nvSpPr>
        <p:spPr>
          <a:xfrm>
            <a:off x="1079500" y="6156325"/>
            <a:ext cx="2590800" cy="304800"/>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monummentale</a:t>
            </a:r>
            <a:endParaRPr lang="fr-FR" sz="2300" b="1" dirty="0">
              <a:solidFill>
                <a:schemeClr val="bg1"/>
              </a:solidFill>
            </a:endParaRPr>
          </a:p>
        </p:txBody>
      </p:sp>
      <p:sp>
        <p:nvSpPr>
          <p:cNvPr id="54" name="Rectangle à coins arrondis 53"/>
          <p:cNvSpPr/>
          <p:nvPr/>
        </p:nvSpPr>
        <p:spPr>
          <a:xfrm>
            <a:off x="1079500" y="6156325"/>
            <a:ext cx="2590800" cy="304800"/>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a:solidFill>
                  <a:schemeClr val="bg1"/>
                </a:solidFill>
              </a:rPr>
              <a:t>monumentale</a:t>
            </a:r>
          </a:p>
        </p:txBody>
      </p:sp>
      <p:sp>
        <p:nvSpPr>
          <p:cNvPr id="55" name="Rectangle à coins arrondis 54"/>
          <p:cNvSpPr/>
          <p:nvPr/>
        </p:nvSpPr>
        <p:spPr>
          <a:xfrm>
            <a:off x="1079500" y="6156325"/>
            <a:ext cx="2590800" cy="304800"/>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monumentalle</a:t>
            </a:r>
            <a:endParaRPr lang="fr-FR" sz="2300" b="1" dirty="0">
              <a:solidFill>
                <a:schemeClr val="bg1"/>
              </a:solidFill>
            </a:endParaRPr>
          </a:p>
        </p:txBody>
      </p:sp>
      <p:sp>
        <p:nvSpPr>
          <p:cNvPr id="56" name="Rectangle à coins arrondis 55">
            <a:hlinkClick r:id="" action="ppaction://noaction">
              <a:snd r:embed="rId3" name="click.wav"/>
            </a:hlinkClick>
          </p:cNvPr>
          <p:cNvSpPr/>
          <p:nvPr/>
        </p:nvSpPr>
        <p:spPr>
          <a:xfrm>
            <a:off x="1079500" y="6156325"/>
            <a:ext cx="2590800" cy="304800"/>
          </a:xfrm>
          <a:prstGeom prst="roundRect">
            <a:avLst/>
          </a:prstGeom>
          <a:solidFill>
            <a:srgbClr val="FF3300">
              <a:alpha val="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r">
              <a:defRPr/>
            </a:pPr>
            <a:endParaRPr lang="fr-FR" b="1" dirty="0">
              <a:solidFill>
                <a:schemeClr val="bg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seq concurrent="1" nextAc="seek">
              <p:cTn id="19" restart="whenNotActive" fill="hold" evtFilter="cancelBubble" nodeType="interactiveSeq">
                <p:stCondLst>
                  <p:cond evt="onClick" delay="0">
                    <p:tgtEl>
                      <p:spTgt spid="43"/>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43"/>
                  </p:tgtEl>
                </p:cond>
              </p:nextCondLst>
            </p:seq>
            <p:seq concurrent="1" nextAc="seek">
              <p:cTn id="36" restart="whenNotActive" fill="hold" evtFilter="cancelBubble" nodeType="interactiveSeq">
                <p:stCondLst>
                  <p:cond evt="onClick" delay="0">
                    <p:tgtEl>
                      <p:spTgt spid="44"/>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44"/>
                  </p:tgtEl>
                </p:cond>
              </p:nextCondLst>
            </p:seq>
            <p:seq concurrent="1" nextAc="seek">
              <p:cTn id="53" restart="whenNotActive" fill="hold" evtFilter="cancelBubble" nodeType="interactiveSeq">
                <p:stCondLst>
                  <p:cond evt="onClick" delay="0">
                    <p:tgtEl>
                      <p:spTgt spid="45"/>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8"/>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45"/>
                  </p:tgtEl>
                </p:cond>
              </p:nextCondLst>
            </p:seq>
            <p:seq concurrent="1" nextAc="seek">
              <p:cTn id="70" restart="whenNotActive" fill="hold" evtFilter="cancelBubble" nodeType="interactiveSeq">
                <p:stCondLst>
                  <p:cond evt="onClick" delay="0">
                    <p:tgtEl>
                      <p:spTgt spid="51"/>
                    </p:tgtEl>
                  </p:cond>
                </p:stCondLst>
                <p:endSync evt="end" delay="0">
                  <p:rtn val="all"/>
                </p:endSync>
                <p:childTnLst>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51"/>
                  </p:tgtEl>
                </p:cond>
              </p:nextCondLst>
            </p:seq>
            <p:seq concurrent="1" nextAc="seek">
              <p:cTn id="87" restart="whenNotActive" fill="hold" evtFilter="cancelBubble" nodeType="interactiveSeq">
                <p:stCondLst>
                  <p:cond evt="onClick" delay="0">
                    <p:tgtEl>
                      <p:spTgt spid="56"/>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52"/>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53"/>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54"/>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55"/>
                                        </p:tgtEl>
                                        <p:attrNameLst>
                                          <p:attrName>style.visibility</p:attrName>
                                        </p:attrNameLst>
                                      </p:cBhvr>
                                      <p:to>
                                        <p:strVal val="visible"/>
                                      </p:to>
                                    </p:set>
                                  </p:childTnLst>
                                </p:cTn>
                              </p:par>
                            </p:childTnLst>
                          </p:cTn>
                        </p:par>
                      </p:childTnLst>
                    </p:cTn>
                  </p:par>
                </p:childTnLst>
              </p:cTn>
              <p:nextCondLst>
                <p:cond evt="onClick" delay="0">
                  <p:tgtEl>
                    <p:spTgt spid="56"/>
                  </p:tgtEl>
                </p:cond>
              </p:nextCondLst>
            </p:seq>
            <p:seq concurrent="1" nextAc="seek">
              <p:cTn id="104" restart="whenNotActive" fill="hold" evtFilter="cancelBubble" nodeType="interactiveSeq">
                <p:stCondLst>
                  <p:cond evt="onClick" delay="0">
                    <p:tgtEl>
                      <p:spTgt spid="46"/>
                    </p:tgtEl>
                  </p:cond>
                </p:stCondLst>
                <p:endSync evt="end" delay="0">
                  <p:rtn val="all"/>
                </p:endSync>
                <p:childTnLst>
                  <p:par>
                    <p:cTn id="105" fill="hold">
                      <p:stCondLst>
                        <p:cond delay="0"/>
                      </p:stCondLst>
                      <p:childTnLst>
                        <p:par>
                          <p:cTn id="106" fill="hold">
                            <p:stCondLst>
                              <p:cond delay="0"/>
                            </p:stCondLst>
                            <p:childTnLst>
                              <p:par>
                                <p:cTn id="107" presetID="1" presetClass="emph" presetSubtype="2" fill="hold" grpId="1" nodeType="withEffect">
                                  <p:stCondLst>
                                    <p:cond delay="0"/>
                                  </p:stCondLst>
                                  <p:childTnLst>
                                    <p:animClr clrSpc="rgb" dir="cw">
                                      <p:cBhvr>
                                        <p:cTn id="108" dur="500" fill="hold"/>
                                        <p:tgtEl>
                                          <p:spTgt spid="16"/>
                                        </p:tgtEl>
                                        <p:attrNameLst>
                                          <p:attrName>fillcolor</p:attrName>
                                        </p:attrNameLst>
                                      </p:cBhvr>
                                      <p:to>
                                        <a:srgbClr val="3399FF"/>
                                      </p:to>
                                    </p:animClr>
                                    <p:set>
                                      <p:cBhvr>
                                        <p:cTn id="109" dur="500" fill="hold"/>
                                        <p:tgtEl>
                                          <p:spTgt spid="16"/>
                                        </p:tgtEl>
                                        <p:attrNameLst>
                                          <p:attrName>fill.type</p:attrName>
                                        </p:attrNameLst>
                                      </p:cBhvr>
                                      <p:to>
                                        <p:strVal val="solid"/>
                                      </p:to>
                                    </p:set>
                                    <p:set>
                                      <p:cBhvr>
                                        <p:cTn id="110" dur="500" fill="hold"/>
                                        <p:tgtEl>
                                          <p:spTgt spid="16"/>
                                        </p:tgtEl>
                                        <p:attrNameLst>
                                          <p:attrName>fill.on</p:attrName>
                                        </p:attrNameLst>
                                      </p:cBhvr>
                                      <p:to>
                                        <p:strVal val="true"/>
                                      </p:to>
                                    </p:set>
                                  </p:childTnLst>
                                </p:cTn>
                              </p:par>
                              <p:par>
                                <p:cTn id="111" presetID="1" presetClass="emph" presetSubtype="2" fill="hold" grpId="1" nodeType="withEffect">
                                  <p:stCondLst>
                                    <p:cond delay="0"/>
                                  </p:stCondLst>
                                  <p:childTnLst>
                                    <p:animClr clrSpc="rgb" dir="cw">
                                      <p:cBhvr>
                                        <p:cTn id="112" dur="500" fill="hold"/>
                                        <p:tgtEl>
                                          <p:spTgt spid="19"/>
                                        </p:tgtEl>
                                        <p:attrNameLst>
                                          <p:attrName>fillcolor</p:attrName>
                                        </p:attrNameLst>
                                      </p:cBhvr>
                                      <p:to>
                                        <a:srgbClr val="33CC33"/>
                                      </p:to>
                                    </p:animClr>
                                    <p:set>
                                      <p:cBhvr>
                                        <p:cTn id="113" dur="500" fill="hold"/>
                                        <p:tgtEl>
                                          <p:spTgt spid="19"/>
                                        </p:tgtEl>
                                        <p:attrNameLst>
                                          <p:attrName>fill.type</p:attrName>
                                        </p:attrNameLst>
                                      </p:cBhvr>
                                      <p:to>
                                        <p:strVal val="solid"/>
                                      </p:to>
                                    </p:set>
                                    <p:set>
                                      <p:cBhvr>
                                        <p:cTn id="114" dur="500" fill="hold"/>
                                        <p:tgtEl>
                                          <p:spTgt spid="19"/>
                                        </p:tgtEl>
                                        <p:attrNameLst>
                                          <p:attrName>fill.on</p:attrName>
                                        </p:attrNameLst>
                                      </p:cBhvr>
                                      <p:to>
                                        <p:strVal val="true"/>
                                      </p:to>
                                    </p:set>
                                  </p:childTnLst>
                                </p:cTn>
                              </p:par>
                              <p:par>
                                <p:cTn id="115" presetID="1" presetClass="emph" presetSubtype="2" fill="hold" grpId="1" nodeType="withEffect">
                                  <p:stCondLst>
                                    <p:cond delay="0"/>
                                  </p:stCondLst>
                                  <p:childTnLst>
                                    <p:animClr clrSpc="rgb" dir="cw">
                                      <p:cBhvr>
                                        <p:cTn id="116" dur="500" fill="hold"/>
                                        <p:tgtEl>
                                          <p:spTgt spid="20"/>
                                        </p:tgtEl>
                                        <p:attrNameLst>
                                          <p:attrName>fillcolor</p:attrName>
                                        </p:attrNameLst>
                                      </p:cBhvr>
                                      <p:to>
                                        <a:srgbClr val="3399FF"/>
                                      </p:to>
                                    </p:animClr>
                                    <p:set>
                                      <p:cBhvr>
                                        <p:cTn id="117" dur="500" fill="hold"/>
                                        <p:tgtEl>
                                          <p:spTgt spid="20"/>
                                        </p:tgtEl>
                                        <p:attrNameLst>
                                          <p:attrName>fill.type</p:attrName>
                                        </p:attrNameLst>
                                      </p:cBhvr>
                                      <p:to>
                                        <p:strVal val="solid"/>
                                      </p:to>
                                    </p:set>
                                    <p:set>
                                      <p:cBhvr>
                                        <p:cTn id="118" dur="500" fill="hold"/>
                                        <p:tgtEl>
                                          <p:spTgt spid="20"/>
                                        </p:tgtEl>
                                        <p:attrNameLst>
                                          <p:attrName>fill.on</p:attrName>
                                        </p:attrNameLst>
                                      </p:cBhvr>
                                      <p:to>
                                        <p:strVal val="true"/>
                                      </p:to>
                                    </p:set>
                                  </p:childTnLst>
                                </p:cTn>
                              </p:par>
                              <p:par>
                                <p:cTn id="119" presetID="1" presetClass="emph" presetSubtype="2" fill="hold" grpId="1" nodeType="withEffect">
                                  <p:stCondLst>
                                    <p:cond delay="0"/>
                                  </p:stCondLst>
                                  <p:childTnLst>
                                    <p:animClr clrSpc="rgb" dir="cw">
                                      <p:cBhvr>
                                        <p:cTn id="120" dur="500" fill="hold"/>
                                        <p:tgtEl>
                                          <p:spTgt spid="21"/>
                                        </p:tgtEl>
                                        <p:attrNameLst>
                                          <p:attrName>fillcolor</p:attrName>
                                        </p:attrNameLst>
                                      </p:cBhvr>
                                      <p:to>
                                        <a:srgbClr val="3399FF"/>
                                      </p:to>
                                    </p:animClr>
                                    <p:set>
                                      <p:cBhvr>
                                        <p:cTn id="121" dur="500" fill="hold"/>
                                        <p:tgtEl>
                                          <p:spTgt spid="21"/>
                                        </p:tgtEl>
                                        <p:attrNameLst>
                                          <p:attrName>fill.type</p:attrName>
                                        </p:attrNameLst>
                                      </p:cBhvr>
                                      <p:to>
                                        <p:strVal val="solid"/>
                                      </p:to>
                                    </p:set>
                                    <p:set>
                                      <p:cBhvr>
                                        <p:cTn id="122" dur="500" fill="hold"/>
                                        <p:tgtEl>
                                          <p:spTgt spid="21"/>
                                        </p:tgtEl>
                                        <p:attrNameLst>
                                          <p:attrName>fill.on</p:attrName>
                                        </p:attrNameLst>
                                      </p:cBhvr>
                                      <p:to>
                                        <p:strVal val="true"/>
                                      </p:to>
                                    </p:set>
                                  </p:childTnLst>
                                </p:cTn>
                              </p:par>
                              <p:par>
                                <p:cTn id="123" presetID="1" presetClass="emph" presetSubtype="2" fill="hold" grpId="1" nodeType="withEffect">
                                  <p:stCondLst>
                                    <p:cond delay="0"/>
                                  </p:stCondLst>
                                  <p:childTnLst>
                                    <p:animClr clrSpc="rgb" dir="cw">
                                      <p:cBhvr>
                                        <p:cTn id="124" dur="500" fill="hold"/>
                                        <p:tgtEl>
                                          <p:spTgt spid="22"/>
                                        </p:tgtEl>
                                        <p:attrNameLst>
                                          <p:attrName>fillcolor</p:attrName>
                                        </p:attrNameLst>
                                      </p:cBhvr>
                                      <p:to>
                                        <a:srgbClr val="33CC33"/>
                                      </p:to>
                                    </p:animClr>
                                    <p:set>
                                      <p:cBhvr>
                                        <p:cTn id="125" dur="500" fill="hold"/>
                                        <p:tgtEl>
                                          <p:spTgt spid="22"/>
                                        </p:tgtEl>
                                        <p:attrNameLst>
                                          <p:attrName>fill.type</p:attrName>
                                        </p:attrNameLst>
                                      </p:cBhvr>
                                      <p:to>
                                        <p:strVal val="solid"/>
                                      </p:to>
                                    </p:set>
                                    <p:set>
                                      <p:cBhvr>
                                        <p:cTn id="126" dur="500" fill="hold"/>
                                        <p:tgtEl>
                                          <p:spTgt spid="22"/>
                                        </p:tgtEl>
                                        <p:attrNameLst>
                                          <p:attrName>fill.on</p:attrName>
                                        </p:attrNameLst>
                                      </p:cBhvr>
                                      <p:to>
                                        <p:strVal val="true"/>
                                      </p:to>
                                    </p:set>
                                  </p:childTnLst>
                                </p:cTn>
                              </p:par>
                              <p:par>
                                <p:cTn id="127" presetID="1" presetClass="emph" presetSubtype="2" fill="hold" grpId="1" nodeType="withEffect">
                                  <p:stCondLst>
                                    <p:cond delay="0"/>
                                  </p:stCondLst>
                                  <p:childTnLst>
                                    <p:animClr clrSpc="rgb" dir="cw">
                                      <p:cBhvr>
                                        <p:cTn id="128" dur="500" fill="hold"/>
                                        <p:tgtEl>
                                          <p:spTgt spid="25"/>
                                        </p:tgtEl>
                                        <p:attrNameLst>
                                          <p:attrName>fillcolor</p:attrName>
                                        </p:attrNameLst>
                                      </p:cBhvr>
                                      <p:to>
                                        <a:srgbClr val="3399FF"/>
                                      </p:to>
                                    </p:animClr>
                                    <p:set>
                                      <p:cBhvr>
                                        <p:cTn id="129" dur="500" fill="hold"/>
                                        <p:tgtEl>
                                          <p:spTgt spid="25"/>
                                        </p:tgtEl>
                                        <p:attrNameLst>
                                          <p:attrName>fill.type</p:attrName>
                                        </p:attrNameLst>
                                      </p:cBhvr>
                                      <p:to>
                                        <p:strVal val="solid"/>
                                      </p:to>
                                    </p:set>
                                    <p:set>
                                      <p:cBhvr>
                                        <p:cTn id="130" dur="500" fill="hold"/>
                                        <p:tgtEl>
                                          <p:spTgt spid="25"/>
                                        </p:tgtEl>
                                        <p:attrNameLst>
                                          <p:attrName>fill.on</p:attrName>
                                        </p:attrNameLst>
                                      </p:cBhvr>
                                      <p:to>
                                        <p:strVal val="true"/>
                                      </p:to>
                                    </p:set>
                                  </p:childTnLst>
                                </p:cTn>
                              </p:par>
                              <p:par>
                                <p:cTn id="131" presetID="1" presetClass="emph" presetSubtype="2" fill="hold" grpId="1" nodeType="withEffect">
                                  <p:stCondLst>
                                    <p:cond delay="0"/>
                                  </p:stCondLst>
                                  <p:childTnLst>
                                    <p:animClr clrSpc="rgb" dir="cw">
                                      <p:cBhvr>
                                        <p:cTn id="132" dur="500" fill="hold"/>
                                        <p:tgtEl>
                                          <p:spTgt spid="26"/>
                                        </p:tgtEl>
                                        <p:attrNameLst>
                                          <p:attrName>fillcolor</p:attrName>
                                        </p:attrNameLst>
                                      </p:cBhvr>
                                      <p:to>
                                        <a:srgbClr val="3399FF"/>
                                      </p:to>
                                    </p:animClr>
                                    <p:set>
                                      <p:cBhvr>
                                        <p:cTn id="133" dur="500" fill="hold"/>
                                        <p:tgtEl>
                                          <p:spTgt spid="26"/>
                                        </p:tgtEl>
                                        <p:attrNameLst>
                                          <p:attrName>fill.type</p:attrName>
                                        </p:attrNameLst>
                                      </p:cBhvr>
                                      <p:to>
                                        <p:strVal val="solid"/>
                                      </p:to>
                                    </p:set>
                                    <p:set>
                                      <p:cBhvr>
                                        <p:cTn id="134" dur="500" fill="hold"/>
                                        <p:tgtEl>
                                          <p:spTgt spid="26"/>
                                        </p:tgtEl>
                                        <p:attrNameLst>
                                          <p:attrName>fill.on</p:attrName>
                                        </p:attrNameLst>
                                      </p:cBhvr>
                                      <p:to>
                                        <p:strVal val="true"/>
                                      </p:to>
                                    </p:set>
                                  </p:childTnLst>
                                </p:cTn>
                              </p:par>
                              <p:par>
                                <p:cTn id="135" presetID="1" presetClass="emph" presetSubtype="2" fill="hold" grpId="1" nodeType="withEffect">
                                  <p:stCondLst>
                                    <p:cond delay="0"/>
                                  </p:stCondLst>
                                  <p:childTnLst>
                                    <p:animClr clrSpc="rgb" dir="cw">
                                      <p:cBhvr>
                                        <p:cTn id="136" dur="500" fill="hold"/>
                                        <p:tgtEl>
                                          <p:spTgt spid="27"/>
                                        </p:tgtEl>
                                        <p:attrNameLst>
                                          <p:attrName>fillcolor</p:attrName>
                                        </p:attrNameLst>
                                      </p:cBhvr>
                                      <p:to>
                                        <a:srgbClr val="3399FF"/>
                                      </p:to>
                                    </p:animClr>
                                    <p:set>
                                      <p:cBhvr>
                                        <p:cTn id="137" dur="500" fill="hold"/>
                                        <p:tgtEl>
                                          <p:spTgt spid="27"/>
                                        </p:tgtEl>
                                        <p:attrNameLst>
                                          <p:attrName>fill.type</p:attrName>
                                        </p:attrNameLst>
                                      </p:cBhvr>
                                      <p:to>
                                        <p:strVal val="solid"/>
                                      </p:to>
                                    </p:set>
                                    <p:set>
                                      <p:cBhvr>
                                        <p:cTn id="138" dur="500" fill="hold"/>
                                        <p:tgtEl>
                                          <p:spTgt spid="27"/>
                                        </p:tgtEl>
                                        <p:attrNameLst>
                                          <p:attrName>fill.on</p:attrName>
                                        </p:attrNameLst>
                                      </p:cBhvr>
                                      <p:to>
                                        <p:strVal val="true"/>
                                      </p:to>
                                    </p:set>
                                  </p:childTnLst>
                                </p:cTn>
                              </p:par>
                              <p:par>
                                <p:cTn id="139" presetID="1" presetClass="emph" presetSubtype="2" fill="hold" grpId="1" nodeType="withEffect">
                                  <p:stCondLst>
                                    <p:cond delay="0"/>
                                  </p:stCondLst>
                                  <p:childTnLst>
                                    <p:animClr clrSpc="rgb" dir="cw">
                                      <p:cBhvr>
                                        <p:cTn id="140" dur="500" fill="hold"/>
                                        <p:tgtEl>
                                          <p:spTgt spid="28"/>
                                        </p:tgtEl>
                                        <p:attrNameLst>
                                          <p:attrName>fillcolor</p:attrName>
                                        </p:attrNameLst>
                                      </p:cBhvr>
                                      <p:to>
                                        <a:srgbClr val="3399FF"/>
                                      </p:to>
                                    </p:animClr>
                                    <p:set>
                                      <p:cBhvr>
                                        <p:cTn id="141" dur="500" fill="hold"/>
                                        <p:tgtEl>
                                          <p:spTgt spid="28"/>
                                        </p:tgtEl>
                                        <p:attrNameLst>
                                          <p:attrName>fill.type</p:attrName>
                                        </p:attrNameLst>
                                      </p:cBhvr>
                                      <p:to>
                                        <p:strVal val="solid"/>
                                      </p:to>
                                    </p:set>
                                    <p:set>
                                      <p:cBhvr>
                                        <p:cTn id="142" dur="500" fill="hold"/>
                                        <p:tgtEl>
                                          <p:spTgt spid="28"/>
                                        </p:tgtEl>
                                        <p:attrNameLst>
                                          <p:attrName>fill.on</p:attrName>
                                        </p:attrNameLst>
                                      </p:cBhvr>
                                      <p:to>
                                        <p:strVal val="true"/>
                                      </p:to>
                                    </p:set>
                                  </p:childTnLst>
                                </p:cTn>
                              </p:par>
                              <p:par>
                                <p:cTn id="143" presetID="1" presetClass="emph" presetSubtype="2" fill="hold" grpId="1" nodeType="withEffect">
                                  <p:stCondLst>
                                    <p:cond delay="0"/>
                                  </p:stCondLst>
                                  <p:childTnLst>
                                    <p:animClr clrSpc="rgb" dir="cw">
                                      <p:cBhvr>
                                        <p:cTn id="144" dur="500" fill="hold"/>
                                        <p:tgtEl>
                                          <p:spTgt spid="31"/>
                                        </p:tgtEl>
                                        <p:attrNameLst>
                                          <p:attrName>fillcolor</p:attrName>
                                        </p:attrNameLst>
                                      </p:cBhvr>
                                      <p:to>
                                        <a:srgbClr val="3399FF"/>
                                      </p:to>
                                    </p:animClr>
                                    <p:set>
                                      <p:cBhvr>
                                        <p:cTn id="145" dur="500" fill="hold"/>
                                        <p:tgtEl>
                                          <p:spTgt spid="31"/>
                                        </p:tgtEl>
                                        <p:attrNameLst>
                                          <p:attrName>fill.type</p:attrName>
                                        </p:attrNameLst>
                                      </p:cBhvr>
                                      <p:to>
                                        <p:strVal val="solid"/>
                                      </p:to>
                                    </p:set>
                                    <p:set>
                                      <p:cBhvr>
                                        <p:cTn id="146" dur="500" fill="hold"/>
                                        <p:tgtEl>
                                          <p:spTgt spid="31"/>
                                        </p:tgtEl>
                                        <p:attrNameLst>
                                          <p:attrName>fill.on</p:attrName>
                                        </p:attrNameLst>
                                      </p:cBhvr>
                                      <p:to>
                                        <p:strVal val="true"/>
                                      </p:to>
                                    </p:set>
                                  </p:childTnLst>
                                </p:cTn>
                              </p:par>
                              <p:par>
                                <p:cTn id="147" presetID="1" presetClass="emph" presetSubtype="2" fill="hold" grpId="1" nodeType="withEffect">
                                  <p:stCondLst>
                                    <p:cond delay="0"/>
                                  </p:stCondLst>
                                  <p:childTnLst>
                                    <p:animClr clrSpc="rgb" dir="cw">
                                      <p:cBhvr>
                                        <p:cTn id="148" dur="500" fill="hold"/>
                                        <p:tgtEl>
                                          <p:spTgt spid="32"/>
                                        </p:tgtEl>
                                        <p:attrNameLst>
                                          <p:attrName>fillcolor</p:attrName>
                                        </p:attrNameLst>
                                      </p:cBhvr>
                                      <p:to>
                                        <a:srgbClr val="3399FF"/>
                                      </p:to>
                                    </p:animClr>
                                    <p:set>
                                      <p:cBhvr>
                                        <p:cTn id="149" dur="500" fill="hold"/>
                                        <p:tgtEl>
                                          <p:spTgt spid="32"/>
                                        </p:tgtEl>
                                        <p:attrNameLst>
                                          <p:attrName>fill.type</p:attrName>
                                        </p:attrNameLst>
                                      </p:cBhvr>
                                      <p:to>
                                        <p:strVal val="solid"/>
                                      </p:to>
                                    </p:set>
                                    <p:set>
                                      <p:cBhvr>
                                        <p:cTn id="150" dur="500" fill="hold"/>
                                        <p:tgtEl>
                                          <p:spTgt spid="32"/>
                                        </p:tgtEl>
                                        <p:attrNameLst>
                                          <p:attrName>fill.on</p:attrName>
                                        </p:attrNameLst>
                                      </p:cBhvr>
                                      <p:to>
                                        <p:strVal val="true"/>
                                      </p:to>
                                    </p:set>
                                  </p:childTnLst>
                                </p:cTn>
                              </p:par>
                              <p:par>
                                <p:cTn id="151" presetID="1" presetClass="emph" presetSubtype="2" fill="hold" grpId="1" nodeType="withEffect">
                                  <p:stCondLst>
                                    <p:cond delay="0"/>
                                  </p:stCondLst>
                                  <p:childTnLst>
                                    <p:animClr clrSpc="rgb" dir="cw">
                                      <p:cBhvr>
                                        <p:cTn id="152" dur="500" fill="hold"/>
                                        <p:tgtEl>
                                          <p:spTgt spid="33"/>
                                        </p:tgtEl>
                                        <p:attrNameLst>
                                          <p:attrName>fillcolor</p:attrName>
                                        </p:attrNameLst>
                                      </p:cBhvr>
                                      <p:to>
                                        <a:srgbClr val="33CC33"/>
                                      </p:to>
                                    </p:animClr>
                                    <p:set>
                                      <p:cBhvr>
                                        <p:cTn id="153" dur="500" fill="hold"/>
                                        <p:tgtEl>
                                          <p:spTgt spid="33"/>
                                        </p:tgtEl>
                                        <p:attrNameLst>
                                          <p:attrName>fill.type</p:attrName>
                                        </p:attrNameLst>
                                      </p:cBhvr>
                                      <p:to>
                                        <p:strVal val="solid"/>
                                      </p:to>
                                    </p:set>
                                    <p:set>
                                      <p:cBhvr>
                                        <p:cTn id="154" dur="500" fill="hold"/>
                                        <p:tgtEl>
                                          <p:spTgt spid="33"/>
                                        </p:tgtEl>
                                        <p:attrNameLst>
                                          <p:attrName>fill.on</p:attrName>
                                        </p:attrNameLst>
                                      </p:cBhvr>
                                      <p:to>
                                        <p:strVal val="true"/>
                                      </p:to>
                                    </p:set>
                                  </p:childTnLst>
                                </p:cTn>
                              </p:par>
                              <p:par>
                                <p:cTn id="155" presetID="1" presetClass="emph" presetSubtype="2" fill="hold" grpId="1" nodeType="withEffect">
                                  <p:stCondLst>
                                    <p:cond delay="0"/>
                                  </p:stCondLst>
                                  <p:childTnLst>
                                    <p:animClr clrSpc="rgb" dir="cw">
                                      <p:cBhvr>
                                        <p:cTn id="156" dur="500" fill="hold"/>
                                        <p:tgtEl>
                                          <p:spTgt spid="34"/>
                                        </p:tgtEl>
                                        <p:attrNameLst>
                                          <p:attrName>fillcolor</p:attrName>
                                        </p:attrNameLst>
                                      </p:cBhvr>
                                      <p:to>
                                        <a:srgbClr val="33CC33"/>
                                      </p:to>
                                    </p:animClr>
                                    <p:set>
                                      <p:cBhvr>
                                        <p:cTn id="157" dur="500" fill="hold"/>
                                        <p:tgtEl>
                                          <p:spTgt spid="34"/>
                                        </p:tgtEl>
                                        <p:attrNameLst>
                                          <p:attrName>fill.type</p:attrName>
                                        </p:attrNameLst>
                                      </p:cBhvr>
                                      <p:to>
                                        <p:strVal val="solid"/>
                                      </p:to>
                                    </p:set>
                                    <p:set>
                                      <p:cBhvr>
                                        <p:cTn id="158" dur="500" fill="hold"/>
                                        <p:tgtEl>
                                          <p:spTgt spid="34"/>
                                        </p:tgtEl>
                                        <p:attrNameLst>
                                          <p:attrName>fill.on</p:attrName>
                                        </p:attrNameLst>
                                      </p:cBhvr>
                                      <p:to>
                                        <p:strVal val="true"/>
                                      </p:to>
                                    </p:set>
                                  </p:childTnLst>
                                </p:cTn>
                              </p:par>
                              <p:par>
                                <p:cTn id="159" presetID="1" presetClass="emph" presetSubtype="2" fill="hold" grpId="1" nodeType="withEffect">
                                  <p:stCondLst>
                                    <p:cond delay="0"/>
                                  </p:stCondLst>
                                  <p:childTnLst>
                                    <p:animClr clrSpc="rgb" dir="cw">
                                      <p:cBhvr>
                                        <p:cTn id="160" dur="500" fill="hold"/>
                                        <p:tgtEl>
                                          <p:spTgt spid="37"/>
                                        </p:tgtEl>
                                        <p:attrNameLst>
                                          <p:attrName>fillcolor</p:attrName>
                                        </p:attrNameLst>
                                      </p:cBhvr>
                                      <p:to>
                                        <a:srgbClr val="3399FF"/>
                                      </p:to>
                                    </p:animClr>
                                    <p:set>
                                      <p:cBhvr>
                                        <p:cTn id="161" dur="500" fill="hold"/>
                                        <p:tgtEl>
                                          <p:spTgt spid="37"/>
                                        </p:tgtEl>
                                        <p:attrNameLst>
                                          <p:attrName>fill.type</p:attrName>
                                        </p:attrNameLst>
                                      </p:cBhvr>
                                      <p:to>
                                        <p:strVal val="solid"/>
                                      </p:to>
                                    </p:set>
                                    <p:set>
                                      <p:cBhvr>
                                        <p:cTn id="162" dur="500" fill="hold"/>
                                        <p:tgtEl>
                                          <p:spTgt spid="37"/>
                                        </p:tgtEl>
                                        <p:attrNameLst>
                                          <p:attrName>fill.on</p:attrName>
                                        </p:attrNameLst>
                                      </p:cBhvr>
                                      <p:to>
                                        <p:strVal val="true"/>
                                      </p:to>
                                    </p:set>
                                  </p:childTnLst>
                                </p:cTn>
                              </p:par>
                              <p:par>
                                <p:cTn id="163" presetID="1" presetClass="emph" presetSubtype="2" fill="hold" grpId="1" nodeType="withEffect">
                                  <p:stCondLst>
                                    <p:cond delay="0"/>
                                  </p:stCondLst>
                                  <p:childTnLst>
                                    <p:animClr clrSpc="rgb" dir="cw">
                                      <p:cBhvr>
                                        <p:cTn id="164" dur="500" fill="hold"/>
                                        <p:tgtEl>
                                          <p:spTgt spid="38"/>
                                        </p:tgtEl>
                                        <p:attrNameLst>
                                          <p:attrName>fillcolor</p:attrName>
                                        </p:attrNameLst>
                                      </p:cBhvr>
                                      <p:to>
                                        <a:srgbClr val="3399FF"/>
                                      </p:to>
                                    </p:animClr>
                                    <p:set>
                                      <p:cBhvr>
                                        <p:cTn id="165" dur="500" fill="hold"/>
                                        <p:tgtEl>
                                          <p:spTgt spid="38"/>
                                        </p:tgtEl>
                                        <p:attrNameLst>
                                          <p:attrName>fill.type</p:attrName>
                                        </p:attrNameLst>
                                      </p:cBhvr>
                                      <p:to>
                                        <p:strVal val="solid"/>
                                      </p:to>
                                    </p:set>
                                    <p:set>
                                      <p:cBhvr>
                                        <p:cTn id="166" dur="500" fill="hold"/>
                                        <p:tgtEl>
                                          <p:spTgt spid="38"/>
                                        </p:tgtEl>
                                        <p:attrNameLst>
                                          <p:attrName>fill.on</p:attrName>
                                        </p:attrNameLst>
                                      </p:cBhvr>
                                      <p:to>
                                        <p:strVal val="true"/>
                                      </p:to>
                                    </p:set>
                                  </p:childTnLst>
                                </p:cTn>
                              </p:par>
                              <p:par>
                                <p:cTn id="167" presetID="1" presetClass="emph" presetSubtype="2" fill="hold" grpId="1" nodeType="withEffect">
                                  <p:stCondLst>
                                    <p:cond delay="0"/>
                                  </p:stCondLst>
                                  <p:childTnLst>
                                    <p:animClr clrSpc="rgb" dir="cw">
                                      <p:cBhvr>
                                        <p:cTn id="168" dur="500" fill="hold"/>
                                        <p:tgtEl>
                                          <p:spTgt spid="39"/>
                                        </p:tgtEl>
                                        <p:attrNameLst>
                                          <p:attrName>fillcolor</p:attrName>
                                        </p:attrNameLst>
                                      </p:cBhvr>
                                      <p:to>
                                        <a:srgbClr val="3399FF"/>
                                      </p:to>
                                    </p:animClr>
                                    <p:set>
                                      <p:cBhvr>
                                        <p:cTn id="169" dur="500" fill="hold"/>
                                        <p:tgtEl>
                                          <p:spTgt spid="39"/>
                                        </p:tgtEl>
                                        <p:attrNameLst>
                                          <p:attrName>fill.type</p:attrName>
                                        </p:attrNameLst>
                                      </p:cBhvr>
                                      <p:to>
                                        <p:strVal val="solid"/>
                                      </p:to>
                                    </p:set>
                                    <p:set>
                                      <p:cBhvr>
                                        <p:cTn id="170" dur="500" fill="hold"/>
                                        <p:tgtEl>
                                          <p:spTgt spid="39"/>
                                        </p:tgtEl>
                                        <p:attrNameLst>
                                          <p:attrName>fill.on</p:attrName>
                                        </p:attrNameLst>
                                      </p:cBhvr>
                                      <p:to>
                                        <p:strVal val="true"/>
                                      </p:to>
                                    </p:set>
                                  </p:childTnLst>
                                </p:cTn>
                              </p:par>
                              <p:par>
                                <p:cTn id="171" presetID="1" presetClass="emph" presetSubtype="2" fill="hold" grpId="1" nodeType="withEffect">
                                  <p:stCondLst>
                                    <p:cond delay="0"/>
                                  </p:stCondLst>
                                  <p:childTnLst>
                                    <p:animClr clrSpc="rgb" dir="cw">
                                      <p:cBhvr>
                                        <p:cTn id="172" dur="500" fill="hold"/>
                                        <p:tgtEl>
                                          <p:spTgt spid="35"/>
                                        </p:tgtEl>
                                        <p:attrNameLst>
                                          <p:attrName>fillcolor</p:attrName>
                                        </p:attrNameLst>
                                      </p:cBhvr>
                                      <p:to>
                                        <a:srgbClr val="3399FF"/>
                                      </p:to>
                                    </p:animClr>
                                    <p:set>
                                      <p:cBhvr>
                                        <p:cTn id="173" dur="500" fill="hold"/>
                                        <p:tgtEl>
                                          <p:spTgt spid="35"/>
                                        </p:tgtEl>
                                        <p:attrNameLst>
                                          <p:attrName>fill.type</p:attrName>
                                        </p:attrNameLst>
                                      </p:cBhvr>
                                      <p:to>
                                        <p:strVal val="solid"/>
                                      </p:to>
                                    </p:set>
                                    <p:set>
                                      <p:cBhvr>
                                        <p:cTn id="174" dur="500" fill="hold"/>
                                        <p:tgtEl>
                                          <p:spTgt spid="35"/>
                                        </p:tgtEl>
                                        <p:attrNameLst>
                                          <p:attrName>fill.on</p:attrName>
                                        </p:attrNameLst>
                                      </p:cBhvr>
                                      <p:to>
                                        <p:strVal val="true"/>
                                      </p:to>
                                    </p:set>
                                  </p:childTnLst>
                                </p:cTn>
                              </p:par>
                              <p:par>
                                <p:cTn id="175" presetID="1" presetClass="emph" presetSubtype="2" fill="hold" grpId="1" nodeType="withEffect">
                                  <p:stCondLst>
                                    <p:cond delay="0"/>
                                  </p:stCondLst>
                                  <p:childTnLst>
                                    <p:animClr clrSpc="rgb" dir="cw">
                                      <p:cBhvr>
                                        <p:cTn id="176" dur="500" fill="hold"/>
                                        <p:tgtEl>
                                          <p:spTgt spid="36"/>
                                        </p:tgtEl>
                                        <p:attrNameLst>
                                          <p:attrName>fillcolor</p:attrName>
                                        </p:attrNameLst>
                                      </p:cBhvr>
                                      <p:to>
                                        <a:srgbClr val="33CC33"/>
                                      </p:to>
                                    </p:animClr>
                                    <p:set>
                                      <p:cBhvr>
                                        <p:cTn id="177" dur="500" fill="hold"/>
                                        <p:tgtEl>
                                          <p:spTgt spid="36"/>
                                        </p:tgtEl>
                                        <p:attrNameLst>
                                          <p:attrName>fill.type</p:attrName>
                                        </p:attrNameLst>
                                      </p:cBhvr>
                                      <p:to>
                                        <p:strVal val="solid"/>
                                      </p:to>
                                    </p:set>
                                    <p:set>
                                      <p:cBhvr>
                                        <p:cTn id="178" dur="500" fill="hold"/>
                                        <p:tgtEl>
                                          <p:spTgt spid="36"/>
                                        </p:tgtEl>
                                        <p:attrNameLst>
                                          <p:attrName>fill.on</p:attrName>
                                        </p:attrNameLst>
                                      </p:cBhvr>
                                      <p:to>
                                        <p:strVal val="true"/>
                                      </p:to>
                                    </p:set>
                                  </p:childTnLst>
                                </p:cTn>
                              </p:par>
                              <p:par>
                                <p:cTn id="179" presetID="1" presetClass="emph" presetSubtype="2" fill="hold" grpId="1" nodeType="withEffect">
                                  <p:stCondLst>
                                    <p:cond delay="0"/>
                                  </p:stCondLst>
                                  <p:childTnLst>
                                    <p:animClr clrSpc="rgb" dir="cw">
                                      <p:cBhvr>
                                        <p:cTn id="180" dur="500" fill="hold"/>
                                        <p:tgtEl>
                                          <p:spTgt spid="47"/>
                                        </p:tgtEl>
                                        <p:attrNameLst>
                                          <p:attrName>fillcolor</p:attrName>
                                        </p:attrNameLst>
                                      </p:cBhvr>
                                      <p:to>
                                        <a:srgbClr val="3399FF"/>
                                      </p:to>
                                    </p:animClr>
                                    <p:set>
                                      <p:cBhvr>
                                        <p:cTn id="181" dur="500" fill="hold"/>
                                        <p:tgtEl>
                                          <p:spTgt spid="47"/>
                                        </p:tgtEl>
                                        <p:attrNameLst>
                                          <p:attrName>fill.type</p:attrName>
                                        </p:attrNameLst>
                                      </p:cBhvr>
                                      <p:to>
                                        <p:strVal val="solid"/>
                                      </p:to>
                                    </p:set>
                                    <p:set>
                                      <p:cBhvr>
                                        <p:cTn id="182" dur="500" fill="hold"/>
                                        <p:tgtEl>
                                          <p:spTgt spid="47"/>
                                        </p:tgtEl>
                                        <p:attrNameLst>
                                          <p:attrName>fill.on</p:attrName>
                                        </p:attrNameLst>
                                      </p:cBhvr>
                                      <p:to>
                                        <p:strVal val="true"/>
                                      </p:to>
                                    </p:set>
                                  </p:childTnLst>
                                </p:cTn>
                              </p:par>
                              <p:par>
                                <p:cTn id="183" presetID="1" presetClass="emph" presetSubtype="2" fill="hold" grpId="1" nodeType="withEffect">
                                  <p:stCondLst>
                                    <p:cond delay="0"/>
                                  </p:stCondLst>
                                  <p:childTnLst>
                                    <p:animClr clrSpc="rgb" dir="cw">
                                      <p:cBhvr>
                                        <p:cTn id="184" dur="500" fill="hold"/>
                                        <p:tgtEl>
                                          <p:spTgt spid="48"/>
                                        </p:tgtEl>
                                        <p:attrNameLst>
                                          <p:attrName>fillcolor</p:attrName>
                                        </p:attrNameLst>
                                      </p:cBhvr>
                                      <p:to>
                                        <a:srgbClr val="3399FF"/>
                                      </p:to>
                                    </p:animClr>
                                    <p:set>
                                      <p:cBhvr>
                                        <p:cTn id="185" dur="500" fill="hold"/>
                                        <p:tgtEl>
                                          <p:spTgt spid="48"/>
                                        </p:tgtEl>
                                        <p:attrNameLst>
                                          <p:attrName>fill.type</p:attrName>
                                        </p:attrNameLst>
                                      </p:cBhvr>
                                      <p:to>
                                        <p:strVal val="solid"/>
                                      </p:to>
                                    </p:set>
                                    <p:set>
                                      <p:cBhvr>
                                        <p:cTn id="186" dur="500" fill="hold"/>
                                        <p:tgtEl>
                                          <p:spTgt spid="48"/>
                                        </p:tgtEl>
                                        <p:attrNameLst>
                                          <p:attrName>fill.on</p:attrName>
                                        </p:attrNameLst>
                                      </p:cBhvr>
                                      <p:to>
                                        <p:strVal val="true"/>
                                      </p:to>
                                    </p:set>
                                  </p:childTnLst>
                                </p:cTn>
                              </p:par>
                              <p:par>
                                <p:cTn id="187" presetID="1" presetClass="emph" presetSubtype="2" fill="hold" grpId="1" nodeType="withEffect">
                                  <p:stCondLst>
                                    <p:cond delay="0"/>
                                  </p:stCondLst>
                                  <p:childTnLst>
                                    <p:animClr clrSpc="rgb" dir="cw">
                                      <p:cBhvr>
                                        <p:cTn id="188" dur="500" fill="hold"/>
                                        <p:tgtEl>
                                          <p:spTgt spid="52"/>
                                        </p:tgtEl>
                                        <p:attrNameLst>
                                          <p:attrName>fillcolor</p:attrName>
                                        </p:attrNameLst>
                                      </p:cBhvr>
                                      <p:to>
                                        <a:srgbClr val="3399FF"/>
                                      </p:to>
                                    </p:animClr>
                                    <p:set>
                                      <p:cBhvr>
                                        <p:cTn id="189" dur="500" fill="hold"/>
                                        <p:tgtEl>
                                          <p:spTgt spid="52"/>
                                        </p:tgtEl>
                                        <p:attrNameLst>
                                          <p:attrName>fill.type</p:attrName>
                                        </p:attrNameLst>
                                      </p:cBhvr>
                                      <p:to>
                                        <p:strVal val="solid"/>
                                      </p:to>
                                    </p:set>
                                    <p:set>
                                      <p:cBhvr>
                                        <p:cTn id="190" dur="500" fill="hold"/>
                                        <p:tgtEl>
                                          <p:spTgt spid="52"/>
                                        </p:tgtEl>
                                        <p:attrNameLst>
                                          <p:attrName>fill.on</p:attrName>
                                        </p:attrNameLst>
                                      </p:cBhvr>
                                      <p:to>
                                        <p:strVal val="true"/>
                                      </p:to>
                                    </p:set>
                                  </p:childTnLst>
                                </p:cTn>
                              </p:par>
                              <p:par>
                                <p:cTn id="191" presetID="1" presetClass="emph" presetSubtype="2" fill="hold" grpId="1" nodeType="withEffect">
                                  <p:stCondLst>
                                    <p:cond delay="0"/>
                                  </p:stCondLst>
                                  <p:childTnLst>
                                    <p:animClr clrSpc="rgb" dir="cw">
                                      <p:cBhvr>
                                        <p:cTn id="192" dur="500" fill="hold"/>
                                        <p:tgtEl>
                                          <p:spTgt spid="53"/>
                                        </p:tgtEl>
                                        <p:attrNameLst>
                                          <p:attrName>fillcolor</p:attrName>
                                        </p:attrNameLst>
                                      </p:cBhvr>
                                      <p:to>
                                        <a:srgbClr val="3399FF"/>
                                      </p:to>
                                    </p:animClr>
                                    <p:set>
                                      <p:cBhvr>
                                        <p:cTn id="193" dur="500" fill="hold"/>
                                        <p:tgtEl>
                                          <p:spTgt spid="53"/>
                                        </p:tgtEl>
                                        <p:attrNameLst>
                                          <p:attrName>fill.type</p:attrName>
                                        </p:attrNameLst>
                                      </p:cBhvr>
                                      <p:to>
                                        <p:strVal val="solid"/>
                                      </p:to>
                                    </p:set>
                                    <p:set>
                                      <p:cBhvr>
                                        <p:cTn id="194" dur="500" fill="hold"/>
                                        <p:tgtEl>
                                          <p:spTgt spid="53"/>
                                        </p:tgtEl>
                                        <p:attrNameLst>
                                          <p:attrName>fill.on</p:attrName>
                                        </p:attrNameLst>
                                      </p:cBhvr>
                                      <p:to>
                                        <p:strVal val="true"/>
                                      </p:to>
                                    </p:set>
                                  </p:childTnLst>
                                </p:cTn>
                              </p:par>
                              <p:par>
                                <p:cTn id="195" presetID="1" presetClass="emph" presetSubtype="2" fill="hold" grpId="1" nodeType="withEffect">
                                  <p:stCondLst>
                                    <p:cond delay="0"/>
                                  </p:stCondLst>
                                  <p:childTnLst>
                                    <p:animClr clrSpc="rgb" dir="cw">
                                      <p:cBhvr>
                                        <p:cTn id="196" dur="500" fill="hold"/>
                                        <p:tgtEl>
                                          <p:spTgt spid="54"/>
                                        </p:tgtEl>
                                        <p:attrNameLst>
                                          <p:attrName>fillcolor</p:attrName>
                                        </p:attrNameLst>
                                      </p:cBhvr>
                                      <p:to>
                                        <a:srgbClr val="33CC33"/>
                                      </p:to>
                                    </p:animClr>
                                    <p:set>
                                      <p:cBhvr>
                                        <p:cTn id="197" dur="500" fill="hold"/>
                                        <p:tgtEl>
                                          <p:spTgt spid="54"/>
                                        </p:tgtEl>
                                        <p:attrNameLst>
                                          <p:attrName>fill.type</p:attrName>
                                        </p:attrNameLst>
                                      </p:cBhvr>
                                      <p:to>
                                        <p:strVal val="solid"/>
                                      </p:to>
                                    </p:set>
                                    <p:set>
                                      <p:cBhvr>
                                        <p:cTn id="198" dur="500" fill="hold"/>
                                        <p:tgtEl>
                                          <p:spTgt spid="54"/>
                                        </p:tgtEl>
                                        <p:attrNameLst>
                                          <p:attrName>fill.on</p:attrName>
                                        </p:attrNameLst>
                                      </p:cBhvr>
                                      <p:to>
                                        <p:strVal val="true"/>
                                      </p:to>
                                    </p:set>
                                  </p:childTnLst>
                                </p:cTn>
                              </p:par>
                              <p:par>
                                <p:cTn id="199" presetID="1" presetClass="emph" presetSubtype="2" fill="hold" grpId="1" nodeType="withEffect">
                                  <p:stCondLst>
                                    <p:cond delay="0"/>
                                  </p:stCondLst>
                                  <p:childTnLst>
                                    <p:animClr clrSpc="rgb" dir="cw">
                                      <p:cBhvr>
                                        <p:cTn id="200" dur="500" fill="hold"/>
                                        <p:tgtEl>
                                          <p:spTgt spid="55"/>
                                        </p:tgtEl>
                                        <p:attrNameLst>
                                          <p:attrName>fillcolor</p:attrName>
                                        </p:attrNameLst>
                                      </p:cBhvr>
                                      <p:to>
                                        <a:srgbClr val="3399FF"/>
                                      </p:to>
                                    </p:animClr>
                                    <p:set>
                                      <p:cBhvr>
                                        <p:cTn id="201" dur="500" fill="hold"/>
                                        <p:tgtEl>
                                          <p:spTgt spid="55"/>
                                        </p:tgtEl>
                                        <p:attrNameLst>
                                          <p:attrName>fill.type</p:attrName>
                                        </p:attrNameLst>
                                      </p:cBhvr>
                                      <p:to>
                                        <p:strVal val="solid"/>
                                      </p:to>
                                    </p:set>
                                    <p:set>
                                      <p:cBhvr>
                                        <p:cTn id="202" dur="500" fill="hold"/>
                                        <p:tgtEl>
                                          <p:spTgt spid="55"/>
                                        </p:tgtEl>
                                        <p:attrNameLst>
                                          <p:attrName>fill.on</p:attrName>
                                        </p:attrNameLst>
                                      </p:cBhvr>
                                      <p:to>
                                        <p:strVal val="true"/>
                                      </p:to>
                                    </p:set>
                                  </p:childTnLst>
                                </p:cTn>
                              </p:par>
                            </p:childTnLst>
                          </p:cTn>
                        </p:par>
                      </p:childTnLst>
                    </p:cTn>
                  </p:par>
                </p:childTnLst>
              </p:cTn>
              <p:nextCondLst>
                <p:cond evt="onClick" delay="0">
                  <p:tgtEl>
                    <p:spTgt spid="46"/>
                  </p:tgtEl>
                </p:cond>
              </p:nextCondLst>
            </p:seq>
          </p:childTnLst>
        </p:cTn>
      </p:par>
    </p:tnLst>
    <p:bldLst>
      <p:bldP spid="16" grpId="0" animBg="1"/>
      <p:bldP spid="16" grpId="1" animBg="1"/>
      <p:bldP spid="19" grpId="0" animBg="1"/>
      <p:bldP spid="19" grpId="1" animBg="1"/>
      <p:bldP spid="20" grpId="0" animBg="1"/>
      <p:bldP spid="20" grpId="1" animBg="1"/>
      <p:bldP spid="21" grpId="0" animBg="1"/>
      <p:bldP spid="21" grpId="1" animBg="1"/>
      <p:bldP spid="22" grpId="0" animBg="1"/>
      <p:bldP spid="22" grpId="1" animBg="1"/>
      <p:bldP spid="25" grpId="0" animBg="1"/>
      <p:bldP spid="25" grpId="1" animBg="1"/>
      <p:bldP spid="26" grpId="0" animBg="1"/>
      <p:bldP spid="26" grpId="1" animBg="1"/>
      <p:bldP spid="27" grpId="0" animBg="1"/>
      <p:bldP spid="27" grpId="1" animBg="1"/>
      <p:bldP spid="28" grpId="0" animBg="1"/>
      <p:bldP spid="28" grpId="1" animBg="1"/>
      <p:bldP spid="31" grpId="0" animBg="1"/>
      <p:bldP spid="31" grpId="1" animBg="1"/>
      <p:bldP spid="32" grpId="0" animBg="1"/>
      <p:bldP spid="32" grpId="1" animBg="1"/>
      <p:bldP spid="33" grpId="0" animBg="1"/>
      <p:bldP spid="33" grpId="1" animBg="1"/>
      <p:bldP spid="34" grpId="0" animBg="1"/>
      <p:bldP spid="34" grpId="1" animBg="1"/>
      <p:bldP spid="37" grpId="0" animBg="1"/>
      <p:bldP spid="37" grpId="1" animBg="1"/>
      <p:bldP spid="38" grpId="0" animBg="1"/>
      <p:bldP spid="38" grpId="1" animBg="1"/>
      <p:bldP spid="39" grpId="0" animBg="1"/>
      <p:bldP spid="39" grpId="1" animBg="1"/>
      <p:bldP spid="35" grpId="0" animBg="1"/>
      <p:bldP spid="35" grpId="1" animBg="1"/>
      <p:bldP spid="36" grpId="0" animBg="1"/>
      <p:bldP spid="36" grpId="1" animBg="1"/>
      <p:bldP spid="47" grpId="0" animBg="1"/>
      <p:bldP spid="47" grpId="1" animBg="1"/>
      <p:bldP spid="48" grpId="0" animBg="1"/>
      <p:bldP spid="48" grpId="1" animBg="1"/>
      <p:bldP spid="52" grpId="0" animBg="1"/>
      <p:bldP spid="52" grpId="1" animBg="1"/>
      <p:bldP spid="53" grpId="0" animBg="1"/>
      <p:bldP spid="53" grpId="1" animBg="1"/>
      <p:bldP spid="54" grpId="0" animBg="1"/>
      <p:bldP spid="54" grpId="1" animBg="1"/>
      <p:bldP spid="55" grpId="0" animBg="1"/>
      <p:bldP spid="55" grpId="1"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ZoneTexte 39"/>
          <p:cNvSpPr txBox="1">
            <a:spLocks noChangeArrowheads="1"/>
          </p:cNvSpPr>
          <p:nvPr/>
        </p:nvSpPr>
        <p:spPr bwMode="auto">
          <a:xfrm>
            <a:off x="0" y="0"/>
            <a:ext cx="14630400" cy="8170863"/>
          </a:xfrm>
          <a:prstGeom prst="rect">
            <a:avLst/>
          </a:prstGeom>
          <a:noFill/>
          <a:ln w="9525">
            <a:noFill/>
            <a:miter lim="800000"/>
            <a:headEnd/>
            <a:tailEnd/>
          </a:ln>
        </p:spPr>
        <p:txBody>
          <a:bodyPr>
            <a:spAutoFit/>
          </a:bodyPr>
          <a:lstStyle/>
          <a:p>
            <a:r>
              <a:rPr lang="fr-FR" dirty="0">
                <a:solidFill>
                  <a:schemeClr val="bg1"/>
                </a:solidFill>
              </a:rPr>
              <a:t>Il tenta alors de se rappeler quelques principes de base du manuel du parfait enquêteur :</a:t>
            </a:r>
          </a:p>
          <a:p>
            <a:r>
              <a:rPr lang="fr-FR" dirty="0">
                <a:solidFill>
                  <a:schemeClr val="bg1"/>
                </a:solidFill>
              </a:rPr>
              <a:t>un suspect doit bénéficier de la présomption d’innocence et ce, même s’il a une « sale gueule ». On cherche un coupable, mais pas n'importe                               !</a:t>
            </a:r>
          </a:p>
          <a:p>
            <a:pPr>
              <a:buFont typeface="Arial" charset="0"/>
              <a:buChar char="•"/>
            </a:pPr>
            <a:r>
              <a:rPr lang="fr-FR" dirty="0">
                <a:solidFill>
                  <a:schemeClr val="bg1"/>
                </a:solidFill>
              </a:rPr>
              <a:t> un enquêteur doit être</a:t>
            </a:r>
          </a:p>
          <a:p>
            <a:pPr>
              <a:buFont typeface="Arial" charset="0"/>
              <a:buChar char="•"/>
            </a:pPr>
            <a:r>
              <a:rPr lang="fr-FR" dirty="0">
                <a:solidFill>
                  <a:schemeClr val="bg1"/>
                </a:solidFill>
              </a:rPr>
              <a:t> l’intuition est un outil puissant mais qui ne suffit pas. </a:t>
            </a:r>
          </a:p>
          <a:p>
            <a:pPr>
              <a:buFont typeface="Arial" charset="0"/>
              <a:buChar char="•"/>
            </a:pPr>
            <a:r>
              <a:rPr lang="fr-FR" dirty="0">
                <a:solidFill>
                  <a:schemeClr val="bg1"/>
                </a:solidFill>
              </a:rPr>
              <a:t> dans le cas de crime dont le </a:t>
            </a:r>
            <a:r>
              <a:rPr lang="fr-FR" b="1" dirty="0">
                <a:solidFill>
                  <a:schemeClr val="bg1"/>
                </a:solidFill>
              </a:rPr>
              <a:t>caractère</a:t>
            </a:r>
            <a:r>
              <a:rPr lang="fr-FR" dirty="0">
                <a:solidFill>
                  <a:schemeClr val="bg1"/>
                </a:solidFill>
              </a:rPr>
              <a:t> est particulier, il est nécessaire de faire un effort de </a:t>
            </a:r>
            <a:r>
              <a:rPr lang="fr-FR" b="1" dirty="0">
                <a:solidFill>
                  <a:schemeClr val="bg1"/>
                </a:solidFill>
              </a:rPr>
              <a:t>synthèse</a:t>
            </a:r>
            <a:r>
              <a:rPr lang="fr-FR" dirty="0">
                <a:solidFill>
                  <a:schemeClr val="bg1"/>
                </a:solidFill>
              </a:rPr>
              <a:t>! En premier lieu, il ne faut pas </a:t>
            </a:r>
            <a:r>
              <a:rPr lang="fr-FR" b="1" dirty="0">
                <a:solidFill>
                  <a:schemeClr val="bg1"/>
                </a:solidFill>
              </a:rPr>
              <a:t>considérer</a:t>
            </a:r>
            <a:r>
              <a:rPr lang="fr-FR" dirty="0">
                <a:solidFill>
                  <a:schemeClr val="bg1"/>
                </a:solidFill>
              </a:rPr>
              <a:t> ce meurtre comme une </a:t>
            </a:r>
            <a:r>
              <a:rPr lang="fr-FR" b="1" dirty="0">
                <a:solidFill>
                  <a:schemeClr val="bg1"/>
                </a:solidFill>
              </a:rPr>
              <a:t>exception</a:t>
            </a:r>
            <a:r>
              <a:rPr lang="fr-FR" dirty="0">
                <a:solidFill>
                  <a:schemeClr val="bg1"/>
                </a:solidFill>
              </a:rPr>
              <a:t> à la règle mais au contraire, il convient de rechercher des                                  avec d’autres affaires.</a:t>
            </a:r>
          </a:p>
          <a:p>
            <a:pPr>
              <a:buFont typeface="Arial" charset="0"/>
              <a:buChar char="•"/>
            </a:pPr>
            <a:r>
              <a:rPr lang="fr-FR" dirty="0">
                <a:solidFill>
                  <a:schemeClr val="bg1"/>
                </a:solidFill>
              </a:rPr>
              <a:t>Il faut être cohérent, cibler le mobile, comprendre les relations de cause à effet et analyser tous les indices, toutes les corrélations.</a:t>
            </a:r>
          </a:p>
          <a:p>
            <a:pPr>
              <a:buFont typeface="Arial" charset="0"/>
              <a:buChar char="•"/>
            </a:pPr>
            <a:r>
              <a:rPr lang="fr-FR" dirty="0">
                <a:solidFill>
                  <a:schemeClr val="bg1"/>
                </a:solidFill>
              </a:rPr>
              <a:t> Enfin, il faut se demander si on a bien pris en compte toutes les                            .</a:t>
            </a:r>
          </a:p>
          <a:p>
            <a:r>
              <a:rPr lang="fr-FR" dirty="0">
                <a:solidFill>
                  <a:schemeClr val="bg1"/>
                </a:solidFill>
              </a:rPr>
              <a:t> </a:t>
            </a:r>
          </a:p>
          <a:p>
            <a:r>
              <a:rPr lang="fr-FR" dirty="0">
                <a:solidFill>
                  <a:schemeClr val="bg1"/>
                </a:solidFill>
              </a:rPr>
              <a:t>Au moment où il énonçait cette dernière phrase, son visage s’illumina, il eut l’intime </a:t>
            </a:r>
            <a:r>
              <a:rPr lang="fr-FR" b="1" dirty="0">
                <a:solidFill>
                  <a:schemeClr val="bg1"/>
                </a:solidFill>
              </a:rPr>
              <a:t>conviction</a:t>
            </a:r>
            <a:r>
              <a:rPr lang="fr-FR" dirty="0">
                <a:solidFill>
                  <a:schemeClr val="bg1"/>
                </a:solidFill>
              </a:rPr>
              <a:t> que la chance venait de tourner. Il venait de se rappeler qu’il n’avait pas </a:t>
            </a:r>
            <a:r>
              <a:rPr lang="fr-FR" b="1" dirty="0">
                <a:solidFill>
                  <a:schemeClr val="bg1"/>
                </a:solidFill>
              </a:rPr>
              <a:t>envisagé</a:t>
            </a:r>
            <a:r>
              <a:rPr lang="fr-FR" dirty="0">
                <a:solidFill>
                  <a:schemeClr val="bg1"/>
                </a:solidFill>
              </a:rPr>
              <a:t> toutes les </a:t>
            </a:r>
            <a:r>
              <a:rPr lang="fr-FR" b="1" dirty="0">
                <a:solidFill>
                  <a:schemeClr val="bg1"/>
                </a:solidFill>
              </a:rPr>
              <a:t>éventualités. </a:t>
            </a:r>
            <a:r>
              <a:rPr lang="fr-FR" dirty="0">
                <a:solidFill>
                  <a:schemeClr val="bg1"/>
                </a:solidFill>
              </a:rPr>
              <a:t>Il avait négligé l’                              des témoins du meurtre. </a:t>
            </a:r>
          </a:p>
          <a:p>
            <a:r>
              <a:rPr lang="fr-FR" dirty="0">
                <a:solidFill>
                  <a:schemeClr val="bg1"/>
                </a:solidFill>
              </a:rPr>
              <a:t> </a:t>
            </a:r>
          </a:p>
          <a:p>
            <a:r>
              <a:rPr lang="fr-FR" dirty="0">
                <a:solidFill>
                  <a:schemeClr val="bg1"/>
                </a:solidFill>
              </a:rPr>
              <a:t>Il partit à toute vitesse direction le laboratoire de la police                             , fouiller dans les entrailles du téléphone de Jonas.</a:t>
            </a:r>
          </a:p>
          <a:p>
            <a:r>
              <a:rPr lang="fr-FR" dirty="0">
                <a:solidFill>
                  <a:schemeClr val="bg1"/>
                </a:solidFill>
              </a:rPr>
              <a:t> </a:t>
            </a:r>
          </a:p>
          <a:p>
            <a:r>
              <a:rPr lang="fr-FR" dirty="0" smtClean="0">
                <a:solidFill>
                  <a:srgbClr val="D60093"/>
                </a:solidFill>
              </a:rPr>
              <a:t>A la lumière des exercices que tu as faits, imagine la suite de l’histoire et écris-la dans </a:t>
            </a:r>
            <a:r>
              <a:rPr lang="fr-FR" smtClean="0">
                <a:solidFill>
                  <a:srgbClr val="D60093"/>
                </a:solidFill>
              </a:rPr>
              <a:t>ton livret.</a:t>
            </a:r>
            <a:endParaRPr lang="fr-FR" dirty="0" smtClean="0">
              <a:solidFill>
                <a:srgbClr val="D60093"/>
              </a:solidFill>
            </a:endParaRPr>
          </a:p>
          <a:p>
            <a:endParaRPr lang="fr-FR" dirty="0">
              <a:solidFill>
                <a:schemeClr val="bg1"/>
              </a:solidFill>
            </a:endParaRPr>
          </a:p>
        </p:txBody>
      </p:sp>
      <p:sp>
        <p:nvSpPr>
          <p:cNvPr id="16" name="Rectangle à coins arrondis 15"/>
          <p:cNvSpPr/>
          <p:nvPr/>
        </p:nvSpPr>
        <p:spPr>
          <a:xfrm>
            <a:off x="2195513" y="5400675"/>
            <a:ext cx="2339975" cy="358775"/>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hipotèse</a:t>
            </a:r>
            <a:endParaRPr lang="fr-FR" sz="2300" b="1" dirty="0">
              <a:solidFill>
                <a:schemeClr val="bg1"/>
              </a:solidFill>
            </a:endParaRPr>
          </a:p>
        </p:txBody>
      </p:sp>
      <p:sp>
        <p:nvSpPr>
          <p:cNvPr id="19" name="Rectangle à coins arrondis 18"/>
          <p:cNvSpPr/>
          <p:nvPr/>
        </p:nvSpPr>
        <p:spPr>
          <a:xfrm>
            <a:off x="2195513" y="5400675"/>
            <a:ext cx="2339975" cy="358775"/>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a:solidFill>
                  <a:schemeClr val="bg1"/>
                </a:solidFill>
              </a:rPr>
              <a:t>hypothèse</a:t>
            </a:r>
          </a:p>
        </p:txBody>
      </p:sp>
      <p:sp>
        <p:nvSpPr>
          <p:cNvPr id="20" name="Rectangle à coins arrondis 19"/>
          <p:cNvSpPr/>
          <p:nvPr/>
        </p:nvSpPr>
        <p:spPr>
          <a:xfrm>
            <a:off x="2195513" y="5400675"/>
            <a:ext cx="2339975" cy="358775"/>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hypothèze</a:t>
            </a:r>
            <a:endParaRPr lang="fr-FR" sz="2300" b="1" dirty="0">
              <a:solidFill>
                <a:schemeClr val="bg1"/>
              </a:solidFill>
            </a:endParaRPr>
          </a:p>
        </p:txBody>
      </p:sp>
      <p:sp>
        <p:nvSpPr>
          <p:cNvPr id="21" name="Rectangle à coins arrondis 20"/>
          <p:cNvSpPr/>
          <p:nvPr/>
        </p:nvSpPr>
        <p:spPr>
          <a:xfrm>
            <a:off x="2195513" y="5400675"/>
            <a:ext cx="2339975" cy="358775"/>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hypotèse</a:t>
            </a:r>
            <a:endParaRPr lang="fr-FR" sz="2300" b="1" dirty="0">
              <a:solidFill>
                <a:schemeClr val="bg1"/>
              </a:solidFill>
            </a:endParaRPr>
          </a:p>
        </p:txBody>
      </p:sp>
      <p:sp>
        <p:nvSpPr>
          <p:cNvPr id="22" name="Rectangle à coins arrondis 21"/>
          <p:cNvSpPr/>
          <p:nvPr/>
        </p:nvSpPr>
        <p:spPr>
          <a:xfrm>
            <a:off x="6119813" y="828675"/>
            <a:ext cx="2339975" cy="358775"/>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lequelle</a:t>
            </a:r>
            <a:endParaRPr lang="fr-FR" sz="2300" b="1" dirty="0">
              <a:solidFill>
                <a:schemeClr val="bg1"/>
              </a:solidFill>
            </a:endParaRPr>
          </a:p>
        </p:txBody>
      </p:sp>
      <p:sp>
        <p:nvSpPr>
          <p:cNvPr id="25" name="Rectangle à coins arrondis 24"/>
          <p:cNvSpPr/>
          <p:nvPr/>
        </p:nvSpPr>
        <p:spPr>
          <a:xfrm>
            <a:off x="6119813" y="828675"/>
            <a:ext cx="2339975" cy="358775"/>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a:solidFill>
                  <a:schemeClr val="bg1"/>
                </a:solidFill>
              </a:rPr>
              <a:t>le quelle</a:t>
            </a:r>
          </a:p>
        </p:txBody>
      </p:sp>
      <p:sp>
        <p:nvSpPr>
          <p:cNvPr id="26" name="Rectangle à coins arrondis 25"/>
          <p:cNvSpPr/>
          <p:nvPr/>
        </p:nvSpPr>
        <p:spPr>
          <a:xfrm>
            <a:off x="6119813" y="828675"/>
            <a:ext cx="2339975" cy="358775"/>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a:solidFill>
                  <a:schemeClr val="bg1"/>
                </a:solidFill>
              </a:rPr>
              <a:t>lequel</a:t>
            </a:r>
          </a:p>
        </p:txBody>
      </p:sp>
      <p:sp>
        <p:nvSpPr>
          <p:cNvPr id="27" name="Rectangle à coins arrondis 26"/>
          <p:cNvSpPr/>
          <p:nvPr/>
        </p:nvSpPr>
        <p:spPr>
          <a:xfrm>
            <a:off x="6119813" y="828675"/>
            <a:ext cx="2339975" cy="358775"/>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a:solidFill>
                  <a:schemeClr val="bg1"/>
                </a:solidFill>
              </a:rPr>
              <a:t>le quel</a:t>
            </a:r>
          </a:p>
        </p:txBody>
      </p:sp>
      <p:sp>
        <p:nvSpPr>
          <p:cNvPr id="28" name="Rectangle à coins arrondis 27"/>
          <p:cNvSpPr/>
          <p:nvPr/>
        </p:nvSpPr>
        <p:spPr>
          <a:xfrm>
            <a:off x="3527425" y="1152525"/>
            <a:ext cx="2339975" cy="358775"/>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a:solidFill>
                  <a:schemeClr val="bg1"/>
                </a:solidFill>
              </a:rPr>
              <a:t>impartial</a:t>
            </a:r>
          </a:p>
        </p:txBody>
      </p:sp>
      <p:sp>
        <p:nvSpPr>
          <p:cNvPr id="31" name="Rectangle à coins arrondis 30"/>
          <p:cNvSpPr/>
          <p:nvPr/>
        </p:nvSpPr>
        <p:spPr>
          <a:xfrm>
            <a:off x="3527425" y="1152525"/>
            <a:ext cx="2339975" cy="358775"/>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imparsial</a:t>
            </a:r>
            <a:endParaRPr lang="fr-FR" sz="2300" b="1" dirty="0">
              <a:solidFill>
                <a:schemeClr val="bg1"/>
              </a:solidFill>
            </a:endParaRPr>
          </a:p>
        </p:txBody>
      </p:sp>
      <p:sp>
        <p:nvSpPr>
          <p:cNvPr id="32" name="Rectangle à coins arrondis 31"/>
          <p:cNvSpPr/>
          <p:nvPr/>
        </p:nvSpPr>
        <p:spPr>
          <a:xfrm>
            <a:off x="3527425" y="1152525"/>
            <a:ext cx="2339975" cy="358775"/>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a:solidFill>
                  <a:schemeClr val="bg1"/>
                </a:solidFill>
              </a:rPr>
              <a:t>un partial</a:t>
            </a:r>
          </a:p>
        </p:txBody>
      </p:sp>
      <p:sp>
        <p:nvSpPr>
          <p:cNvPr id="33" name="Rectangle à coins arrondis 32"/>
          <p:cNvSpPr/>
          <p:nvPr/>
        </p:nvSpPr>
        <p:spPr>
          <a:xfrm>
            <a:off x="3527425" y="1152525"/>
            <a:ext cx="2339975" cy="358775"/>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imparcial</a:t>
            </a:r>
            <a:endParaRPr lang="fr-FR" sz="2300" b="1" dirty="0">
              <a:solidFill>
                <a:schemeClr val="bg1"/>
              </a:solidFill>
            </a:endParaRPr>
          </a:p>
        </p:txBody>
      </p:sp>
      <p:sp>
        <p:nvSpPr>
          <p:cNvPr id="34" name="Rectangle à coins arrondis 33"/>
          <p:cNvSpPr/>
          <p:nvPr/>
        </p:nvSpPr>
        <p:spPr>
          <a:xfrm>
            <a:off x="8099425" y="2700338"/>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annalogies</a:t>
            </a:r>
            <a:endParaRPr lang="fr-FR" sz="2300" b="1" dirty="0">
              <a:solidFill>
                <a:schemeClr val="bg1"/>
              </a:solidFill>
            </a:endParaRPr>
          </a:p>
        </p:txBody>
      </p:sp>
      <p:sp>
        <p:nvSpPr>
          <p:cNvPr id="37" name="Rectangle à coins arrondis 36"/>
          <p:cNvSpPr/>
          <p:nvPr/>
        </p:nvSpPr>
        <p:spPr>
          <a:xfrm>
            <a:off x="8099425" y="2700338"/>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a:solidFill>
                  <a:schemeClr val="bg1"/>
                </a:solidFill>
              </a:rPr>
              <a:t>analogies</a:t>
            </a:r>
          </a:p>
        </p:txBody>
      </p:sp>
      <p:sp>
        <p:nvSpPr>
          <p:cNvPr id="38" name="Rectangle à coins arrondis 37"/>
          <p:cNvSpPr/>
          <p:nvPr/>
        </p:nvSpPr>
        <p:spPr>
          <a:xfrm>
            <a:off x="8099425" y="2700338"/>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annalogits</a:t>
            </a:r>
            <a:endParaRPr lang="fr-FR" sz="2300" b="1" dirty="0">
              <a:solidFill>
                <a:schemeClr val="bg1"/>
              </a:solidFill>
            </a:endParaRPr>
          </a:p>
        </p:txBody>
      </p:sp>
      <p:sp>
        <p:nvSpPr>
          <p:cNvPr id="39" name="Rectangle à coins arrondis 38"/>
          <p:cNvSpPr/>
          <p:nvPr/>
        </p:nvSpPr>
        <p:spPr>
          <a:xfrm>
            <a:off x="8099425" y="2700338"/>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analogits</a:t>
            </a:r>
            <a:endParaRPr lang="fr-FR" sz="2300" b="1" dirty="0">
              <a:solidFill>
                <a:schemeClr val="bg1"/>
              </a:solidFill>
            </a:endParaRPr>
          </a:p>
        </p:txBody>
      </p:sp>
      <p:sp>
        <p:nvSpPr>
          <p:cNvPr id="46" name="Rectangle à coins arrondis 45">
            <a:hlinkClick r:id="" action="ppaction://noaction">
              <a:snd r:embed="rId2" name="camera.wav"/>
            </a:hlinkClick>
          </p:cNvPr>
          <p:cNvSpPr/>
          <p:nvPr/>
        </p:nvSpPr>
        <p:spPr>
          <a:xfrm>
            <a:off x="6629400" y="7772400"/>
            <a:ext cx="2519363" cy="45720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Vérifier</a:t>
            </a:r>
          </a:p>
        </p:txBody>
      </p:sp>
      <p:sp>
        <p:nvSpPr>
          <p:cNvPr id="42" name="Rectangle à coins arrondis 41">
            <a:hlinkClick r:id="" action="ppaction://noaction">
              <a:snd r:embed="rId3" name="click.wav"/>
            </a:hlinkClick>
          </p:cNvPr>
          <p:cNvSpPr/>
          <p:nvPr/>
        </p:nvSpPr>
        <p:spPr>
          <a:xfrm>
            <a:off x="2195513" y="5400675"/>
            <a:ext cx="2339975" cy="358775"/>
          </a:xfrm>
          <a:prstGeom prst="roundRect">
            <a:avLst/>
          </a:prstGeom>
          <a:solidFill>
            <a:srgbClr val="FF3300">
              <a:alpha val="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r">
              <a:defRPr/>
            </a:pPr>
            <a:endParaRPr lang="fr-FR" b="1" dirty="0">
              <a:solidFill>
                <a:schemeClr val="bg1"/>
              </a:solidFill>
            </a:endParaRPr>
          </a:p>
        </p:txBody>
      </p:sp>
      <p:sp>
        <p:nvSpPr>
          <p:cNvPr id="43" name="Rectangle à coins arrondis 42">
            <a:hlinkClick r:id="" action="ppaction://noaction">
              <a:snd r:embed="rId3" name="click.wav"/>
            </a:hlinkClick>
          </p:cNvPr>
          <p:cNvSpPr/>
          <p:nvPr/>
        </p:nvSpPr>
        <p:spPr>
          <a:xfrm>
            <a:off x="6119813" y="828675"/>
            <a:ext cx="2339975" cy="358775"/>
          </a:xfrm>
          <a:prstGeom prst="roundRect">
            <a:avLst/>
          </a:prstGeom>
          <a:solidFill>
            <a:srgbClr val="FF3300">
              <a:alpha val="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r">
              <a:defRPr/>
            </a:pPr>
            <a:endParaRPr lang="fr-FR" b="1" dirty="0">
              <a:solidFill>
                <a:schemeClr val="bg1"/>
              </a:solidFill>
            </a:endParaRPr>
          </a:p>
        </p:txBody>
      </p:sp>
      <p:sp>
        <p:nvSpPr>
          <p:cNvPr id="44" name="Rectangle à coins arrondis 43">
            <a:hlinkClick r:id="" action="ppaction://noaction">
              <a:snd r:embed="rId3" name="click.wav"/>
            </a:hlinkClick>
          </p:cNvPr>
          <p:cNvSpPr/>
          <p:nvPr/>
        </p:nvSpPr>
        <p:spPr>
          <a:xfrm>
            <a:off x="3527425" y="1152525"/>
            <a:ext cx="2339975" cy="358775"/>
          </a:xfrm>
          <a:prstGeom prst="roundRect">
            <a:avLst/>
          </a:prstGeom>
          <a:solidFill>
            <a:srgbClr val="FF3300">
              <a:alpha val="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r">
              <a:defRPr/>
            </a:pPr>
            <a:endParaRPr lang="fr-FR" b="1" dirty="0">
              <a:solidFill>
                <a:schemeClr val="bg1"/>
              </a:solidFill>
            </a:endParaRPr>
          </a:p>
        </p:txBody>
      </p:sp>
      <p:sp>
        <p:nvSpPr>
          <p:cNvPr id="45" name="Rectangle à coins arrondis 44">
            <a:hlinkClick r:id="" action="ppaction://noaction">
              <a:snd r:embed="rId3" name="click.wav"/>
            </a:hlinkClick>
          </p:cNvPr>
          <p:cNvSpPr/>
          <p:nvPr/>
        </p:nvSpPr>
        <p:spPr>
          <a:xfrm>
            <a:off x="8099425" y="2700338"/>
            <a:ext cx="2339975" cy="360362"/>
          </a:xfrm>
          <a:prstGeom prst="roundRect">
            <a:avLst/>
          </a:prstGeom>
          <a:solidFill>
            <a:srgbClr val="FF3300">
              <a:alpha val="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r">
              <a:defRPr/>
            </a:pPr>
            <a:endParaRPr lang="fr-FR" b="1" dirty="0">
              <a:solidFill>
                <a:schemeClr val="bg1"/>
              </a:solidFill>
            </a:endParaRPr>
          </a:p>
        </p:txBody>
      </p:sp>
      <p:sp>
        <p:nvSpPr>
          <p:cNvPr id="49" name="Rectangle à coins arrondis 48">
            <a:hlinkClick r:id="" action="ppaction://hlinkshowjump?jump=nextslide">
              <a:snd r:embed="rId2" name="camera.wav"/>
            </a:hlinkClick>
          </p:cNvPr>
          <p:cNvSpPr/>
          <p:nvPr/>
        </p:nvSpPr>
        <p:spPr>
          <a:xfrm>
            <a:off x="9448800" y="7772400"/>
            <a:ext cx="2519363" cy="457200"/>
          </a:xfrm>
          <a:prstGeom prst="roundRect">
            <a:avLst/>
          </a:prstGeom>
          <a:gradFill flip="none" rotWithShape="1">
            <a:gsLst>
              <a:gs pos="0">
                <a:srgbClr val="00F400">
                  <a:shade val="30000"/>
                  <a:satMod val="115000"/>
                </a:srgbClr>
              </a:gs>
              <a:gs pos="50000">
                <a:srgbClr val="00F400">
                  <a:shade val="67500"/>
                  <a:satMod val="115000"/>
                </a:srgbClr>
              </a:gs>
              <a:gs pos="100000">
                <a:srgbClr val="00F40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Suite</a:t>
            </a:r>
          </a:p>
        </p:txBody>
      </p:sp>
      <p:sp>
        <p:nvSpPr>
          <p:cNvPr id="50" name="Rectangle à coins arrondis 49">
            <a:hlinkClick r:id="" action="ppaction://hlinkshowjump?jump=endshow">
              <a:snd r:embed="rId2" name="camera.wav"/>
            </a:hlinkClick>
          </p:cNvPr>
          <p:cNvSpPr/>
          <p:nvPr/>
        </p:nvSpPr>
        <p:spPr>
          <a:xfrm>
            <a:off x="12111038" y="7772400"/>
            <a:ext cx="2519362" cy="457200"/>
          </a:xfrm>
          <a:prstGeom prst="roundRect">
            <a:avLst/>
          </a:prstGeom>
          <a:gradFill flip="none" rotWithShape="1">
            <a:gsLst>
              <a:gs pos="0">
                <a:srgbClr val="FF6600"/>
              </a:gs>
              <a:gs pos="50000">
                <a:srgbClr val="FF6600"/>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Abandon</a:t>
            </a:r>
          </a:p>
        </p:txBody>
      </p:sp>
      <p:sp>
        <p:nvSpPr>
          <p:cNvPr id="35" name="Rectangle à coins arrondis 34"/>
          <p:cNvSpPr/>
          <p:nvPr/>
        </p:nvSpPr>
        <p:spPr>
          <a:xfrm>
            <a:off x="9288463" y="3887788"/>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a:solidFill>
                  <a:schemeClr val="bg1"/>
                </a:solidFill>
              </a:rPr>
              <a:t>alternatives</a:t>
            </a:r>
          </a:p>
        </p:txBody>
      </p:sp>
      <p:sp>
        <p:nvSpPr>
          <p:cNvPr id="36" name="Rectangle à coins arrondis 35"/>
          <p:cNvSpPr/>
          <p:nvPr/>
        </p:nvSpPr>
        <p:spPr>
          <a:xfrm>
            <a:off x="9288463" y="3887788"/>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alternattives</a:t>
            </a:r>
            <a:endParaRPr lang="fr-FR" sz="2300" b="1" dirty="0">
              <a:solidFill>
                <a:schemeClr val="bg1"/>
              </a:solidFill>
            </a:endParaRPr>
          </a:p>
        </p:txBody>
      </p:sp>
      <p:sp>
        <p:nvSpPr>
          <p:cNvPr id="47" name="Rectangle à coins arrondis 46"/>
          <p:cNvSpPr/>
          <p:nvPr/>
        </p:nvSpPr>
        <p:spPr>
          <a:xfrm>
            <a:off x="9288463" y="3887788"/>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alleternatives</a:t>
            </a:r>
            <a:endParaRPr lang="fr-FR" sz="2300" b="1" dirty="0">
              <a:solidFill>
                <a:schemeClr val="bg1"/>
              </a:solidFill>
            </a:endParaRPr>
          </a:p>
        </p:txBody>
      </p:sp>
      <p:sp>
        <p:nvSpPr>
          <p:cNvPr id="48" name="Rectangle à coins arrondis 47"/>
          <p:cNvSpPr/>
          <p:nvPr/>
        </p:nvSpPr>
        <p:spPr>
          <a:xfrm>
            <a:off x="9288463" y="3887788"/>
            <a:ext cx="2339975" cy="360362"/>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halternatives</a:t>
            </a:r>
            <a:endParaRPr lang="fr-FR" sz="2300" b="1" dirty="0">
              <a:solidFill>
                <a:schemeClr val="bg1"/>
              </a:solidFill>
            </a:endParaRPr>
          </a:p>
        </p:txBody>
      </p:sp>
      <p:sp>
        <p:nvSpPr>
          <p:cNvPr id="51" name="Rectangle à coins arrondis 50">
            <a:hlinkClick r:id="" action="ppaction://noaction">
              <a:snd r:embed="rId3" name="click.wav"/>
            </a:hlinkClick>
          </p:cNvPr>
          <p:cNvSpPr/>
          <p:nvPr/>
        </p:nvSpPr>
        <p:spPr>
          <a:xfrm>
            <a:off x="9288463" y="3886200"/>
            <a:ext cx="2339975" cy="360363"/>
          </a:xfrm>
          <a:prstGeom prst="roundRect">
            <a:avLst/>
          </a:prstGeom>
          <a:solidFill>
            <a:srgbClr val="FF3300">
              <a:alpha val="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r">
              <a:defRPr/>
            </a:pPr>
            <a:endParaRPr lang="fr-FR" b="1" dirty="0">
              <a:solidFill>
                <a:schemeClr val="bg1"/>
              </a:solidFill>
            </a:endParaRPr>
          </a:p>
        </p:txBody>
      </p:sp>
      <p:sp>
        <p:nvSpPr>
          <p:cNvPr id="52" name="Rectangle à coins arrondis 51"/>
          <p:cNvSpPr/>
          <p:nvPr/>
        </p:nvSpPr>
        <p:spPr>
          <a:xfrm>
            <a:off x="8207375" y="6191250"/>
            <a:ext cx="2339975" cy="360363"/>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a:solidFill>
                  <a:schemeClr val="bg1"/>
                </a:solidFill>
              </a:rPr>
              <a:t>judiciaire</a:t>
            </a:r>
          </a:p>
        </p:txBody>
      </p:sp>
      <p:sp>
        <p:nvSpPr>
          <p:cNvPr id="53" name="Rectangle à coins arrondis 52"/>
          <p:cNvSpPr/>
          <p:nvPr/>
        </p:nvSpPr>
        <p:spPr>
          <a:xfrm>
            <a:off x="8207375" y="6191250"/>
            <a:ext cx="2339975" cy="360363"/>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juditière</a:t>
            </a:r>
            <a:endParaRPr lang="fr-FR" sz="2300" b="1" dirty="0">
              <a:solidFill>
                <a:schemeClr val="bg1"/>
              </a:solidFill>
            </a:endParaRPr>
          </a:p>
        </p:txBody>
      </p:sp>
      <p:sp>
        <p:nvSpPr>
          <p:cNvPr id="54" name="Rectangle à coins arrondis 53"/>
          <p:cNvSpPr/>
          <p:nvPr/>
        </p:nvSpPr>
        <p:spPr>
          <a:xfrm>
            <a:off x="8207375" y="6191250"/>
            <a:ext cx="2339975" cy="360363"/>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juditiaire</a:t>
            </a:r>
            <a:endParaRPr lang="fr-FR" sz="2300" b="1" dirty="0">
              <a:solidFill>
                <a:schemeClr val="bg1"/>
              </a:solidFill>
            </a:endParaRPr>
          </a:p>
        </p:txBody>
      </p:sp>
      <p:sp>
        <p:nvSpPr>
          <p:cNvPr id="55" name="Rectangle à coins arrondis 54"/>
          <p:cNvSpPr/>
          <p:nvPr/>
        </p:nvSpPr>
        <p:spPr>
          <a:xfrm>
            <a:off x="8207375" y="6191250"/>
            <a:ext cx="2339975" cy="360363"/>
          </a:xfrm>
          <a:prstGeom prst="roundRect">
            <a:avLst/>
          </a:prstGeom>
          <a:gradFill>
            <a:gsLst>
              <a:gs pos="0">
                <a:srgbClr val="FF0000"/>
              </a:gs>
              <a:gs pos="86000">
                <a:srgbClr val="C00000"/>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b="1" dirty="0" err="1">
                <a:solidFill>
                  <a:schemeClr val="bg1"/>
                </a:solidFill>
              </a:rPr>
              <a:t>judicière</a:t>
            </a:r>
            <a:endParaRPr lang="fr-FR" sz="2300" b="1" dirty="0">
              <a:solidFill>
                <a:schemeClr val="bg1"/>
              </a:solidFill>
            </a:endParaRPr>
          </a:p>
        </p:txBody>
      </p:sp>
      <p:sp>
        <p:nvSpPr>
          <p:cNvPr id="56" name="Rectangle à coins arrondis 55">
            <a:hlinkClick r:id="" action="ppaction://noaction">
              <a:snd r:embed="rId3" name="click.wav"/>
            </a:hlinkClick>
          </p:cNvPr>
          <p:cNvSpPr/>
          <p:nvPr/>
        </p:nvSpPr>
        <p:spPr>
          <a:xfrm>
            <a:off x="8207375" y="6191250"/>
            <a:ext cx="2339975" cy="360363"/>
          </a:xfrm>
          <a:prstGeom prst="roundRect">
            <a:avLst/>
          </a:prstGeom>
          <a:solidFill>
            <a:srgbClr val="FF3300">
              <a:alpha val="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r">
              <a:defRPr/>
            </a:pPr>
            <a:endParaRPr lang="fr-FR" b="1" dirty="0">
              <a:solidFill>
                <a:schemeClr val="bg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seq concurrent="1" nextAc="seek">
              <p:cTn id="19" restart="whenNotActive" fill="hold" evtFilter="cancelBubble" nodeType="interactiveSeq">
                <p:stCondLst>
                  <p:cond evt="onClick" delay="0">
                    <p:tgtEl>
                      <p:spTgt spid="43"/>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43"/>
                  </p:tgtEl>
                </p:cond>
              </p:nextCondLst>
            </p:seq>
            <p:seq concurrent="1" nextAc="seek">
              <p:cTn id="36" restart="whenNotActive" fill="hold" evtFilter="cancelBubble" nodeType="interactiveSeq">
                <p:stCondLst>
                  <p:cond evt="onClick" delay="0">
                    <p:tgtEl>
                      <p:spTgt spid="44"/>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44"/>
                  </p:tgtEl>
                </p:cond>
              </p:nextCondLst>
            </p:seq>
            <p:seq concurrent="1" nextAc="seek">
              <p:cTn id="53" restart="whenNotActive" fill="hold" evtFilter="cancelBubble" nodeType="interactiveSeq">
                <p:stCondLst>
                  <p:cond evt="onClick" delay="0">
                    <p:tgtEl>
                      <p:spTgt spid="45"/>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8"/>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45"/>
                  </p:tgtEl>
                </p:cond>
              </p:nextCondLst>
            </p:seq>
            <p:seq concurrent="1" nextAc="seek">
              <p:cTn id="70" restart="whenNotActive" fill="hold" evtFilter="cancelBubble" nodeType="interactiveSeq">
                <p:stCondLst>
                  <p:cond evt="onClick" delay="0">
                    <p:tgtEl>
                      <p:spTgt spid="51"/>
                    </p:tgtEl>
                  </p:cond>
                </p:stCondLst>
                <p:endSync evt="end" delay="0">
                  <p:rtn val="all"/>
                </p:endSync>
                <p:childTnLst>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51"/>
                  </p:tgtEl>
                </p:cond>
              </p:nextCondLst>
            </p:seq>
            <p:seq concurrent="1" nextAc="seek">
              <p:cTn id="87" restart="whenNotActive" fill="hold" evtFilter="cancelBubble" nodeType="interactiveSeq">
                <p:stCondLst>
                  <p:cond evt="onClick" delay="0">
                    <p:tgtEl>
                      <p:spTgt spid="56"/>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52"/>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53"/>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54"/>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55"/>
                                        </p:tgtEl>
                                        <p:attrNameLst>
                                          <p:attrName>style.visibility</p:attrName>
                                        </p:attrNameLst>
                                      </p:cBhvr>
                                      <p:to>
                                        <p:strVal val="visible"/>
                                      </p:to>
                                    </p:set>
                                  </p:childTnLst>
                                </p:cTn>
                              </p:par>
                            </p:childTnLst>
                          </p:cTn>
                        </p:par>
                      </p:childTnLst>
                    </p:cTn>
                  </p:par>
                </p:childTnLst>
              </p:cTn>
              <p:nextCondLst>
                <p:cond evt="onClick" delay="0">
                  <p:tgtEl>
                    <p:spTgt spid="56"/>
                  </p:tgtEl>
                </p:cond>
              </p:nextCondLst>
            </p:seq>
            <p:seq concurrent="1" nextAc="seek">
              <p:cTn id="104" restart="whenNotActive" fill="hold" evtFilter="cancelBubble" nodeType="interactiveSeq">
                <p:stCondLst>
                  <p:cond evt="onClick" delay="0">
                    <p:tgtEl>
                      <p:spTgt spid="46"/>
                    </p:tgtEl>
                  </p:cond>
                </p:stCondLst>
                <p:endSync evt="end" delay="0">
                  <p:rtn val="all"/>
                </p:endSync>
                <p:childTnLst>
                  <p:par>
                    <p:cTn id="105" fill="hold">
                      <p:stCondLst>
                        <p:cond delay="0"/>
                      </p:stCondLst>
                      <p:childTnLst>
                        <p:par>
                          <p:cTn id="106" fill="hold">
                            <p:stCondLst>
                              <p:cond delay="0"/>
                            </p:stCondLst>
                            <p:childTnLst>
                              <p:par>
                                <p:cTn id="107" presetID="1" presetClass="emph" presetSubtype="2" fill="hold" grpId="1" nodeType="withEffect">
                                  <p:stCondLst>
                                    <p:cond delay="0"/>
                                  </p:stCondLst>
                                  <p:childTnLst>
                                    <p:animClr clrSpc="rgb" dir="cw">
                                      <p:cBhvr>
                                        <p:cTn id="108" dur="500" fill="hold"/>
                                        <p:tgtEl>
                                          <p:spTgt spid="16"/>
                                        </p:tgtEl>
                                        <p:attrNameLst>
                                          <p:attrName>fillcolor</p:attrName>
                                        </p:attrNameLst>
                                      </p:cBhvr>
                                      <p:to>
                                        <a:srgbClr val="3399FF"/>
                                      </p:to>
                                    </p:animClr>
                                    <p:set>
                                      <p:cBhvr>
                                        <p:cTn id="109" dur="500" fill="hold"/>
                                        <p:tgtEl>
                                          <p:spTgt spid="16"/>
                                        </p:tgtEl>
                                        <p:attrNameLst>
                                          <p:attrName>fill.type</p:attrName>
                                        </p:attrNameLst>
                                      </p:cBhvr>
                                      <p:to>
                                        <p:strVal val="solid"/>
                                      </p:to>
                                    </p:set>
                                    <p:set>
                                      <p:cBhvr>
                                        <p:cTn id="110" dur="500" fill="hold"/>
                                        <p:tgtEl>
                                          <p:spTgt spid="16"/>
                                        </p:tgtEl>
                                        <p:attrNameLst>
                                          <p:attrName>fill.on</p:attrName>
                                        </p:attrNameLst>
                                      </p:cBhvr>
                                      <p:to>
                                        <p:strVal val="true"/>
                                      </p:to>
                                    </p:set>
                                  </p:childTnLst>
                                </p:cTn>
                              </p:par>
                              <p:par>
                                <p:cTn id="111" presetID="1" presetClass="emph" presetSubtype="2" fill="hold" grpId="1" nodeType="withEffect">
                                  <p:stCondLst>
                                    <p:cond delay="0"/>
                                  </p:stCondLst>
                                  <p:childTnLst>
                                    <p:animClr clrSpc="rgb" dir="cw">
                                      <p:cBhvr>
                                        <p:cTn id="112" dur="500" fill="hold"/>
                                        <p:tgtEl>
                                          <p:spTgt spid="19"/>
                                        </p:tgtEl>
                                        <p:attrNameLst>
                                          <p:attrName>fillcolor</p:attrName>
                                        </p:attrNameLst>
                                      </p:cBhvr>
                                      <p:to>
                                        <a:srgbClr val="33CC33"/>
                                      </p:to>
                                    </p:animClr>
                                    <p:set>
                                      <p:cBhvr>
                                        <p:cTn id="113" dur="500" fill="hold"/>
                                        <p:tgtEl>
                                          <p:spTgt spid="19"/>
                                        </p:tgtEl>
                                        <p:attrNameLst>
                                          <p:attrName>fill.type</p:attrName>
                                        </p:attrNameLst>
                                      </p:cBhvr>
                                      <p:to>
                                        <p:strVal val="solid"/>
                                      </p:to>
                                    </p:set>
                                    <p:set>
                                      <p:cBhvr>
                                        <p:cTn id="114" dur="500" fill="hold"/>
                                        <p:tgtEl>
                                          <p:spTgt spid="19"/>
                                        </p:tgtEl>
                                        <p:attrNameLst>
                                          <p:attrName>fill.on</p:attrName>
                                        </p:attrNameLst>
                                      </p:cBhvr>
                                      <p:to>
                                        <p:strVal val="true"/>
                                      </p:to>
                                    </p:set>
                                  </p:childTnLst>
                                </p:cTn>
                              </p:par>
                              <p:par>
                                <p:cTn id="115" presetID="1" presetClass="emph" presetSubtype="2" fill="hold" grpId="1" nodeType="withEffect">
                                  <p:stCondLst>
                                    <p:cond delay="0"/>
                                  </p:stCondLst>
                                  <p:childTnLst>
                                    <p:animClr clrSpc="rgb" dir="cw">
                                      <p:cBhvr>
                                        <p:cTn id="116" dur="500" fill="hold"/>
                                        <p:tgtEl>
                                          <p:spTgt spid="20"/>
                                        </p:tgtEl>
                                        <p:attrNameLst>
                                          <p:attrName>fillcolor</p:attrName>
                                        </p:attrNameLst>
                                      </p:cBhvr>
                                      <p:to>
                                        <a:srgbClr val="3399FF"/>
                                      </p:to>
                                    </p:animClr>
                                    <p:set>
                                      <p:cBhvr>
                                        <p:cTn id="117" dur="500" fill="hold"/>
                                        <p:tgtEl>
                                          <p:spTgt spid="20"/>
                                        </p:tgtEl>
                                        <p:attrNameLst>
                                          <p:attrName>fill.type</p:attrName>
                                        </p:attrNameLst>
                                      </p:cBhvr>
                                      <p:to>
                                        <p:strVal val="solid"/>
                                      </p:to>
                                    </p:set>
                                    <p:set>
                                      <p:cBhvr>
                                        <p:cTn id="118" dur="500" fill="hold"/>
                                        <p:tgtEl>
                                          <p:spTgt spid="20"/>
                                        </p:tgtEl>
                                        <p:attrNameLst>
                                          <p:attrName>fill.on</p:attrName>
                                        </p:attrNameLst>
                                      </p:cBhvr>
                                      <p:to>
                                        <p:strVal val="true"/>
                                      </p:to>
                                    </p:set>
                                  </p:childTnLst>
                                </p:cTn>
                              </p:par>
                              <p:par>
                                <p:cTn id="119" presetID="1" presetClass="emph" presetSubtype="2" fill="hold" grpId="1" nodeType="withEffect">
                                  <p:stCondLst>
                                    <p:cond delay="0"/>
                                  </p:stCondLst>
                                  <p:childTnLst>
                                    <p:animClr clrSpc="rgb" dir="cw">
                                      <p:cBhvr>
                                        <p:cTn id="120" dur="500" fill="hold"/>
                                        <p:tgtEl>
                                          <p:spTgt spid="21"/>
                                        </p:tgtEl>
                                        <p:attrNameLst>
                                          <p:attrName>fillcolor</p:attrName>
                                        </p:attrNameLst>
                                      </p:cBhvr>
                                      <p:to>
                                        <a:srgbClr val="3399FF"/>
                                      </p:to>
                                    </p:animClr>
                                    <p:set>
                                      <p:cBhvr>
                                        <p:cTn id="121" dur="500" fill="hold"/>
                                        <p:tgtEl>
                                          <p:spTgt spid="21"/>
                                        </p:tgtEl>
                                        <p:attrNameLst>
                                          <p:attrName>fill.type</p:attrName>
                                        </p:attrNameLst>
                                      </p:cBhvr>
                                      <p:to>
                                        <p:strVal val="solid"/>
                                      </p:to>
                                    </p:set>
                                    <p:set>
                                      <p:cBhvr>
                                        <p:cTn id="122" dur="500" fill="hold"/>
                                        <p:tgtEl>
                                          <p:spTgt spid="21"/>
                                        </p:tgtEl>
                                        <p:attrNameLst>
                                          <p:attrName>fill.on</p:attrName>
                                        </p:attrNameLst>
                                      </p:cBhvr>
                                      <p:to>
                                        <p:strVal val="true"/>
                                      </p:to>
                                    </p:set>
                                  </p:childTnLst>
                                </p:cTn>
                              </p:par>
                              <p:par>
                                <p:cTn id="123" presetID="1" presetClass="emph" presetSubtype="2" fill="hold" grpId="1" nodeType="withEffect">
                                  <p:stCondLst>
                                    <p:cond delay="0"/>
                                  </p:stCondLst>
                                  <p:childTnLst>
                                    <p:animClr clrSpc="rgb" dir="cw">
                                      <p:cBhvr>
                                        <p:cTn id="124" dur="500" fill="hold"/>
                                        <p:tgtEl>
                                          <p:spTgt spid="22"/>
                                        </p:tgtEl>
                                        <p:attrNameLst>
                                          <p:attrName>fillcolor</p:attrName>
                                        </p:attrNameLst>
                                      </p:cBhvr>
                                      <p:to>
                                        <a:srgbClr val="3399FF"/>
                                      </p:to>
                                    </p:animClr>
                                    <p:set>
                                      <p:cBhvr>
                                        <p:cTn id="125" dur="500" fill="hold"/>
                                        <p:tgtEl>
                                          <p:spTgt spid="22"/>
                                        </p:tgtEl>
                                        <p:attrNameLst>
                                          <p:attrName>fill.type</p:attrName>
                                        </p:attrNameLst>
                                      </p:cBhvr>
                                      <p:to>
                                        <p:strVal val="solid"/>
                                      </p:to>
                                    </p:set>
                                    <p:set>
                                      <p:cBhvr>
                                        <p:cTn id="126" dur="500" fill="hold"/>
                                        <p:tgtEl>
                                          <p:spTgt spid="22"/>
                                        </p:tgtEl>
                                        <p:attrNameLst>
                                          <p:attrName>fill.on</p:attrName>
                                        </p:attrNameLst>
                                      </p:cBhvr>
                                      <p:to>
                                        <p:strVal val="true"/>
                                      </p:to>
                                    </p:set>
                                  </p:childTnLst>
                                </p:cTn>
                              </p:par>
                              <p:par>
                                <p:cTn id="127" presetID="1" presetClass="emph" presetSubtype="2" fill="hold" grpId="1" nodeType="withEffect">
                                  <p:stCondLst>
                                    <p:cond delay="0"/>
                                  </p:stCondLst>
                                  <p:childTnLst>
                                    <p:animClr clrSpc="rgb" dir="cw">
                                      <p:cBhvr>
                                        <p:cTn id="128" dur="500" fill="hold"/>
                                        <p:tgtEl>
                                          <p:spTgt spid="25"/>
                                        </p:tgtEl>
                                        <p:attrNameLst>
                                          <p:attrName>fillcolor</p:attrName>
                                        </p:attrNameLst>
                                      </p:cBhvr>
                                      <p:to>
                                        <a:srgbClr val="3399FF"/>
                                      </p:to>
                                    </p:animClr>
                                    <p:set>
                                      <p:cBhvr>
                                        <p:cTn id="129" dur="500" fill="hold"/>
                                        <p:tgtEl>
                                          <p:spTgt spid="25"/>
                                        </p:tgtEl>
                                        <p:attrNameLst>
                                          <p:attrName>fill.type</p:attrName>
                                        </p:attrNameLst>
                                      </p:cBhvr>
                                      <p:to>
                                        <p:strVal val="solid"/>
                                      </p:to>
                                    </p:set>
                                    <p:set>
                                      <p:cBhvr>
                                        <p:cTn id="130" dur="500" fill="hold"/>
                                        <p:tgtEl>
                                          <p:spTgt spid="25"/>
                                        </p:tgtEl>
                                        <p:attrNameLst>
                                          <p:attrName>fill.on</p:attrName>
                                        </p:attrNameLst>
                                      </p:cBhvr>
                                      <p:to>
                                        <p:strVal val="true"/>
                                      </p:to>
                                    </p:set>
                                  </p:childTnLst>
                                </p:cTn>
                              </p:par>
                              <p:par>
                                <p:cTn id="131" presetID="1" presetClass="emph" presetSubtype="2" fill="hold" grpId="1" nodeType="withEffect">
                                  <p:stCondLst>
                                    <p:cond delay="0"/>
                                  </p:stCondLst>
                                  <p:childTnLst>
                                    <p:animClr clrSpc="rgb" dir="cw">
                                      <p:cBhvr>
                                        <p:cTn id="132" dur="500" fill="hold"/>
                                        <p:tgtEl>
                                          <p:spTgt spid="26"/>
                                        </p:tgtEl>
                                        <p:attrNameLst>
                                          <p:attrName>fillcolor</p:attrName>
                                        </p:attrNameLst>
                                      </p:cBhvr>
                                      <p:to>
                                        <a:srgbClr val="33CC33"/>
                                      </p:to>
                                    </p:animClr>
                                    <p:set>
                                      <p:cBhvr>
                                        <p:cTn id="133" dur="500" fill="hold"/>
                                        <p:tgtEl>
                                          <p:spTgt spid="26"/>
                                        </p:tgtEl>
                                        <p:attrNameLst>
                                          <p:attrName>fill.type</p:attrName>
                                        </p:attrNameLst>
                                      </p:cBhvr>
                                      <p:to>
                                        <p:strVal val="solid"/>
                                      </p:to>
                                    </p:set>
                                    <p:set>
                                      <p:cBhvr>
                                        <p:cTn id="134" dur="500" fill="hold"/>
                                        <p:tgtEl>
                                          <p:spTgt spid="26"/>
                                        </p:tgtEl>
                                        <p:attrNameLst>
                                          <p:attrName>fill.on</p:attrName>
                                        </p:attrNameLst>
                                      </p:cBhvr>
                                      <p:to>
                                        <p:strVal val="true"/>
                                      </p:to>
                                    </p:set>
                                  </p:childTnLst>
                                </p:cTn>
                              </p:par>
                              <p:par>
                                <p:cTn id="135" presetID="1" presetClass="emph" presetSubtype="2" fill="hold" grpId="1" nodeType="withEffect">
                                  <p:stCondLst>
                                    <p:cond delay="0"/>
                                  </p:stCondLst>
                                  <p:childTnLst>
                                    <p:animClr clrSpc="rgb" dir="cw">
                                      <p:cBhvr>
                                        <p:cTn id="136" dur="500" fill="hold"/>
                                        <p:tgtEl>
                                          <p:spTgt spid="27"/>
                                        </p:tgtEl>
                                        <p:attrNameLst>
                                          <p:attrName>fillcolor</p:attrName>
                                        </p:attrNameLst>
                                      </p:cBhvr>
                                      <p:to>
                                        <a:srgbClr val="3399FF"/>
                                      </p:to>
                                    </p:animClr>
                                    <p:set>
                                      <p:cBhvr>
                                        <p:cTn id="137" dur="500" fill="hold"/>
                                        <p:tgtEl>
                                          <p:spTgt spid="27"/>
                                        </p:tgtEl>
                                        <p:attrNameLst>
                                          <p:attrName>fill.type</p:attrName>
                                        </p:attrNameLst>
                                      </p:cBhvr>
                                      <p:to>
                                        <p:strVal val="solid"/>
                                      </p:to>
                                    </p:set>
                                    <p:set>
                                      <p:cBhvr>
                                        <p:cTn id="138" dur="500" fill="hold"/>
                                        <p:tgtEl>
                                          <p:spTgt spid="27"/>
                                        </p:tgtEl>
                                        <p:attrNameLst>
                                          <p:attrName>fill.on</p:attrName>
                                        </p:attrNameLst>
                                      </p:cBhvr>
                                      <p:to>
                                        <p:strVal val="true"/>
                                      </p:to>
                                    </p:set>
                                  </p:childTnLst>
                                </p:cTn>
                              </p:par>
                              <p:par>
                                <p:cTn id="139" presetID="1" presetClass="emph" presetSubtype="2" fill="hold" grpId="1" nodeType="withEffect">
                                  <p:stCondLst>
                                    <p:cond delay="0"/>
                                  </p:stCondLst>
                                  <p:childTnLst>
                                    <p:animClr clrSpc="rgb" dir="cw">
                                      <p:cBhvr>
                                        <p:cTn id="140" dur="500" fill="hold"/>
                                        <p:tgtEl>
                                          <p:spTgt spid="28"/>
                                        </p:tgtEl>
                                        <p:attrNameLst>
                                          <p:attrName>fillcolor</p:attrName>
                                        </p:attrNameLst>
                                      </p:cBhvr>
                                      <p:to>
                                        <a:srgbClr val="33CC33"/>
                                      </p:to>
                                    </p:animClr>
                                    <p:set>
                                      <p:cBhvr>
                                        <p:cTn id="141" dur="500" fill="hold"/>
                                        <p:tgtEl>
                                          <p:spTgt spid="28"/>
                                        </p:tgtEl>
                                        <p:attrNameLst>
                                          <p:attrName>fill.type</p:attrName>
                                        </p:attrNameLst>
                                      </p:cBhvr>
                                      <p:to>
                                        <p:strVal val="solid"/>
                                      </p:to>
                                    </p:set>
                                    <p:set>
                                      <p:cBhvr>
                                        <p:cTn id="142" dur="500" fill="hold"/>
                                        <p:tgtEl>
                                          <p:spTgt spid="28"/>
                                        </p:tgtEl>
                                        <p:attrNameLst>
                                          <p:attrName>fill.on</p:attrName>
                                        </p:attrNameLst>
                                      </p:cBhvr>
                                      <p:to>
                                        <p:strVal val="true"/>
                                      </p:to>
                                    </p:set>
                                  </p:childTnLst>
                                </p:cTn>
                              </p:par>
                              <p:par>
                                <p:cTn id="143" presetID="1" presetClass="emph" presetSubtype="2" fill="hold" grpId="1" nodeType="withEffect">
                                  <p:stCondLst>
                                    <p:cond delay="0"/>
                                  </p:stCondLst>
                                  <p:childTnLst>
                                    <p:animClr clrSpc="rgb" dir="cw">
                                      <p:cBhvr>
                                        <p:cTn id="144" dur="500" fill="hold"/>
                                        <p:tgtEl>
                                          <p:spTgt spid="31"/>
                                        </p:tgtEl>
                                        <p:attrNameLst>
                                          <p:attrName>fillcolor</p:attrName>
                                        </p:attrNameLst>
                                      </p:cBhvr>
                                      <p:to>
                                        <a:srgbClr val="3399FF"/>
                                      </p:to>
                                    </p:animClr>
                                    <p:set>
                                      <p:cBhvr>
                                        <p:cTn id="145" dur="500" fill="hold"/>
                                        <p:tgtEl>
                                          <p:spTgt spid="31"/>
                                        </p:tgtEl>
                                        <p:attrNameLst>
                                          <p:attrName>fill.type</p:attrName>
                                        </p:attrNameLst>
                                      </p:cBhvr>
                                      <p:to>
                                        <p:strVal val="solid"/>
                                      </p:to>
                                    </p:set>
                                    <p:set>
                                      <p:cBhvr>
                                        <p:cTn id="146" dur="500" fill="hold"/>
                                        <p:tgtEl>
                                          <p:spTgt spid="31"/>
                                        </p:tgtEl>
                                        <p:attrNameLst>
                                          <p:attrName>fill.on</p:attrName>
                                        </p:attrNameLst>
                                      </p:cBhvr>
                                      <p:to>
                                        <p:strVal val="true"/>
                                      </p:to>
                                    </p:set>
                                  </p:childTnLst>
                                </p:cTn>
                              </p:par>
                              <p:par>
                                <p:cTn id="147" presetID="1" presetClass="emph" presetSubtype="2" fill="hold" grpId="1" nodeType="withEffect">
                                  <p:stCondLst>
                                    <p:cond delay="0"/>
                                  </p:stCondLst>
                                  <p:childTnLst>
                                    <p:animClr clrSpc="rgb" dir="cw">
                                      <p:cBhvr>
                                        <p:cTn id="148" dur="500" fill="hold"/>
                                        <p:tgtEl>
                                          <p:spTgt spid="32"/>
                                        </p:tgtEl>
                                        <p:attrNameLst>
                                          <p:attrName>fillcolor</p:attrName>
                                        </p:attrNameLst>
                                      </p:cBhvr>
                                      <p:to>
                                        <a:srgbClr val="3399FF"/>
                                      </p:to>
                                    </p:animClr>
                                    <p:set>
                                      <p:cBhvr>
                                        <p:cTn id="149" dur="500" fill="hold"/>
                                        <p:tgtEl>
                                          <p:spTgt spid="32"/>
                                        </p:tgtEl>
                                        <p:attrNameLst>
                                          <p:attrName>fill.type</p:attrName>
                                        </p:attrNameLst>
                                      </p:cBhvr>
                                      <p:to>
                                        <p:strVal val="solid"/>
                                      </p:to>
                                    </p:set>
                                    <p:set>
                                      <p:cBhvr>
                                        <p:cTn id="150" dur="500" fill="hold"/>
                                        <p:tgtEl>
                                          <p:spTgt spid="32"/>
                                        </p:tgtEl>
                                        <p:attrNameLst>
                                          <p:attrName>fill.on</p:attrName>
                                        </p:attrNameLst>
                                      </p:cBhvr>
                                      <p:to>
                                        <p:strVal val="true"/>
                                      </p:to>
                                    </p:set>
                                  </p:childTnLst>
                                </p:cTn>
                              </p:par>
                              <p:par>
                                <p:cTn id="151" presetID="1" presetClass="emph" presetSubtype="2" fill="hold" grpId="1" nodeType="withEffect">
                                  <p:stCondLst>
                                    <p:cond delay="0"/>
                                  </p:stCondLst>
                                  <p:childTnLst>
                                    <p:animClr clrSpc="rgb" dir="cw">
                                      <p:cBhvr>
                                        <p:cTn id="152" dur="500" fill="hold"/>
                                        <p:tgtEl>
                                          <p:spTgt spid="33"/>
                                        </p:tgtEl>
                                        <p:attrNameLst>
                                          <p:attrName>fillcolor</p:attrName>
                                        </p:attrNameLst>
                                      </p:cBhvr>
                                      <p:to>
                                        <a:srgbClr val="3399FF"/>
                                      </p:to>
                                    </p:animClr>
                                    <p:set>
                                      <p:cBhvr>
                                        <p:cTn id="153" dur="500" fill="hold"/>
                                        <p:tgtEl>
                                          <p:spTgt spid="33"/>
                                        </p:tgtEl>
                                        <p:attrNameLst>
                                          <p:attrName>fill.type</p:attrName>
                                        </p:attrNameLst>
                                      </p:cBhvr>
                                      <p:to>
                                        <p:strVal val="solid"/>
                                      </p:to>
                                    </p:set>
                                    <p:set>
                                      <p:cBhvr>
                                        <p:cTn id="154" dur="500" fill="hold"/>
                                        <p:tgtEl>
                                          <p:spTgt spid="33"/>
                                        </p:tgtEl>
                                        <p:attrNameLst>
                                          <p:attrName>fill.on</p:attrName>
                                        </p:attrNameLst>
                                      </p:cBhvr>
                                      <p:to>
                                        <p:strVal val="true"/>
                                      </p:to>
                                    </p:set>
                                  </p:childTnLst>
                                </p:cTn>
                              </p:par>
                              <p:par>
                                <p:cTn id="155" presetID="1" presetClass="emph" presetSubtype="2" fill="hold" grpId="1" nodeType="withEffect">
                                  <p:stCondLst>
                                    <p:cond delay="0"/>
                                  </p:stCondLst>
                                  <p:childTnLst>
                                    <p:animClr clrSpc="rgb" dir="cw">
                                      <p:cBhvr>
                                        <p:cTn id="156" dur="500" fill="hold"/>
                                        <p:tgtEl>
                                          <p:spTgt spid="34"/>
                                        </p:tgtEl>
                                        <p:attrNameLst>
                                          <p:attrName>fillcolor</p:attrName>
                                        </p:attrNameLst>
                                      </p:cBhvr>
                                      <p:to>
                                        <a:srgbClr val="3399FF"/>
                                      </p:to>
                                    </p:animClr>
                                    <p:set>
                                      <p:cBhvr>
                                        <p:cTn id="157" dur="500" fill="hold"/>
                                        <p:tgtEl>
                                          <p:spTgt spid="34"/>
                                        </p:tgtEl>
                                        <p:attrNameLst>
                                          <p:attrName>fill.type</p:attrName>
                                        </p:attrNameLst>
                                      </p:cBhvr>
                                      <p:to>
                                        <p:strVal val="solid"/>
                                      </p:to>
                                    </p:set>
                                    <p:set>
                                      <p:cBhvr>
                                        <p:cTn id="158" dur="500" fill="hold"/>
                                        <p:tgtEl>
                                          <p:spTgt spid="34"/>
                                        </p:tgtEl>
                                        <p:attrNameLst>
                                          <p:attrName>fill.on</p:attrName>
                                        </p:attrNameLst>
                                      </p:cBhvr>
                                      <p:to>
                                        <p:strVal val="true"/>
                                      </p:to>
                                    </p:set>
                                  </p:childTnLst>
                                </p:cTn>
                              </p:par>
                              <p:par>
                                <p:cTn id="159" presetID="1" presetClass="emph" presetSubtype="2" fill="hold" grpId="1" nodeType="withEffect">
                                  <p:stCondLst>
                                    <p:cond delay="0"/>
                                  </p:stCondLst>
                                  <p:childTnLst>
                                    <p:animClr clrSpc="rgb" dir="cw">
                                      <p:cBhvr>
                                        <p:cTn id="160" dur="500" fill="hold"/>
                                        <p:tgtEl>
                                          <p:spTgt spid="37"/>
                                        </p:tgtEl>
                                        <p:attrNameLst>
                                          <p:attrName>fillcolor</p:attrName>
                                        </p:attrNameLst>
                                      </p:cBhvr>
                                      <p:to>
                                        <a:srgbClr val="33CC33"/>
                                      </p:to>
                                    </p:animClr>
                                    <p:set>
                                      <p:cBhvr>
                                        <p:cTn id="161" dur="500" fill="hold"/>
                                        <p:tgtEl>
                                          <p:spTgt spid="37"/>
                                        </p:tgtEl>
                                        <p:attrNameLst>
                                          <p:attrName>fill.type</p:attrName>
                                        </p:attrNameLst>
                                      </p:cBhvr>
                                      <p:to>
                                        <p:strVal val="solid"/>
                                      </p:to>
                                    </p:set>
                                    <p:set>
                                      <p:cBhvr>
                                        <p:cTn id="162" dur="500" fill="hold"/>
                                        <p:tgtEl>
                                          <p:spTgt spid="37"/>
                                        </p:tgtEl>
                                        <p:attrNameLst>
                                          <p:attrName>fill.on</p:attrName>
                                        </p:attrNameLst>
                                      </p:cBhvr>
                                      <p:to>
                                        <p:strVal val="true"/>
                                      </p:to>
                                    </p:set>
                                  </p:childTnLst>
                                </p:cTn>
                              </p:par>
                              <p:par>
                                <p:cTn id="163" presetID="1" presetClass="emph" presetSubtype="2" fill="hold" grpId="1" nodeType="withEffect">
                                  <p:stCondLst>
                                    <p:cond delay="0"/>
                                  </p:stCondLst>
                                  <p:childTnLst>
                                    <p:animClr clrSpc="rgb" dir="cw">
                                      <p:cBhvr>
                                        <p:cTn id="164" dur="500" fill="hold"/>
                                        <p:tgtEl>
                                          <p:spTgt spid="38"/>
                                        </p:tgtEl>
                                        <p:attrNameLst>
                                          <p:attrName>fillcolor</p:attrName>
                                        </p:attrNameLst>
                                      </p:cBhvr>
                                      <p:to>
                                        <a:srgbClr val="3399FF"/>
                                      </p:to>
                                    </p:animClr>
                                    <p:set>
                                      <p:cBhvr>
                                        <p:cTn id="165" dur="500" fill="hold"/>
                                        <p:tgtEl>
                                          <p:spTgt spid="38"/>
                                        </p:tgtEl>
                                        <p:attrNameLst>
                                          <p:attrName>fill.type</p:attrName>
                                        </p:attrNameLst>
                                      </p:cBhvr>
                                      <p:to>
                                        <p:strVal val="solid"/>
                                      </p:to>
                                    </p:set>
                                    <p:set>
                                      <p:cBhvr>
                                        <p:cTn id="166" dur="500" fill="hold"/>
                                        <p:tgtEl>
                                          <p:spTgt spid="38"/>
                                        </p:tgtEl>
                                        <p:attrNameLst>
                                          <p:attrName>fill.on</p:attrName>
                                        </p:attrNameLst>
                                      </p:cBhvr>
                                      <p:to>
                                        <p:strVal val="true"/>
                                      </p:to>
                                    </p:set>
                                  </p:childTnLst>
                                </p:cTn>
                              </p:par>
                              <p:par>
                                <p:cTn id="167" presetID="1" presetClass="emph" presetSubtype="2" fill="hold" grpId="1" nodeType="withEffect">
                                  <p:stCondLst>
                                    <p:cond delay="0"/>
                                  </p:stCondLst>
                                  <p:childTnLst>
                                    <p:animClr clrSpc="rgb" dir="cw">
                                      <p:cBhvr>
                                        <p:cTn id="168" dur="500" fill="hold"/>
                                        <p:tgtEl>
                                          <p:spTgt spid="39"/>
                                        </p:tgtEl>
                                        <p:attrNameLst>
                                          <p:attrName>fillcolor</p:attrName>
                                        </p:attrNameLst>
                                      </p:cBhvr>
                                      <p:to>
                                        <a:srgbClr val="3399FF"/>
                                      </p:to>
                                    </p:animClr>
                                    <p:set>
                                      <p:cBhvr>
                                        <p:cTn id="169" dur="500" fill="hold"/>
                                        <p:tgtEl>
                                          <p:spTgt spid="39"/>
                                        </p:tgtEl>
                                        <p:attrNameLst>
                                          <p:attrName>fill.type</p:attrName>
                                        </p:attrNameLst>
                                      </p:cBhvr>
                                      <p:to>
                                        <p:strVal val="solid"/>
                                      </p:to>
                                    </p:set>
                                    <p:set>
                                      <p:cBhvr>
                                        <p:cTn id="170" dur="500" fill="hold"/>
                                        <p:tgtEl>
                                          <p:spTgt spid="39"/>
                                        </p:tgtEl>
                                        <p:attrNameLst>
                                          <p:attrName>fill.on</p:attrName>
                                        </p:attrNameLst>
                                      </p:cBhvr>
                                      <p:to>
                                        <p:strVal val="true"/>
                                      </p:to>
                                    </p:set>
                                  </p:childTnLst>
                                </p:cTn>
                              </p:par>
                              <p:par>
                                <p:cTn id="171" presetID="1" presetClass="emph" presetSubtype="2" fill="hold" grpId="1" nodeType="withEffect">
                                  <p:stCondLst>
                                    <p:cond delay="0"/>
                                  </p:stCondLst>
                                  <p:childTnLst>
                                    <p:animClr clrSpc="rgb" dir="cw">
                                      <p:cBhvr>
                                        <p:cTn id="172" dur="500" fill="hold"/>
                                        <p:tgtEl>
                                          <p:spTgt spid="35"/>
                                        </p:tgtEl>
                                        <p:attrNameLst>
                                          <p:attrName>fillcolor</p:attrName>
                                        </p:attrNameLst>
                                      </p:cBhvr>
                                      <p:to>
                                        <a:srgbClr val="33CC33"/>
                                      </p:to>
                                    </p:animClr>
                                    <p:set>
                                      <p:cBhvr>
                                        <p:cTn id="173" dur="500" fill="hold"/>
                                        <p:tgtEl>
                                          <p:spTgt spid="35"/>
                                        </p:tgtEl>
                                        <p:attrNameLst>
                                          <p:attrName>fill.type</p:attrName>
                                        </p:attrNameLst>
                                      </p:cBhvr>
                                      <p:to>
                                        <p:strVal val="solid"/>
                                      </p:to>
                                    </p:set>
                                    <p:set>
                                      <p:cBhvr>
                                        <p:cTn id="174" dur="500" fill="hold"/>
                                        <p:tgtEl>
                                          <p:spTgt spid="35"/>
                                        </p:tgtEl>
                                        <p:attrNameLst>
                                          <p:attrName>fill.on</p:attrName>
                                        </p:attrNameLst>
                                      </p:cBhvr>
                                      <p:to>
                                        <p:strVal val="true"/>
                                      </p:to>
                                    </p:set>
                                  </p:childTnLst>
                                </p:cTn>
                              </p:par>
                              <p:par>
                                <p:cTn id="175" presetID="1" presetClass="emph" presetSubtype="2" fill="hold" grpId="1" nodeType="withEffect">
                                  <p:stCondLst>
                                    <p:cond delay="0"/>
                                  </p:stCondLst>
                                  <p:childTnLst>
                                    <p:animClr clrSpc="rgb" dir="cw">
                                      <p:cBhvr>
                                        <p:cTn id="176" dur="500" fill="hold"/>
                                        <p:tgtEl>
                                          <p:spTgt spid="36"/>
                                        </p:tgtEl>
                                        <p:attrNameLst>
                                          <p:attrName>fillcolor</p:attrName>
                                        </p:attrNameLst>
                                      </p:cBhvr>
                                      <p:to>
                                        <a:srgbClr val="3399FF"/>
                                      </p:to>
                                    </p:animClr>
                                    <p:set>
                                      <p:cBhvr>
                                        <p:cTn id="177" dur="500" fill="hold"/>
                                        <p:tgtEl>
                                          <p:spTgt spid="36"/>
                                        </p:tgtEl>
                                        <p:attrNameLst>
                                          <p:attrName>fill.type</p:attrName>
                                        </p:attrNameLst>
                                      </p:cBhvr>
                                      <p:to>
                                        <p:strVal val="solid"/>
                                      </p:to>
                                    </p:set>
                                    <p:set>
                                      <p:cBhvr>
                                        <p:cTn id="178" dur="500" fill="hold"/>
                                        <p:tgtEl>
                                          <p:spTgt spid="36"/>
                                        </p:tgtEl>
                                        <p:attrNameLst>
                                          <p:attrName>fill.on</p:attrName>
                                        </p:attrNameLst>
                                      </p:cBhvr>
                                      <p:to>
                                        <p:strVal val="true"/>
                                      </p:to>
                                    </p:set>
                                  </p:childTnLst>
                                </p:cTn>
                              </p:par>
                              <p:par>
                                <p:cTn id="179" presetID="1" presetClass="emph" presetSubtype="2" fill="hold" grpId="1" nodeType="withEffect">
                                  <p:stCondLst>
                                    <p:cond delay="0"/>
                                  </p:stCondLst>
                                  <p:childTnLst>
                                    <p:animClr clrSpc="rgb" dir="cw">
                                      <p:cBhvr>
                                        <p:cTn id="180" dur="500" fill="hold"/>
                                        <p:tgtEl>
                                          <p:spTgt spid="47"/>
                                        </p:tgtEl>
                                        <p:attrNameLst>
                                          <p:attrName>fillcolor</p:attrName>
                                        </p:attrNameLst>
                                      </p:cBhvr>
                                      <p:to>
                                        <a:srgbClr val="3399FF"/>
                                      </p:to>
                                    </p:animClr>
                                    <p:set>
                                      <p:cBhvr>
                                        <p:cTn id="181" dur="500" fill="hold"/>
                                        <p:tgtEl>
                                          <p:spTgt spid="47"/>
                                        </p:tgtEl>
                                        <p:attrNameLst>
                                          <p:attrName>fill.type</p:attrName>
                                        </p:attrNameLst>
                                      </p:cBhvr>
                                      <p:to>
                                        <p:strVal val="solid"/>
                                      </p:to>
                                    </p:set>
                                    <p:set>
                                      <p:cBhvr>
                                        <p:cTn id="182" dur="500" fill="hold"/>
                                        <p:tgtEl>
                                          <p:spTgt spid="47"/>
                                        </p:tgtEl>
                                        <p:attrNameLst>
                                          <p:attrName>fill.on</p:attrName>
                                        </p:attrNameLst>
                                      </p:cBhvr>
                                      <p:to>
                                        <p:strVal val="true"/>
                                      </p:to>
                                    </p:set>
                                  </p:childTnLst>
                                </p:cTn>
                              </p:par>
                              <p:par>
                                <p:cTn id="183" presetID="1" presetClass="emph" presetSubtype="2" fill="hold" grpId="1" nodeType="withEffect">
                                  <p:stCondLst>
                                    <p:cond delay="0"/>
                                  </p:stCondLst>
                                  <p:childTnLst>
                                    <p:animClr clrSpc="rgb" dir="cw">
                                      <p:cBhvr>
                                        <p:cTn id="184" dur="500" fill="hold"/>
                                        <p:tgtEl>
                                          <p:spTgt spid="48"/>
                                        </p:tgtEl>
                                        <p:attrNameLst>
                                          <p:attrName>fillcolor</p:attrName>
                                        </p:attrNameLst>
                                      </p:cBhvr>
                                      <p:to>
                                        <a:srgbClr val="3399FF"/>
                                      </p:to>
                                    </p:animClr>
                                    <p:set>
                                      <p:cBhvr>
                                        <p:cTn id="185" dur="500" fill="hold"/>
                                        <p:tgtEl>
                                          <p:spTgt spid="48"/>
                                        </p:tgtEl>
                                        <p:attrNameLst>
                                          <p:attrName>fill.type</p:attrName>
                                        </p:attrNameLst>
                                      </p:cBhvr>
                                      <p:to>
                                        <p:strVal val="solid"/>
                                      </p:to>
                                    </p:set>
                                    <p:set>
                                      <p:cBhvr>
                                        <p:cTn id="186" dur="500" fill="hold"/>
                                        <p:tgtEl>
                                          <p:spTgt spid="48"/>
                                        </p:tgtEl>
                                        <p:attrNameLst>
                                          <p:attrName>fill.on</p:attrName>
                                        </p:attrNameLst>
                                      </p:cBhvr>
                                      <p:to>
                                        <p:strVal val="true"/>
                                      </p:to>
                                    </p:set>
                                  </p:childTnLst>
                                </p:cTn>
                              </p:par>
                              <p:par>
                                <p:cTn id="187" presetID="1" presetClass="emph" presetSubtype="2" fill="hold" grpId="1" nodeType="withEffect">
                                  <p:stCondLst>
                                    <p:cond delay="0"/>
                                  </p:stCondLst>
                                  <p:childTnLst>
                                    <p:animClr clrSpc="rgb" dir="cw">
                                      <p:cBhvr>
                                        <p:cTn id="188" dur="500" fill="hold"/>
                                        <p:tgtEl>
                                          <p:spTgt spid="52"/>
                                        </p:tgtEl>
                                        <p:attrNameLst>
                                          <p:attrName>fillcolor</p:attrName>
                                        </p:attrNameLst>
                                      </p:cBhvr>
                                      <p:to>
                                        <a:srgbClr val="33CC33"/>
                                      </p:to>
                                    </p:animClr>
                                    <p:set>
                                      <p:cBhvr>
                                        <p:cTn id="189" dur="500" fill="hold"/>
                                        <p:tgtEl>
                                          <p:spTgt spid="52"/>
                                        </p:tgtEl>
                                        <p:attrNameLst>
                                          <p:attrName>fill.type</p:attrName>
                                        </p:attrNameLst>
                                      </p:cBhvr>
                                      <p:to>
                                        <p:strVal val="solid"/>
                                      </p:to>
                                    </p:set>
                                    <p:set>
                                      <p:cBhvr>
                                        <p:cTn id="190" dur="500" fill="hold"/>
                                        <p:tgtEl>
                                          <p:spTgt spid="52"/>
                                        </p:tgtEl>
                                        <p:attrNameLst>
                                          <p:attrName>fill.on</p:attrName>
                                        </p:attrNameLst>
                                      </p:cBhvr>
                                      <p:to>
                                        <p:strVal val="true"/>
                                      </p:to>
                                    </p:set>
                                  </p:childTnLst>
                                </p:cTn>
                              </p:par>
                              <p:par>
                                <p:cTn id="191" presetID="1" presetClass="emph" presetSubtype="2" fill="hold" grpId="1" nodeType="withEffect">
                                  <p:stCondLst>
                                    <p:cond delay="0"/>
                                  </p:stCondLst>
                                  <p:childTnLst>
                                    <p:animClr clrSpc="rgb" dir="cw">
                                      <p:cBhvr>
                                        <p:cTn id="192" dur="500" fill="hold"/>
                                        <p:tgtEl>
                                          <p:spTgt spid="53"/>
                                        </p:tgtEl>
                                        <p:attrNameLst>
                                          <p:attrName>fillcolor</p:attrName>
                                        </p:attrNameLst>
                                      </p:cBhvr>
                                      <p:to>
                                        <a:srgbClr val="3399FF"/>
                                      </p:to>
                                    </p:animClr>
                                    <p:set>
                                      <p:cBhvr>
                                        <p:cTn id="193" dur="500" fill="hold"/>
                                        <p:tgtEl>
                                          <p:spTgt spid="53"/>
                                        </p:tgtEl>
                                        <p:attrNameLst>
                                          <p:attrName>fill.type</p:attrName>
                                        </p:attrNameLst>
                                      </p:cBhvr>
                                      <p:to>
                                        <p:strVal val="solid"/>
                                      </p:to>
                                    </p:set>
                                    <p:set>
                                      <p:cBhvr>
                                        <p:cTn id="194" dur="500" fill="hold"/>
                                        <p:tgtEl>
                                          <p:spTgt spid="53"/>
                                        </p:tgtEl>
                                        <p:attrNameLst>
                                          <p:attrName>fill.on</p:attrName>
                                        </p:attrNameLst>
                                      </p:cBhvr>
                                      <p:to>
                                        <p:strVal val="true"/>
                                      </p:to>
                                    </p:set>
                                  </p:childTnLst>
                                </p:cTn>
                              </p:par>
                              <p:par>
                                <p:cTn id="195" presetID="1" presetClass="emph" presetSubtype="2" fill="hold" grpId="1" nodeType="withEffect">
                                  <p:stCondLst>
                                    <p:cond delay="0"/>
                                  </p:stCondLst>
                                  <p:childTnLst>
                                    <p:animClr clrSpc="rgb" dir="cw">
                                      <p:cBhvr>
                                        <p:cTn id="196" dur="500" fill="hold"/>
                                        <p:tgtEl>
                                          <p:spTgt spid="54"/>
                                        </p:tgtEl>
                                        <p:attrNameLst>
                                          <p:attrName>fillcolor</p:attrName>
                                        </p:attrNameLst>
                                      </p:cBhvr>
                                      <p:to>
                                        <a:srgbClr val="3399FF"/>
                                      </p:to>
                                    </p:animClr>
                                    <p:set>
                                      <p:cBhvr>
                                        <p:cTn id="197" dur="500" fill="hold"/>
                                        <p:tgtEl>
                                          <p:spTgt spid="54"/>
                                        </p:tgtEl>
                                        <p:attrNameLst>
                                          <p:attrName>fill.type</p:attrName>
                                        </p:attrNameLst>
                                      </p:cBhvr>
                                      <p:to>
                                        <p:strVal val="solid"/>
                                      </p:to>
                                    </p:set>
                                    <p:set>
                                      <p:cBhvr>
                                        <p:cTn id="198" dur="500" fill="hold"/>
                                        <p:tgtEl>
                                          <p:spTgt spid="54"/>
                                        </p:tgtEl>
                                        <p:attrNameLst>
                                          <p:attrName>fill.on</p:attrName>
                                        </p:attrNameLst>
                                      </p:cBhvr>
                                      <p:to>
                                        <p:strVal val="true"/>
                                      </p:to>
                                    </p:set>
                                  </p:childTnLst>
                                </p:cTn>
                              </p:par>
                              <p:par>
                                <p:cTn id="199" presetID="1" presetClass="emph" presetSubtype="2" fill="hold" grpId="1" nodeType="withEffect">
                                  <p:stCondLst>
                                    <p:cond delay="0"/>
                                  </p:stCondLst>
                                  <p:childTnLst>
                                    <p:animClr clrSpc="rgb" dir="cw">
                                      <p:cBhvr>
                                        <p:cTn id="200" dur="500" fill="hold"/>
                                        <p:tgtEl>
                                          <p:spTgt spid="55"/>
                                        </p:tgtEl>
                                        <p:attrNameLst>
                                          <p:attrName>fillcolor</p:attrName>
                                        </p:attrNameLst>
                                      </p:cBhvr>
                                      <p:to>
                                        <a:srgbClr val="3399FF"/>
                                      </p:to>
                                    </p:animClr>
                                    <p:set>
                                      <p:cBhvr>
                                        <p:cTn id="201" dur="500" fill="hold"/>
                                        <p:tgtEl>
                                          <p:spTgt spid="55"/>
                                        </p:tgtEl>
                                        <p:attrNameLst>
                                          <p:attrName>fill.type</p:attrName>
                                        </p:attrNameLst>
                                      </p:cBhvr>
                                      <p:to>
                                        <p:strVal val="solid"/>
                                      </p:to>
                                    </p:set>
                                    <p:set>
                                      <p:cBhvr>
                                        <p:cTn id="202" dur="500" fill="hold"/>
                                        <p:tgtEl>
                                          <p:spTgt spid="55"/>
                                        </p:tgtEl>
                                        <p:attrNameLst>
                                          <p:attrName>fill.on</p:attrName>
                                        </p:attrNameLst>
                                      </p:cBhvr>
                                      <p:to>
                                        <p:strVal val="true"/>
                                      </p:to>
                                    </p:set>
                                  </p:childTnLst>
                                </p:cTn>
                              </p:par>
                            </p:childTnLst>
                          </p:cTn>
                        </p:par>
                      </p:childTnLst>
                    </p:cTn>
                  </p:par>
                </p:childTnLst>
              </p:cTn>
              <p:nextCondLst>
                <p:cond evt="onClick" delay="0">
                  <p:tgtEl>
                    <p:spTgt spid="46"/>
                  </p:tgtEl>
                </p:cond>
              </p:nextCondLst>
            </p:seq>
          </p:childTnLst>
        </p:cTn>
      </p:par>
    </p:tnLst>
    <p:bldLst>
      <p:bldP spid="16" grpId="0" animBg="1"/>
      <p:bldP spid="16" grpId="1" animBg="1"/>
      <p:bldP spid="19" grpId="0" animBg="1"/>
      <p:bldP spid="19" grpId="1" animBg="1"/>
      <p:bldP spid="20" grpId="0" animBg="1"/>
      <p:bldP spid="20" grpId="1" animBg="1"/>
      <p:bldP spid="21" grpId="0" animBg="1"/>
      <p:bldP spid="21" grpId="1" animBg="1"/>
      <p:bldP spid="22" grpId="0" animBg="1"/>
      <p:bldP spid="22" grpId="1" animBg="1"/>
      <p:bldP spid="25" grpId="0" animBg="1"/>
      <p:bldP spid="25" grpId="1" animBg="1"/>
      <p:bldP spid="26" grpId="0" animBg="1"/>
      <p:bldP spid="26" grpId="1" animBg="1"/>
      <p:bldP spid="27" grpId="0" animBg="1"/>
      <p:bldP spid="27" grpId="1" animBg="1"/>
      <p:bldP spid="28" grpId="0" animBg="1"/>
      <p:bldP spid="28" grpId="1" animBg="1"/>
      <p:bldP spid="31" grpId="0" animBg="1"/>
      <p:bldP spid="31" grpId="1" animBg="1"/>
      <p:bldP spid="32" grpId="0" animBg="1"/>
      <p:bldP spid="32" grpId="1" animBg="1"/>
      <p:bldP spid="33" grpId="0" animBg="1"/>
      <p:bldP spid="33" grpId="1" animBg="1"/>
      <p:bldP spid="34" grpId="0" animBg="1"/>
      <p:bldP spid="34" grpId="1" animBg="1"/>
      <p:bldP spid="37" grpId="0" animBg="1"/>
      <p:bldP spid="37" grpId="1" animBg="1"/>
      <p:bldP spid="38" grpId="0" animBg="1"/>
      <p:bldP spid="38" grpId="1" animBg="1"/>
      <p:bldP spid="39" grpId="0" animBg="1"/>
      <p:bldP spid="39" grpId="1" animBg="1"/>
      <p:bldP spid="35" grpId="0" animBg="1"/>
      <p:bldP spid="35" grpId="1" animBg="1"/>
      <p:bldP spid="36" grpId="0" animBg="1"/>
      <p:bldP spid="36" grpId="1" animBg="1"/>
      <p:bldP spid="47" grpId="0" animBg="1"/>
      <p:bldP spid="47" grpId="1" animBg="1"/>
      <p:bldP spid="48" grpId="0" animBg="1"/>
      <p:bldP spid="48" grpId="1" animBg="1"/>
      <p:bldP spid="52" grpId="0" animBg="1"/>
      <p:bldP spid="52" grpId="1" animBg="1"/>
      <p:bldP spid="53" grpId="0" animBg="1"/>
      <p:bldP spid="53" grpId="1" animBg="1"/>
      <p:bldP spid="54" grpId="0" animBg="1"/>
      <p:bldP spid="54" grpId="1" animBg="1"/>
      <p:bldP spid="55" grpId="0" animBg="1"/>
      <p:bldP spid="55" grpId="1"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hlinkClick r:id="" action="ppaction://hlinkshowjump?jump=nextslide"/>
          </p:cNvPr>
          <p:cNvSpPr txBox="1">
            <a:spLocks noChangeArrowheads="1"/>
          </p:cNvSpPr>
          <p:nvPr/>
        </p:nvSpPr>
        <p:spPr bwMode="auto">
          <a:xfrm>
            <a:off x="10210800" y="7398603"/>
            <a:ext cx="4419600" cy="830997"/>
          </a:xfrm>
          <a:prstGeom prst="rect">
            <a:avLst/>
          </a:prstGeom>
          <a:noFill/>
          <a:ln w="12700">
            <a:noFill/>
            <a:miter lim="800000"/>
            <a:headEnd/>
            <a:tailEnd/>
          </a:ln>
          <a:effectLst/>
        </p:spPr>
        <p:txBody>
          <a:bodyPr>
            <a:spAutoFit/>
          </a:bodyPr>
          <a:lstStyle/>
          <a:p>
            <a:pPr algn="ctr" defTabSz="1254125">
              <a:spcBef>
                <a:spcPct val="50000"/>
              </a:spcBef>
              <a:defRPr/>
            </a:pPr>
            <a:r>
              <a:rPr lang="fr-FR" sz="2400" dirty="0">
                <a:ln w="10160">
                  <a:solidFill>
                    <a:schemeClr val="accent1"/>
                  </a:solidFill>
                  <a:prstDash val="solid"/>
                </a:ln>
                <a:solidFill>
                  <a:srgbClr val="FF0000"/>
                </a:solidFill>
                <a:effectLst>
                  <a:outerShdw blurRad="38100" dist="32000" dir="5400000" algn="tl">
                    <a:srgbClr val="000000">
                      <a:alpha val="30000"/>
                    </a:srgbClr>
                  </a:outerShdw>
                </a:effectLst>
                <a:latin typeface="Courier New" pitchFamily="49" charset="0"/>
                <a:cs typeface="+mn-cs"/>
              </a:rPr>
              <a:t>Aller dans la salle d’identification</a:t>
            </a:r>
          </a:p>
        </p:txBody>
      </p:sp>
      <p:pic>
        <p:nvPicPr>
          <p:cNvPr id="72707" name="Image 4" descr="Loupe.png"/>
          <p:cNvPicPr>
            <a:picLocks noChangeAspect="1"/>
          </p:cNvPicPr>
          <p:nvPr/>
        </p:nvPicPr>
        <p:blipFill>
          <a:blip r:embed="rId2" cstate="print"/>
          <a:srcRect/>
          <a:stretch>
            <a:fillRect/>
          </a:stretch>
        </p:blipFill>
        <p:spPr bwMode="auto">
          <a:xfrm>
            <a:off x="-609600" y="2057400"/>
            <a:ext cx="2833687" cy="2528888"/>
          </a:xfrm>
          <a:prstGeom prst="rect">
            <a:avLst/>
          </a:prstGeom>
          <a:noFill/>
          <a:ln w="9525">
            <a:noFill/>
            <a:miter lim="800000"/>
            <a:headEnd/>
            <a:tailEnd/>
          </a:ln>
        </p:spPr>
      </p:pic>
      <p:sp>
        <p:nvSpPr>
          <p:cNvPr id="5" name="ZoneTexte 4"/>
          <p:cNvSpPr txBox="1"/>
          <p:nvPr/>
        </p:nvSpPr>
        <p:spPr>
          <a:xfrm>
            <a:off x="0" y="0"/>
            <a:ext cx="14630400" cy="584775"/>
          </a:xfrm>
          <a:prstGeom prst="rect">
            <a:avLst/>
          </a:prstGeom>
          <a:noFill/>
        </p:spPr>
        <p:txBody>
          <a:bodyPr wrap="square" rtlCol="0">
            <a:spAutoFit/>
          </a:bodyPr>
          <a:lstStyle/>
          <a:p>
            <a:r>
              <a:rPr lang="fr-FR" sz="3200" i="1" dirty="0" smtClean="0">
                <a:solidFill>
                  <a:schemeClr val="bg1"/>
                </a:solidFill>
                <a:latin typeface="Andalus" pitchFamily="18" charset="-78"/>
                <a:cs typeface="Andalus" pitchFamily="18" charset="-78"/>
              </a:rPr>
              <a:t>Clique sur la loupe. </a:t>
            </a:r>
            <a:endParaRPr lang="fr-FR" sz="3200" i="1" dirty="0">
              <a:solidFill>
                <a:schemeClr val="bg1"/>
              </a:solidFill>
              <a:latin typeface="Andalus" pitchFamily="18" charset="-78"/>
              <a:cs typeface="Andalus" pitchFamily="18" charset="-78"/>
            </a:endParaRPr>
          </a:p>
        </p:txBody>
      </p:sp>
      <p:sp>
        <p:nvSpPr>
          <p:cNvPr id="7" name="ZoneTexte 6"/>
          <p:cNvSpPr txBox="1"/>
          <p:nvPr/>
        </p:nvSpPr>
        <p:spPr>
          <a:xfrm>
            <a:off x="1676400" y="2514600"/>
            <a:ext cx="12954000" cy="846386"/>
          </a:xfrm>
          <a:prstGeom prst="rect">
            <a:avLst/>
          </a:prstGeom>
          <a:noFill/>
        </p:spPr>
        <p:txBody>
          <a:bodyPr wrap="square" rtlCol="0">
            <a:spAutoFit/>
          </a:bodyPr>
          <a:lstStyle/>
          <a:p>
            <a:pPr algn="ctr" defTabSz="1254125">
              <a:spcBef>
                <a:spcPct val="50000"/>
              </a:spcBef>
              <a:defRPr/>
            </a:pPr>
            <a:r>
              <a:rPr lang="fr-FR" sz="2400" b="1" dirty="0" smtClean="0"/>
              <a:t>Bravo, tu es arrivé(e) jusqu’ici, tu mérites de savoir qu’ Antoine n’est  pas le tueur.</a:t>
            </a:r>
          </a:p>
          <a:p>
            <a:endParaRPr lang="fr-FR" dirty="0"/>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72707"/>
                    </p:tgtEl>
                  </p:cond>
                </p:stCondLst>
                <p:endSync evt="end" delay="0">
                  <p:rtn val="all"/>
                </p:endSync>
                <p:childTnLst>
                  <p:par>
                    <p:cTn id="3" fill="hold">
                      <p:stCondLst>
                        <p:cond delay="0"/>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38889E-7 1.35802E-6 L 0.93967 0.00386 " pathEditMode="relative" rAng="0" ptsTypes="AA">
                                      <p:cBhvr>
                                        <p:cTn id="6" dur="5000" fill="hold"/>
                                        <p:tgtEl>
                                          <p:spTgt spid="72707"/>
                                        </p:tgtEl>
                                        <p:attrNameLst>
                                          <p:attrName>ppt_x</p:attrName>
                                          <p:attrName>ppt_y</p:attrName>
                                        </p:attrNameLst>
                                      </p:cBhvr>
                                      <p:rCtr x="470" y="2"/>
                                    </p:animMotion>
                                  </p:childTnLst>
                                </p:cTn>
                              </p:par>
                            </p:childTnLst>
                          </p:cTn>
                        </p:par>
                      </p:childTnLst>
                    </p:cTn>
                  </p:par>
                </p:childTnLst>
              </p:cTn>
              <p:nextCondLst>
                <p:cond evt="onClick" delay="0">
                  <p:tgtEl>
                    <p:spTgt spid="72707"/>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9" name="Image 2" descr="DSC06739.JPG"/>
          <p:cNvPicPr>
            <a:picLocks noChangeAspect="1"/>
          </p:cNvPicPr>
          <p:nvPr/>
        </p:nvPicPr>
        <p:blipFill>
          <a:blip r:embed="rId2" cstate="print"/>
          <a:srcRect r="9677" b="806"/>
          <a:stretch>
            <a:fillRect/>
          </a:stretch>
        </p:blipFill>
        <p:spPr bwMode="auto">
          <a:xfrm>
            <a:off x="381000" y="2133600"/>
            <a:ext cx="4267200" cy="3124200"/>
          </a:xfrm>
          <a:prstGeom prst="rect">
            <a:avLst/>
          </a:prstGeom>
          <a:noFill/>
          <a:ln w="9525">
            <a:noFill/>
            <a:miter lim="800000"/>
            <a:headEnd/>
            <a:tailEnd/>
          </a:ln>
        </p:spPr>
      </p:pic>
      <p:sp>
        <p:nvSpPr>
          <p:cNvPr id="173060" name="ZoneTexte 5"/>
          <p:cNvSpPr txBox="1">
            <a:spLocks noChangeArrowheads="1"/>
          </p:cNvSpPr>
          <p:nvPr/>
        </p:nvSpPr>
        <p:spPr bwMode="auto">
          <a:xfrm>
            <a:off x="4724400" y="1828800"/>
            <a:ext cx="9906000" cy="2678113"/>
          </a:xfrm>
          <a:prstGeom prst="rect">
            <a:avLst/>
          </a:prstGeom>
          <a:noFill/>
          <a:ln w="9525">
            <a:noFill/>
            <a:miter lim="800000"/>
            <a:headEnd/>
            <a:tailEnd/>
          </a:ln>
        </p:spPr>
        <p:txBody>
          <a:bodyPr>
            <a:spAutoFit/>
          </a:bodyPr>
          <a:lstStyle/>
          <a:p>
            <a:pPr algn="just"/>
            <a:r>
              <a:rPr lang="fr-FR" sz="2400" dirty="0">
                <a:solidFill>
                  <a:srgbClr val="D60093"/>
                </a:solidFill>
              </a:rPr>
              <a:t>Voila , Monsieur l’inspecteur, on vous a dit tout ce qu’on savait sur cette affaire, on a vu Halima entrer chez Jonas, puis on a entendu un coup de feu. Elle est ressortie, deux minutes plus tard pour monter dans une Citroën C3 qui a démarré à toute vitesse. Malheureusement, nous n’avons pu voir ni la couleur du véhicule, ni le conducteur, ni même un élément de la plaque d’immatriculation, il faisait trop sombre et le lampadaire, sous lequel la voiture était garée, ne fonctionnait pas.</a:t>
            </a:r>
          </a:p>
        </p:txBody>
      </p:sp>
      <p:sp>
        <p:nvSpPr>
          <p:cNvPr id="173061" name="ZoneTexte 6"/>
          <p:cNvSpPr txBox="1">
            <a:spLocks noChangeArrowheads="1"/>
          </p:cNvSpPr>
          <p:nvPr/>
        </p:nvSpPr>
        <p:spPr bwMode="auto">
          <a:xfrm>
            <a:off x="4724400" y="4419600"/>
            <a:ext cx="9906000" cy="1246188"/>
          </a:xfrm>
          <a:prstGeom prst="rect">
            <a:avLst/>
          </a:prstGeom>
          <a:noFill/>
          <a:ln w="9525">
            <a:noFill/>
            <a:miter lim="800000"/>
            <a:headEnd/>
            <a:tailEnd/>
          </a:ln>
        </p:spPr>
        <p:txBody>
          <a:bodyPr>
            <a:spAutoFit/>
          </a:bodyPr>
          <a:lstStyle/>
          <a:p>
            <a:pPr algn="just"/>
            <a:r>
              <a:rPr lang="fr-FR" sz="2400">
                <a:solidFill>
                  <a:srgbClr val="00F400"/>
                </a:solidFill>
              </a:rPr>
              <a:t>Ne vous inquiétez pas, messieurs, après une bonne garde à vue, je connaitrai les complicités éventuelles dont elle a bénéficié. Je m’en vais maintenant lui passer les menottes.</a:t>
            </a:r>
          </a:p>
        </p:txBody>
      </p:sp>
      <p:sp>
        <p:nvSpPr>
          <p:cNvPr id="32" name="Text Box 4"/>
          <p:cNvSpPr txBox="1">
            <a:spLocks noChangeArrowheads="1"/>
          </p:cNvSpPr>
          <p:nvPr/>
        </p:nvSpPr>
        <p:spPr bwMode="auto">
          <a:xfrm>
            <a:off x="0" y="1"/>
            <a:ext cx="14630400" cy="1323439"/>
          </a:xfrm>
          <a:prstGeom prst="rect">
            <a:avLst/>
          </a:prstGeom>
          <a:noFill/>
          <a:ln w="9525">
            <a:noFill/>
            <a:miter lim="800000"/>
            <a:headEnd/>
            <a:tailEnd/>
          </a:ln>
          <a:effectLst/>
        </p:spPr>
        <p:txBody>
          <a:bodyPr>
            <a:spAutoFit/>
          </a:bodyPr>
          <a:lstStyle/>
          <a:p>
            <a:pPr algn="ctr" defTabSz="1254125">
              <a:spcBef>
                <a:spcPct val="50000"/>
              </a:spcBef>
              <a:defRPr/>
            </a:pPr>
            <a:r>
              <a:rPr lang="fr-F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rPr>
              <a:t>Les témoins</a:t>
            </a:r>
          </a:p>
          <a:p>
            <a:pPr algn="ctr" defTabSz="1254125">
              <a:spcBef>
                <a:spcPct val="50000"/>
              </a:spcBef>
              <a:defRPr/>
            </a:pPr>
            <a:r>
              <a:rPr lang="fr-FR" sz="3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urier New" pitchFamily="49" charset="0"/>
              </a:rPr>
              <a:t>Passe les menottes à notre tueuse.</a:t>
            </a:r>
          </a:p>
        </p:txBody>
      </p:sp>
      <p:pic>
        <p:nvPicPr>
          <p:cNvPr id="173064" name="Image 30" descr="Menottes.png"/>
          <p:cNvPicPr>
            <a:picLocks noChangeAspect="1"/>
          </p:cNvPicPr>
          <p:nvPr/>
        </p:nvPicPr>
        <p:blipFill>
          <a:blip r:embed="rId3" cstate="print"/>
          <a:srcRect/>
          <a:stretch>
            <a:fillRect/>
          </a:stretch>
        </p:blipFill>
        <p:spPr bwMode="auto">
          <a:xfrm>
            <a:off x="12039600" y="7500937"/>
            <a:ext cx="2078038" cy="1457325"/>
          </a:xfrm>
          <a:prstGeom prst="rect">
            <a:avLst/>
          </a:prstGeom>
          <a:noFill/>
          <a:ln w="9525">
            <a:noFill/>
            <a:miter lim="800000"/>
            <a:headEnd/>
            <a:tailEnd/>
          </a:ln>
        </p:spPr>
      </p:pic>
      <p:pic>
        <p:nvPicPr>
          <p:cNvPr id="9" name="Image 6" descr="Halima.jpg"/>
          <p:cNvPicPr>
            <a:picLocks noChangeAspect="1"/>
          </p:cNvPicPr>
          <p:nvPr/>
        </p:nvPicPr>
        <p:blipFill>
          <a:blip r:embed="rId4" cstate="print"/>
          <a:stretch>
            <a:fillRect/>
          </a:stretch>
        </p:blipFill>
        <p:spPr bwMode="auto">
          <a:xfrm>
            <a:off x="12115800" y="5791200"/>
            <a:ext cx="1944688" cy="1944688"/>
          </a:xfrm>
          <a:prstGeom prst="rect">
            <a:avLst/>
          </a:prstGeom>
          <a:noFill/>
          <a:ln w="9525">
            <a:noFill/>
            <a:miter lim="800000"/>
            <a:headEnd/>
            <a:tailEnd/>
          </a:ln>
        </p:spPr>
      </p:pic>
      <p:sp>
        <p:nvSpPr>
          <p:cNvPr id="173063" name="Rectangle 29">
            <a:hlinkClick r:id="" action="ppaction://hlinkshowjump?jump=nextslide"/>
          </p:cNvPr>
          <p:cNvSpPr>
            <a:spLocks noChangeArrowheads="1"/>
          </p:cNvSpPr>
          <p:nvPr/>
        </p:nvSpPr>
        <p:spPr bwMode="auto">
          <a:xfrm>
            <a:off x="11049000" y="5257800"/>
            <a:ext cx="3581400" cy="2971800"/>
          </a:xfrm>
          <a:prstGeom prst="rect">
            <a:avLst/>
          </a:prstGeom>
          <a:solidFill>
            <a:schemeClr val="accent1">
              <a:alpha val="1176"/>
            </a:schemeClr>
          </a:solidFill>
          <a:ln w="9525" algn="ctr">
            <a:noFill/>
            <a:round/>
            <a:headEnd/>
            <a:tailEnd/>
          </a:ln>
        </p:spPr>
        <p:txBody>
          <a:bodyPr/>
          <a:lstStyle/>
          <a:p>
            <a:pPr defTabSz="1254125"/>
            <a:endParaRPr lang="fr-FR"/>
          </a:p>
        </p:txBody>
      </p:sp>
    </p:spTree>
  </p:cSld>
  <p:clrMapOvr>
    <a:masterClrMapping/>
  </p:clrMapOvr>
  <p:transition advClick="0"/>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0" y="0"/>
            <a:ext cx="14630400" cy="6186309"/>
          </a:xfrm>
          <a:prstGeom prst="rect">
            <a:avLst/>
          </a:prstGeom>
          <a:noFill/>
          <a:ln w="9525">
            <a:noFill/>
            <a:miter lim="800000"/>
            <a:headEnd/>
            <a:tailEnd/>
          </a:ln>
          <a:effectLst/>
        </p:spPr>
        <p:txBody>
          <a:bodyPr>
            <a:spAutoFit/>
          </a:bodyPr>
          <a:lstStyle/>
          <a:p>
            <a:pPr algn="ctr" defTabSz="1254125">
              <a:spcBef>
                <a:spcPct val="50000"/>
              </a:spcBef>
              <a:defRPr/>
            </a:pPr>
            <a:r>
              <a:rPr lang="fr-F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pitchFamily="49" charset="0"/>
                <a:cs typeface="+mn-cs"/>
              </a:rPr>
              <a:t>La garde à vue</a:t>
            </a:r>
          </a:p>
          <a:p>
            <a:pPr algn="ctr" defTabSz="1254125">
              <a:spcBef>
                <a:spcPct val="50000"/>
              </a:spcBef>
              <a:defRPr/>
            </a:pPr>
            <a:endParaRPr lang="fr-FR" sz="2800" b="1" dirty="0">
              <a:solidFill>
                <a:schemeClr val="bg1"/>
              </a:solidFill>
              <a:effectLst>
                <a:reflection blurRad="6350" stA="50000" endA="300" endPos="50000" dist="29997" dir="5400000" sy="-100000" algn="bl" rotWithShape="0"/>
              </a:effectLst>
              <a:latin typeface="Courier New" pitchFamily="49" charset="0"/>
              <a:cs typeface="+mn-cs"/>
            </a:endParaRPr>
          </a:p>
          <a:p>
            <a:pPr algn="just" defTabSz="1254125">
              <a:spcBef>
                <a:spcPct val="50000"/>
              </a:spcBef>
              <a:defRPr/>
            </a:pPr>
            <a:r>
              <a:rPr lang="fr-FR" b="1" dirty="0">
                <a:solidFill>
                  <a:schemeClr val="bg1"/>
                </a:solidFill>
                <a:latin typeface="Courier New" pitchFamily="49" charset="0"/>
                <a:cs typeface="+mn-cs"/>
              </a:rPr>
              <a:t>Après avoir subi un interrogatoire minutieux, Halima a avoué le meurtre mais 2 questions restent en suspens: </a:t>
            </a:r>
          </a:p>
          <a:p>
            <a:pPr algn="just" defTabSz="1254125">
              <a:spcBef>
                <a:spcPct val="50000"/>
              </a:spcBef>
              <a:defRPr/>
            </a:pPr>
            <a:r>
              <a:rPr lang="fr-FR" b="1" dirty="0">
                <a:solidFill>
                  <a:srgbClr val="3399FF"/>
                </a:solidFill>
                <a:latin typeface="Courier New" pitchFamily="49" charset="0"/>
              </a:rPr>
              <a:t>Comment a-t-elle fait pour entrer sans effraction dans l’appartement ?</a:t>
            </a:r>
          </a:p>
          <a:p>
            <a:pPr algn="just" defTabSz="1254125">
              <a:spcBef>
                <a:spcPct val="50000"/>
              </a:spcBef>
              <a:defRPr/>
            </a:pPr>
            <a:r>
              <a:rPr lang="fr-FR" b="1" dirty="0">
                <a:solidFill>
                  <a:srgbClr val="3399FF"/>
                </a:solidFill>
                <a:latin typeface="Courier New" pitchFamily="49" charset="0"/>
                <a:cs typeface="+mn-cs"/>
              </a:rPr>
              <a:t>Qui l’attendait à la sortie ? </a:t>
            </a:r>
          </a:p>
          <a:p>
            <a:pPr algn="just" defTabSz="1254125">
              <a:spcBef>
                <a:spcPct val="50000"/>
              </a:spcBef>
              <a:defRPr/>
            </a:pPr>
            <a:r>
              <a:rPr lang="fr-FR" b="1" dirty="0">
                <a:solidFill>
                  <a:schemeClr val="bg1"/>
                </a:solidFill>
                <a:latin typeface="Courier New" pitchFamily="49" charset="0"/>
                <a:cs typeface="+mn-cs"/>
              </a:rPr>
              <a:t>Halima a </a:t>
            </a:r>
            <a:r>
              <a:rPr lang="fr-FR" b="1">
                <a:solidFill>
                  <a:schemeClr val="bg1"/>
                </a:solidFill>
                <a:latin typeface="Courier New" pitchFamily="49" charset="0"/>
                <a:cs typeface="+mn-cs"/>
              </a:rPr>
              <a:t>longtemps </a:t>
            </a:r>
            <a:r>
              <a:rPr lang="fr-FR" b="1" smtClean="0">
                <a:solidFill>
                  <a:schemeClr val="bg1"/>
                </a:solidFill>
                <a:latin typeface="Courier New" pitchFamily="49" charset="0"/>
                <a:cs typeface="+mn-cs"/>
              </a:rPr>
              <a:t>refusé </a:t>
            </a:r>
            <a:r>
              <a:rPr lang="fr-FR" b="1" dirty="0">
                <a:solidFill>
                  <a:schemeClr val="bg1"/>
                </a:solidFill>
                <a:latin typeface="Courier New" pitchFamily="49" charset="0"/>
                <a:cs typeface="+mn-cs"/>
              </a:rPr>
              <a:t>de répondre à ces questions, prétextant qu’elle souhaitait négocier ses aveux. Toutefois, quand le procureur a accédé à sa demande, ce qui est surprenant, c’est qu’elle n’a pas voulu le faire contre une réduction de peine, mais en amoureuse de la langue, elle a dit qu’elle révèlerait l’épilogue de cette affaire si, et seulement si, tu réussissais ces deux derniers exercices.</a:t>
            </a:r>
          </a:p>
        </p:txBody>
      </p:sp>
      <p:sp>
        <p:nvSpPr>
          <p:cNvPr id="4" name="Rectangle à coins arrondis 3">
            <a:hlinkClick r:id="" action="ppaction://hlinkshowjump?jump=nextslide"/>
          </p:cNvPr>
          <p:cNvSpPr/>
          <p:nvPr/>
        </p:nvSpPr>
        <p:spPr>
          <a:xfrm>
            <a:off x="4343400" y="6400800"/>
            <a:ext cx="5486400" cy="1828800"/>
          </a:xfrm>
          <a:prstGeom prst="round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189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endParaRPr lang="fr-FR" dirty="0">
              <a:solidFill>
                <a:schemeClr val="tx1"/>
              </a:solidFill>
            </a:endParaRPr>
          </a:p>
          <a:p>
            <a:pPr algn="ctr">
              <a:defRPr/>
            </a:pPr>
            <a:r>
              <a:rPr lang="fr-FR" dirty="0">
                <a:solidFill>
                  <a:schemeClr val="tx1"/>
                </a:solidFill>
              </a:rPr>
              <a:t>Voix passive / Voix active.</a:t>
            </a:r>
          </a:p>
          <a:p>
            <a:pPr algn="ctr">
              <a:defRPr/>
            </a:pPr>
            <a:r>
              <a:rPr lang="fr-FR" dirty="0">
                <a:solidFill>
                  <a:schemeClr val="tx1"/>
                </a:solidFill>
              </a:rPr>
              <a:t>Les connecteurs temporels.</a:t>
            </a:r>
          </a:p>
          <a:p>
            <a:pPr algn="ctr">
              <a:defRPr/>
            </a:pPr>
            <a:endParaRPr lang="fr-FR"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lèche courbée vers la droite 32"/>
          <p:cNvSpPr/>
          <p:nvPr/>
        </p:nvSpPr>
        <p:spPr bwMode="auto">
          <a:xfrm rot="19935090" flipH="1">
            <a:off x="13639800" y="3657600"/>
            <a:ext cx="838200" cy="1138238"/>
          </a:xfrm>
          <a:prstGeom prst="curvedRightArrow">
            <a:avLst>
              <a:gd name="adj1" fmla="val 67912"/>
              <a:gd name="adj2" fmla="val 67912"/>
              <a:gd name="adj3" fmla="val 0"/>
            </a:avLst>
          </a:prstGeom>
          <a:gradFill flip="none" rotWithShape="1">
            <a:gsLst>
              <a:gs pos="0">
                <a:schemeClr val="tx2"/>
              </a:gs>
              <a:gs pos="0">
                <a:schemeClr val="bg2"/>
              </a:gs>
              <a:gs pos="89000">
                <a:schemeClr val="tx1"/>
              </a:gs>
            </a:gsLst>
            <a:lin ang="16200000" scaled="1"/>
            <a:tileRect/>
          </a:gradFill>
          <a:ln w="9525" cap="flat" cmpd="sng" algn="ctr">
            <a:no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5" name="Arrondir un rectangle avec un coin du même côté 4"/>
          <p:cNvSpPr/>
          <p:nvPr/>
        </p:nvSpPr>
        <p:spPr bwMode="auto">
          <a:xfrm rot="5400000" flipH="1">
            <a:off x="6819901" y="876299"/>
            <a:ext cx="7543800" cy="6553201"/>
          </a:xfrm>
          <a:prstGeom prst="round2SameRect">
            <a:avLst/>
          </a:prstGeom>
          <a:gradFill flip="none" rotWithShape="1">
            <a:gsLst>
              <a:gs pos="34000">
                <a:schemeClr val="bg1">
                  <a:lumMod val="75000"/>
                </a:schemeClr>
              </a:gs>
              <a:gs pos="95000">
                <a:schemeClr val="tx1"/>
              </a:gs>
            </a:gsLst>
            <a:path path="circle">
              <a:fillToRect l="50000" t="50000" r="50000" b="50000"/>
            </a:path>
            <a:tileRect/>
          </a:gradFill>
          <a:ln w="38100" cap="flat" cmpd="sng" algn="ctr">
            <a:solidFill>
              <a:schemeClr val="bg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2" name="Rectangle 11">
            <a:hlinkClick r:id="" action="ppaction://hlinkshowjump?jump=nextslide">
              <a:snd r:embed="rId2" name="breeze.wav"/>
            </a:hlinkClick>
          </p:cNvPr>
          <p:cNvSpPr/>
          <p:nvPr/>
        </p:nvSpPr>
        <p:spPr bwMode="auto">
          <a:xfrm>
            <a:off x="12496800" y="6705600"/>
            <a:ext cx="838200" cy="685800"/>
          </a:xfrm>
          <a:prstGeom prst="rect">
            <a:avLst/>
          </a:prstGeom>
          <a:solidFill>
            <a:srgbClr val="FF00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2" name="Arrondir un rectangle avec un coin du même côté 1"/>
          <p:cNvSpPr/>
          <p:nvPr/>
        </p:nvSpPr>
        <p:spPr bwMode="auto">
          <a:xfrm rot="16200000">
            <a:off x="266701" y="876299"/>
            <a:ext cx="7543800" cy="6553201"/>
          </a:xfrm>
          <a:prstGeom prst="round2SameRect">
            <a:avLst/>
          </a:prstGeom>
          <a:gradFill flip="none" rotWithShape="1">
            <a:gsLst>
              <a:gs pos="34000">
                <a:schemeClr val="bg1">
                  <a:lumMod val="75000"/>
                </a:schemeClr>
              </a:gs>
              <a:gs pos="95000">
                <a:schemeClr val="tx1"/>
              </a:gs>
            </a:gsLst>
            <a:path path="circle">
              <a:fillToRect l="50000" t="50000" r="50000" b="50000"/>
            </a:path>
            <a:tileRect/>
          </a:gradFill>
          <a:ln w="38100" cap="flat" cmpd="sng" algn="ctr">
            <a:solidFill>
              <a:schemeClr val="bg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9" name="Rectangle 8"/>
          <p:cNvSpPr/>
          <p:nvPr/>
        </p:nvSpPr>
        <p:spPr bwMode="auto">
          <a:xfrm>
            <a:off x="914400" y="1600200"/>
            <a:ext cx="381000" cy="762000"/>
          </a:xfrm>
          <a:prstGeom prst="rect">
            <a:avLst/>
          </a:prstGeom>
          <a:solidFill>
            <a:srgbClr val="7030A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10" name="Rectangle 9"/>
          <p:cNvSpPr/>
          <p:nvPr/>
        </p:nvSpPr>
        <p:spPr bwMode="auto">
          <a:xfrm>
            <a:off x="914400" y="2286000"/>
            <a:ext cx="381000" cy="838200"/>
          </a:xfrm>
          <a:prstGeom prst="rect">
            <a:avLst/>
          </a:prstGeom>
          <a:solidFill>
            <a:srgbClr val="00B05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11" name="Rectangle 10"/>
          <p:cNvSpPr/>
          <p:nvPr/>
        </p:nvSpPr>
        <p:spPr bwMode="auto">
          <a:xfrm>
            <a:off x="914400" y="2971800"/>
            <a:ext cx="381000" cy="762000"/>
          </a:xfrm>
          <a:prstGeom prst="rect">
            <a:avLst/>
          </a:prstGeom>
          <a:solidFill>
            <a:srgbClr val="FFFF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14" name="Vague 13"/>
          <p:cNvSpPr/>
          <p:nvPr/>
        </p:nvSpPr>
        <p:spPr bwMode="auto">
          <a:xfrm>
            <a:off x="6858000" y="11430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5" name="Vague 14"/>
          <p:cNvSpPr/>
          <p:nvPr/>
        </p:nvSpPr>
        <p:spPr bwMode="auto">
          <a:xfrm>
            <a:off x="6858000" y="1600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6" name="Vague 15"/>
          <p:cNvSpPr/>
          <p:nvPr/>
        </p:nvSpPr>
        <p:spPr bwMode="auto">
          <a:xfrm>
            <a:off x="6858000" y="2057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7" name="Vague 16"/>
          <p:cNvSpPr/>
          <p:nvPr/>
        </p:nvSpPr>
        <p:spPr bwMode="auto">
          <a:xfrm>
            <a:off x="6858000" y="2590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8" name="Vague 17"/>
          <p:cNvSpPr/>
          <p:nvPr/>
        </p:nvSpPr>
        <p:spPr bwMode="auto">
          <a:xfrm>
            <a:off x="6858000" y="30480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9" name="Vague 18"/>
          <p:cNvSpPr/>
          <p:nvPr/>
        </p:nvSpPr>
        <p:spPr bwMode="auto">
          <a:xfrm>
            <a:off x="6858000" y="3505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0" name="Vague 19"/>
          <p:cNvSpPr/>
          <p:nvPr/>
        </p:nvSpPr>
        <p:spPr bwMode="auto">
          <a:xfrm>
            <a:off x="6858000" y="3962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1" name="Vague 20"/>
          <p:cNvSpPr/>
          <p:nvPr/>
        </p:nvSpPr>
        <p:spPr bwMode="auto">
          <a:xfrm>
            <a:off x="6858000" y="4419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2" name="Vague 21"/>
          <p:cNvSpPr/>
          <p:nvPr/>
        </p:nvSpPr>
        <p:spPr bwMode="auto">
          <a:xfrm>
            <a:off x="6858000" y="4876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3" name="Vague 22"/>
          <p:cNvSpPr/>
          <p:nvPr/>
        </p:nvSpPr>
        <p:spPr bwMode="auto">
          <a:xfrm>
            <a:off x="6858000" y="5410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4" name="Vague 23"/>
          <p:cNvSpPr/>
          <p:nvPr/>
        </p:nvSpPr>
        <p:spPr bwMode="auto">
          <a:xfrm>
            <a:off x="6858000" y="5867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5" name="Vague 24"/>
          <p:cNvSpPr/>
          <p:nvPr/>
        </p:nvSpPr>
        <p:spPr bwMode="auto">
          <a:xfrm>
            <a:off x="6858000" y="6324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6" name="Vague 25"/>
          <p:cNvSpPr/>
          <p:nvPr/>
        </p:nvSpPr>
        <p:spPr bwMode="auto">
          <a:xfrm>
            <a:off x="6858000" y="6781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8" name="Rectangle 27"/>
          <p:cNvSpPr/>
          <p:nvPr/>
        </p:nvSpPr>
        <p:spPr bwMode="auto">
          <a:xfrm>
            <a:off x="914400" y="6019800"/>
            <a:ext cx="381000" cy="762000"/>
          </a:xfrm>
          <a:prstGeom prst="rect">
            <a:avLst/>
          </a:prstGeom>
          <a:solidFill>
            <a:srgbClr val="FFFF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29" name="Rectangle 28"/>
          <p:cNvSpPr/>
          <p:nvPr/>
        </p:nvSpPr>
        <p:spPr bwMode="auto">
          <a:xfrm>
            <a:off x="914400" y="5334000"/>
            <a:ext cx="381000" cy="838200"/>
          </a:xfrm>
          <a:prstGeom prst="rect">
            <a:avLst/>
          </a:prstGeom>
          <a:solidFill>
            <a:srgbClr val="00B05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30" name="Rectangle 29"/>
          <p:cNvSpPr/>
          <p:nvPr/>
        </p:nvSpPr>
        <p:spPr bwMode="auto">
          <a:xfrm>
            <a:off x="914400" y="4800600"/>
            <a:ext cx="381000" cy="762000"/>
          </a:xfrm>
          <a:prstGeom prst="rect">
            <a:avLst/>
          </a:prstGeom>
          <a:solidFill>
            <a:srgbClr val="7030A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31" name="Rectangle 30"/>
          <p:cNvSpPr/>
          <p:nvPr/>
        </p:nvSpPr>
        <p:spPr bwMode="auto">
          <a:xfrm>
            <a:off x="914400" y="4267200"/>
            <a:ext cx="381000" cy="685800"/>
          </a:xfrm>
          <a:prstGeom prst="rect">
            <a:avLst/>
          </a:prstGeom>
          <a:solidFill>
            <a:srgbClr val="FFC0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32" name="Rectangle 31"/>
          <p:cNvSpPr/>
          <p:nvPr/>
        </p:nvSpPr>
        <p:spPr bwMode="auto">
          <a:xfrm>
            <a:off x="914400" y="3657600"/>
            <a:ext cx="381000" cy="685800"/>
          </a:xfrm>
          <a:prstGeom prst="rect">
            <a:avLst/>
          </a:prstGeom>
          <a:solidFill>
            <a:srgbClr val="FF00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8" name="Rectangle 7"/>
          <p:cNvSpPr/>
          <p:nvPr/>
        </p:nvSpPr>
        <p:spPr bwMode="auto">
          <a:xfrm>
            <a:off x="914400" y="990600"/>
            <a:ext cx="838200" cy="685800"/>
          </a:xfrm>
          <a:prstGeom prst="rect">
            <a:avLst/>
          </a:prstGeom>
          <a:solidFill>
            <a:srgbClr val="FFC0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27" name="Arrondir un rectangle avec un coin du même côté 26"/>
          <p:cNvSpPr/>
          <p:nvPr/>
        </p:nvSpPr>
        <p:spPr bwMode="auto">
          <a:xfrm rot="5400000" flipH="1">
            <a:off x="6819900" y="1333501"/>
            <a:ext cx="6705600" cy="5715000"/>
          </a:xfrm>
          <a:prstGeom prst="round2SameRect">
            <a:avLst/>
          </a:prstGeom>
          <a:gradFill>
            <a:gsLst>
              <a:gs pos="11000">
                <a:schemeClr val="bg2">
                  <a:lumMod val="20000"/>
                  <a:lumOff val="80000"/>
                </a:schemeClr>
              </a:gs>
              <a:gs pos="89000">
                <a:schemeClr val="accent3"/>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34" name="Ellipse 33"/>
          <p:cNvSpPr/>
          <p:nvPr/>
        </p:nvSpPr>
        <p:spPr bwMode="auto">
          <a:xfrm>
            <a:off x="13944600" y="4343400"/>
            <a:ext cx="381000" cy="22860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203200" h="190500"/>
            <a:bevelB w="203200" h="222250"/>
          </a:sp3d>
          <a:extLst>
            <a:ext uri="{AF507438-7753-43E0-B8FC-AC1667EBCBE1}"/>
          </a:extLst>
        </p:spPr>
        <p:txBody>
          <a:bodyPr/>
          <a:lstStyle/>
          <a:p>
            <a:pPr defTabSz="1254125">
              <a:defRPr/>
            </a:pPr>
            <a:endParaRPr lang="fr-FR">
              <a:cs typeface="+mn-cs"/>
            </a:endParaRPr>
          </a:p>
        </p:txBody>
      </p:sp>
      <p:sp>
        <p:nvSpPr>
          <p:cNvPr id="30804" name="ZoneTexte 36"/>
          <p:cNvSpPr txBox="1">
            <a:spLocks noChangeArrowheads="1"/>
          </p:cNvSpPr>
          <p:nvPr/>
        </p:nvSpPr>
        <p:spPr bwMode="auto">
          <a:xfrm>
            <a:off x="8001000" y="4038600"/>
            <a:ext cx="4953000" cy="2308324"/>
          </a:xfrm>
          <a:prstGeom prst="rect">
            <a:avLst/>
          </a:prstGeom>
          <a:noFill/>
          <a:ln w="9525">
            <a:noFill/>
            <a:miter lim="800000"/>
            <a:headEnd/>
            <a:tailEnd/>
          </a:ln>
        </p:spPr>
        <p:txBody>
          <a:bodyPr>
            <a:spAutoFit/>
          </a:bodyPr>
          <a:lstStyle/>
          <a:p>
            <a:r>
              <a:rPr lang="fr-FR" sz="3600" b="1" dirty="0">
                <a:latin typeface="Monotype Corsiva" pitchFamily="66" charset="0"/>
              </a:rPr>
              <a:t>Nom:</a:t>
            </a:r>
            <a:r>
              <a:rPr lang="fr-FR" sz="3600" dirty="0">
                <a:latin typeface="Monotype Corsiva" pitchFamily="66" charset="0"/>
              </a:rPr>
              <a:t>  Elodie </a:t>
            </a:r>
          </a:p>
          <a:p>
            <a:pPr algn="just"/>
            <a:r>
              <a:rPr lang="fr-FR" sz="3600" b="1" dirty="0" smtClean="0">
                <a:latin typeface="Monotype Corsiva" pitchFamily="66" charset="0"/>
              </a:rPr>
              <a:t>Mobile</a:t>
            </a:r>
            <a:r>
              <a:rPr lang="fr-FR" sz="3600" dirty="0">
                <a:latin typeface="Monotype Corsiva" pitchFamily="66" charset="0"/>
              </a:rPr>
              <a:t>: Elle me déteste depuis </a:t>
            </a:r>
            <a:r>
              <a:rPr lang="fr-FR" sz="3600" dirty="0" smtClean="0">
                <a:latin typeface="Monotype Corsiva" pitchFamily="66" charset="0"/>
              </a:rPr>
              <a:t>toujours et je ne sais pas pourquoi.</a:t>
            </a:r>
            <a:endParaRPr lang="fr-FR" sz="3600" dirty="0">
              <a:latin typeface="Monotype Corsiva" pitchFamily="66" charset="0"/>
            </a:endParaRPr>
          </a:p>
        </p:txBody>
      </p:sp>
      <p:sp>
        <p:nvSpPr>
          <p:cNvPr id="6" name="Arrondir un rectangle avec un coin du même côté 5"/>
          <p:cNvSpPr/>
          <p:nvPr/>
        </p:nvSpPr>
        <p:spPr bwMode="auto">
          <a:xfrm rot="16200000">
            <a:off x="895350" y="1162050"/>
            <a:ext cx="6705600" cy="6057900"/>
          </a:xfrm>
          <a:prstGeom prst="round2SameRect">
            <a:avLst/>
          </a:prstGeom>
          <a:gradFill>
            <a:gsLst>
              <a:gs pos="11000">
                <a:schemeClr val="bg2">
                  <a:lumMod val="20000"/>
                  <a:lumOff val="80000"/>
                </a:schemeClr>
              </a:gs>
              <a:gs pos="89000">
                <a:schemeClr val="accent3"/>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38" name="Vague 37"/>
          <p:cNvSpPr/>
          <p:nvPr/>
        </p:nvSpPr>
        <p:spPr bwMode="auto">
          <a:xfrm>
            <a:off x="7010400" y="1295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39" name="Vague 38"/>
          <p:cNvSpPr/>
          <p:nvPr/>
        </p:nvSpPr>
        <p:spPr bwMode="auto">
          <a:xfrm>
            <a:off x="7010400" y="1752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0" name="Vague 39"/>
          <p:cNvSpPr/>
          <p:nvPr/>
        </p:nvSpPr>
        <p:spPr bwMode="auto">
          <a:xfrm>
            <a:off x="7010400" y="2209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1" name="Vague 40"/>
          <p:cNvSpPr/>
          <p:nvPr/>
        </p:nvSpPr>
        <p:spPr bwMode="auto">
          <a:xfrm>
            <a:off x="7010400" y="2743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2" name="Vague 41"/>
          <p:cNvSpPr/>
          <p:nvPr/>
        </p:nvSpPr>
        <p:spPr bwMode="auto">
          <a:xfrm>
            <a:off x="7010400" y="3200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3" name="Vague 42"/>
          <p:cNvSpPr/>
          <p:nvPr/>
        </p:nvSpPr>
        <p:spPr bwMode="auto">
          <a:xfrm>
            <a:off x="7010400" y="3657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4" name="Vague 43"/>
          <p:cNvSpPr/>
          <p:nvPr/>
        </p:nvSpPr>
        <p:spPr bwMode="auto">
          <a:xfrm>
            <a:off x="7010400" y="4114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5" name="Vague 44"/>
          <p:cNvSpPr/>
          <p:nvPr/>
        </p:nvSpPr>
        <p:spPr bwMode="auto">
          <a:xfrm>
            <a:off x="7010400" y="45720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6" name="Vague 45"/>
          <p:cNvSpPr/>
          <p:nvPr/>
        </p:nvSpPr>
        <p:spPr bwMode="auto">
          <a:xfrm>
            <a:off x="7010400" y="5029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7" name="Vague 46"/>
          <p:cNvSpPr/>
          <p:nvPr/>
        </p:nvSpPr>
        <p:spPr bwMode="auto">
          <a:xfrm>
            <a:off x="7010400" y="5562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8" name="Vague 47"/>
          <p:cNvSpPr/>
          <p:nvPr/>
        </p:nvSpPr>
        <p:spPr bwMode="auto">
          <a:xfrm>
            <a:off x="7010400" y="6019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9" name="Vague 48"/>
          <p:cNvSpPr/>
          <p:nvPr/>
        </p:nvSpPr>
        <p:spPr bwMode="auto">
          <a:xfrm>
            <a:off x="7010400" y="64770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50" name="Vague 49"/>
          <p:cNvSpPr/>
          <p:nvPr/>
        </p:nvSpPr>
        <p:spPr bwMode="auto">
          <a:xfrm>
            <a:off x="7010400" y="6934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pic>
        <p:nvPicPr>
          <p:cNvPr id="51" name="Image 50" descr="FH01.png"/>
          <p:cNvPicPr>
            <a:picLocks noChangeAspect="1"/>
          </p:cNvPicPr>
          <p:nvPr/>
        </p:nvPicPr>
        <p:blipFill>
          <a:blip r:embed="rId3" cstate="print"/>
          <a:stretch>
            <a:fillRect/>
          </a:stretch>
        </p:blipFill>
        <p:spPr>
          <a:xfrm>
            <a:off x="9143762" y="1143000"/>
            <a:ext cx="2438400" cy="2438400"/>
          </a:xfrm>
          <a:prstGeom prst="rect">
            <a:avLst/>
          </a:prstGeom>
        </p:spPr>
      </p:pic>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0" y="1676400"/>
            <a:ext cx="14630400" cy="1100301"/>
          </a:xfrm>
          <a:prstGeom prst="rect">
            <a:avLst/>
          </a:prstGeom>
          <a:noFill/>
          <a:ln w="9525">
            <a:noFill/>
            <a:miter lim="800000"/>
            <a:headEnd/>
            <a:tailEnd/>
          </a:ln>
          <a:effectLst/>
        </p:spPr>
        <p:txBody>
          <a:bodyPr>
            <a:spAutoFit/>
          </a:bodyPr>
          <a:lstStyle/>
          <a:p>
            <a:pPr algn="ctr" defTabSz="1254125">
              <a:spcBef>
                <a:spcPct val="50000"/>
              </a:spcBef>
              <a:defRPr/>
            </a:pPr>
            <a:endParaRPr lang="fr-FR" sz="2800" b="1" dirty="0">
              <a:solidFill>
                <a:schemeClr val="bg1"/>
              </a:solidFill>
              <a:effectLst>
                <a:reflection blurRad="6350" stA="50000" endA="300" endPos="50000" dist="29997" dir="5400000" sy="-100000" algn="bl" rotWithShape="0"/>
              </a:effectLst>
              <a:latin typeface="Courier New" pitchFamily="49" charset="0"/>
              <a:cs typeface="+mn-cs"/>
            </a:endParaRPr>
          </a:p>
          <a:p>
            <a:pPr algn="just" defTabSz="1254125">
              <a:spcBef>
                <a:spcPct val="50000"/>
              </a:spcBef>
              <a:defRPr/>
            </a:pPr>
            <a:r>
              <a:rPr lang="fr-FR" b="1" dirty="0">
                <a:solidFill>
                  <a:schemeClr val="bg1"/>
                </a:solidFill>
                <a:latin typeface="Courier New" pitchFamily="49" charset="0"/>
                <a:cs typeface="+mn-cs"/>
              </a:rPr>
              <a:t>. </a:t>
            </a:r>
          </a:p>
        </p:txBody>
      </p:sp>
      <p:sp>
        <p:nvSpPr>
          <p:cNvPr id="12" name="Text Box 4">
            <a:hlinkClick r:id="" action="ppaction://hlinkshowjump?jump=nextslide"/>
          </p:cNvPr>
          <p:cNvSpPr txBox="1">
            <a:spLocks noChangeArrowheads="1"/>
          </p:cNvSpPr>
          <p:nvPr/>
        </p:nvSpPr>
        <p:spPr bwMode="auto">
          <a:xfrm>
            <a:off x="10210800" y="7767935"/>
            <a:ext cx="4419600" cy="461665"/>
          </a:xfrm>
          <a:prstGeom prst="rect">
            <a:avLst/>
          </a:prstGeom>
          <a:noFill/>
          <a:ln w="12700">
            <a:noFill/>
            <a:miter lim="800000"/>
            <a:headEnd/>
            <a:tailEnd/>
          </a:ln>
          <a:effectLst/>
        </p:spPr>
        <p:txBody>
          <a:bodyPr>
            <a:spAutoFit/>
          </a:bodyPr>
          <a:lstStyle/>
          <a:p>
            <a:pPr algn="ctr" defTabSz="1254125">
              <a:spcBef>
                <a:spcPct val="50000"/>
              </a:spcBef>
              <a:defRPr/>
            </a:pPr>
            <a:r>
              <a:rPr lang="fr-FR" sz="2400" dirty="0">
                <a:ln w="10160">
                  <a:solidFill>
                    <a:schemeClr val="accent1"/>
                  </a:solidFill>
                  <a:prstDash val="solid"/>
                </a:ln>
                <a:solidFill>
                  <a:srgbClr val="FFFFFF"/>
                </a:solidFill>
                <a:effectLst>
                  <a:outerShdw blurRad="38100" dist="32000" dir="5400000" algn="tl">
                    <a:srgbClr val="000000">
                      <a:alpha val="30000"/>
                    </a:srgbClr>
                  </a:outerShdw>
                </a:effectLst>
                <a:latin typeface="Courier New" pitchFamily="49" charset="0"/>
                <a:cs typeface="+mn-cs"/>
              </a:rPr>
              <a:t>Démarrer l’exercice.</a:t>
            </a:r>
          </a:p>
        </p:txBody>
      </p:sp>
      <p:sp>
        <p:nvSpPr>
          <p:cNvPr id="13" name="Text Box 4"/>
          <p:cNvSpPr txBox="1">
            <a:spLocks noChangeArrowheads="1"/>
          </p:cNvSpPr>
          <p:nvPr/>
        </p:nvSpPr>
        <p:spPr bwMode="auto">
          <a:xfrm>
            <a:off x="0" y="0"/>
            <a:ext cx="14630400" cy="1569660"/>
          </a:xfrm>
          <a:prstGeom prst="rect">
            <a:avLst/>
          </a:prstGeom>
          <a:noFill/>
          <a:ln w="9525">
            <a:noFill/>
            <a:miter lim="800000"/>
            <a:headEnd/>
            <a:tailEnd/>
          </a:ln>
          <a:effectLst/>
        </p:spPr>
        <p:txBody>
          <a:bodyPr>
            <a:spAutoFit/>
          </a:bodyPr>
          <a:lstStyle/>
          <a:p>
            <a:pPr algn="ctr" defTabSz="1254125">
              <a:spcBef>
                <a:spcPct val="50000"/>
              </a:spcBef>
              <a:defRPr/>
            </a:pPr>
            <a:r>
              <a:rPr lang="fr-F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Voix active/voix passive</a:t>
            </a:r>
            <a:endParaRPr lang="fr-F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endParaRPr>
          </a:p>
          <a:p>
            <a:pPr algn="ctr" defTabSz="1254125">
              <a:spcBef>
                <a:spcPct val="50000"/>
              </a:spcBef>
              <a:defRPr/>
            </a:pPr>
            <a:endParaRPr lang="fr-FR" sz="2800" b="1" dirty="0">
              <a:solidFill>
                <a:schemeClr val="bg1"/>
              </a:solidFill>
              <a:effectLst>
                <a:reflection blurRad="6350" stA="50000" endA="300" endPos="50000" dist="29997" dir="5400000" sy="-100000" algn="bl" rotWithShape="0"/>
              </a:effectLst>
              <a:latin typeface="Courier New" pitchFamily="49" charset="0"/>
              <a:cs typeface="+mn-cs"/>
            </a:endParaRPr>
          </a:p>
        </p:txBody>
      </p:sp>
      <p:sp>
        <p:nvSpPr>
          <p:cNvPr id="5" name="Text Box 4"/>
          <p:cNvSpPr txBox="1">
            <a:spLocks noChangeArrowheads="1"/>
          </p:cNvSpPr>
          <p:nvPr/>
        </p:nvSpPr>
        <p:spPr bwMode="auto">
          <a:xfrm>
            <a:off x="0" y="1676400"/>
            <a:ext cx="14630400" cy="5332229"/>
          </a:xfrm>
          <a:prstGeom prst="rect">
            <a:avLst/>
          </a:prstGeom>
          <a:noFill/>
          <a:ln w="9525">
            <a:noFill/>
            <a:miter lim="800000"/>
            <a:headEnd/>
            <a:tailEnd/>
          </a:ln>
          <a:effectLst/>
        </p:spPr>
        <p:txBody>
          <a:bodyPr>
            <a:spAutoFit/>
          </a:bodyPr>
          <a:lstStyle/>
          <a:p>
            <a:pPr algn="ctr" defTabSz="1254125">
              <a:spcBef>
                <a:spcPct val="50000"/>
              </a:spcBef>
              <a:defRPr/>
            </a:pPr>
            <a:endParaRPr lang="fr-FR" sz="2800" b="1" dirty="0">
              <a:solidFill>
                <a:schemeClr val="bg1"/>
              </a:solidFill>
              <a:effectLst>
                <a:reflection blurRad="6350" stA="50000" endA="300" endPos="50000" dist="29997" dir="5400000" sy="-100000" algn="bl" rotWithShape="0"/>
              </a:effectLst>
              <a:latin typeface="Courier New" pitchFamily="49" charset="0"/>
              <a:cs typeface="+mn-cs"/>
            </a:endParaRPr>
          </a:p>
          <a:p>
            <a:pPr algn="just" defTabSz="1254125">
              <a:spcBef>
                <a:spcPct val="50000"/>
              </a:spcBef>
              <a:defRPr/>
            </a:pPr>
            <a:r>
              <a:rPr lang="fr-FR" b="1" dirty="0">
                <a:solidFill>
                  <a:schemeClr val="bg1"/>
                </a:solidFill>
                <a:latin typeface="Courier New" pitchFamily="49" charset="0"/>
                <a:cs typeface="+mn-cs"/>
              </a:rPr>
              <a:t>Lis la phrase située en haut de l’écran, indique ensuite si elle est écrite à la voix active ou à la voix passive</a:t>
            </a:r>
            <a:r>
              <a:rPr lang="fr-FR" b="1" dirty="0" smtClean="0">
                <a:solidFill>
                  <a:schemeClr val="bg1"/>
                </a:solidFill>
                <a:latin typeface="Courier New" pitchFamily="49" charset="0"/>
                <a:cs typeface="+mn-cs"/>
              </a:rPr>
              <a:t>.</a:t>
            </a:r>
          </a:p>
          <a:p>
            <a:pPr algn="just" defTabSz="1254125">
              <a:spcBef>
                <a:spcPct val="50000"/>
              </a:spcBef>
              <a:defRPr/>
            </a:pPr>
            <a:r>
              <a:rPr lang="fr-FR" b="1" dirty="0" smtClean="0">
                <a:solidFill>
                  <a:schemeClr val="bg1"/>
                </a:solidFill>
                <a:latin typeface="Courier New" pitchFamily="49" charset="0"/>
                <a:cs typeface="+mn-cs"/>
              </a:rPr>
              <a:t>Si tu rencontres une phrase où un verbe est noté en jaune, c’est sur ce dernier que la transformation s’opèrera.</a:t>
            </a:r>
            <a:endParaRPr lang="fr-FR" b="1" dirty="0">
              <a:solidFill>
                <a:schemeClr val="bg1"/>
              </a:solidFill>
              <a:latin typeface="Courier New" pitchFamily="49" charset="0"/>
              <a:cs typeface="+mn-cs"/>
            </a:endParaRPr>
          </a:p>
          <a:p>
            <a:pPr algn="just" defTabSz="1254125">
              <a:spcBef>
                <a:spcPct val="50000"/>
              </a:spcBef>
              <a:defRPr/>
            </a:pPr>
            <a:r>
              <a:rPr lang="fr-FR" b="1" dirty="0" smtClean="0">
                <a:solidFill>
                  <a:schemeClr val="bg1"/>
                </a:solidFill>
                <a:latin typeface="Courier New" pitchFamily="49" charset="0"/>
                <a:cs typeface="+mn-cs"/>
              </a:rPr>
              <a:t>Les bonnes réponses en vert, les mauvaises en rouge.</a:t>
            </a:r>
            <a:endParaRPr lang="fr-FR" b="1" dirty="0">
              <a:solidFill>
                <a:schemeClr val="bg1"/>
              </a:solidFill>
              <a:latin typeface="Courier New" pitchFamily="49" charset="0"/>
              <a:cs typeface="+mn-cs"/>
            </a:endParaRPr>
          </a:p>
          <a:p>
            <a:pPr algn="just" defTabSz="1254125">
              <a:spcBef>
                <a:spcPct val="50000"/>
              </a:spcBef>
              <a:defRPr/>
            </a:pPr>
            <a:r>
              <a:rPr lang="fr-FR" b="1" dirty="0" smtClean="0">
                <a:solidFill>
                  <a:schemeClr val="bg1"/>
                </a:solidFill>
                <a:latin typeface="Courier New" pitchFamily="49" charset="0"/>
                <a:cs typeface="+mn-cs"/>
              </a:rPr>
              <a:t>Transpose </a:t>
            </a:r>
            <a:r>
              <a:rPr lang="fr-FR" b="1" dirty="0">
                <a:solidFill>
                  <a:schemeClr val="bg1"/>
                </a:solidFill>
                <a:latin typeface="Courier New" pitchFamily="49" charset="0"/>
                <a:cs typeface="+mn-cs"/>
              </a:rPr>
              <a:t>ensuite </a:t>
            </a:r>
            <a:r>
              <a:rPr lang="fr-FR" b="1" dirty="0" smtClean="0">
                <a:solidFill>
                  <a:schemeClr val="bg1"/>
                </a:solidFill>
                <a:latin typeface="Courier New" pitchFamily="49" charset="0"/>
                <a:cs typeface="+mn-cs"/>
              </a:rPr>
              <a:t>la phrase dans </a:t>
            </a:r>
            <a:r>
              <a:rPr lang="fr-FR" b="1" dirty="0">
                <a:solidFill>
                  <a:schemeClr val="bg1"/>
                </a:solidFill>
                <a:latin typeface="Courier New" pitchFamily="49" charset="0"/>
                <a:cs typeface="+mn-cs"/>
              </a:rPr>
              <a:t>l’autre </a:t>
            </a:r>
            <a:r>
              <a:rPr lang="fr-FR" b="1" dirty="0" smtClean="0">
                <a:solidFill>
                  <a:schemeClr val="bg1"/>
                </a:solidFill>
                <a:latin typeface="Courier New" pitchFamily="49" charset="0"/>
                <a:cs typeface="+mn-cs"/>
              </a:rPr>
              <a:t>voix et écris ta réponse dans </a:t>
            </a:r>
            <a:r>
              <a:rPr lang="fr-FR" b="1" dirty="0" smtClean="0">
                <a:solidFill>
                  <a:srgbClr val="FF0000"/>
                </a:solidFill>
                <a:latin typeface="Courier New" pitchFamily="49" charset="0"/>
                <a:cs typeface="+mn-cs"/>
              </a:rPr>
              <a:t>le livret de l’enquêteur: </a:t>
            </a:r>
            <a:r>
              <a:rPr lang="fr-FR" b="1" dirty="0" smtClean="0">
                <a:solidFill>
                  <a:schemeClr val="bg1"/>
                </a:solidFill>
                <a:latin typeface="Courier New" pitchFamily="49" charset="0"/>
                <a:cs typeface="+mn-cs"/>
              </a:rPr>
              <a:t>si ton orthophoniste juge ta réponse correcte, clique </a:t>
            </a:r>
            <a:r>
              <a:rPr lang="fr-FR" b="1" dirty="0">
                <a:solidFill>
                  <a:schemeClr val="bg1"/>
                </a:solidFill>
                <a:latin typeface="Courier New" pitchFamily="49" charset="0"/>
                <a:cs typeface="+mn-cs"/>
              </a:rPr>
              <a:t>sur le bouton </a:t>
            </a:r>
            <a:r>
              <a:rPr lang="fr-FR" b="1" dirty="0" smtClean="0">
                <a:solidFill>
                  <a:schemeClr val="bg1"/>
                </a:solidFill>
                <a:latin typeface="Courier New" pitchFamily="49" charset="0"/>
                <a:cs typeface="+mn-cs"/>
              </a:rPr>
              <a:t>« J’ai réussi la transformation » pour passer à la suite. </a:t>
            </a:r>
          </a:p>
          <a:p>
            <a:pPr algn="just" defTabSz="1254125">
              <a:spcBef>
                <a:spcPct val="50000"/>
              </a:spcBef>
              <a:defRPr/>
            </a:pPr>
            <a:r>
              <a:rPr lang="fr-FR" b="1" dirty="0" smtClean="0">
                <a:solidFill>
                  <a:schemeClr val="bg1"/>
                </a:solidFill>
                <a:latin typeface="Courier New" pitchFamily="49" charset="0"/>
                <a:cs typeface="+mn-cs"/>
              </a:rPr>
              <a:t>Les phrases de cet exercice sont issues de </a:t>
            </a:r>
            <a:r>
              <a:rPr lang="fr-FR" dirty="0" smtClean="0"/>
              <a:t> </a:t>
            </a:r>
            <a:r>
              <a:rPr lang="fr-FR" dirty="0" smtClean="0">
                <a:solidFill>
                  <a:srgbClr val="D60093"/>
                </a:solidFill>
              </a:rPr>
              <a:t>http://bbouillon.free.fr/univ</a:t>
            </a:r>
            <a:endParaRPr lang="fr-FR" b="1" dirty="0">
              <a:solidFill>
                <a:srgbClr val="D60093"/>
              </a:solidFill>
              <a:latin typeface="Courier New" pitchFamily="49" charset="0"/>
              <a:cs typeface="+mn-cs"/>
            </a:endParaRPr>
          </a:p>
        </p:txBody>
      </p:sp>
    </p:spTree>
  </p:cSld>
  <p:clrMapOvr>
    <a:masterClrMapping/>
  </p:clrMapOvr>
  <p:transition advClick="0"/>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a:hlinkClick r:id="" action="ppaction://hlinkshowjump?jump=nextslide"/>
          </p:cNvPr>
          <p:cNvSpPr/>
          <p:nvPr/>
        </p:nvSpPr>
        <p:spPr bwMode="auto">
          <a:xfrm>
            <a:off x="4572000" y="6019800"/>
            <a:ext cx="5562600" cy="144000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952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reflection blurRad="6350" stA="50000" endA="300" endPos="55500" dist="50800" dir="5400000" sy="-100000" algn="bl" rotWithShape="0"/>
          </a:effectLst>
          <a:scene3d>
            <a:camera prst="orthographicFront"/>
            <a:lightRig rig="threePt" dir="t"/>
          </a:scene3d>
          <a:sp3d>
            <a:bevelT w="228600" h="228600" prst="slope"/>
          </a:sp3d>
          <a:extLst>
            <a:ext uri="{AF507438-7753-43E0-B8FC-AC1667EBCBE1}"/>
          </a:extLst>
        </p:spPr>
        <p:txBody>
          <a:bodyPr anchor="ctr"/>
          <a:lstStyle/>
          <a:p>
            <a:pPr algn="ctr" defTabSz="1254125">
              <a:defRPr/>
            </a:pPr>
            <a:r>
              <a:rPr lang="fr-FR" b="1" dirty="0" smtClean="0">
                <a:solidFill>
                  <a:schemeClr val="bg1"/>
                </a:solidFill>
                <a:latin typeface="Courier New" pitchFamily="49" charset="0"/>
              </a:rPr>
              <a:t>J’ai réussi la transformation</a:t>
            </a:r>
            <a:endParaRPr lang="fr-FR" b="1" dirty="0">
              <a:solidFill>
                <a:schemeClr val="bg1"/>
              </a:solidFill>
              <a:effectLst>
                <a:reflection blurRad="6350" stA="50000" endA="300" endPos="50000" dist="29997" dir="5400000" sy="-100000" algn="bl" rotWithShape="0"/>
              </a:effectLst>
            </a:endParaRPr>
          </a:p>
        </p:txBody>
      </p:sp>
      <p:sp>
        <p:nvSpPr>
          <p:cNvPr id="3" name="Rectangle à coins arrondis 2"/>
          <p:cNvSpPr/>
          <p:nvPr/>
        </p:nvSpPr>
        <p:spPr>
          <a:xfrm>
            <a:off x="457200" y="6096000"/>
            <a:ext cx="3733800" cy="1440000"/>
          </a:xfrm>
          <a:prstGeom prst="round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189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Voix active</a:t>
            </a:r>
          </a:p>
        </p:txBody>
      </p:sp>
      <p:sp>
        <p:nvSpPr>
          <p:cNvPr id="4" name="Rectangle à coins arrondis 3"/>
          <p:cNvSpPr/>
          <p:nvPr/>
        </p:nvSpPr>
        <p:spPr>
          <a:xfrm>
            <a:off x="10591800" y="6096000"/>
            <a:ext cx="3733800" cy="1440000"/>
          </a:xfrm>
          <a:prstGeom prst="round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81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Voix passive</a:t>
            </a:r>
          </a:p>
        </p:txBody>
      </p:sp>
      <p:sp>
        <p:nvSpPr>
          <p:cNvPr id="176133" name="ZoneTexte 4"/>
          <p:cNvSpPr txBox="1">
            <a:spLocks noChangeArrowheads="1"/>
          </p:cNvSpPr>
          <p:nvPr/>
        </p:nvSpPr>
        <p:spPr bwMode="auto">
          <a:xfrm>
            <a:off x="0" y="1371600"/>
            <a:ext cx="14630400" cy="830263"/>
          </a:xfrm>
          <a:prstGeom prst="rect">
            <a:avLst/>
          </a:prstGeom>
          <a:noFill/>
          <a:ln w="9525">
            <a:noFill/>
            <a:miter lim="800000"/>
            <a:headEnd/>
            <a:tailEnd/>
          </a:ln>
        </p:spPr>
        <p:txBody>
          <a:bodyPr>
            <a:spAutoFit/>
          </a:bodyPr>
          <a:lstStyle/>
          <a:p>
            <a:pPr algn="ctr"/>
            <a:r>
              <a:rPr lang="fr-FR" sz="4800">
                <a:solidFill>
                  <a:schemeClr val="bg1"/>
                </a:solidFill>
              </a:rPr>
              <a:t>Le facteur apporte une lettre recommandée.</a:t>
            </a: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3"/>
                                        </p:tgtEl>
                                        <p:attrNameLst>
                                          <p:attrName>fillcolor</p:attrName>
                                        </p:attrNameLst>
                                      </p:cBhvr>
                                      <p:to>
                                        <a:srgbClr val="00BC00"/>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4"/>
                                        </p:tgtEl>
                                        <p:attrNameLst>
                                          <p:attrName>fillcolor</p:attrName>
                                        </p:attrNameLst>
                                      </p:cBhvr>
                                      <p:to>
                                        <a:srgbClr val="D60093"/>
                                      </p:to>
                                    </p:animClr>
                                    <p:set>
                                      <p:cBhvr>
                                        <p:cTn id="14" dur="2000" fill="hold"/>
                                        <p:tgtEl>
                                          <p:spTgt spid="4"/>
                                        </p:tgtEl>
                                        <p:attrNameLst>
                                          <p:attrName>fill.type</p:attrName>
                                        </p:attrNameLst>
                                      </p:cBhvr>
                                      <p:to>
                                        <p:strVal val="solid"/>
                                      </p:to>
                                    </p:set>
                                    <p:set>
                                      <p:cBhvr>
                                        <p:cTn id="15"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a:hlinkClick r:id="" action="ppaction://hlinkshowjump?jump=nextslide"/>
          </p:cNvPr>
          <p:cNvSpPr/>
          <p:nvPr/>
        </p:nvSpPr>
        <p:spPr bwMode="auto">
          <a:xfrm>
            <a:off x="4572000" y="6019800"/>
            <a:ext cx="5562600" cy="144000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952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reflection blurRad="6350" stA="50000" endA="300" endPos="55500" dist="50800" dir="5400000" sy="-100000" algn="bl" rotWithShape="0"/>
          </a:effectLst>
          <a:scene3d>
            <a:camera prst="orthographicFront"/>
            <a:lightRig rig="threePt" dir="t"/>
          </a:scene3d>
          <a:sp3d>
            <a:bevelT w="228600" h="228600" prst="slope"/>
          </a:sp3d>
          <a:extLst>
            <a:ext uri="{AF507438-7753-43E0-B8FC-AC1667EBCBE1}"/>
          </a:extLst>
        </p:spPr>
        <p:txBody>
          <a:bodyPr anchor="ctr"/>
          <a:lstStyle/>
          <a:p>
            <a:pPr algn="ctr" defTabSz="1254125">
              <a:defRPr/>
            </a:pPr>
            <a:r>
              <a:rPr lang="fr-FR" b="1" dirty="0" smtClean="0">
                <a:solidFill>
                  <a:schemeClr val="bg1"/>
                </a:solidFill>
                <a:latin typeface="Courier New" pitchFamily="49" charset="0"/>
              </a:rPr>
              <a:t>J’ai réussi la transformation</a:t>
            </a:r>
            <a:endParaRPr lang="fr-FR" b="1" dirty="0">
              <a:solidFill>
                <a:schemeClr val="bg1"/>
              </a:solidFill>
              <a:effectLst>
                <a:reflection blurRad="6350" stA="50000" endA="300" endPos="50000" dist="29997" dir="5400000" sy="-100000" algn="bl" rotWithShape="0"/>
              </a:effectLst>
            </a:endParaRPr>
          </a:p>
        </p:txBody>
      </p:sp>
      <p:sp>
        <p:nvSpPr>
          <p:cNvPr id="3" name="Rectangle à coins arrondis 2"/>
          <p:cNvSpPr/>
          <p:nvPr/>
        </p:nvSpPr>
        <p:spPr>
          <a:xfrm>
            <a:off x="457200" y="6096000"/>
            <a:ext cx="3733800" cy="1440000"/>
          </a:xfrm>
          <a:prstGeom prst="round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189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Voix active</a:t>
            </a:r>
          </a:p>
        </p:txBody>
      </p:sp>
      <p:sp>
        <p:nvSpPr>
          <p:cNvPr id="4" name="Rectangle à coins arrondis 3"/>
          <p:cNvSpPr/>
          <p:nvPr/>
        </p:nvSpPr>
        <p:spPr>
          <a:xfrm>
            <a:off x="10591800" y="6096000"/>
            <a:ext cx="3733800" cy="1440000"/>
          </a:xfrm>
          <a:prstGeom prst="round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81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Voix passive</a:t>
            </a:r>
          </a:p>
        </p:txBody>
      </p:sp>
      <p:sp>
        <p:nvSpPr>
          <p:cNvPr id="177157" name="ZoneTexte 4"/>
          <p:cNvSpPr txBox="1">
            <a:spLocks noChangeArrowheads="1"/>
          </p:cNvSpPr>
          <p:nvPr/>
        </p:nvSpPr>
        <p:spPr bwMode="auto">
          <a:xfrm>
            <a:off x="0" y="1371600"/>
            <a:ext cx="14630400" cy="2308225"/>
          </a:xfrm>
          <a:prstGeom prst="rect">
            <a:avLst/>
          </a:prstGeom>
          <a:noFill/>
          <a:ln w="9525">
            <a:noFill/>
            <a:miter lim="800000"/>
            <a:headEnd/>
            <a:tailEnd/>
          </a:ln>
        </p:spPr>
        <p:txBody>
          <a:bodyPr>
            <a:spAutoFit/>
          </a:bodyPr>
          <a:lstStyle/>
          <a:p>
            <a:pPr algn="ctr"/>
            <a:r>
              <a:rPr lang="fr-FR" sz="4800">
                <a:solidFill>
                  <a:schemeClr val="bg1"/>
                </a:solidFill>
              </a:rPr>
              <a:t>Toute l'organisation des bureaux, qui semblaient un peu vétustes, aura bientôt été renouvelée par le nouveau patron.</a:t>
            </a: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3"/>
                                        </p:tgtEl>
                                        <p:attrNameLst>
                                          <p:attrName>fillcolor</p:attrName>
                                        </p:attrNameLst>
                                      </p:cBhvr>
                                      <p:to>
                                        <a:srgbClr val="D60093"/>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4"/>
                                        </p:tgtEl>
                                        <p:attrNameLst>
                                          <p:attrName>fillcolor</p:attrName>
                                        </p:attrNameLst>
                                      </p:cBhvr>
                                      <p:to>
                                        <a:srgbClr val="00BC00"/>
                                      </p:to>
                                    </p:animClr>
                                    <p:set>
                                      <p:cBhvr>
                                        <p:cTn id="14" dur="2000" fill="hold"/>
                                        <p:tgtEl>
                                          <p:spTgt spid="4"/>
                                        </p:tgtEl>
                                        <p:attrNameLst>
                                          <p:attrName>fill.type</p:attrName>
                                        </p:attrNameLst>
                                      </p:cBhvr>
                                      <p:to>
                                        <p:strVal val="solid"/>
                                      </p:to>
                                    </p:set>
                                    <p:set>
                                      <p:cBhvr>
                                        <p:cTn id="15"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457200" y="6096000"/>
            <a:ext cx="3733800" cy="1440000"/>
          </a:xfrm>
          <a:prstGeom prst="round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189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Voix active</a:t>
            </a:r>
          </a:p>
        </p:txBody>
      </p:sp>
      <p:sp>
        <p:nvSpPr>
          <p:cNvPr id="4" name="Rectangle à coins arrondis 3"/>
          <p:cNvSpPr/>
          <p:nvPr/>
        </p:nvSpPr>
        <p:spPr>
          <a:xfrm>
            <a:off x="10591800" y="6096000"/>
            <a:ext cx="3733800" cy="1440000"/>
          </a:xfrm>
          <a:prstGeom prst="round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81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Voix passive</a:t>
            </a:r>
          </a:p>
        </p:txBody>
      </p:sp>
      <p:sp>
        <p:nvSpPr>
          <p:cNvPr id="178181" name="ZoneTexte 4"/>
          <p:cNvSpPr txBox="1">
            <a:spLocks noChangeArrowheads="1"/>
          </p:cNvSpPr>
          <p:nvPr/>
        </p:nvSpPr>
        <p:spPr bwMode="auto">
          <a:xfrm>
            <a:off x="0" y="1371600"/>
            <a:ext cx="14630400" cy="830263"/>
          </a:xfrm>
          <a:prstGeom prst="rect">
            <a:avLst/>
          </a:prstGeom>
          <a:noFill/>
          <a:ln w="9525">
            <a:noFill/>
            <a:miter lim="800000"/>
            <a:headEnd/>
            <a:tailEnd/>
          </a:ln>
        </p:spPr>
        <p:txBody>
          <a:bodyPr>
            <a:spAutoFit/>
          </a:bodyPr>
          <a:lstStyle/>
          <a:p>
            <a:pPr algn="ctr"/>
            <a:r>
              <a:rPr lang="fr-FR" sz="4800">
                <a:solidFill>
                  <a:schemeClr val="bg1"/>
                </a:solidFill>
              </a:rPr>
              <a:t>Tout le monde estimait beaucoup ce grand savant. </a:t>
            </a:r>
          </a:p>
        </p:txBody>
      </p:sp>
      <p:sp>
        <p:nvSpPr>
          <p:cNvPr id="6" name="Rectangle à coins arrondis 5">
            <a:hlinkClick r:id="" action="ppaction://hlinkshowjump?jump=nextslide"/>
          </p:cNvPr>
          <p:cNvSpPr/>
          <p:nvPr/>
        </p:nvSpPr>
        <p:spPr bwMode="auto">
          <a:xfrm>
            <a:off x="4495800" y="6019800"/>
            <a:ext cx="5562600" cy="144000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952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reflection blurRad="6350" stA="50000" endA="300" endPos="55500" dist="50800" dir="5400000" sy="-100000" algn="bl" rotWithShape="0"/>
          </a:effectLst>
          <a:scene3d>
            <a:camera prst="orthographicFront"/>
            <a:lightRig rig="threePt" dir="t"/>
          </a:scene3d>
          <a:sp3d>
            <a:bevelT w="228600" h="228600" prst="slope"/>
          </a:sp3d>
          <a:extLst>
            <a:ext uri="{AF507438-7753-43E0-B8FC-AC1667EBCBE1}"/>
          </a:extLst>
        </p:spPr>
        <p:txBody>
          <a:bodyPr anchor="ctr"/>
          <a:lstStyle/>
          <a:p>
            <a:pPr algn="ctr" defTabSz="1254125">
              <a:defRPr/>
            </a:pPr>
            <a:r>
              <a:rPr lang="fr-FR" b="1" dirty="0" smtClean="0">
                <a:solidFill>
                  <a:schemeClr val="bg1"/>
                </a:solidFill>
                <a:latin typeface="Courier New" pitchFamily="49" charset="0"/>
              </a:rPr>
              <a:t>J’ai réussi la transformation</a:t>
            </a:r>
            <a:endParaRPr lang="fr-FR" b="1" dirty="0">
              <a:solidFill>
                <a:schemeClr val="bg1"/>
              </a:solidFill>
              <a:effectLst>
                <a:reflection blurRad="6350" stA="50000" endA="300" endPos="50000" dist="29997" dir="5400000" sy="-100000" algn="bl" rotWithShape="0"/>
              </a:effectLst>
            </a:endParaRP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3"/>
                                        </p:tgtEl>
                                        <p:attrNameLst>
                                          <p:attrName>fillcolor</p:attrName>
                                        </p:attrNameLst>
                                      </p:cBhvr>
                                      <p:to>
                                        <a:srgbClr val="00BC00"/>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4"/>
                                        </p:tgtEl>
                                        <p:attrNameLst>
                                          <p:attrName>fillcolor</p:attrName>
                                        </p:attrNameLst>
                                      </p:cBhvr>
                                      <p:to>
                                        <a:srgbClr val="D60093"/>
                                      </p:to>
                                    </p:animClr>
                                    <p:set>
                                      <p:cBhvr>
                                        <p:cTn id="14" dur="2000" fill="hold"/>
                                        <p:tgtEl>
                                          <p:spTgt spid="4"/>
                                        </p:tgtEl>
                                        <p:attrNameLst>
                                          <p:attrName>fill.type</p:attrName>
                                        </p:attrNameLst>
                                      </p:cBhvr>
                                      <p:to>
                                        <p:strVal val="solid"/>
                                      </p:to>
                                    </p:set>
                                    <p:set>
                                      <p:cBhvr>
                                        <p:cTn id="15"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457200" y="6096000"/>
            <a:ext cx="3733800" cy="1440000"/>
          </a:xfrm>
          <a:prstGeom prst="round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189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Voix active</a:t>
            </a:r>
          </a:p>
        </p:txBody>
      </p:sp>
      <p:sp>
        <p:nvSpPr>
          <p:cNvPr id="4" name="Rectangle à coins arrondis 3"/>
          <p:cNvSpPr/>
          <p:nvPr/>
        </p:nvSpPr>
        <p:spPr>
          <a:xfrm>
            <a:off x="10591800" y="6096000"/>
            <a:ext cx="3733800" cy="1440000"/>
          </a:xfrm>
          <a:prstGeom prst="round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81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Voix passive</a:t>
            </a:r>
          </a:p>
        </p:txBody>
      </p:sp>
      <p:sp>
        <p:nvSpPr>
          <p:cNvPr id="179205" name="ZoneTexte 4"/>
          <p:cNvSpPr txBox="1">
            <a:spLocks noChangeArrowheads="1"/>
          </p:cNvSpPr>
          <p:nvPr/>
        </p:nvSpPr>
        <p:spPr bwMode="auto">
          <a:xfrm>
            <a:off x="0" y="1371600"/>
            <a:ext cx="14630400" cy="830263"/>
          </a:xfrm>
          <a:prstGeom prst="rect">
            <a:avLst/>
          </a:prstGeom>
          <a:noFill/>
          <a:ln w="9525">
            <a:noFill/>
            <a:miter lim="800000"/>
            <a:headEnd/>
            <a:tailEnd/>
          </a:ln>
        </p:spPr>
        <p:txBody>
          <a:bodyPr>
            <a:spAutoFit/>
          </a:bodyPr>
          <a:lstStyle/>
          <a:p>
            <a:pPr algn="ctr"/>
            <a:r>
              <a:rPr lang="fr-FR" sz="4800">
                <a:solidFill>
                  <a:schemeClr val="bg1"/>
                </a:solidFill>
              </a:rPr>
              <a:t>Ses supérieurs considéraient très bien cet ingénieur.</a:t>
            </a:r>
          </a:p>
        </p:txBody>
      </p:sp>
      <p:sp>
        <p:nvSpPr>
          <p:cNvPr id="6" name="Rectangle à coins arrondis 5">
            <a:hlinkClick r:id="" action="ppaction://hlinkshowjump?jump=nextslide"/>
          </p:cNvPr>
          <p:cNvSpPr/>
          <p:nvPr/>
        </p:nvSpPr>
        <p:spPr bwMode="auto">
          <a:xfrm>
            <a:off x="4572000" y="6019800"/>
            <a:ext cx="5562600" cy="144000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952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reflection blurRad="6350" stA="50000" endA="300" endPos="55500" dist="50800" dir="5400000" sy="-100000" algn="bl" rotWithShape="0"/>
          </a:effectLst>
          <a:scene3d>
            <a:camera prst="orthographicFront"/>
            <a:lightRig rig="threePt" dir="t"/>
          </a:scene3d>
          <a:sp3d>
            <a:bevelT w="228600" h="228600" prst="slope"/>
          </a:sp3d>
          <a:extLst>
            <a:ext uri="{AF507438-7753-43E0-B8FC-AC1667EBCBE1}"/>
          </a:extLst>
        </p:spPr>
        <p:txBody>
          <a:bodyPr anchor="ctr"/>
          <a:lstStyle/>
          <a:p>
            <a:pPr algn="ctr" defTabSz="1254125">
              <a:defRPr/>
            </a:pPr>
            <a:r>
              <a:rPr lang="fr-FR" b="1" dirty="0" smtClean="0">
                <a:solidFill>
                  <a:schemeClr val="bg1"/>
                </a:solidFill>
                <a:latin typeface="Courier New" pitchFamily="49" charset="0"/>
              </a:rPr>
              <a:t>J’ai réussi la transformation</a:t>
            </a:r>
            <a:endParaRPr lang="fr-FR" b="1" dirty="0">
              <a:solidFill>
                <a:schemeClr val="bg1"/>
              </a:solidFill>
              <a:effectLst>
                <a:reflection blurRad="6350" stA="50000" endA="300" endPos="50000" dist="29997" dir="5400000" sy="-100000" algn="bl" rotWithShape="0"/>
              </a:effectLst>
            </a:endParaRP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3"/>
                                        </p:tgtEl>
                                        <p:attrNameLst>
                                          <p:attrName>fillcolor</p:attrName>
                                        </p:attrNameLst>
                                      </p:cBhvr>
                                      <p:to>
                                        <a:srgbClr val="00BC00"/>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4"/>
                                        </p:tgtEl>
                                        <p:attrNameLst>
                                          <p:attrName>fillcolor</p:attrName>
                                        </p:attrNameLst>
                                      </p:cBhvr>
                                      <p:to>
                                        <a:srgbClr val="D60093"/>
                                      </p:to>
                                    </p:animClr>
                                    <p:set>
                                      <p:cBhvr>
                                        <p:cTn id="14" dur="2000" fill="hold"/>
                                        <p:tgtEl>
                                          <p:spTgt spid="4"/>
                                        </p:tgtEl>
                                        <p:attrNameLst>
                                          <p:attrName>fill.type</p:attrName>
                                        </p:attrNameLst>
                                      </p:cBhvr>
                                      <p:to>
                                        <p:strVal val="solid"/>
                                      </p:to>
                                    </p:set>
                                    <p:set>
                                      <p:cBhvr>
                                        <p:cTn id="15"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457200" y="6096000"/>
            <a:ext cx="3733800" cy="1440000"/>
          </a:xfrm>
          <a:prstGeom prst="round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189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Voix active</a:t>
            </a:r>
          </a:p>
        </p:txBody>
      </p:sp>
      <p:sp>
        <p:nvSpPr>
          <p:cNvPr id="4" name="Rectangle à coins arrondis 3"/>
          <p:cNvSpPr/>
          <p:nvPr/>
        </p:nvSpPr>
        <p:spPr>
          <a:xfrm>
            <a:off x="10591800" y="6096000"/>
            <a:ext cx="3733800" cy="1440000"/>
          </a:xfrm>
          <a:prstGeom prst="round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81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Voix passive</a:t>
            </a:r>
          </a:p>
        </p:txBody>
      </p:sp>
      <p:sp>
        <p:nvSpPr>
          <p:cNvPr id="180229" name="ZoneTexte 4"/>
          <p:cNvSpPr txBox="1">
            <a:spLocks noChangeArrowheads="1"/>
          </p:cNvSpPr>
          <p:nvPr/>
        </p:nvSpPr>
        <p:spPr bwMode="auto">
          <a:xfrm>
            <a:off x="0" y="1371600"/>
            <a:ext cx="14630400" cy="1570038"/>
          </a:xfrm>
          <a:prstGeom prst="rect">
            <a:avLst/>
          </a:prstGeom>
          <a:noFill/>
          <a:ln w="9525">
            <a:noFill/>
            <a:miter lim="800000"/>
            <a:headEnd/>
            <a:tailEnd/>
          </a:ln>
        </p:spPr>
        <p:txBody>
          <a:bodyPr>
            <a:spAutoFit/>
          </a:bodyPr>
          <a:lstStyle/>
          <a:p>
            <a:pPr algn="ctr"/>
            <a:r>
              <a:rPr lang="fr-FR" sz="4800">
                <a:solidFill>
                  <a:schemeClr val="bg1"/>
                </a:solidFill>
              </a:rPr>
              <a:t>On </a:t>
            </a:r>
            <a:r>
              <a:rPr lang="fr-FR" sz="4800" b="1" i="1">
                <a:solidFill>
                  <a:srgbClr val="FFC000"/>
                </a:solidFill>
              </a:rPr>
              <a:t>supprimera</a:t>
            </a:r>
            <a:r>
              <a:rPr lang="fr-FR" sz="4800">
                <a:solidFill>
                  <a:schemeClr val="bg1"/>
                </a:solidFill>
              </a:rPr>
              <a:t> bientôt la ligne de chemin de fer par laquelle le village est traversé. </a:t>
            </a:r>
          </a:p>
        </p:txBody>
      </p:sp>
      <p:sp>
        <p:nvSpPr>
          <p:cNvPr id="6" name="Rectangle à coins arrondis 5">
            <a:hlinkClick r:id="" action="ppaction://hlinkshowjump?jump=nextslide"/>
          </p:cNvPr>
          <p:cNvSpPr/>
          <p:nvPr/>
        </p:nvSpPr>
        <p:spPr bwMode="auto">
          <a:xfrm>
            <a:off x="4572000" y="6019800"/>
            <a:ext cx="5562600" cy="144000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952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reflection blurRad="6350" stA="50000" endA="300" endPos="55500" dist="50800" dir="5400000" sy="-100000" algn="bl" rotWithShape="0"/>
          </a:effectLst>
          <a:scene3d>
            <a:camera prst="orthographicFront"/>
            <a:lightRig rig="threePt" dir="t"/>
          </a:scene3d>
          <a:sp3d>
            <a:bevelT w="228600" h="228600" prst="slope"/>
          </a:sp3d>
          <a:extLst>
            <a:ext uri="{AF507438-7753-43E0-B8FC-AC1667EBCBE1}"/>
          </a:extLst>
        </p:spPr>
        <p:txBody>
          <a:bodyPr anchor="ctr"/>
          <a:lstStyle/>
          <a:p>
            <a:pPr algn="ctr" defTabSz="1254125">
              <a:defRPr/>
            </a:pPr>
            <a:r>
              <a:rPr lang="fr-FR" b="1" dirty="0" smtClean="0">
                <a:solidFill>
                  <a:schemeClr val="bg1"/>
                </a:solidFill>
                <a:latin typeface="Courier New" pitchFamily="49" charset="0"/>
              </a:rPr>
              <a:t>J’ai réussi la transformation</a:t>
            </a:r>
            <a:endParaRPr lang="fr-FR" b="1" dirty="0">
              <a:solidFill>
                <a:schemeClr val="bg1"/>
              </a:solidFill>
              <a:effectLst>
                <a:reflection blurRad="6350" stA="50000" endA="300" endPos="50000" dist="29997" dir="5400000" sy="-100000" algn="bl" rotWithShape="0"/>
              </a:effectLst>
            </a:endParaRP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3"/>
                                        </p:tgtEl>
                                        <p:attrNameLst>
                                          <p:attrName>fillcolor</p:attrName>
                                        </p:attrNameLst>
                                      </p:cBhvr>
                                      <p:to>
                                        <a:srgbClr val="00BC00"/>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4"/>
                                        </p:tgtEl>
                                        <p:attrNameLst>
                                          <p:attrName>fillcolor</p:attrName>
                                        </p:attrNameLst>
                                      </p:cBhvr>
                                      <p:to>
                                        <a:srgbClr val="D60093"/>
                                      </p:to>
                                    </p:animClr>
                                    <p:set>
                                      <p:cBhvr>
                                        <p:cTn id="14" dur="2000" fill="hold"/>
                                        <p:tgtEl>
                                          <p:spTgt spid="4"/>
                                        </p:tgtEl>
                                        <p:attrNameLst>
                                          <p:attrName>fill.type</p:attrName>
                                        </p:attrNameLst>
                                      </p:cBhvr>
                                      <p:to>
                                        <p:strVal val="solid"/>
                                      </p:to>
                                    </p:set>
                                    <p:set>
                                      <p:cBhvr>
                                        <p:cTn id="15"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457200" y="6096000"/>
            <a:ext cx="3733800" cy="1440000"/>
          </a:xfrm>
          <a:prstGeom prst="round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189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Voix active</a:t>
            </a:r>
          </a:p>
        </p:txBody>
      </p:sp>
      <p:sp>
        <p:nvSpPr>
          <p:cNvPr id="4" name="Rectangle à coins arrondis 3"/>
          <p:cNvSpPr/>
          <p:nvPr/>
        </p:nvSpPr>
        <p:spPr>
          <a:xfrm>
            <a:off x="10591800" y="6096000"/>
            <a:ext cx="3733800" cy="1440000"/>
          </a:xfrm>
          <a:prstGeom prst="round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81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Voix passive</a:t>
            </a:r>
          </a:p>
        </p:txBody>
      </p:sp>
      <p:sp>
        <p:nvSpPr>
          <p:cNvPr id="181253" name="ZoneTexte 4"/>
          <p:cNvSpPr txBox="1">
            <a:spLocks noChangeArrowheads="1"/>
          </p:cNvSpPr>
          <p:nvPr/>
        </p:nvSpPr>
        <p:spPr bwMode="auto">
          <a:xfrm>
            <a:off x="0" y="1371600"/>
            <a:ext cx="14630400" cy="1570038"/>
          </a:xfrm>
          <a:prstGeom prst="rect">
            <a:avLst/>
          </a:prstGeom>
          <a:noFill/>
          <a:ln w="9525">
            <a:noFill/>
            <a:miter lim="800000"/>
            <a:headEnd/>
            <a:tailEnd/>
          </a:ln>
        </p:spPr>
        <p:txBody>
          <a:bodyPr>
            <a:spAutoFit/>
          </a:bodyPr>
          <a:lstStyle/>
          <a:p>
            <a:pPr algn="ctr"/>
            <a:r>
              <a:rPr lang="fr-FR" sz="4800">
                <a:solidFill>
                  <a:schemeClr val="bg1"/>
                </a:solidFill>
              </a:rPr>
              <a:t>On nous a prévenus de son mariage par un beau matin d'avril. </a:t>
            </a:r>
          </a:p>
        </p:txBody>
      </p:sp>
      <p:sp>
        <p:nvSpPr>
          <p:cNvPr id="6" name="Rectangle à coins arrondis 5">
            <a:hlinkClick r:id="" action="ppaction://hlinkshowjump?jump=nextslide"/>
          </p:cNvPr>
          <p:cNvSpPr/>
          <p:nvPr/>
        </p:nvSpPr>
        <p:spPr bwMode="auto">
          <a:xfrm>
            <a:off x="4572000" y="6019800"/>
            <a:ext cx="5562600" cy="144000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952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reflection blurRad="6350" stA="50000" endA="300" endPos="55500" dist="50800" dir="5400000" sy="-100000" algn="bl" rotWithShape="0"/>
          </a:effectLst>
          <a:scene3d>
            <a:camera prst="orthographicFront"/>
            <a:lightRig rig="threePt" dir="t"/>
          </a:scene3d>
          <a:sp3d>
            <a:bevelT w="228600" h="228600" prst="slope"/>
          </a:sp3d>
          <a:extLst>
            <a:ext uri="{AF507438-7753-43E0-B8FC-AC1667EBCBE1}"/>
          </a:extLst>
        </p:spPr>
        <p:txBody>
          <a:bodyPr anchor="ctr"/>
          <a:lstStyle/>
          <a:p>
            <a:pPr algn="ctr" defTabSz="1254125">
              <a:defRPr/>
            </a:pPr>
            <a:r>
              <a:rPr lang="fr-FR" b="1" dirty="0" smtClean="0">
                <a:solidFill>
                  <a:schemeClr val="bg1"/>
                </a:solidFill>
                <a:latin typeface="Courier New" pitchFamily="49" charset="0"/>
              </a:rPr>
              <a:t>J’ai réussi la transformation</a:t>
            </a:r>
            <a:endParaRPr lang="fr-FR" b="1" dirty="0">
              <a:solidFill>
                <a:schemeClr val="bg1"/>
              </a:solidFill>
              <a:effectLst>
                <a:reflection blurRad="6350" stA="50000" endA="300" endPos="50000" dist="29997" dir="5400000" sy="-100000" algn="bl" rotWithShape="0"/>
              </a:effectLst>
            </a:endParaRP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3"/>
                                        </p:tgtEl>
                                        <p:attrNameLst>
                                          <p:attrName>fillcolor</p:attrName>
                                        </p:attrNameLst>
                                      </p:cBhvr>
                                      <p:to>
                                        <a:srgbClr val="00BC00"/>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4"/>
                                        </p:tgtEl>
                                        <p:attrNameLst>
                                          <p:attrName>fillcolor</p:attrName>
                                        </p:attrNameLst>
                                      </p:cBhvr>
                                      <p:to>
                                        <a:srgbClr val="D60093"/>
                                      </p:to>
                                    </p:animClr>
                                    <p:set>
                                      <p:cBhvr>
                                        <p:cTn id="14" dur="2000" fill="hold"/>
                                        <p:tgtEl>
                                          <p:spTgt spid="4"/>
                                        </p:tgtEl>
                                        <p:attrNameLst>
                                          <p:attrName>fill.type</p:attrName>
                                        </p:attrNameLst>
                                      </p:cBhvr>
                                      <p:to>
                                        <p:strVal val="solid"/>
                                      </p:to>
                                    </p:set>
                                    <p:set>
                                      <p:cBhvr>
                                        <p:cTn id="15"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457200" y="6096000"/>
            <a:ext cx="3733800" cy="1440000"/>
          </a:xfrm>
          <a:prstGeom prst="round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189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Voix active</a:t>
            </a:r>
          </a:p>
        </p:txBody>
      </p:sp>
      <p:sp>
        <p:nvSpPr>
          <p:cNvPr id="4" name="Rectangle à coins arrondis 3"/>
          <p:cNvSpPr/>
          <p:nvPr/>
        </p:nvSpPr>
        <p:spPr>
          <a:xfrm>
            <a:off x="10591800" y="6096000"/>
            <a:ext cx="3733800" cy="1440000"/>
          </a:xfrm>
          <a:prstGeom prst="round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81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Voix passive</a:t>
            </a:r>
          </a:p>
        </p:txBody>
      </p:sp>
      <p:sp>
        <p:nvSpPr>
          <p:cNvPr id="182277" name="ZoneTexte 4"/>
          <p:cNvSpPr txBox="1">
            <a:spLocks noChangeArrowheads="1"/>
          </p:cNvSpPr>
          <p:nvPr/>
        </p:nvSpPr>
        <p:spPr bwMode="auto">
          <a:xfrm>
            <a:off x="0" y="1371600"/>
            <a:ext cx="14630400" cy="830263"/>
          </a:xfrm>
          <a:prstGeom prst="rect">
            <a:avLst/>
          </a:prstGeom>
          <a:noFill/>
          <a:ln w="9525">
            <a:noFill/>
            <a:miter lim="800000"/>
            <a:headEnd/>
            <a:tailEnd/>
          </a:ln>
        </p:spPr>
        <p:txBody>
          <a:bodyPr>
            <a:spAutoFit/>
          </a:bodyPr>
          <a:lstStyle/>
          <a:p>
            <a:pPr algn="ctr"/>
            <a:r>
              <a:rPr lang="fr-FR" sz="4800">
                <a:solidFill>
                  <a:schemeClr val="bg1"/>
                </a:solidFill>
              </a:rPr>
              <a:t>Quand on m'</a:t>
            </a:r>
            <a:r>
              <a:rPr lang="fr-FR" sz="4800">
                <a:solidFill>
                  <a:srgbClr val="FFC000"/>
                </a:solidFill>
              </a:rPr>
              <a:t>aura payé</a:t>
            </a:r>
            <a:r>
              <a:rPr lang="fr-FR" sz="4800">
                <a:solidFill>
                  <a:schemeClr val="bg1"/>
                </a:solidFill>
              </a:rPr>
              <a:t>, je viendrai régler mes dettes </a:t>
            </a:r>
          </a:p>
        </p:txBody>
      </p:sp>
      <p:sp>
        <p:nvSpPr>
          <p:cNvPr id="6" name="Rectangle à coins arrondis 5">
            <a:hlinkClick r:id="" action="ppaction://hlinkshowjump?jump=nextslide"/>
          </p:cNvPr>
          <p:cNvSpPr/>
          <p:nvPr/>
        </p:nvSpPr>
        <p:spPr bwMode="auto">
          <a:xfrm>
            <a:off x="4572000" y="6019800"/>
            <a:ext cx="5562600" cy="144000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952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reflection blurRad="6350" stA="50000" endA="300" endPos="55500" dist="50800" dir="5400000" sy="-100000" algn="bl" rotWithShape="0"/>
          </a:effectLst>
          <a:scene3d>
            <a:camera prst="orthographicFront"/>
            <a:lightRig rig="threePt" dir="t"/>
          </a:scene3d>
          <a:sp3d>
            <a:bevelT w="228600" h="228600" prst="slope"/>
          </a:sp3d>
          <a:extLst>
            <a:ext uri="{AF507438-7753-43E0-B8FC-AC1667EBCBE1}"/>
          </a:extLst>
        </p:spPr>
        <p:txBody>
          <a:bodyPr anchor="ctr"/>
          <a:lstStyle/>
          <a:p>
            <a:pPr algn="ctr" defTabSz="1254125">
              <a:defRPr/>
            </a:pPr>
            <a:r>
              <a:rPr lang="fr-FR" b="1" dirty="0" smtClean="0">
                <a:solidFill>
                  <a:schemeClr val="bg1"/>
                </a:solidFill>
                <a:latin typeface="Courier New" pitchFamily="49" charset="0"/>
              </a:rPr>
              <a:t>J’ai réussi la transformation</a:t>
            </a:r>
            <a:endParaRPr lang="fr-FR" b="1" dirty="0">
              <a:solidFill>
                <a:schemeClr val="bg1"/>
              </a:solidFill>
              <a:effectLst>
                <a:reflection blurRad="6350" stA="50000" endA="300" endPos="50000" dist="29997" dir="5400000" sy="-100000" algn="bl" rotWithShape="0"/>
              </a:effectLst>
            </a:endParaRP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3"/>
                                        </p:tgtEl>
                                        <p:attrNameLst>
                                          <p:attrName>fillcolor</p:attrName>
                                        </p:attrNameLst>
                                      </p:cBhvr>
                                      <p:to>
                                        <a:srgbClr val="00BC00"/>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4"/>
                                        </p:tgtEl>
                                        <p:attrNameLst>
                                          <p:attrName>fillcolor</p:attrName>
                                        </p:attrNameLst>
                                      </p:cBhvr>
                                      <p:to>
                                        <a:srgbClr val="D60093"/>
                                      </p:to>
                                    </p:animClr>
                                    <p:set>
                                      <p:cBhvr>
                                        <p:cTn id="14" dur="2000" fill="hold"/>
                                        <p:tgtEl>
                                          <p:spTgt spid="4"/>
                                        </p:tgtEl>
                                        <p:attrNameLst>
                                          <p:attrName>fill.type</p:attrName>
                                        </p:attrNameLst>
                                      </p:cBhvr>
                                      <p:to>
                                        <p:strVal val="solid"/>
                                      </p:to>
                                    </p:set>
                                    <p:set>
                                      <p:cBhvr>
                                        <p:cTn id="15"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457200" y="6096000"/>
            <a:ext cx="3733800" cy="1440000"/>
          </a:xfrm>
          <a:prstGeom prst="round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189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Voix active</a:t>
            </a:r>
          </a:p>
        </p:txBody>
      </p:sp>
      <p:sp>
        <p:nvSpPr>
          <p:cNvPr id="4" name="Rectangle à coins arrondis 3"/>
          <p:cNvSpPr/>
          <p:nvPr/>
        </p:nvSpPr>
        <p:spPr>
          <a:xfrm>
            <a:off x="10591800" y="6096000"/>
            <a:ext cx="3733800" cy="1440000"/>
          </a:xfrm>
          <a:prstGeom prst="round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81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Voix passive</a:t>
            </a:r>
          </a:p>
        </p:txBody>
      </p:sp>
      <p:sp>
        <p:nvSpPr>
          <p:cNvPr id="183301" name="ZoneTexte 4"/>
          <p:cNvSpPr txBox="1">
            <a:spLocks noChangeArrowheads="1"/>
          </p:cNvSpPr>
          <p:nvPr/>
        </p:nvSpPr>
        <p:spPr bwMode="auto">
          <a:xfrm>
            <a:off x="0" y="1371600"/>
            <a:ext cx="14630400" cy="1570038"/>
          </a:xfrm>
          <a:prstGeom prst="rect">
            <a:avLst/>
          </a:prstGeom>
          <a:noFill/>
          <a:ln w="9525">
            <a:noFill/>
            <a:miter lim="800000"/>
            <a:headEnd/>
            <a:tailEnd/>
          </a:ln>
        </p:spPr>
        <p:txBody>
          <a:bodyPr>
            <a:spAutoFit/>
          </a:bodyPr>
          <a:lstStyle/>
          <a:p>
            <a:pPr algn="ctr"/>
            <a:r>
              <a:rPr lang="fr-FR" sz="4800">
                <a:solidFill>
                  <a:schemeClr val="bg1"/>
                </a:solidFill>
              </a:rPr>
              <a:t>Tous les gâteaux qui restaient </a:t>
            </a:r>
            <a:r>
              <a:rPr lang="fr-FR" sz="4800">
                <a:solidFill>
                  <a:srgbClr val="FFC000"/>
                </a:solidFill>
              </a:rPr>
              <a:t>auront en fin de compte été mangés par ce grand gourmand</a:t>
            </a:r>
            <a:r>
              <a:rPr lang="fr-FR" sz="4800">
                <a:solidFill>
                  <a:schemeClr val="bg1"/>
                </a:solidFill>
              </a:rPr>
              <a:t>.</a:t>
            </a:r>
          </a:p>
        </p:txBody>
      </p:sp>
      <p:sp>
        <p:nvSpPr>
          <p:cNvPr id="6" name="Rectangle à coins arrondis 5">
            <a:hlinkClick r:id="" action="ppaction://hlinkshowjump?jump=nextslide"/>
          </p:cNvPr>
          <p:cNvSpPr/>
          <p:nvPr/>
        </p:nvSpPr>
        <p:spPr bwMode="auto">
          <a:xfrm>
            <a:off x="4572000" y="6019800"/>
            <a:ext cx="5562600" cy="144000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952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reflection blurRad="6350" stA="50000" endA="300" endPos="55500" dist="50800" dir="5400000" sy="-100000" algn="bl" rotWithShape="0"/>
          </a:effectLst>
          <a:scene3d>
            <a:camera prst="orthographicFront"/>
            <a:lightRig rig="threePt" dir="t"/>
          </a:scene3d>
          <a:sp3d>
            <a:bevelT w="228600" h="228600" prst="slope"/>
          </a:sp3d>
          <a:extLst>
            <a:ext uri="{AF507438-7753-43E0-B8FC-AC1667EBCBE1}"/>
          </a:extLst>
        </p:spPr>
        <p:txBody>
          <a:bodyPr anchor="ctr"/>
          <a:lstStyle/>
          <a:p>
            <a:pPr algn="ctr" defTabSz="1254125">
              <a:defRPr/>
            </a:pPr>
            <a:r>
              <a:rPr lang="fr-FR" b="1" dirty="0" smtClean="0">
                <a:solidFill>
                  <a:schemeClr val="bg1"/>
                </a:solidFill>
                <a:latin typeface="Courier New" pitchFamily="49" charset="0"/>
              </a:rPr>
              <a:t>J’ai réussi la transformation</a:t>
            </a:r>
            <a:endParaRPr lang="fr-FR" b="1" dirty="0">
              <a:solidFill>
                <a:schemeClr val="bg1"/>
              </a:solidFill>
              <a:effectLst>
                <a:reflection blurRad="6350" stA="50000" endA="300" endPos="50000" dist="29997" dir="5400000" sy="-100000" algn="bl" rotWithShape="0"/>
              </a:effectLst>
            </a:endParaRP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3"/>
                                        </p:tgtEl>
                                        <p:attrNameLst>
                                          <p:attrName>fillcolor</p:attrName>
                                        </p:attrNameLst>
                                      </p:cBhvr>
                                      <p:to>
                                        <a:srgbClr val="D60093"/>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4"/>
                                        </p:tgtEl>
                                        <p:attrNameLst>
                                          <p:attrName>fillcolor</p:attrName>
                                        </p:attrNameLst>
                                      </p:cBhvr>
                                      <p:to>
                                        <a:srgbClr val="00BC00"/>
                                      </p:to>
                                    </p:animClr>
                                    <p:set>
                                      <p:cBhvr>
                                        <p:cTn id="14" dur="2000" fill="hold"/>
                                        <p:tgtEl>
                                          <p:spTgt spid="4"/>
                                        </p:tgtEl>
                                        <p:attrNameLst>
                                          <p:attrName>fill.type</p:attrName>
                                        </p:attrNameLst>
                                      </p:cBhvr>
                                      <p:to>
                                        <p:strVal val="solid"/>
                                      </p:to>
                                    </p:set>
                                    <p:set>
                                      <p:cBhvr>
                                        <p:cTn id="15"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457200" y="6096000"/>
            <a:ext cx="3733800" cy="1440000"/>
          </a:xfrm>
          <a:prstGeom prst="round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189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Voix active</a:t>
            </a:r>
          </a:p>
        </p:txBody>
      </p:sp>
      <p:sp>
        <p:nvSpPr>
          <p:cNvPr id="4" name="Rectangle à coins arrondis 3"/>
          <p:cNvSpPr/>
          <p:nvPr/>
        </p:nvSpPr>
        <p:spPr>
          <a:xfrm>
            <a:off x="10591800" y="6096000"/>
            <a:ext cx="3733800" cy="1440000"/>
          </a:xfrm>
          <a:prstGeom prst="round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81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Voix passive</a:t>
            </a:r>
          </a:p>
        </p:txBody>
      </p:sp>
      <p:sp>
        <p:nvSpPr>
          <p:cNvPr id="184325" name="ZoneTexte 4"/>
          <p:cNvSpPr txBox="1">
            <a:spLocks noChangeArrowheads="1"/>
          </p:cNvSpPr>
          <p:nvPr/>
        </p:nvSpPr>
        <p:spPr bwMode="auto">
          <a:xfrm>
            <a:off x="0" y="1371600"/>
            <a:ext cx="14630400" cy="1570038"/>
          </a:xfrm>
          <a:prstGeom prst="rect">
            <a:avLst/>
          </a:prstGeom>
          <a:noFill/>
          <a:ln w="9525">
            <a:noFill/>
            <a:miter lim="800000"/>
            <a:headEnd/>
            <a:tailEnd/>
          </a:ln>
        </p:spPr>
        <p:txBody>
          <a:bodyPr>
            <a:spAutoFit/>
          </a:bodyPr>
          <a:lstStyle/>
          <a:p>
            <a:pPr algn="ctr"/>
            <a:r>
              <a:rPr lang="fr-FR" sz="4800">
                <a:solidFill>
                  <a:schemeClr val="bg1"/>
                </a:solidFill>
              </a:rPr>
              <a:t>Des câbles enterrés remplaceront un jour les lignes électriques </a:t>
            </a:r>
          </a:p>
        </p:txBody>
      </p:sp>
      <p:sp>
        <p:nvSpPr>
          <p:cNvPr id="6" name="Rectangle à coins arrondis 5">
            <a:hlinkClick r:id="" action="ppaction://hlinkshowjump?jump=nextslide"/>
          </p:cNvPr>
          <p:cNvSpPr/>
          <p:nvPr/>
        </p:nvSpPr>
        <p:spPr bwMode="auto">
          <a:xfrm>
            <a:off x="4572000" y="6019800"/>
            <a:ext cx="5562600" cy="144000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952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reflection blurRad="6350" stA="50000" endA="300" endPos="55500" dist="50800" dir="5400000" sy="-100000" algn="bl" rotWithShape="0"/>
          </a:effectLst>
          <a:scene3d>
            <a:camera prst="orthographicFront"/>
            <a:lightRig rig="threePt" dir="t"/>
          </a:scene3d>
          <a:sp3d>
            <a:bevelT w="228600" h="228600" prst="slope"/>
          </a:sp3d>
          <a:extLst>
            <a:ext uri="{AF507438-7753-43E0-B8FC-AC1667EBCBE1}"/>
          </a:extLst>
        </p:spPr>
        <p:txBody>
          <a:bodyPr anchor="ctr"/>
          <a:lstStyle/>
          <a:p>
            <a:pPr algn="ctr" defTabSz="1254125">
              <a:defRPr/>
            </a:pPr>
            <a:r>
              <a:rPr lang="fr-FR" b="1" dirty="0" smtClean="0">
                <a:solidFill>
                  <a:schemeClr val="bg1"/>
                </a:solidFill>
                <a:latin typeface="Courier New" pitchFamily="49" charset="0"/>
              </a:rPr>
              <a:t>J’ai réussi la transformation</a:t>
            </a:r>
            <a:endParaRPr lang="fr-FR" b="1" dirty="0">
              <a:solidFill>
                <a:schemeClr val="bg1"/>
              </a:solidFill>
              <a:effectLst>
                <a:reflection blurRad="6350" stA="50000" endA="300" endPos="50000" dist="29997" dir="5400000" sy="-100000" algn="bl" rotWithShape="0"/>
              </a:effectLst>
            </a:endParaRP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3"/>
                                        </p:tgtEl>
                                        <p:attrNameLst>
                                          <p:attrName>fillcolor</p:attrName>
                                        </p:attrNameLst>
                                      </p:cBhvr>
                                      <p:to>
                                        <a:srgbClr val="00BC00"/>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4"/>
                                        </p:tgtEl>
                                        <p:attrNameLst>
                                          <p:attrName>fillcolor</p:attrName>
                                        </p:attrNameLst>
                                      </p:cBhvr>
                                      <p:to>
                                        <a:srgbClr val="D60093"/>
                                      </p:to>
                                    </p:animClr>
                                    <p:set>
                                      <p:cBhvr>
                                        <p:cTn id="14" dur="2000" fill="hold"/>
                                        <p:tgtEl>
                                          <p:spTgt spid="4"/>
                                        </p:tgtEl>
                                        <p:attrNameLst>
                                          <p:attrName>fill.type</p:attrName>
                                        </p:attrNameLst>
                                      </p:cBhvr>
                                      <p:to>
                                        <p:strVal val="solid"/>
                                      </p:to>
                                    </p:set>
                                    <p:set>
                                      <p:cBhvr>
                                        <p:cTn id="15"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ndir un rectangle avec un coin du même côté 1"/>
          <p:cNvSpPr/>
          <p:nvPr/>
        </p:nvSpPr>
        <p:spPr bwMode="auto">
          <a:xfrm rot="16200000">
            <a:off x="266701" y="876299"/>
            <a:ext cx="7543800" cy="6553201"/>
          </a:xfrm>
          <a:prstGeom prst="round2SameRect">
            <a:avLst/>
          </a:prstGeom>
          <a:gradFill flip="none" rotWithShape="1">
            <a:gsLst>
              <a:gs pos="34000">
                <a:schemeClr val="bg1">
                  <a:lumMod val="75000"/>
                </a:schemeClr>
              </a:gs>
              <a:gs pos="95000">
                <a:schemeClr val="tx1"/>
              </a:gs>
            </a:gsLst>
            <a:path path="circle">
              <a:fillToRect l="50000" t="50000" r="50000" b="50000"/>
            </a:path>
            <a:tileRect/>
          </a:gradFill>
          <a:ln w="38100" cap="flat" cmpd="sng" algn="ctr">
            <a:solidFill>
              <a:schemeClr val="bg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33" name="Flèche courbée vers la droite 32"/>
          <p:cNvSpPr/>
          <p:nvPr/>
        </p:nvSpPr>
        <p:spPr bwMode="auto">
          <a:xfrm rot="19935090" flipH="1">
            <a:off x="13639800" y="3657600"/>
            <a:ext cx="838200" cy="1138238"/>
          </a:xfrm>
          <a:prstGeom prst="curvedRightArrow">
            <a:avLst>
              <a:gd name="adj1" fmla="val 67912"/>
              <a:gd name="adj2" fmla="val 67912"/>
              <a:gd name="adj3" fmla="val 0"/>
            </a:avLst>
          </a:prstGeom>
          <a:gradFill flip="none" rotWithShape="1">
            <a:gsLst>
              <a:gs pos="0">
                <a:schemeClr val="tx2"/>
              </a:gs>
              <a:gs pos="0">
                <a:schemeClr val="bg2"/>
              </a:gs>
              <a:gs pos="89000">
                <a:schemeClr val="tx1"/>
              </a:gs>
            </a:gsLst>
            <a:lin ang="16200000" scaled="1"/>
            <a:tileRect/>
          </a:gradFill>
          <a:ln w="9525" cap="flat" cmpd="sng" algn="ctr">
            <a:no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5" name="Arrondir un rectangle avec un coin du même côté 4"/>
          <p:cNvSpPr/>
          <p:nvPr/>
        </p:nvSpPr>
        <p:spPr bwMode="auto">
          <a:xfrm rot="5400000" flipH="1">
            <a:off x="6819901" y="876299"/>
            <a:ext cx="7543800" cy="6553201"/>
          </a:xfrm>
          <a:prstGeom prst="round2SameRect">
            <a:avLst/>
          </a:prstGeom>
          <a:gradFill flip="none" rotWithShape="1">
            <a:gsLst>
              <a:gs pos="34000">
                <a:schemeClr val="bg1">
                  <a:lumMod val="75000"/>
                </a:schemeClr>
              </a:gs>
              <a:gs pos="95000">
                <a:schemeClr val="tx1"/>
              </a:gs>
            </a:gsLst>
            <a:path path="circle">
              <a:fillToRect l="50000" t="50000" r="50000" b="50000"/>
            </a:path>
            <a:tileRect/>
          </a:gradFill>
          <a:ln w="38100" cap="flat" cmpd="sng" algn="ctr">
            <a:solidFill>
              <a:schemeClr val="bg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2" name="Rectangle 11"/>
          <p:cNvSpPr/>
          <p:nvPr/>
        </p:nvSpPr>
        <p:spPr bwMode="auto">
          <a:xfrm>
            <a:off x="914400" y="6705600"/>
            <a:ext cx="838200" cy="685800"/>
          </a:xfrm>
          <a:prstGeom prst="rect">
            <a:avLst/>
          </a:prstGeom>
          <a:solidFill>
            <a:srgbClr val="FF0000"/>
          </a:solidFill>
          <a:ln w="9525" cap="flat" cmpd="sng" algn="ctr">
            <a:solidFill>
              <a:schemeClr val="tx1"/>
            </a:solidFill>
            <a:prstDash val="solid"/>
            <a:round/>
            <a:headEnd type="none" w="med" len="med"/>
            <a:tailEnd type="none" w="med" len="med"/>
          </a:ln>
          <a:effectLst>
            <a:softEdge rad="63500"/>
          </a:effectLst>
          <a:extLst>
            <a:ext uri="{AF507438-7753-43E0-B8FC-AC1667EBCBE1}"/>
          </a:extLst>
        </p:spPr>
        <p:txBody>
          <a:bodyPr/>
          <a:lstStyle/>
          <a:p>
            <a:pPr defTabSz="1254125">
              <a:defRPr/>
            </a:pPr>
            <a:endParaRPr lang="fr-FR">
              <a:cs typeface="+mn-cs"/>
            </a:endParaRPr>
          </a:p>
        </p:txBody>
      </p:sp>
      <p:sp>
        <p:nvSpPr>
          <p:cNvPr id="9" name="Rectangle 8"/>
          <p:cNvSpPr/>
          <p:nvPr/>
        </p:nvSpPr>
        <p:spPr bwMode="auto">
          <a:xfrm>
            <a:off x="914400" y="1600200"/>
            <a:ext cx="381000" cy="762000"/>
          </a:xfrm>
          <a:prstGeom prst="rect">
            <a:avLst/>
          </a:prstGeom>
          <a:solidFill>
            <a:srgbClr val="7030A0"/>
          </a:solidFill>
          <a:ln w="9525" cap="flat" cmpd="sng" algn="ctr">
            <a:solidFill>
              <a:schemeClr val="tx1"/>
            </a:solidFill>
            <a:prstDash val="solid"/>
            <a:round/>
            <a:headEnd type="none" w="med" len="med"/>
            <a:tailEnd type="none" w="med" len="med"/>
          </a:ln>
          <a:effectLst>
            <a:softEdge rad="63500"/>
          </a:effectLst>
          <a:extLst>
            <a:ext uri="{AF507438-7753-43E0-B8FC-AC1667EBCBE1}"/>
          </a:extLst>
        </p:spPr>
        <p:txBody>
          <a:bodyPr/>
          <a:lstStyle/>
          <a:p>
            <a:pPr defTabSz="1254125">
              <a:defRPr/>
            </a:pPr>
            <a:endParaRPr lang="fr-FR">
              <a:cs typeface="+mn-cs"/>
            </a:endParaRPr>
          </a:p>
        </p:txBody>
      </p:sp>
      <p:sp>
        <p:nvSpPr>
          <p:cNvPr id="10" name="Rectangle 9"/>
          <p:cNvSpPr/>
          <p:nvPr/>
        </p:nvSpPr>
        <p:spPr bwMode="auto">
          <a:xfrm>
            <a:off x="914400" y="2286000"/>
            <a:ext cx="381000" cy="838200"/>
          </a:xfrm>
          <a:prstGeom prst="rect">
            <a:avLst/>
          </a:prstGeom>
          <a:solidFill>
            <a:srgbClr val="00B050"/>
          </a:solidFill>
          <a:ln w="9525" cap="flat" cmpd="sng" algn="ctr">
            <a:solidFill>
              <a:schemeClr val="tx1"/>
            </a:solidFill>
            <a:prstDash val="solid"/>
            <a:round/>
            <a:headEnd type="none" w="med" len="med"/>
            <a:tailEnd type="none" w="med" len="med"/>
          </a:ln>
          <a:effectLst>
            <a:softEdge rad="63500"/>
          </a:effectLst>
          <a:extLst>
            <a:ext uri="{AF507438-7753-43E0-B8FC-AC1667EBCBE1}"/>
          </a:extLst>
        </p:spPr>
        <p:txBody>
          <a:bodyPr/>
          <a:lstStyle/>
          <a:p>
            <a:pPr defTabSz="1254125">
              <a:defRPr/>
            </a:pPr>
            <a:endParaRPr lang="fr-FR">
              <a:cs typeface="+mn-cs"/>
            </a:endParaRPr>
          </a:p>
        </p:txBody>
      </p:sp>
      <p:sp>
        <p:nvSpPr>
          <p:cNvPr id="11" name="Rectangle 10"/>
          <p:cNvSpPr/>
          <p:nvPr/>
        </p:nvSpPr>
        <p:spPr bwMode="auto">
          <a:xfrm>
            <a:off x="914400" y="2971800"/>
            <a:ext cx="381000" cy="762000"/>
          </a:xfrm>
          <a:prstGeom prst="rect">
            <a:avLst/>
          </a:prstGeom>
          <a:solidFill>
            <a:srgbClr val="FFFF00"/>
          </a:solidFill>
          <a:ln w="9525" cap="flat" cmpd="sng" algn="ctr">
            <a:solidFill>
              <a:schemeClr val="tx1"/>
            </a:solidFill>
            <a:prstDash val="solid"/>
            <a:round/>
            <a:headEnd type="none" w="med" len="med"/>
            <a:tailEnd type="none" w="med" len="med"/>
          </a:ln>
          <a:effectLst>
            <a:softEdge rad="63500"/>
          </a:effectLst>
          <a:extLst>
            <a:ext uri="{AF507438-7753-43E0-B8FC-AC1667EBCBE1}"/>
          </a:extLst>
        </p:spPr>
        <p:txBody>
          <a:bodyPr/>
          <a:lstStyle/>
          <a:p>
            <a:pPr defTabSz="1254125">
              <a:defRPr/>
            </a:pPr>
            <a:endParaRPr lang="fr-FR">
              <a:cs typeface="+mn-cs"/>
            </a:endParaRPr>
          </a:p>
        </p:txBody>
      </p:sp>
      <p:sp>
        <p:nvSpPr>
          <p:cNvPr id="14" name="Vague 13"/>
          <p:cNvSpPr/>
          <p:nvPr/>
        </p:nvSpPr>
        <p:spPr bwMode="auto">
          <a:xfrm>
            <a:off x="6858000" y="11430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5" name="Vague 14"/>
          <p:cNvSpPr/>
          <p:nvPr/>
        </p:nvSpPr>
        <p:spPr bwMode="auto">
          <a:xfrm>
            <a:off x="6858000" y="1600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6" name="Vague 15"/>
          <p:cNvSpPr/>
          <p:nvPr/>
        </p:nvSpPr>
        <p:spPr bwMode="auto">
          <a:xfrm>
            <a:off x="6858000" y="2057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7" name="Vague 16"/>
          <p:cNvSpPr/>
          <p:nvPr/>
        </p:nvSpPr>
        <p:spPr bwMode="auto">
          <a:xfrm>
            <a:off x="6858000" y="2590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8" name="Vague 17"/>
          <p:cNvSpPr/>
          <p:nvPr/>
        </p:nvSpPr>
        <p:spPr bwMode="auto">
          <a:xfrm>
            <a:off x="6858000" y="30480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9" name="Vague 18"/>
          <p:cNvSpPr/>
          <p:nvPr/>
        </p:nvSpPr>
        <p:spPr bwMode="auto">
          <a:xfrm>
            <a:off x="6858000" y="3505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0" name="Vague 19"/>
          <p:cNvSpPr/>
          <p:nvPr/>
        </p:nvSpPr>
        <p:spPr bwMode="auto">
          <a:xfrm>
            <a:off x="6858000" y="3962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1" name="Vague 20"/>
          <p:cNvSpPr/>
          <p:nvPr/>
        </p:nvSpPr>
        <p:spPr bwMode="auto">
          <a:xfrm>
            <a:off x="6858000" y="4419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2" name="Vague 21"/>
          <p:cNvSpPr/>
          <p:nvPr/>
        </p:nvSpPr>
        <p:spPr bwMode="auto">
          <a:xfrm>
            <a:off x="6858000" y="4876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3" name="Vague 22"/>
          <p:cNvSpPr/>
          <p:nvPr/>
        </p:nvSpPr>
        <p:spPr bwMode="auto">
          <a:xfrm>
            <a:off x="6858000" y="5410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4" name="Vague 23"/>
          <p:cNvSpPr/>
          <p:nvPr/>
        </p:nvSpPr>
        <p:spPr bwMode="auto">
          <a:xfrm>
            <a:off x="6858000" y="5867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5" name="Vague 24"/>
          <p:cNvSpPr/>
          <p:nvPr/>
        </p:nvSpPr>
        <p:spPr bwMode="auto">
          <a:xfrm>
            <a:off x="6858000" y="6324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6" name="Vague 25"/>
          <p:cNvSpPr/>
          <p:nvPr/>
        </p:nvSpPr>
        <p:spPr bwMode="auto">
          <a:xfrm>
            <a:off x="6858000" y="6781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8" name="Rectangle 27"/>
          <p:cNvSpPr/>
          <p:nvPr/>
        </p:nvSpPr>
        <p:spPr bwMode="auto">
          <a:xfrm>
            <a:off x="914400" y="6019800"/>
            <a:ext cx="381000" cy="762000"/>
          </a:xfrm>
          <a:prstGeom prst="rect">
            <a:avLst/>
          </a:prstGeom>
          <a:solidFill>
            <a:srgbClr val="FFFF00"/>
          </a:solidFill>
          <a:ln w="9525" cap="flat" cmpd="sng" algn="ctr">
            <a:solidFill>
              <a:schemeClr val="tx1"/>
            </a:solidFill>
            <a:prstDash val="solid"/>
            <a:round/>
            <a:headEnd type="none" w="med" len="med"/>
            <a:tailEnd type="none" w="med" len="med"/>
          </a:ln>
          <a:effectLst>
            <a:softEdge rad="63500"/>
          </a:effectLst>
          <a:extLst>
            <a:ext uri="{AF507438-7753-43E0-B8FC-AC1667EBCBE1}"/>
          </a:extLst>
        </p:spPr>
        <p:txBody>
          <a:bodyPr/>
          <a:lstStyle/>
          <a:p>
            <a:pPr defTabSz="1254125">
              <a:defRPr/>
            </a:pPr>
            <a:endParaRPr lang="fr-FR">
              <a:cs typeface="+mn-cs"/>
            </a:endParaRPr>
          </a:p>
        </p:txBody>
      </p:sp>
      <p:sp>
        <p:nvSpPr>
          <p:cNvPr id="29" name="Rectangle 28"/>
          <p:cNvSpPr/>
          <p:nvPr/>
        </p:nvSpPr>
        <p:spPr bwMode="auto">
          <a:xfrm>
            <a:off x="914400" y="5334000"/>
            <a:ext cx="381000" cy="838200"/>
          </a:xfrm>
          <a:prstGeom prst="rect">
            <a:avLst/>
          </a:prstGeom>
          <a:solidFill>
            <a:srgbClr val="00B050"/>
          </a:solidFill>
          <a:ln w="9525" cap="flat" cmpd="sng" algn="ctr">
            <a:solidFill>
              <a:schemeClr val="tx1"/>
            </a:solidFill>
            <a:prstDash val="solid"/>
            <a:round/>
            <a:headEnd type="none" w="med" len="med"/>
            <a:tailEnd type="none" w="med" len="med"/>
          </a:ln>
          <a:effectLst>
            <a:softEdge rad="63500"/>
          </a:effectLst>
          <a:extLst>
            <a:ext uri="{AF507438-7753-43E0-B8FC-AC1667EBCBE1}"/>
          </a:extLst>
        </p:spPr>
        <p:txBody>
          <a:bodyPr/>
          <a:lstStyle/>
          <a:p>
            <a:pPr defTabSz="1254125">
              <a:defRPr/>
            </a:pPr>
            <a:endParaRPr lang="fr-FR">
              <a:cs typeface="+mn-cs"/>
            </a:endParaRPr>
          </a:p>
        </p:txBody>
      </p:sp>
      <p:sp>
        <p:nvSpPr>
          <p:cNvPr id="30" name="Rectangle 29"/>
          <p:cNvSpPr/>
          <p:nvPr/>
        </p:nvSpPr>
        <p:spPr bwMode="auto">
          <a:xfrm>
            <a:off x="914400" y="4800600"/>
            <a:ext cx="381000" cy="762000"/>
          </a:xfrm>
          <a:prstGeom prst="rect">
            <a:avLst/>
          </a:prstGeom>
          <a:solidFill>
            <a:srgbClr val="7030A0"/>
          </a:solidFill>
          <a:ln w="9525" cap="flat" cmpd="sng" algn="ctr">
            <a:solidFill>
              <a:schemeClr val="tx1"/>
            </a:solidFill>
            <a:prstDash val="solid"/>
            <a:round/>
            <a:headEnd type="none" w="med" len="med"/>
            <a:tailEnd type="none" w="med" len="med"/>
          </a:ln>
          <a:effectLst>
            <a:softEdge rad="63500"/>
          </a:effectLst>
          <a:extLst>
            <a:ext uri="{AF507438-7753-43E0-B8FC-AC1667EBCBE1}"/>
          </a:extLst>
        </p:spPr>
        <p:txBody>
          <a:bodyPr/>
          <a:lstStyle/>
          <a:p>
            <a:pPr defTabSz="1254125">
              <a:defRPr/>
            </a:pPr>
            <a:endParaRPr lang="fr-FR">
              <a:cs typeface="+mn-cs"/>
            </a:endParaRPr>
          </a:p>
        </p:txBody>
      </p:sp>
      <p:sp>
        <p:nvSpPr>
          <p:cNvPr id="31" name="Rectangle 30"/>
          <p:cNvSpPr/>
          <p:nvPr/>
        </p:nvSpPr>
        <p:spPr bwMode="auto">
          <a:xfrm>
            <a:off x="914400" y="4267200"/>
            <a:ext cx="381000" cy="685800"/>
          </a:xfrm>
          <a:prstGeom prst="rect">
            <a:avLst/>
          </a:prstGeom>
          <a:solidFill>
            <a:srgbClr val="FFC000"/>
          </a:solidFill>
          <a:ln w="9525" cap="flat" cmpd="sng" algn="ctr">
            <a:solidFill>
              <a:schemeClr val="tx1"/>
            </a:solidFill>
            <a:prstDash val="solid"/>
            <a:round/>
            <a:headEnd type="none" w="med" len="med"/>
            <a:tailEnd type="none" w="med" len="med"/>
          </a:ln>
          <a:effectLst>
            <a:softEdge rad="63500"/>
          </a:effectLst>
          <a:extLst>
            <a:ext uri="{AF507438-7753-43E0-B8FC-AC1667EBCBE1}"/>
          </a:extLst>
        </p:spPr>
        <p:txBody>
          <a:bodyPr/>
          <a:lstStyle/>
          <a:p>
            <a:pPr defTabSz="1254125">
              <a:defRPr/>
            </a:pPr>
            <a:endParaRPr lang="fr-FR">
              <a:cs typeface="+mn-cs"/>
            </a:endParaRPr>
          </a:p>
        </p:txBody>
      </p:sp>
      <p:sp>
        <p:nvSpPr>
          <p:cNvPr id="32" name="Rectangle 31"/>
          <p:cNvSpPr/>
          <p:nvPr/>
        </p:nvSpPr>
        <p:spPr bwMode="auto">
          <a:xfrm>
            <a:off x="914400" y="3657600"/>
            <a:ext cx="381000" cy="685800"/>
          </a:xfrm>
          <a:prstGeom prst="rect">
            <a:avLst/>
          </a:prstGeom>
          <a:solidFill>
            <a:srgbClr val="FF0000"/>
          </a:solidFill>
          <a:ln w="9525" cap="flat" cmpd="sng" algn="ctr">
            <a:solidFill>
              <a:schemeClr val="tx1"/>
            </a:solidFill>
            <a:prstDash val="solid"/>
            <a:round/>
            <a:headEnd type="none" w="med" len="med"/>
            <a:tailEnd type="none" w="med" len="med"/>
          </a:ln>
          <a:effectLst>
            <a:softEdge rad="63500"/>
          </a:effectLst>
          <a:extLst>
            <a:ext uri="{AF507438-7753-43E0-B8FC-AC1667EBCBE1}"/>
          </a:extLst>
        </p:spPr>
        <p:txBody>
          <a:bodyPr/>
          <a:lstStyle/>
          <a:p>
            <a:pPr defTabSz="1254125">
              <a:defRPr/>
            </a:pPr>
            <a:endParaRPr lang="fr-FR">
              <a:cs typeface="+mn-cs"/>
            </a:endParaRPr>
          </a:p>
        </p:txBody>
      </p:sp>
      <p:sp>
        <p:nvSpPr>
          <p:cNvPr id="8" name="Rectangle 7"/>
          <p:cNvSpPr/>
          <p:nvPr/>
        </p:nvSpPr>
        <p:spPr bwMode="auto">
          <a:xfrm>
            <a:off x="914400" y="990600"/>
            <a:ext cx="838200" cy="685800"/>
          </a:xfrm>
          <a:prstGeom prst="rect">
            <a:avLst/>
          </a:prstGeom>
          <a:solidFill>
            <a:srgbClr val="FFC000"/>
          </a:solidFill>
          <a:ln w="9525" cap="flat" cmpd="sng" algn="ctr">
            <a:solidFill>
              <a:schemeClr val="tx1"/>
            </a:solidFill>
            <a:prstDash val="solid"/>
            <a:round/>
            <a:headEnd type="none" w="med" len="med"/>
            <a:tailEnd type="none" w="med" len="med"/>
          </a:ln>
          <a:effectLst>
            <a:softEdge rad="63500"/>
          </a:effectLst>
          <a:extLst>
            <a:ext uri="{AF507438-7753-43E0-B8FC-AC1667EBCBE1}"/>
          </a:extLst>
        </p:spPr>
        <p:txBody>
          <a:bodyPr/>
          <a:lstStyle/>
          <a:p>
            <a:pPr defTabSz="1254125">
              <a:defRPr/>
            </a:pPr>
            <a:endParaRPr lang="fr-FR">
              <a:cs typeface="+mn-cs"/>
            </a:endParaRPr>
          </a:p>
        </p:txBody>
      </p:sp>
      <p:sp>
        <p:nvSpPr>
          <p:cNvPr id="27" name="Arrondir un rectangle avec un coin du même côté 26"/>
          <p:cNvSpPr/>
          <p:nvPr/>
        </p:nvSpPr>
        <p:spPr bwMode="auto">
          <a:xfrm rot="5400000" flipH="1">
            <a:off x="6819900" y="1333501"/>
            <a:ext cx="6705600" cy="5715000"/>
          </a:xfrm>
          <a:prstGeom prst="round2SameRect">
            <a:avLst/>
          </a:prstGeom>
          <a:gradFill>
            <a:gsLst>
              <a:gs pos="11000">
                <a:schemeClr val="bg2">
                  <a:lumMod val="20000"/>
                  <a:lumOff val="80000"/>
                </a:schemeClr>
              </a:gs>
              <a:gs pos="89000">
                <a:schemeClr val="accent3"/>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34" name="Ellipse 33"/>
          <p:cNvSpPr/>
          <p:nvPr/>
        </p:nvSpPr>
        <p:spPr bwMode="auto">
          <a:xfrm>
            <a:off x="13944600" y="4343400"/>
            <a:ext cx="381000" cy="22860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203200" h="190500"/>
            <a:bevelB w="203200" h="222250"/>
          </a:sp3d>
          <a:extLst>
            <a:ext uri="{AF507438-7753-43E0-B8FC-AC1667EBCBE1}"/>
          </a:extLst>
        </p:spPr>
        <p:txBody>
          <a:bodyPr/>
          <a:lstStyle/>
          <a:p>
            <a:pPr defTabSz="1254125">
              <a:defRPr/>
            </a:pPr>
            <a:endParaRPr lang="fr-FR">
              <a:cs typeface="+mn-cs"/>
            </a:endParaRPr>
          </a:p>
        </p:txBody>
      </p:sp>
      <p:sp>
        <p:nvSpPr>
          <p:cNvPr id="6" name="Arrondir un rectangle avec un coin du même côté 5"/>
          <p:cNvSpPr/>
          <p:nvPr/>
        </p:nvSpPr>
        <p:spPr bwMode="auto">
          <a:xfrm rot="16200000">
            <a:off x="895350" y="1162050"/>
            <a:ext cx="6705600" cy="6057900"/>
          </a:xfrm>
          <a:prstGeom prst="round2SameRect">
            <a:avLst/>
          </a:prstGeom>
          <a:gradFill>
            <a:gsLst>
              <a:gs pos="11000">
                <a:schemeClr val="bg2">
                  <a:lumMod val="20000"/>
                  <a:lumOff val="80000"/>
                </a:schemeClr>
              </a:gs>
              <a:gs pos="89000">
                <a:schemeClr val="accent3"/>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dirty="0">
              <a:latin typeface="French Script MT" pitchFamily="66" charset="0"/>
              <a:cs typeface="+mn-cs"/>
            </a:endParaRPr>
          </a:p>
        </p:txBody>
      </p:sp>
      <p:sp>
        <p:nvSpPr>
          <p:cNvPr id="39" name="Vague 38"/>
          <p:cNvSpPr/>
          <p:nvPr/>
        </p:nvSpPr>
        <p:spPr bwMode="auto">
          <a:xfrm>
            <a:off x="7010400" y="1295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0" name="Vague 39"/>
          <p:cNvSpPr/>
          <p:nvPr/>
        </p:nvSpPr>
        <p:spPr bwMode="auto">
          <a:xfrm>
            <a:off x="7010400" y="1752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1" name="Vague 40"/>
          <p:cNvSpPr/>
          <p:nvPr/>
        </p:nvSpPr>
        <p:spPr bwMode="auto">
          <a:xfrm>
            <a:off x="7010400" y="2209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2" name="Vague 41"/>
          <p:cNvSpPr/>
          <p:nvPr/>
        </p:nvSpPr>
        <p:spPr bwMode="auto">
          <a:xfrm>
            <a:off x="7010400" y="2743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3" name="Vague 42"/>
          <p:cNvSpPr/>
          <p:nvPr/>
        </p:nvSpPr>
        <p:spPr bwMode="auto">
          <a:xfrm>
            <a:off x="7010400" y="3200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4" name="Vague 43"/>
          <p:cNvSpPr/>
          <p:nvPr/>
        </p:nvSpPr>
        <p:spPr bwMode="auto">
          <a:xfrm>
            <a:off x="7010400" y="3657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5" name="Vague 44"/>
          <p:cNvSpPr/>
          <p:nvPr/>
        </p:nvSpPr>
        <p:spPr bwMode="auto">
          <a:xfrm>
            <a:off x="7010400" y="4114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6" name="Vague 45"/>
          <p:cNvSpPr/>
          <p:nvPr/>
        </p:nvSpPr>
        <p:spPr bwMode="auto">
          <a:xfrm>
            <a:off x="7010400" y="45720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7" name="Vague 46"/>
          <p:cNvSpPr/>
          <p:nvPr/>
        </p:nvSpPr>
        <p:spPr bwMode="auto">
          <a:xfrm>
            <a:off x="7010400" y="5029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8" name="Vague 47"/>
          <p:cNvSpPr/>
          <p:nvPr/>
        </p:nvSpPr>
        <p:spPr bwMode="auto">
          <a:xfrm>
            <a:off x="7010400" y="5562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9" name="Vague 48"/>
          <p:cNvSpPr/>
          <p:nvPr/>
        </p:nvSpPr>
        <p:spPr bwMode="auto">
          <a:xfrm>
            <a:off x="7010400" y="6019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50" name="Vague 49"/>
          <p:cNvSpPr/>
          <p:nvPr/>
        </p:nvSpPr>
        <p:spPr bwMode="auto">
          <a:xfrm>
            <a:off x="7010400" y="64770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51" name="Vague 50"/>
          <p:cNvSpPr/>
          <p:nvPr/>
        </p:nvSpPr>
        <p:spPr bwMode="auto">
          <a:xfrm>
            <a:off x="7010400" y="6934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52" name="ZoneTexte 51"/>
          <p:cNvSpPr txBox="1"/>
          <p:nvPr/>
        </p:nvSpPr>
        <p:spPr>
          <a:xfrm>
            <a:off x="1828800" y="1447800"/>
            <a:ext cx="4953000" cy="5570756"/>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fr-FR" sz="4400" b="1" dirty="0">
                <a:ln w="11430"/>
                <a:effectLst>
                  <a:outerShdw blurRad="80000" dist="40000" dir="5040000" algn="tl">
                    <a:srgbClr val="000000">
                      <a:alpha val="30000"/>
                    </a:srgbClr>
                  </a:outerShdw>
                </a:effectLst>
                <a:latin typeface="Monotype Corsiva" pitchFamily="66" charset="0"/>
                <a:cs typeface="+mn-cs"/>
              </a:rPr>
              <a:t>S’il m’arrive quelque chose, Toto et </a:t>
            </a:r>
            <a:r>
              <a:rPr lang="fr-FR" sz="4400" b="1" dirty="0" err="1">
                <a:ln w="11430"/>
                <a:effectLst>
                  <a:outerShdw blurRad="80000" dist="40000" dir="5040000" algn="tl">
                    <a:srgbClr val="000000">
                      <a:alpha val="30000"/>
                    </a:srgbClr>
                  </a:outerShdw>
                </a:effectLst>
                <a:latin typeface="Monotype Corsiva" pitchFamily="66" charset="0"/>
                <a:cs typeface="+mn-cs"/>
              </a:rPr>
              <a:t>Wissam</a:t>
            </a:r>
            <a:r>
              <a:rPr lang="fr-FR" sz="4400" b="1" dirty="0">
                <a:ln w="11430"/>
                <a:effectLst>
                  <a:outerShdw blurRad="80000" dist="40000" dir="5040000" algn="tl">
                    <a:srgbClr val="000000">
                      <a:alpha val="30000"/>
                    </a:srgbClr>
                  </a:outerShdw>
                </a:effectLst>
                <a:latin typeface="Monotype Corsiva" pitchFamily="66" charset="0"/>
                <a:cs typeface="+mn-cs"/>
              </a:rPr>
              <a:t>, savent forcément quelque chose .Ils ne sont pas bien malins mais ils m’espionnent toujours.</a:t>
            </a:r>
          </a:p>
          <a:p>
            <a:pPr algn="just">
              <a:defRPr/>
            </a:pPr>
            <a:endParaRPr lang="fr-FR" sz="4800" b="1" dirty="0">
              <a:ln w="11430"/>
              <a:effectLst>
                <a:outerShdw blurRad="80000" dist="40000" dir="5040000" algn="tl">
                  <a:srgbClr val="000000">
                    <a:alpha val="30000"/>
                  </a:srgbClr>
                </a:outerShdw>
              </a:effectLst>
              <a:latin typeface="French Script MT" pitchFamily="66" charset="0"/>
              <a:cs typeface="+mn-cs"/>
            </a:endParaRPr>
          </a:p>
        </p:txBody>
      </p:sp>
      <p:sp>
        <p:nvSpPr>
          <p:cNvPr id="53" name="ZoneTexte 52"/>
          <p:cNvSpPr txBox="1"/>
          <p:nvPr/>
        </p:nvSpPr>
        <p:spPr>
          <a:xfrm>
            <a:off x="8001000" y="1143000"/>
            <a:ext cx="4953000" cy="5078313"/>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fr-FR" sz="5400" b="1" strike="sngStrike" dirty="0">
                <a:ln w="11430"/>
                <a:effectLst>
                  <a:outerShdw blurRad="80000" dist="40000" dir="5040000" algn="tl">
                    <a:srgbClr val="000000">
                      <a:alpha val="30000"/>
                    </a:srgbClr>
                  </a:outerShdw>
                </a:effectLst>
                <a:latin typeface="Monotype Corsiva" pitchFamily="66" charset="0"/>
                <a:cs typeface="+mn-cs"/>
              </a:rPr>
              <a:t>555-751-43-12</a:t>
            </a:r>
          </a:p>
          <a:p>
            <a:pPr algn="ctr">
              <a:defRPr/>
            </a:pPr>
            <a:r>
              <a:rPr lang="fr-FR" sz="5400" b="1" strike="sngStrike" dirty="0">
                <a:ln w="11430"/>
                <a:effectLst>
                  <a:outerShdw blurRad="80000" dist="40000" dir="5040000" algn="tl">
                    <a:srgbClr val="000000">
                      <a:alpha val="30000"/>
                    </a:srgbClr>
                  </a:outerShdw>
                </a:effectLst>
                <a:latin typeface="Monotype Corsiva" pitchFamily="66" charset="0"/>
                <a:cs typeface="+mn-cs"/>
              </a:rPr>
              <a:t>555-216-39-17</a:t>
            </a:r>
          </a:p>
          <a:p>
            <a:pPr algn="ctr">
              <a:defRPr/>
            </a:pPr>
            <a:r>
              <a:rPr lang="fr-FR" sz="5400" b="1" strike="sngStrike" dirty="0">
                <a:ln w="11430"/>
                <a:effectLst>
                  <a:outerShdw blurRad="80000" dist="40000" dir="5040000" algn="tl">
                    <a:srgbClr val="000000">
                      <a:alpha val="30000"/>
                    </a:srgbClr>
                  </a:outerShdw>
                </a:effectLst>
                <a:latin typeface="Monotype Corsiva" pitchFamily="66" charset="0"/>
                <a:cs typeface="+mn-cs"/>
              </a:rPr>
              <a:t>555-362-53-96</a:t>
            </a:r>
          </a:p>
          <a:p>
            <a:pPr algn="ctr">
              <a:defRPr/>
            </a:pPr>
            <a:r>
              <a:rPr lang="fr-FR" sz="5400" b="1" dirty="0">
                <a:ln w="11430"/>
                <a:effectLst>
                  <a:outerShdw blurRad="80000" dist="40000" dir="5040000" algn="tl">
                    <a:srgbClr val="000000">
                      <a:alpha val="30000"/>
                    </a:srgbClr>
                  </a:outerShdw>
                </a:effectLst>
                <a:latin typeface="Monotype Corsiva" pitchFamily="66" charset="0"/>
                <a:cs typeface="+mn-cs"/>
              </a:rPr>
              <a:t>Ne pas oublier de leur demander leur nouveau numéro !!!</a:t>
            </a:r>
          </a:p>
        </p:txBody>
      </p:sp>
      <p:sp>
        <p:nvSpPr>
          <p:cNvPr id="54" name="Nuage 53"/>
          <p:cNvSpPr/>
          <p:nvPr/>
        </p:nvSpPr>
        <p:spPr bwMode="auto">
          <a:xfrm rot="297703">
            <a:off x="3227388" y="2125663"/>
            <a:ext cx="3079750" cy="752475"/>
          </a:xfrm>
          <a:prstGeom prst="cloud">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56" name="Nuage 55"/>
          <p:cNvSpPr/>
          <p:nvPr/>
        </p:nvSpPr>
        <p:spPr bwMode="auto">
          <a:xfrm>
            <a:off x="1905000" y="6324600"/>
            <a:ext cx="609600" cy="533400"/>
          </a:xfrm>
          <a:prstGeom prst="cloud">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57" name="Nuage 56"/>
          <p:cNvSpPr/>
          <p:nvPr/>
        </p:nvSpPr>
        <p:spPr bwMode="auto">
          <a:xfrm>
            <a:off x="5410200" y="4648200"/>
            <a:ext cx="609600" cy="533400"/>
          </a:xfrm>
          <a:prstGeom prst="cloud">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58" name="Nuage 57"/>
          <p:cNvSpPr/>
          <p:nvPr/>
        </p:nvSpPr>
        <p:spPr bwMode="auto">
          <a:xfrm>
            <a:off x="2286000" y="3886200"/>
            <a:ext cx="609600" cy="533400"/>
          </a:xfrm>
          <a:prstGeom prst="cloud">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59" name="Nuage 58"/>
          <p:cNvSpPr/>
          <p:nvPr/>
        </p:nvSpPr>
        <p:spPr bwMode="auto">
          <a:xfrm>
            <a:off x="11658600" y="3886200"/>
            <a:ext cx="609600" cy="533400"/>
          </a:xfrm>
          <a:prstGeom prst="cloud">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60" name="Nuage 59"/>
          <p:cNvSpPr/>
          <p:nvPr/>
        </p:nvSpPr>
        <p:spPr bwMode="auto">
          <a:xfrm>
            <a:off x="8382000" y="4648200"/>
            <a:ext cx="609600" cy="533400"/>
          </a:xfrm>
          <a:prstGeom prst="cloud">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61" name="Nuage 60"/>
          <p:cNvSpPr/>
          <p:nvPr/>
        </p:nvSpPr>
        <p:spPr bwMode="auto">
          <a:xfrm>
            <a:off x="12115800" y="6248400"/>
            <a:ext cx="609600" cy="533400"/>
          </a:xfrm>
          <a:prstGeom prst="cloud">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62" name="Nuage 61"/>
          <p:cNvSpPr/>
          <p:nvPr/>
        </p:nvSpPr>
        <p:spPr bwMode="auto">
          <a:xfrm rot="21302297" flipH="1">
            <a:off x="8399463" y="2112963"/>
            <a:ext cx="3079750" cy="752475"/>
          </a:xfrm>
          <a:prstGeom prst="cloud">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64" name="Rectangle 63">
            <a:hlinkClick r:id="" action="ppaction://hlinkshowjump?jump=nextslide"/>
          </p:cNvPr>
          <p:cNvSpPr/>
          <p:nvPr/>
        </p:nvSpPr>
        <p:spPr>
          <a:xfrm>
            <a:off x="13371722" y="7706380"/>
            <a:ext cx="1258678" cy="523220"/>
          </a:xfrm>
          <a:prstGeom prst="rect">
            <a:avLst/>
          </a:prstGeom>
        </p:spPr>
        <p:txBody>
          <a:bodyPr wrap="none">
            <a:spAutoFit/>
          </a:bodyPr>
          <a:lstStyle/>
          <a:p>
            <a:pPr algn="ctr" defTabSz="1254125">
              <a:spcBef>
                <a:spcPct val="50000"/>
              </a:spcBef>
              <a:defRPr/>
            </a:pPr>
            <a:r>
              <a:rPr lang="fr-FR"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Suite</a:t>
            </a: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457200" y="6096000"/>
            <a:ext cx="3733800" cy="1440000"/>
          </a:xfrm>
          <a:prstGeom prst="round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189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Voix active</a:t>
            </a:r>
          </a:p>
        </p:txBody>
      </p:sp>
      <p:sp>
        <p:nvSpPr>
          <p:cNvPr id="4" name="Rectangle à coins arrondis 3"/>
          <p:cNvSpPr/>
          <p:nvPr/>
        </p:nvSpPr>
        <p:spPr>
          <a:xfrm>
            <a:off x="10591800" y="6096000"/>
            <a:ext cx="3733800" cy="1440000"/>
          </a:xfrm>
          <a:prstGeom prst="round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81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Voix passive</a:t>
            </a:r>
          </a:p>
        </p:txBody>
      </p:sp>
      <p:sp>
        <p:nvSpPr>
          <p:cNvPr id="185349" name="ZoneTexte 4"/>
          <p:cNvSpPr txBox="1">
            <a:spLocks noChangeArrowheads="1"/>
          </p:cNvSpPr>
          <p:nvPr/>
        </p:nvSpPr>
        <p:spPr bwMode="auto">
          <a:xfrm>
            <a:off x="0" y="1371600"/>
            <a:ext cx="14630400" cy="1570038"/>
          </a:xfrm>
          <a:prstGeom prst="rect">
            <a:avLst/>
          </a:prstGeom>
          <a:noFill/>
          <a:ln w="9525">
            <a:noFill/>
            <a:miter lim="800000"/>
            <a:headEnd/>
            <a:tailEnd/>
          </a:ln>
        </p:spPr>
        <p:txBody>
          <a:bodyPr>
            <a:spAutoFit/>
          </a:bodyPr>
          <a:lstStyle/>
          <a:p>
            <a:pPr algn="ctr"/>
            <a:r>
              <a:rPr lang="fr-FR" sz="4800">
                <a:solidFill>
                  <a:schemeClr val="bg1"/>
                </a:solidFill>
              </a:rPr>
              <a:t>On aurait décelé par hasard un certain nombre d'erreurs dans les comptes de l'entreprise. </a:t>
            </a:r>
          </a:p>
        </p:txBody>
      </p:sp>
      <p:sp>
        <p:nvSpPr>
          <p:cNvPr id="6" name="Rectangle à coins arrondis 5">
            <a:hlinkClick r:id="" action="ppaction://hlinkshowjump?jump=nextslide"/>
          </p:cNvPr>
          <p:cNvSpPr/>
          <p:nvPr/>
        </p:nvSpPr>
        <p:spPr bwMode="auto">
          <a:xfrm>
            <a:off x="4572000" y="6019800"/>
            <a:ext cx="5562600" cy="144000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952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reflection blurRad="6350" stA="50000" endA="300" endPos="55500" dist="50800" dir="5400000" sy="-100000" algn="bl" rotWithShape="0"/>
          </a:effectLst>
          <a:scene3d>
            <a:camera prst="orthographicFront"/>
            <a:lightRig rig="threePt" dir="t"/>
          </a:scene3d>
          <a:sp3d>
            <a:bevelT w="228600" h="228600" prst="slope"/>
          </a:sp3d>
          <a:extLst>
            <a:ext uri="{AF507438-7753-43E0-B8FC-AC1667EBCBE1}"/>
          </a:extLst>
        </p:spPr>
        <p:txBody>
          <a:bodyPr anchor="ctr"/>
          <a:lstStyle/>
          <a:p>
            <a:pPr algn="ctr" defTabSz="1254125">
              <a:defRPr/>
            </a:pPr>
            <a:r>
              <a:rPr lang="fr-FR" b="1" dirty="0" smtClean="0">
                <a:solidFill>
                  <a:schemeClr val="bg1"/>
                </a:solidFill>
                <a:latin typeface="Courier New" pitchFamily="49" charset="0"/>
              </a:rPr>
              <a:t>J’ai réussi la transformation</a:t>
            </a:r>
            <a:endParaRPr lang="fr-FR" b="1" dirty="0">
              <a:solidFill>
                <a:schemeClr val="bg1"/>
              </a:solidFill>
              <a:effectLst>
                <a:reflection blurRad="6350" stA="50000" endA="300" endPos="50000" dist="29997" dir="5400000" sy="-100000" algn="bl" rotWithShape="0"/>
              </a:effectLst>
            </a:endParaRP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3"/>
                                        </p:tgtEl>
                                        <p:attrNameLst>
                                          <p:attrName>fillcolor</p:attrName>
                                        </p:attrNameLst>
                                      </p:cBhvr>
                                      <p:to>
                                        <a:srgbClr val="00BC00"/>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4"/>
                                        </p:tgtEl>
                                        <p:attrNameLst>
                                          <p:attrName>fillcolor</p:attrName>
                                        </p:attrNameLst>
                                      </p:cBhvr>
                                      <p:to>
                                        <a:srgbClr val="D60093"/>
                                      </p:to>
                                    </p:animClr>
                                    <p:set>
                                      <p:cBhvr>
                                        <p:cTn id="14" dur="2000" fill="hold"/>
                                        <p:tgtEl>
                                          <p:spTgt spid="4"/>
                                        </p:tgtEl>
                                        <p:attrNameLst>
                                          <p:attrName>fill.type</p:attrName>
                                        </p:attrNameLst>
                                      </p:cBhvr>
                                      <p:to>
                                        <p:strVal val="solid"/>
                                      </p:to>
                                    </p:set>
                                    <p:set>
                                      <p:cBhvr>
                                        <p:cTn id="15"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457200" y="6096000"/>
            <a:ext cx="3733800" cy="1440000"/>
          </a:xfrm>
          <a:prstGeom prst="round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189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Voix active</a:t>
            </a:r>
          </a:p>
        </p:txBody>
      </p:sp>
      <p:sp>
        <p:nvSpPr>
          <p:cNvPr id="4" name="Rectangle à coins arrondis 3"/>
          <p:cNvSpPr/>
          <p:nvPr/>
        </p:nvSpPr>
        <p:spPr>
          <a:xfrm>
            <a:off x="10591800" y="6096000"/>
            <a:ext cx="3733800" cy="1440000"/>
          </a:xfrm>
          <a:prstGeom prst="round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81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Voix passive</a:t>
            </a:r>
          </a:p>
        </p:txBody>
      </p:sp>
      <p:sp>
        <p:nvSpPr>
          <p:cNvPr id="186373" name="ZoneTexte 4"/>
          <p:cNvSpPr txBox="1">
            <a:spLocks noChangeArrowheads="1"/>
          </p:cNvSpPr>
          <p:nvPr/>
        </p:nvSpPr>
        <p:spPr bwMode="auto">
          <a:xfrm>
            <a:off x="0" y="1371600"/>
            <a:ext cx="14630400" cy="1570038"/>
          </a:xfrm>
          <a:prstGeom prst="rect">
            <a:avLst/>
          </a:prstGeom>
          <a:noFill/>
          <a:ln w="9525">
            <a:noFill/>
            <a:miter lim="800000"/>
            <a:headEnd/>
            <a:tailEnd/>
          </a:ln>
        </p:spPr>
        <p:txBody>
          <a:bodyPr>
            <a:spAutoFit/>
          </a:bodyPr>
          <a:lstStyle/>
          <a:p>
            <a:pPr algn="ctr"/>
            <a:r>
              <a:rPr lang="fr-FR" sz="4800">
                <a:solidFill>
                  <a:schemeClr val="bg1"/>
                </a:solidFill>
              </a:rPr>
              <a:t>Elle avait été un peu trop vite considérée comme une malade incurable par les médecins.</a:t>
            </a:r>
          </a:p>
        </p:txBody>
      </p:sp>
      <p:sp>
        <p:nvSpPr>
          <p:cNvPr id="6" name="Rectangle à coins arrondis 5">
            <a:hlinkClick r:id="" action="ppaction://hlinkshowjump?jump=nextslide"/>
          </p:cNvPr>
          <p:cNvSpPr/>
          <p:nvPr/>
        </p:nvSpPr>
        <p:spPr bwMode="auto">
          <a:xfrm>
            <a:off x="4572000" y="6019800"/>
            <a:ext cx="5562600" cy="144000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952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reflection blurRad="6350" stA="50000" endA="300" endPos="55500" dist="50800" dir="5400000" sy="-100000" algn="bl" rotWithShape="0"/>
          </a:effectLst>
          <a:scene3d>
            <a:camera prst="orthographicFront"/>
            <a:lightRig rig="threePt" dir="t"/>
          </a:scene3d>
          <a:sp3d>
            <a:bevelT w="228600" h="228600" prst="slope"/>
          </a:sp3d>
          <a:extLst>
            <a:ext uri="{AF507438-7753-43E0-B8FC-AC1667EBCBE1}"/>
          </a:extLst>
        </p:spPr>
        <p:txBody>
          <a:bodyPr anchor="ctr"/>
          <a:lstStyle/>
          <a:p>
            <a:pPr algn="ctr" defTabSz="1254125">
              <a:defRPr/>
            </a:pPr>
            <a:r>
              <a:rPr lang="fr-FR" b="1" dirty="0" smtClean="0">
                <a:solidFill>
                  <a:schemeClr val="bg1"/>
                </a:solidFill>
                <a:latin typeface="Courier New" pitchFamily="49" charset="0"/>
              </a:rPr>
              <a:t>J’ai réussi la transformation</a:t>
            </a:r>
            <a:endParaRPr lang="fr-FR" b="1" dirty="0">
              <a:solidFill>
                <a:schemeClr val="bg1"/>
              </a:solidFill>
              <a:effectLst>
                <a:reflection blurRad="6350" stA="50000" endA="300" endPos="50000" dist="29997" dir="5400000" sy="-100000" algn="bl" rotWithShape="0"/>
              </a:effectLst>
            </a:endParaRP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3"/>
                                        </p:tgtEl>
                                        <p:attrNameLst>
                                          <p:attrName>fillcolor</p:attrName>
                                        </p:attrNameLst>
                                      </p:cBhvr>
                                      <p:to>
                                        <a:srgbClr val="D60093"/>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4"/>
                                        </p:tgtEl>
                                        <p:attrNameLst>
                                          <p:attrName>fillcolor</p:attrName>
                                        </p:attrNameLst>
                                      </p:cBhvr>
                                      <p:to>
                                        <a:srgbClr val="00BC00"/>
                                      </p:to>
                                    </p:animClr>
                                    <p:set>
                                      <p:cBhvr>
                                        <p:cTn id="14" dur="2000" fill="hold"/>
                                        <p:tgtEl>
                                          <p:spTgt spid="4"/>
                                        </p:tgtEl>
                                        <p:attrNameLst>
                                          <p:attrName>fill.type</p:attrName>
                                        </p:attrNameLst>
                                      </p:cBhvr>
                                      <p:to>
                                        <p:strVal val="solid"/>
                                      </p:to>
                                    </p:set>
                                    <p:set>
                                      <p:cBhvr>
                                        <p:cTn id="15"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457200" y="6096000"/>
            <a:ext cx="3733800" cy="1440000"/>
          </a:xfrm>
          <a:prstGeom prst="round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189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Voix active</a:t>
            </a:r>
          </a:p>
        </p:txBody>
      </p:sp>
      <p:sp>
        <p:nvSpPr>
          <p:cNvPr id="4" name="Rectangle à coins arrondis 3"/>
          <p:cNvSpPr/>
          <p:nvPr/>
        </p:nvSpPr>
        <p:spPr>
          <a:xfrm>
            <a:off x="10591800" y="6096000"/>
            <a:ext cx="3733800" cy="1440000"/>
          </a:xfrm>
          <a:prstGeom prst="round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81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tx1"/>
                </a:solidFill>
              </a:rPr>
              <a:t>Voix passive</a:t>
            </a:r>
          </a:p>
        </p:txBody>
      </p:sp>
      <p:sp>
        <p:nvSpPr>
          <p:cNvPr id="187397" name="ZoneTexte 4"/>
          <p:cNvSpPr txBox="1">
            <a:spLocks noChangeArrowheads="1"/>
          </p:cNvSpPr>
          <p:nvPr/>
        </p:nvSpPr>
        <p:spPr bwMode="auto">
          <a:xfrm>
            <a:off x="0" y="1371600"/>
            <a:ext cx="14630400" cy="1570038"/>
          </a:xfrm>
          <a:prstGeom prst="rect">
            <a:avLst/>
          </a:prstGeom>
          <a:noFill/>
          <a:ln w="9525">
            <a:noFill/>
            <a:miter lim="800000"/>
            <a:headEnd/>
            <a:tailEnd/>
          </a:ln>
        </p:spPr>
        <p:txBody>
          <a:bodyPr>
            <a:spAutoFit/>
          </a:bodyPr>
          <a:lstStyle/>
          <a:p>
            <a:pPr algn="ctr"/>
            <a:r>
              <a:rPr lang="fr-FR" sz="4800">
                <a:solidFill>
                  <a:schemeClr val="bg1"/>
                </a:solidFill>
              </a:rPr>
              <a:t>Les premières lignes de fortification auraient déjà, au lever du jour, été franchies par les troupes de choc.</a:t>
            </a:r>
          </a:p>
        </p:txBody>
      </p:sp>
      <p:sp>
        <p:nvSpPr>
          <p:cNvPr id="6" name="Rectangle à coins arrondis 5">
            <a:hlinkClick r:id="" action="ppaction://hlinkshowjump?jump=nextslide"/>
          </p:cNvPr>
          <p:cNvSpPr/>
          <p:nvPr/>
        </p:nvSpPr>
        <p:spPr bwMode="auto">
          <a:xfrm>
            <a:off x="4572000" y="6019800"/>
            <a:ext cx="5562600" cy="144000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952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reflection blurRad="6350" stA="50000" endA="300" endPos="55500" dist="50800" dir="5400000" sy="-100000" algn="bl" rotWithShape="0"/>
          </a:effectLst>
          <a:scene3d>
            <a:camera prst="orthographicFront"/>
            <a:lightRig rig="threePt" dir="t"/>
          </a:scene3d>
          <a:sp3d>
            <a:bevelT w="228600" h="228600" prst="slope"/>
          </a:sp3d>
          <a:extLst>
            <a:ext uri="{AF507438-7753-43E0-B8FC-AC1667EBCBE1}"/>
          </a:extLst>
        </p:spPr>
        <p:txBody>
          <a:bodyPr anchor="ctr"/>
          <a:lstStyle/>
          <a:p>
            <a:pPr algn="ctr" defTabSz="1254125">
              <a:defRPr/>
            </a:pPr>
            <a:r>
              <a:rPr lang="fr-FR" b="1" dirty="0" smtClean="0">
                <a:solidFill>
                  <a:schemeClr val="bg1"/>
                </a:solidFill>
                <a:latin typeface="Courier New" pitchFamily="49" charset="0"/>
              </a:rPr>
              <a:t>J’ai réussi la transformation</a:t>
            </a:r>
            <a:endParaRPr lang="fr-FR" b="1" dirty="0">
              <a:solidFill>
                <a:schemeClr val="bg1"/>
              </a:solidFill>
              <a:effectLst>
                <a:reflection blurRad="6350" stA="50000" endA="300" endPos="50000" dist="29997" dir="5400000" sy="-100000" algn="bl" rotWithShape="0"/>
              </a:effectLst>
            </a:endParaRP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3"/>
                                        </p:tgtEl>
                                        <p:attrNameLst>
                                          <p:attrName>fillcolor</p:attrName>
                                        </p:attrNameLst>
                                      </p:cBhvr>
                                      <p:to>
                                        <a:srgbClr val="D60093"/>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4"/>
                                        </p:tgtEl>
                                        <p:attrNameLst>
                                          <p:attrName>fillcolor</p:attrName>
                                        </p:attrNameLst>
                                      </p:cBhvr>
                                      <p:to>
                                        <a:srgbClr val="00BC00"/>
                                      </p:to>
                                    </p:animClr>
                                    <p:set>
                                      <p:cBhvr>
                                        <p:cTn id="14" dur="2000" fill="hold"/>
                                        <p:tgtEl>
                                          <p:spTgt spid="4"/>
                                        </p:tgtEl>
                                        <p:attrNameLst>
                                          <p:attrName>fill.type</p:attrName>
                                        </p:attrNameLst>
                                      </p:cBhvr>
                                      <p:to>
                                        <p:strVal val="solid"/>
                                      </p:to>
                                    </p:set>
                                    <p:set>
                                      <p:cBhvr>
                                        <p:cTn id="15"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14630400" cy="8229600"/>
          </a:xfrm>
          <a:prstGeom prst="rect">
            <a:avLst/>
          </a:prstGeom>
          <a:gradFill flip="none" rotWithShape="1">
            <a:gsLst>
              <a:gs pos="0">
                <a:srgbClr val="7E0000"/>
              </a:gs>
              <a:gs pos="86000">
                <a:srgbClr val="FFC000"/>
              </a:gs>
            </a:gsLst>
            <a:path path="circle">
              <a:fillToRect t="100000" r="100000"/>
            </a:path>
            <a:tileRect l="-100000" b="-100000"/>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p>
        </p:txBody>
      </p:sp>
      <p:sp>
        <p:nvSpPr>
          <p:cNvPr id="2" name="ZoneTexte 1"/>
          <p:cNvSpPr txBox="1">
            <a:spLocks noChangeArrowheads="1"/>
          </p:cNvSpPr>
          <p:nvPr/>
        </p:nvSpPr>
        <p:spPr bwMode="auto">
          <a:xfrm>
            <a:off x="0" y="0"/>
            <a:ext cx="14630400" cy="861774"/>
          </a:xfrm>
          <a:prstGeom prst="rect">
            <a:avLst/>
          </a:prstGeom>
          <a:noFill/>
          <a:ln w="9525">
            <a:noFill/>
            <a:miter lim="800000"/>
            <a:headEnd/>
            <a:tailEnd/>
          </a:ln>
        </p:spPr>
        <p:txBody>
          <a:bodyPr>
            <a:spAutoFit/>
          </a:bodyPr>
          <a:lstStyle/>
          <a:p>
            <a:pPr algn="ctr"/>
            <a:r>
              <a:rPr lang="fr-FR" dirty="0">
                <a:solidFill>
                  <a:schemeClr val="bg1"/>
                </a:solidFill>
              </a:rPr>
              <a:t>Bravo, maintenant, </a:t>
            </a:r>
            <a:r>
              <a:rPr lang="fr-FR" dirty="0" smtClean="0">
                <a:solidFill>
                  <a:schemeClr val="bg1"/>
                </a:solidFill>
              </a:rPr>
              <a:t>cherche l’interrupteur et allume </a:t>
            </a:r>
            <a:r>
              <a:rPr lang="fr-FR" dirty="0">
                <a:solidFill>
                  <a:schemeClr val="bg1"/>
                </a:solidFill>
              </a:rPr>
              <a:t>la lampe si tu veux être éclairé(e). </a:t>
            </a:r>
            <a:endParaRPr lang="fr-FR" dirty="0" smtClean="0">
              <a:solidFill>
                <a:schemeClr val="bg1"/>
              </a:solidFill>
            </a:endParaRPr>
          </a:p>
          <a:p>
            <a:pPr algn="ctr"/>
            <a:r>
              <a:rPr lang="fr-FR" dirty="0" smtClean="0">
                <a:solidFill>
                  <a:schemeClr val="bg1"/>
                </a:solidFill>
              </a:rPr>
              <a:t>Tu </a:t>
            </a:r>
            <a:r>
              <a:rPr lang="fr-FR" dirty="0">
                <a:solidFill>
                  <a:schemeClr val="bg1"/>
                </a:solidFill>
              </a:rPr>
              <a:t>sauras comment j’ai eu les clés.</a:t>
            </a:r>
          </a:p>
        </p:txBody>
      </p:sp>
      <p:sp>
        <p:nvSpPr>
          <p:cNvPr id="3" name="ZoneTexte 2"/>
          <p:cNvSpPr txBox="1">
            <a:spLocks noChangeArrowheads="1"/>
          </p:cNvSpPr>
          <p:nvPr/>
        </p:nvSpPr>
        <p:spPr bwMode="auto">
          <a:xfrm>
            <a:off x="0" y="1828800"/>
            <a:ext cx="14630400" cy="2785378"/>
          </a:xfrm>
          <a:prstGeom prst="rect">
            <a:avLst/>
          </a:prstGeom>
          <a:noFill/>
          <a:ln w="9525">
            <a:noFill/>
            <a:miter lim="800000"/>
            <a:headEnd/>
            <a:tailEnd/>
          </a:ln>
        </p:spPr>
        <p:txBody>
          <a:bodyPr wrap="square">
            <a:spAutoFit/>
          </a:bodyPr>
          <a:lstStyle/>
          <a:p>
            <a:pPr algn="just"/>
            <a:r>
              <a:rPr lang="fr-FR" dirty="0">
                <a:solidFill>
                  <a:schemeClr val="bg1"/>
                </a:solidFill>
              </a:rPr>
              <a:t>Voilà ce que Halima déclare : Bénédicte m’a aidée, elle a volé la clé de l’appartement </a:t>
            </a:r>
            <a:r>
              <a:rPr lang="fr-FR" dirty="0" smtClean="0">
                <a:solidFill>
                  <a:schemeClr val="bg1"/>
                </a:solidFill>
              </a:rPr>
              <a:t>pendant que Jonas participait à une séance de rythme musical avec Théo, Marie, Maxence, Dylan, Elodie, Marine, Karim et </a:t>
            </a:r>
            <a:r>
              <a:rPr lang="fr-FR" dirty="0" err="1" smtClean="0">
                <a:solidFill>
                  <a:schemeClr val="bg1"/>
                </a:solidFill>
              </a:rPr>
              <a:t>Cloë</a:t>
            </a:r>
            <a:r>
              <a:rPr lang="fr-FR" dirty="0" smtClean="0">
                <a:solidFill>
                  <a:schemeClr val="bg1"/>
                </a:solidFill>
              </a:rPr>
              <a:t>.</a:t>
            </a:r>
            <a:endParaRPr lang="fr-FR" dirty="0">
              <a:solidFill>
                <a:schemeClr val="bg1"/>
              </a:solidFill>
            </a:endParaRPr>
          </a:p>
          <a:p>
            <a:pPr algn="just"/>
            <a:endParaRPr lang="fr-FR" dirty="0">
              <a:solidFill>
                <a:schemeClr val="bg1"/>
              </a:solidFill>
            </a:endParaRPr>
          </a:p>
          <a:p>
            <a:pPr algn="just"/>
            <a:r>
              <a:rPr lang="fr-FR" dirty="0" smtClean="0">
                <a:solidFill>
                  <a:schemeClr val="bg1"/>
                </a:solidFill>
              </a:rPr>
              <a:t>J’en </a:t>
            </a:r>
            <a:r>
              <a:rPr lang="fr-FR" dirty="0">
                <a:solidFill>
                  <a:schemeClr val="bg1"/>
                </a:solidFill>
              </a:rPr>
              <a:t>voulais à Jonas car comme tu l’as vu dans le Moleskine, il avait dit que ma mère fabriquait des robes qui ressemblaient à des sacs à patates. Or, Bénédicte avait acheté une robe à ma mère, c’est pourquoi elle </a:t>
            </a:r>
            <a:r>
              <a:rPr lang="fr-FR" dirty="0" smtClean="0">
                <a:solidFill>
                  <a:schemeClr val="bg1"/>
                </a:solidFill>
              </a:rPr>
              <a:t>se sentait insultée et qu’elle avait proposé </a:t>
            </a:r>
            <a:r>
              <a:rPr lang="fr-FR" dirty="0">
                <a:solidFill>
                  <a:schemeClr val="bg1"/>
                </a:solidFill>
              </a:rPr>
              <a:t>de m’aider.</a:t>
            </a:r>
          </a:p>
        </p:txBody>
      </p:sp>
      <p:pic>
        <p:nvPicPr>
          <p:cNvPr id="8" name="Image 7" descr="béné.jpg"/>
          <p:cNvPicPr>
            <a:picLocks noChangeAspect="1"/>
          </p:cNvPicPr>
          <p:nvPr/>
        </p:nvPicPr>
        <p:blipFill>
          <a:blip r:embed="rId2" cstate="print"/>
          <a:srcRect/>
          <a:stretch>
            <a:fillRect/>
          </a:stretch>
        </p:blipFill>
        <p:spPr bwMode="auto">
          <a:xfrm>
            <a:off x="6172200" y="5410200"/>
            <a:ext cx="1489075" cy="1804988"/>
          </a:xfrm>
          <a:prstGeom prst="rect">
            <a:avLst/>
          </a:prstGeom>
          <a:noFill/>
          <a:ln w="9525">
            <a:noFill/>
            <a:miter lim="800000"/>
            <a:headEnd/>
            <a:tailEnd/>
          </a:ln>
        </p:spPr>
      </p:pic>
      <p:pic>
        <p:nvPicPr>
          <p:cNvPr id="9" name="Image 8" descr="mot-passe-icone-7117-96.png"/>
          <p:cNvPicPr>
            <a:picLocks noChangeAspect="1"/>
          </p:cNvPicPr>
          <p:nvPr/>
        </p:nvPicPr>
        <p:blipFill>
          <a:blip r:embed="rId3" cstate="print"/>
          <a:srcRect/>
          <a:stretch>
            <a:fillRect/>
          </a:stretch>
        </p:blipFill>
        <p:spPr bwMode="auto">
          <a:xfrm>
            <a:off x="8305800" y="5638800"/>
            <a:ext cx="1524000" cy="1524000"/>
          </a:xfrm>
          <a:prstGeom prst="rect">
            <a:avLst/>
          </a:prstGeom>
          <a:noFill/>
          <a:ln w="9525">
            <a:noFill/>
            <a:miter lim="800000"/>
            <a:headEnd/>
            <a:tailEnd/>
          </a:ln>
        </p:spPr>
      </p:pic>
      <p:pic>
        <p:nvPicPr>
          <p:cNvPr id="10" name="Image 9" descr="dress 2.png"/>
          <p:cNvPicPr>
            <a:picLocks noChangeAspect="1"/>
          </p:cNvPicPr>
          <p:nvPr/>
        </p:nvPicPr>
        <p:blipFill>
          <a:blip r:embed="rId4" cstate="print"/>
          <a:srcRect/>
          <a:stretch>
            <a:fillRect/>
          </a:stretch>
        </p:blipFill>
        <p:spPr bwMode="auto">
          <a:xfrm>
            <a:off x="3962400" y="5486400"/>
            <a:ext cx="1828800" cy="1828800"/>
          </a:xfrm>
          <a:prstGeom prst="rect">
            <a:avLst/>
          </a:prstGeom>
          <a:noFill/>
          <a:ln w="9525">
            <a:noFill/>
            <a:miter lim="800000"/>
            <a:headEnd/>
            <a:tailEnd/>
          </a:ln>
        </p:spPr>
      </p:pic>
      <p:sp>
        <p:nvSpPr>
          <p:cNvPr id="5" name="Rectangle 4"/>
          <p:cNvSpPr>
            <a:spLocks noChangeArrowheads="1"/>
          </p:cNvSpPr>
          <p:nvPr/>
        </p:nvSpPr>
        <p:spPr bwMode="auto">
          <a:xfrm>
            <a:off x="0" y="0"/>
            <a:ext cx="14630400" cy="8305800"/>
          </a:xfrm>
          <a:prstGeom prst="rect">
            <a:avLst/>
          </a:prstGeom>
          <a:solidFill>
            <a:schemeClr val="tx1"/>
          </a:solidFill>
          <a:ln w="9525" algn="ctr">
            <a:solidFill>
              <a:schemeClr val="tx1"/>
            </a:solidFill>
            <a:round/>
            <a:headEnd/>
            <a:tailEnd/>
          </a:ln>
        </p:spPr>
        <p:txBody>
          <a:bodyPr/>
          <a:lstStyle/>
          <a:p>
            <a:pPr defTabSz="1254125"/>
            <a:endParaRPr lang="fr-FR"/>
          </a:p>
        </p:txBody>
      </p:sp>
      <p:sp>
        <p:nvSpPr>
          <p:cNvPr id="11" name="Rectangle à coins arrondis 10">
            <a:hlinkClick r:id="" action="ppaction://noaction">
              <a:snd r:embed="rId5" name="camera.wav"/>
            </a:hlinkClick>
          </p:cNvPr>
          <p:cNvSpPr/>
          <p:nvPr/>
        </p:nvSpPr>
        <p:spPr>
          <a:xfrm>
            <a:off x="11734800" y="7772400"/>
            <a:ext cx="2519363" cy="457200"/>
          </a:xfrm>
          <a:prstGeom prst="roundRect">
            <a:avLst/>
          </a:prstGeom>
          <a:gradFill flip="none" rotWithShape="1">
            <a:gsLst>
              <a:gs pos="0">
                <a:srgbClr val="00F400">
                  <a:shade val="30000"/>
                  <a:satMod val="115000"/>
                </a:srgbClr>
              </a:gs>
              <a:gs pos="50000">
                <a:srgbClr val="00F400">
                  <a:shade val="67500"/>
                  <a:satMod val="115000"/>
                </a:srgbClr>
              </a:gs>
              <a:gs pos="100000">
                <a:srgbClr val="00F40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Suite</a:t>
            </a:r>
          </a:p>
        </p:txBody>
      </p:sp>
      <p:sp>
        <p:nvSpPr>
          <p:cNvPr id="7" name="Rectangle à coins arrondis 6">
            <a:hlinkClick r:id="" action="ppaction://hlinkshowjump?jump=nextslide">
              <a:snd r:embed="rId5" name="camera.wav"/>
            </a:hlinkClick>
          </p:cNvPr>
          <p:cNvSpPr/>
          <p:nvPr/>
        </p:nvSpPr>
        <p:spPr>
          <a:xfrm>
            <a:off x="11734800" y="7772400"/>
            <a:ext cx="2519363" cy="457200"/>
          </a:xfrm>
          <a:prstGeom prst="roundRect">
            <a:avLst/>
          </a:prstGeom>
          <a:gradFill flip="none" rotWithShape="1">
            <a:gsLst>
              <a:gs pos="0">
                <a:srgbClr val="00F400">
                  <a:shade val="30000"/>
                  <a:satMod val="115000"/>
                </a:srgbClr>
              </a:gs>
              <a:gs pos="50000">
                <a:srgbClr val="00F400">
                  <a:shade val="67500"/>
                  <a:satMod val="115000"/>
                </a:srgbClr>
              </a:gs>
              <a:gs pos="100000">
                <a:srgbClr val="00F40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Suite</a:t>
            </a:r>
          </a:p>
        </p:txBody>
      </p:sp>
      <p:pic>
        <p:nvPicPr>
          <p:cNvPr id="4" name="Image 3" descr="switch panel.png"/>
          <p:cNvPicPr>
            <a:picLocks noChangeAspect="1"/>
          </p:cNvPicPr>
          <p:nvPr/>
        </p:nvPicPr>
        <p:blipFill>
          <a:blip r:embed="rId6" cstate="print">
            <a:duotone>
              <a:prstClr val="black"/>
              <a:schemeClr val="tx2">
                <a:tint val="45000"/>
                <a:satMod val="400000"/>
              </a:schemeClr>
            </a:duotone>
            <a:lum bright="-80000" contrast="-78000"/>
          </a:blip>
          <a:stretch>
            <a:fillRect/>
          </a:stretch>
        </p:blipFill>
        <p:spPr>
          <a:xfrm>
            <a:off x="-76200" y="7848600"/>
            <a:ext cx="381000" cy="381000"/>
          </a:xfrm>
          <a:prstGeom prst="rect">
            <a:avLst/>
          </a:prstGeom>
        </p:spPr>
      </p:pic>
      <p:sp>
        <p:nvSpPr>
          <p:cNvPr id="12" name="Étoile à 5 branches 11"/>
          <p:cNvSpPr/>
          <p:nvPr/>
        </p:nvSpPr>
        <p:spPr bwMode="auto">
          <a:xfrm>
            <a:off x="0" y="7620000"/>
            <a:ext cx="108000" cy="108000"/>
          </a:xfrm>
          <a:prstGeom prst="star5">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1254125" rtl="0" eaLnBrk="1" fontAlgn="base" latinLnBrk="0" hangingPunct="1">
              <a:lnSpc>
                <a:spcPct val="100000"/>
              </a:lnSpc>
              <a:spcBef>
                <a:spcPct val="0"/>
              </a:spcBef>
              <a:spcAft>
                <a:spcPct val="0"/>
              </a:spcAft>
              <a:buClrTx/>
              <a:buSzTx/>
              <a:buFontTx/>
              <a:buNone/>
              <a:tabLst/>
            </a:pPr>
            <a:endParaRPr kumimoji="0" lang="fr-FR" sz="25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4000"/>
                                  </p:stCondLst>
                                  <p:childTnLst>
                                    <p:set>
                                      <p:cBhvr>
                                        <p:cTn id="9" dur="1" fill="hold">
                                          <p:stCondLst>
                                            <p:cond delay="0"/>
                                          </p:stCondLst>
                                        </p:cTn>
                                        <p:tgtEl>
                                          <p:spTgt spid="5"/>
                                        </p:tgtEl>
                                        <p:attrNameLst>
                                          <p:attrName>style.visibility</p:attrName>
                                        </p:attrNameLst>
                                      </p:cBhvr>
                                      <p:to>
                                        <p:strVal val="visible"/>
                                      </p:to>
                                    </p:set>
                                  </p:childTnLst>
                                </p:cTn>
                              </p:par>
                              <p:par>
                                <p:cTn id="10" presetID="1" presetClass="entr" presetSubtype="0" fill="hold" nodeType="withEffect">
                                  <p:stCondLst>
                                    <p:cond delay="400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400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ntr" presetSubtype="0" fill="hold" grpId="0" nodeType="withEffect">
                                  <p:stCondLst>
                                    <p:cond delay="400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700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11000"/>
                            </p:stCondLst>
                            <p:childTnLst>
                              <p:par>
                                <p:cTn id="20" presetID="1" presetClass="exit" presetSubtype="0" fill="hold" grpId="1" nodeType="afterEffect">
                                  <p:stCondLst>
                                    <p:cond delay="300"/>
                                  </p:stCondLst>
                                  <p:childTnLst>
                                    <p:set>
                                      <p:cBhvr>
                                        <p:cTn id="21" dur="1" fill="hold">
                                          <p:stCondLst>
                                            <p:cond delay="0"/>
                                          </p:stCondLst>
                                        </p:cTn>
                                        <p:tgtEl>
                                          <p:spTgt spid="12"/>
                                        </p:tgtEl>
                                        <p:attrNameLst>
                                          <p:attrName>style.visibility</p:attrName>
                                        </p:attrNameLst>
                                      </p:cBhvr>
                                      <p:to>
                                        <p:strVal val="hidden"/>
                                      </p:to>
                                    </p:set>
                                  </p:childTnLst>
                                </p:cTn>
                              </p:par>
                            </p:childTnLst>
                          </p:cTn>
                        </p:par>
                        <p:par>
                          <p:cTn id="22" fill="hold">
                            <p:stCondLst>
                              <p:cond delay="11300"/>
                            </p:stCondLst>
                            <p:childTnLst>
                              <p:par>
                                <p:cTn id="23" presetID="1" presetClass="entr" presetSubtype="0" fill="hold" grpId="2" nodeType="afterEffect">
                                  <p:stCondLst>
                                    <p:cond delay="300"/>
                                  </p:stCondLst>
                                  <p:childTnLst>
                                    <p:set>
                                      <p:cBhvr>
                                        <p:cTn id="24" dur="1" fill="hold">
                                          <p:stCondLst>
                                            <p:cond delay="0"/>
                                          </p:stCondLst>
                                        </p:cTn>
                                        <p:tgtEl>
                                          <p:spTgt spid="12"/>
                                        </p:tgtEl>
                                        <p:attrNameLst>
                                          <p:attrName>style.visibility</p:attrName>
                                        </p:attrNameLst>
                                      </p:cBhvr>
                                      <p:to>
                                        <p:strVal val="visible"/>
                                      </p:to>
                                    </p:set>
                                  </p:childTnLst>
                                </p:cTn>
                              </p:par>
                            </p:childTnLst>
                          </p:cTn>
                        </p:par>
                        <p:par>
                          <p:cTn id="25" fill="hold">
                            <p:stCondLst>
                              <p:cond delay="11600"/>
                            </p:stCondLst>
                            <p:childTnLst>
                              <p:par>
                                <p:cTn id="26" presetID="1" presetClass="exit" presetSubtype="0" fill="hold" grpId="3" nodeType="afterEffect">
                                  <p:stCondLst>
                                    <p:cond delay="300"/>
                                  </p:stCondLst>
                                  <p:childTnLst>
                                    <p:set>
                                      <p:cBhvr>
                                        <p:cTn id="27"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grpId="1" nodeType="withEffect">
                                  <p:stCondLst>
                                    <p:cond delay="0"/>
                                  </p:stCondLst>
                                  <p:childTnLst>
                                    <p:set>
                                      <p:cBhvr>
                                        <p:cTn id="32" dur="1" fill="hold">
                                          <p:stCondLst>
                                            <p:cond delay="0"/>
                                          </p:stCondLst>
                                        </p:cTn>
                                        <p:tgtEl>
                                          <p:spTgt spid="5"/>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4"/>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2"/>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2" grpId="0"/>
      <p:bldP spid="2" grpId="1"/>
      <p:bldP spid="3" grpId="0"/>
      <p:bldP spid="5" grpId="0" animBg="1"/>
      <p:bldP spid="5" grpId="1" animBg="1"/>
      <p:bldP spid="11" grpId="0" animBg="1"/>
      <p:bldP spid="7" grpId="0" animBg="1"/>
      <p:bldP spid="12" grpId="0" animBg="1"/>
      <p:bldP spid="12" grpId="1" animBg="1"/>
      <p:bldP spid="12" grpId="2" animBg="1"/>
      <p:bldP spid="12" grpId="3"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0" y="1676400"/>
            <a:ext cx="14630400" cy="1100301"/>
          </a:xfrm>
          <a:prstGeom prst="rect">
            <a:avLst/>
          </a:prstGeom>
          <a:noFill/>
          <a:ln w="9525">
            <a:noFill/>
            <a:miter lim="800000"/>
            <a:headEnd/>
            <a:tailEnd/>
          </a:ln>
          <a:effectLst/>
        </p:spPr>
        <p:txBody>
          <a:bodyPr>
            <a:spAutoFit/>
          </a:bodyPr>
          <a:lstStyle/>
          <a:p>
            <a:pPr algn="ctr" defTabSz="1254125">
              <a:spcBef>
                <a:spcPct val="50000"/>
              </a:spcBef>
              <a:defRPr/>
            </a:pPr>
            <a:endParaRPr lang="fr-FR" sz="2800" b="1" dirty="0">
              <a:solidFill>
                <a:schemeClr val="bg1"/>
              </a:solidFill>
              <a:effectLst>
                <a:reflection blurRad="6350" stA="50000" endA="300" endPos="50000" dist="29997" dir="5400000" sy="-100000" algn="bl" rotWithShape="0"/>
              </a:effectLst>
              <a:latin typeface="Courier New" pitchFamily="49" charset="0"/>
              <a:cs typeface="+mn-cs"/>
            </a:endParaRPr>
          </a:p>
          <a:p>
            <a:pPr algn="just" defTabSz="1254125">
              <a:spcBef>
                <a:spcPct val="50000"/>
              </a:spcBef>
              <a:defRPr/>
            </a:pPr>
            <a:r>
              <a:rPr lang="fr-FR" b="1" dirty="0">
                <a:solidFill>
                  <a:schemeClr val="bg1"/>
                </a:solidFill>
                <a:latin typeface="Courier New" pitchFamily="49" charset="0"/>
                <a:cs typeface="+mn-cs"/>
              </a:rPr>
              <a:t>. </a:t>
            </a:r>
          </a:p>
        </p:txBody>
      </p:sp>
      <p:sp>
        <p:nvSpPr>
          <p:cNvPr id="12" name="Text Box 4">
            <a:hlinkClick r:id="" action="ppaction://hlinkshowjump?jump=nextslide"/>
          </p:cNvPr>
          <p:cNvSpPr txBox="1">
            <a:spLocks noChangeArrowheads="1"/>
          </p:cNvSpPr>
          <p:nvPr/>
        </p:nvSpPr>
        <p:spPr bwMode="auto">
          <a:xfrm>
            <a:off x="10210800" y="7767935"/>
            <a:ext cx="4419600" cy="461665"/>
          </a:xfrm>
          <a:prstGeom prst="rect">
            <a:avLst/>
          </a:prstGeom>
          <a:noFill/>
          <a:ln w="12700">
            <a:noFill/>
            <a:miter lim="800000"/>
            <a:headEnd/>
            <a:tailEnd/>
          </a:ln>
          <a:effectLst/>
        </p:spPr>
        <p:txBody>
          <a:bodyPr>
            <a:spAutoFit/>
          </a:bodyPr>
          <a:lstStyle/>
          <a:p>
            <a:pPr algn="ctr" defTabSz="1254125">
              <a:spcBef>
                <a:spcPct val="50000"/>
              </a:spcBef>
              <a:defRPr/>
            </a:pPr>
            <a:r>
              <a:rPr lang="fr-FR" sz="2400" dirty="0">
                <a:ln w="10160">
                  <a:solidFill>
                    <a:schemeClr val="accent1"/>
                  </a:solidFill>
                  <a:prstDash val="solid"/>
                </a:ln>
                <a:solidFill>
                  <a:srgbClr val="FFFFFF"/>
                </a:solidFill>
                <a:effectLst>
                  <a:outerShdw blurRad="38100" dist="32000" dir="5400000" algn="tl">
                    <a:srgbClr val="000000">
                      <a:alpha val="30000"/>
                    </a:srgbClr>
                  </a:outerShdw>
                </a:effectLst>
                <a:latin typeface="Courier New" pitchFamily="49" charset="0"/>
                <a:cs typeface="+mn-cs"/>
              </a:rPr>
              <a:t>Démarrer l’exercice.</a:t>
            </a:r>
          </a:p>
        </p:txBody>
      </p:sp>
      <p:sp>
        <p:nvSpPr>
          <p:cNvPr id="13" name="Text Box 4"/>
          <p:cNvSpPr txBox="1">
            <a:spLocks noChangeArrowheads="1"/>
          </p:cNvSpPr>
          <p:nvPr/>
        </p:nvSpPr>
        <p:spPr bwMode="auto">
          <a:xfrm>
            <a:off x="0" y="0"/>
            <a:ext cx="14630400" cy="1569660"/>
          </a:xfrm>
          <a:prstGeom prst="rect">
            <a:avLst/>
          </a:prstGeom>
          <a:noFill/>
          <a:ln w="9525">
            <a:noFill/>
            <a:miter lim="800000"/>
            <a:headEnd/>
            <a:tailEnd/>
          </a:ln>
          <a:effectLst/>
        </p:spPr>
        <p:txBody>
          <a:bodyPr>
            <a:spAutoFit/>
          </a:bodyPr>
          <a:lstStyle/>
          <a:p>
            <a:pPr algn="ctr" defTabSz="1254125">
              <a:spcBef>
                <a:spcPct val="50000"/>
              </a:spcBef>
              <a:defRPr/>
            </a:pPr>
            <a:r>
              <a:rPr lang="fr-F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Les connecteurs temporels</a:t>
            </a:r>
            <a:endParaRPr lang="fr-F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endParaRPr>
          </a:p>
          <a:p>
            <a:pPr algn="ctr" defTabSz="1254125">
              <a:spcBef>
                <a:spcPct val="50000"/>
              </a:spcBef>
              <a:defRPr/>
            </a:pPr>
            <a:endParaRPr lang="fr-FR" sz="2800" b="1" dirty="0">
              <a:solidFill>
                <a:schemeClr val="bg1"/>
              </a:solidFill>
              <a:effectLst>
                <a:reflection blurRad="6350" stA="50000" endA="300" endPos="50000" dist="29997" dir="5400000" sy="-100000" algn="bl" rotWithShape="0"/>
              </a:effectLst>
              <a:latin typeface="Courier New" pitchFamily="49" charset="0"/>
              <a:cs typeface="+mn-cs"/>
            </a:endParaRPr>
          </a:p>
        </p:txBody>
      </p:sp>
      <p:sp>
        <p:nvSpPr>
          <p:cNvPr id="5" name="Text Box 4"/>
          <p:cNvSpPr txBox="1">
            <a:spLocks noChangeArrowheads="1"/>
          </p:cNvSpPr>
          <p:nvPr/>
        </p:nvSpPr>
        <p:spPr bwMode="auto">
          <a:xfrm>
            <a:off x="0" y="1676400"/>
            <a:ext cx="14630400" cy="5332229"/>
          </a:xfrm>
          <a:prstGeom prst="rect">
            <a:avLst/>
          </a:prstGeom>
          <a:noFill/>
          <a:ln w="9525">
            <a:noFill/>
            <a:miter lim="800000"/>
            <a:headEnd/>
            <a:tailEnd/>
          </a:ln>
          <a:effectLst/>
        </p:spPr>
        <p:txBody>
          <a:bodyPr>
            <a:spAutoFit/>
          </a:bodyPr>
          <a:lstStyle/>
          <a:p>
            <a:pPr algn="ctr" defTabSz="1254125">
              <a:spcBef>
                <a:spcPct val="50000"/>
              </a:spcBef>
              <a:defRPr/>
            </a:pPr>
            <a:endParaRPr lang="fr-FR" sz="2800" b="1" dirty="0">
              <a:solidFill>
                <a:schemeClr val="bg1"/>
              </a:solidFill>
              <a:effectLst>
                <a:reflection blurRad="6350" stA="50000" endA="300" endPos="50000" dist="29997" dir="5400000" sy="-100000" algn="bl" rotWithShape="0"/>
              </a:effectLst>
              <a:latin typeface="Courier New" pitchFamily="49" charset="0"/>
              <a:cs typeface="+mn-cs"/>
            </a:endParaRPr>
          </a:p>
          <a:p>
            <a:pPr algn="just" defTabSz="1254125">
              <a:spcBef>
                <a:spcPct val="50000"/>
              </a:spcBef>
              <a:defRPr/>
            </a:pPr>
            <a:r>
              <a:rPr lang="fr-FR" b="1" dirty="0">
                <a:solidFill>
                  <a:schemeClr val="bg1"/>
                </a:solidFill>
                <a:latin typeface="Courier New" pitchFamily="49" charset="0"/>
                <a:cs typeface="+mn-cs"/>
              </a:rPr>
              <a:t>Lis </a:t>
            </a:r>
            <a:r>
              <a:rPr lang="fr-FR" b="1" dirty="0" smtClean="0">
                <a:solidFill>
                  <a:schemeClr val="bg1"/>
                </a:solidFill>
                <a:latin typeface="Courier New" pitchFamily="49" charset="0"/>
                <a:cs typeface="+mn-cs"/>
              </a:rPr>
              <a:t>le texte placé </a:t>
            </a:r>
            <a:r>
              <a:rPr lang="fr-FR" b="1" dirty="0">
                <a:solidFill>
                  <a:schemeClr val="bg1"/>
                </a:solidFill>
                <a:latin typeface="Courier New" pitchFamily="49" charset="0"/>
                <a:cs typeface="+mn-cs"/>
              </a:rPr>
              <a:t>en haut de l’écran.</a:t>
            </a:r>
          </a:p>
          <a:p>
            <a:pPr algn="just" defTabSz="1254125">
              <a:spcBef>
                <a:spcPct val="50000"/>
              </a:spcBef>
              <a:defRPr/>
            </a:pPr>
            <a:endParaRPr lang="fr-FR" b="1" dirty="0">
              <a:solidFill>
                <a:schemeClr val="bg1"/>
              </a:solidFill>
              <a:latin typeface="Courier New" pitchFamily="49" charset="0"/>
              <a:cs typeface="+mn-cs"/>
            </a:endParaRPr>
          </a:p>
          <a:p>
            <a:pPr algn="just" defTabSz="1254125">
              <a:spcBef>
                <a:spcPct val="50000"/>
              </a:spcBef>
              <a:defRPr/>
            </a:pPr>
            <a:r>
              <a:rPr lang="fr-FR" b="1" dirty="0" smtClean="0">
                <a:solidFill>
                  <a:schemeClr val="bg1"/>
                </a:solidFill>
                <a:latin typeface="Courier New" pitchFamily="49" charset="0"/>
                <a:cs typeface="+mn-cs"/>
              </a:rPr>
              <a:t>Illustre </a:t>
            </a:r>
            <a:r>
              <a:rPr lang="fr-FR" b="1" dirty="0" smtClean="0">
                <a:solidFill>
                  <a:schemeClr val="bg1"/>
                </a:solidFill>
                <a:latin typeface="Courier New" pitchFamily="49" charset="0"/>
              </a:rPr>
              <a:t>ensuite </a:t>
            </a:r>
            <a:r>
              <a:rPr lang="fr-FR" b="1" dirty="0" smtClean="0">
                <a:solidFill>
                  <a:schemeClr val="bg1"/>
                </a:solidFill>
                <a:latin typeface="Courier New" pitchFamily="49" charset="0"/>
                <a:cs typeface="+mn-cs"/>
              </a:rPr>
              <a:t>la chronologie du texte à l’aide des images situées dans les cases bleues. </a:t>
            </a:r>
          </a:p>
          <a:p>
            <a:pPr algn="just" defTabSz="1254125">
              <a:spcBef>
                <a:spcPct val="50000"/>
              </a:spcBef>
              <a:defRPr/>
            </a:pPr>
            <a:r>
              <a:rPr lang="fr-FR" b="1" dirty="0" smtClean="0">
                <a:solidFill>
                  <a:schemeClr val="bg1"/>
                </a:solidFill>
                <a:latin typeface="Courier New" pitchFamily="49" charset="0"/>
                <a:cs typeface="+mn-cs"/>
              </a:rPr>
              <a:t>Pour cela, clique sur une image (cases bleues) pour la positionner sur l’axe temporel (cases vertes), plus on clique, plus l’image se déplace. Dans certains cas, les actions sont concomitantes, place alors les images concernées dans des cases superposées.</a:t>
            </a:r>
          </a:p>
          <a:p>
            <a:pPr algn="just" defTabSz="1254125">
              <a:spcBef>
                <a:spcPct val="50000"/>
              </a:spcBef>
              <a:defRPr/>
            </a:pPr>
            <a:r>
              <a:rPr lang="fr-FR" b="1" dirty="0" smtClean="0">
                <a:solidFill>
                  <a:schemeClr val="bg1"/>
                </a:solidFill>
                <a:latin typeface="Courier New" pitchFamily="49" charset="0"/>
                <a:cs typeface="+mn-cs"/>
              </a:rPr>
              <a:t>Si ton orthophoniste est d’accord avec ta réponse, clique sur OK pour accéder à la diapositive suivante.</a:t>
            </a:r>
            <a:endParaRPr lang="fr-FR" b="1" dirty="0">
              <a:solidFill>
                <a:schemeClr val="bg1"/>
              </a:solidFill>
              <a:latin typeface="Courier New" pitchFamily="49" charset="0"/>
              <a:cs typeface="+mn-cs"/>
            </a:endParaRPr>
          </a:p>
        </p:txBody>
      </p:sp>
    </p:spTree>
  </p:cSld>
  <p:clrMapOvr>
    <a:masterClrMapping/>
  </p:clrMapOvr>
  <p:transition advClick="0"/>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4" name="Rectangle 2">
            <a:hlinkClick r:id="" action="ppaction://macro?name=MoveTo"/>
          </p:cNvPr>
          <p:cNvSpPr>
            <a:spLocks noChangeArrowheads="1"/>
          </p:cNvSpPr>
          <p:nvPr/>
        </p:nvSpPr>
        <p:spPr bwMode="auto">
          <a:xfrm>
            <a:off x="2286000" y="64008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65" name="Rectangle 3">
            <a:hlinkClick r:id="" action="ppaction://macro?name=MoveTo"/>
          </p:cNvPr>
          <p:cNvSpPr>
            <a:spLocks noChangeArrowheads="1"/>
          </p:cNvSpPr>
          <p:nvPr/>
        </p:nvSpPr>
        <p:spPr bwMode="auto">
          <a:xfrm>
            <a:off x="4800600" y="64008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66" name="Rectangle 4">
            <a:hlinkClick r:id="" action="ppaction://macro?name=MoveTo"/>
          </p:cNvPr>
          <p:cNvSpPr>
            <a:spLocks noChangeArrowheads="1"/>
          </p:cNvSpPr>
          <p:nvPr/>
        </p:nvSpPr>
        <p:spPr bwMode="auto">
          <a:xfrm>
            <a:off x="7315200" y="64008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67" name="Rectangle 5">
            <a:hlinkClick r:id="" action="ppaction://macro?name=MoveTo"/>
          </p:cNvPr>
          <p:cNvSpPr>
            <a:spLocks noChangeArrowheads="1"/>
          </p:cNvSpPr>
          <p:nvPr/>
        </p:nvSpPr>
        <p:spPr bwMode="auto">
          <a:xfrm>
            <a:off x="9829800" y="64008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71" name="Rectangle 2">
            <a:hlinkClick r:id="" action="ppaction://macro?name=MoveTo"/>
          </p:cNvPr>
          <p:cNvSpPr>
            <a:spLocks noChangeArrowheads="1"/>
          </p:cNvSpPr>
          <p:nvPr/>
        </p:nvSpPr>
        <p:spPr bwMode="auto">
          <a:xfrm>
            <a:off x="2286000" y="48006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72" name="Rectangle 3">
            <a:hlinkClick r:id="" action="ppaction://macro?name=MoveTo"/>
          </p:cNvPr>
          <p:cNvSpPr>
            <a:spLocks noChangeArrowheads="1"/>
          </p:cNvSpPr>
          <p:nvPr/>
        </p:nvSpPr>
        <p:spPr bwMode="auto">
          <a:xfrm>
            <a:off x="4800600" y="48006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73" name="Rectangle 4">
            <a:hlinkClick r:id="" action="ppaction://macro?name=MoveTo"/>
          </p:cNvPr>
          <p:cNvSpPr>
            <a:spLocks noChangeArrowheads="1"/>
          </p:cNvSpPr>
          <p:nvPr/>
        </p:nvSpPr>
        <p:spPr bwMode="auto">
          <a:xfrm>
            <a:off x="7315200" y="48006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74" name="Rectangle 5">
            <a:hlinkClick r:id="" action="ppaction://macro?name=MoveTo"/>
          </p:cNvPr>
          <p:cNvSpPr>
            <a:spLocks noChangeArrowheads="1"/>
          </p:cNvSpPr>
          <p:nvPr/>
        </p:nvSpPr>
        <p:spPr bwMode="auto">
          <a:xfrm>
            <a:off x="9829800" y="48006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58" name="Rectangle 2">
            <a:hlinkClick r:id="" action="ppaction://macro?name=MoveTo"/>
          </p:cNvPr>
          <p:cNvSpPr>
            <a:spLocks noChangeArrowheads="1"/>
          </p:cNvSpPr>
          <p:nvPr/>
        </p:nvSpPr>
        <p:spPr bwMode="auto">
          <a:xfrm>
            <a:off x="2667000" y="2743200"/>
            <a:ext cx="19812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198659" name="Rectangle 2">
            <a:hlinkClick r:id="" action="ppaction://macro?name=MoveTo"/>
          </p:cNvPr>
          <p:cNvSpPr>
            <a:spLocks noChangeArrowheads="1"/>
          </p:cNvSpPr>
          <p:nvPr/>
        </p:nvSpPr>
        <p:spPr bwMode="auto">
          <a:xfrm>
            <a:off x="5029200" y="2743200"/>
            <a:ext cx="19812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198660" name="Rectangle 2">
            <a:hlinkClick r:id="" action="ppaction://macro?name=MoveTo"/>
          </p:cNvPr>
          <p:cNvSpPr>
            <a:spLocks noChangeArrowheads="1"/>
          </p:cNvSpPr>
          <p:nvPr/>
        </p:nvSpPr>
        <p:spPr bwMode="auto">
          <a:xfrm>
            <a:off x="7467600" y="2743200"/>
            <a:ext cx="19812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198661" name="Rectangle 2">
            <a:hlinkClick r:id="" action="ppaction://macro?name=MoveTo"/>
          </p:cNvPr>
          <p:cNvSpPr>
            <a:spLocks noChangeArrowheads="1"/>
          </p:cNvSpPr>
          <p:nvPr/>
        </p:nvSpPr>
        <p:spPr bwMode="auto">
          <a:xfrm>
            <a:off x="9906000" y="2743200"/>
            <a:ext cx="19812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198662" name="Rectangle 2">
            <a:hlinkClick r:id="" action="ppaction://macro?name=MoveTo"/>
          </p:cNvPr>
          <p:cNvSpPr>
            <a:spLocks noChangeArrowheads="1"/>
          </p:cNvSpPr>
          <p:nvPr/>
        </p:nvSpPr>
        <p:spPr bwMode="auto">
          <a:xfrm>
            <a:off x="12344400" y="2743200"/>
            <a:ext cx="19812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198663" name="Rectangle 2">
            <a:hlinkClick r:id="" action="ppaction://macro?name=MoveTo"/>
          </p:cNvPr>
          <p:cNvSpPr>
            <a:spLocks noChangeArrowheads="1"/>
          </p:cNvSpPr>
          <p:nvPr/>
        </p:nvSpPr>
        <p:spPr bwMode="auto">
          <a:xfrm>
            <a:off x="304800" y="2743200"/>
            <a:ext cx="19812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7" name="Rectangle à coins arrondis 6">
            <a:hlinkClick r:id="" action="ppaction://hlinkshowjump?jump=nextslide"/>
          </p:cNvPr>
          <p:cNvSpPr/>
          <p:nvPr/>
        </p:nvSpPr>
        <p:spPr bwMode="auto">
          <a:xfrm>
            <a:off x="13563600" y="7391400"/>
            <a:ext cx="1066800" cy="838200"/>
          </a:xfrm>
          <a:prstGeom prst="roundRect">
            <a:avLst/>
          </a:prstGeom>
          <a:gradFill flip="none" rotWithShape="1">
            <a:gsLst>
              <a:gs pos="0">
                <a:srgbClr val="00F400">
                  <a:shade val="30000"/>
                  <a:satMod val="115000"/>
                </a:srgbClr>
              </a:gs>
              <a:gs pos="50000">
                <a:srgbClr val="00F400">
                  <a:shade val="67500"/>
                  <a:satMod val="115000"/>
                </a:srgbClr>
              </a:gs>
              <a:gs pos="100000">
                <a:srgbClr val="00F400">
                  <a:shade val="100000"/>
                  <a:satMod val="115000"/>
                </a:srgbClr>
              </a:gs>
            </a:gsLst>
            <a:path path="circle">
              <a:fillToRect l="50000" t="50000" r="50000" b="50000"/>
            </a:path>
            <a:tileRect/>
          </a:gradFill>
          <a:ln w="9525" cap="flat" cmpd="sng" algn="ctr">
            <a:solidFill>
              <a:srgbClr val="00F400"/>
            </a:solidFill>
            <a:prstDash val="solid"/>
            <a:round/>
            <a:headEnd type="none" w="med" len="med"/>
            <a:tailEnd type="none" w="med" len="med"/>
          </a:ln>
          <a:effectLst>
            <a:outerShdw blurRad="50800" dist="50800" dir="5400000" sx="69000" sy="69000" algn="ctr" rotWithShape="0">
              <a:srgbClr val="000000">
                <a:alpha val="43137"/>
              </a:srgbClr>
            </a:outerShdw>
          </a:effectLst>
          <a:scene3d>
            <a:camera prst="orthographicFront"/>
            <a:lightRig rig="threePt" dir="t"/>
          </a:scene3d>
          <a:sp3d>
            <a:bevelT w="254000" h="254000" prst="artDeco"/>
          </a:sp3d>
          <a:extLst>
            <a:ext uri="{AF507438-7753-43E0-B8FC-AC1667EBCBE1}"/>
          </a:extLst>
        </p:spPr>
        <p:txBody>
          <a:bodyPr anchor="ctr"/>
          <a:lstStyle/>
          <a:p>
            <a:pPr algn="ctr" defTabSz="1254125">
              <a:defRPr/>
            </a:pPr>
            <a:r>
              <a:rPr lang="fr-FR" dirty="0">
                <a:solidFill>
                  <a:schemeClr val="bg1"/>
                </a:solidFill>
              </a:rPr>
              <a:t>OK</a:t>
            </a:r>
          </a:p>
        </p:txBody>
      </p:sp>
      <p:pic>
        <p:nvPicPr>
          <p:cNvPr id="198675" name="Image 17" descr="Samsung IP-830W.png"/>
          <p:cNvPicPr>
            <a:picLocks noChangeAspect="1"/>
          </p:cNvPicPr>
          <p:nvPr/>
        </p:nvPicPr>
        <p:blipFill>
          <a:blip r:embed="rId2" cstate="print"/>
          <a:stretch>
            <a:fillRect/>
          </a:stretch>
        </p:blipFill>
        <p:spPr bwMode="auto">
          <a:xfrm>
            <a:off x="685800" y="3048000"/>
            <a:ext cx="1169988" cy="1169988"/>
          </a:xfrm>
          <a:prstGeom prst="rect">
            <a:avLst/>
          </a:prstGeom>
          <a:solidFill>
            <a:srgbClr val="000000"/>
          </a:solidFill>
          <a:ln w="9525">
            <a:noFill/>
            <a:miter lim="800000"/>
            <a:headEnd/>
            <a:tailEnd/>
          </a:ln>
        </p:spPr>
      </p:pic>
      <p:pic>
        <p:nvPicPr>
          <p:cNvPr id="198678" name="Image 20" descr="Motorola MC35.png"/>
          <p:cNvPicPr>
            <a:picLocks noChangeAspect="1"/>
          </p:cNvPicPr>
          <p:nvPr/>
        </p:nvPicPr>
        <p:blipFill>
          <a:blip r:embed="rId3" cstate="print"/>
          <a:stretch>
            <a:fillRect/>
          </a:stretch>
        </p:blipFill>
        <p:spPr bwMode="auto">
          <a:xfrm>
            <a:off x="10214641" y="2975641"/>
            <a:ext cx="1236917" cy="1236917"/>
          </a:xfrm>
          <a:prstGeom prst="rect">
            <a:avLst/>
          </a:prstGeom>
          <a:solidFill>
            <a:srgbClr val="000000"/>
          </a:solidFill>
          <a:ln w="9525">
            <a:noFill/>
            <a:miter lim="800000"/>
            <a:headEnd/>
            <a:tailEnd/>
          </a:ln>
        </p:spPr>
      </p:pic>
      <p:pic>
        <p:nvPicPr>
          <p:cNvPr id="198679" name="Image 21" descr="Nokia N95.png"/>
          <p:cNvPicPr>
            <a:picLocks noChangeAspect="1"/>
          </p:cNvPicPr>
          <p:nvPr/>
        </p:nvPicPr>
        <p:blipFill>
          <a:blip r:embed="rId4" cstate="print"/>
          <a:stretch>
            <a:fillRect/>
          </a:stretch>
        </p:blipFill>
        <p:spPr bwMode="auto">
          <a:xfrm>
            <a:off x="7772400" y="2895600"/>
            <a:ext cx="1371600" cy="1371600"/>
          </a:xfrm>
          <a:prstGeom prst="rect">
            <a:avLst/>
          </a:prstGeom>
          <a:solidFill>
            <a:srgbClr val="000000"/>
          </a:solidFill>
          <a:ln w="9525">
            <a:noFill/>
            <a:miter lim="800000"/>
            <a:headEnd/>
            <a:tailEnd/>
          </a:ln>
        </p:spPr>
      </p:pic>
      <p:pic>
        <p:nvPicPr>
          <p:cNvPr id="198680" name="Image 22" descr="Palm Treo 500v.png"/>
          <p:cNvPicPr>
            <a:picLocks noChangeAspect="1"/>
          </p:cNvPicPr>
          <p:nvPr/>
        </p:nvPicPr>
        <p:blipFill>
          <a:blip r:embed="rId5" cstate="print"/>
          <a:stretch>
            <a:fillRect/>
          </a:stretch>
        </p:blipFill>
        <p:spPr bwMode="auto">
          <a:xfrm>
            <a:off x="12649200" y="2971800"/>
            <a:ext cx="1308100" cy="1308100"/>
          </a:xfrm>
          <a:prstGeom prst="rect">
            <a:avLst/>
          </a:prstGeom>
          <a:solidFill>
            <a:srgbClr val="000000"/>
          </a:solidFill>
          <a:ln w="9525">
            <a:noFill/>
            <a:miter lim="800000"/>
            <a:headEnd/>
            <a:tailEnd/>
          </a:ln>
        </p:spPr>
      </p:pic>
      <p:sp>
        <p:nvSpPr>
          <p:cNvPr id="25" name="Titre 1"/>
          <p:cNvSpPr>
            <a:spLocks noGrp="1"/>
          </p:cNvSpPr>
          <p:nvPr>
            <p:ph type="title"/>
          </p:nvPr>
        </p:nvSpPr>
        <p:spPr>
          <a:xfrm>
            <a:off x="0" y="0"/>
            <a:ext cx="14630400" cy="762000"/>
          </a:xfrm>
        </p:spPr>
        <p:txBody>
          <a:bodyPr/>
          <a:lstStyle/>
          <a:p>
            <a:pPr>
              <a:defRPr/>
            </a:pPr>
            <a:r>
              <a:rPr lang="fr-FR" sz="2400" dirty="0" smtClean="0">
                <a:solidFill>
                  <a:srgbClr val="3399FF"/>
                </a:solidFill>
              </a:rPr>
              <a:t>Théo et l’informatique</a:t>
            </a:r>
            <a:br>
              <a:rPr lang="fr-FR" sz="2400" dirty="0" smtClean="0">
                <a:solidFill>
                  <a:srgbClr val="3399FF"/>
                </a:solidFill>
              </a:rPr>
            </a:br>
            <a:endParaRPr lang="fr-FR" sz="2400" dirty="0" smtClean="0">
              <a:solidFill>
                <a:srgbClr val="3399FF"/>
              </a:solidFill>
              <a:latin typeface="+mn-lt"/>
            </a:endParaRPr>
          </a:p>
        </p:txBody>
      </p:sp>
      <p:sp>
        <p:nvSpPr>
          <p:cNvPr id="198682" name="ZoneTexte 25"/>
          <p:cNvSpPr txBox="1">
            <a:spLocks noChangeArrowheads="1"/>
          </p:cNvSpPr>
          <p:nvPr/>
        </p:nvSpPr>
        <p:spPr bwMode="auto">
          <a:xfrm>
            <a:off x="0" y="762000"/>
            <a:ext cx="14630400" cy="1015663"/>
          </a:xfrm>
          <a:prstGeom prst="rect">
            <a:avLst/>
          </a:prstGeom>
          <a:noFill/>
          <a:ln w="9525">
            <a:noFill/>
            <a:miter lim="800000"/>
            <a:headEnd/>
            <a:tailEnd/>
          </a:ln>
        </p:spPr>
        <p:txBody>
          <a:bodyPr>
            <a:spAutoFit/>
          </a:bodyPr>
          <a:lstStyle/>
          <a:p>
            <a:r>
              <a:rPr lang="fr-FR" sz="2000" dirty="0" smtClean="0">
                <a:solidFill>
                  <a:schemeClr val="bg1"/>
                </a:solidFill>
              </a:rPr>
              <a:t>Théo a profité des soldes pour renouveler son équipement informatique. Mercredi, il a acheté un écran chez Auchan. La veille, c’était un scanner et des enceintes chez Carrefour. Le week-end suivant , il a investi dans une imprimante chez Darty. Entre-temps, il avait pris le temps de s’offrir une souris et un clavier chez Boulanger.</a:t>
            </a:r>
            <a:endParaRPr lang="fr-FR" sz="2000" dirty="0">
              <a:solidFill>
                <a:schemeClr val="bg1"/>
              </a:solidFill>
            </a:endParaRPr>
          </a:p>
        </p:txBody>
      </p:sp>
      <p:pic>
        <p:nvPicPr>
          <p:cNvPr id="33" name="Image 17" descr="Samsung IP-830W.png"/>
          <p:cNvPicPr>
            <a:picLocks noChangeAspect="1"/>
          </p:cNvPicPr>
          <p:nvPr/>
        </p:nvPicPr>
        <p:blipFill>
          <a:blip r:embed="rId2" cstate="print"/>
          <a:stretch>
            <a:fillRect/>
          </a:stretch>
        </p:blipFill>
        <p:spPr bwMode="auto">
          <a:xfrm>
            <a:off x="2895600" y="5029200"/>
            <a:ext cx="1169988" cy="1169988"/>
          </a:xfrm>
          <a:prstGeom prst="rect">
            <a:avLst/>
          </a:prstGeom>
          <a:solidFill>
            <a:srgbClr val="000000"/>
          </a:solidFill>
          <a:ln w="9525">
            <a:noFill/>
            <a:miter lim="800000"/>
            <a:headEnd/>
            <a:tailEnd/>
          </a:ln>
        </p:spPr>
      </p:pic>
      <p:pic>
        <p:nvPicPr>
          <p:cNvPr id="34" name="Image 17" descr="Samsung IP-830W.png"/>
          <p:cNvPicPr>
            <a:picLocks noChangeAspect="1"/>
          </p:cNvPicPr>
          <p:nvPr/>
        </p:nvPicPr>
        <p:blipFill>
          <a:blip r:embed="rId2" cstate="print"/>
          <a:stretch>
            <a:fillRect/>
          </a:stretch>
        </p:blipFill>
        <p:spPr bwMode="auto">
          <a:xfrm>
            <a:off x="5410200" y="5029200"/>
            <a:ext cx="1169988" cy="1169988"/>
          </a:xfrm>
          <a:prstGeom prst="rect">
            <a:avLst/>
          </a:prstGeom>
          <a:solidFill>
            <a:srgbClr val="000000"/>
          </a:solidFill>
          <a:ln w="9525">
            <a:noFill/>
            <a:miter lim="800000"/>
            <a:headEnd/>
            <a:tailEnd/>
          </a:ln>
        </p:spPr>
      </p:pic>
      <p:pic>
        <p:nvPicPr>
          <p:cNvPr id="35" name="Image 17" descr="Samsung IP-830W.png"/>
          <p:cNvPicPr>
            <a:picLocks noChangeAspect="1"/>
          </p:cNvPicPr>
          <p:nvPr/>
        </p:nvPicPr>
        <p:blipFill>
          <a:blip r:embed="rId2" cstate="print"/>
          <a:stretch>
            <a:fillRect/>
          </a:stretch>
        </p:blipFill>
        <p:spPr bwMode="auto">
          <a:xfrm>
            <a:off x="7924800" y="5029200"/>
            <a:ext cx="1169988" cy="1169988"/>
          </a:xfrm>
          <a:prstGeom prst="rect">
            <a:avLst/>
          </a:prstGeom>
          <a:solidFill>
            <a:srgbClr val="000000"/>
          </a:solidFill>
          <a:ln w="9525">
            <a:noFill/>
            <a:miter lim="800000"/>
            <a:headEnd/>
            <a:tailEnd/>
          </a:ln>
        </p:spPr>
      </p:pic>
      <p:pic>
        <p:nvPicPr>
          <p:cNvPr id="36" name="Image 17" descr="Samsung IP-830W.png"/>
          <p:cNvPicPr>
            <a:picLocks noChangeAspect="1"/>
          </p:cNvPicPr>
          <p:nvPr/>
        </p:nvPicPr>
        <p:blipFill>
          <a:blip r:embed="rId2" cstate="print"/>
          <a:stretch>
            <a:fillRect/>
          </a:stretch>
        </p:blipFill>
        <p:spPr bwMode="auto">
          <a:xfrm>
            <a:off x="10591800" y="5029200"/>
            <a:ext cx="1169988" cy="1169988"/>
          </a:xfrm>
          <a:prstGeom prst="rect">
            <a:avLst/>
          </a:prstGeom>
          <a:solidFill>
            <a:srgbClr val="000000"/>
          </a:solidFill>
          <a:ln w="9525">
            <a:noFill/>
            <a:miter lim="800000"/>
            <a:headEnd/>
            <a:tailEnd/>
          </a:ln>
        </p:spPr>
      </p:pic>
      <p:pic>
        <p:nvPicPr>
          <p:cNvPr id="37" name="Image 17" descr="Samsung IP-830W.png"/>
          <p:cNvPicPr>
            <a:picLocks noChangeAspect="1"/>
          </p:cNvPicPr>
          <p:nvPr/>
        </p:nvPicPr>
        <p:blipFill>
          <a:blip r:embed="rId2" cstate="print"/>
          <a:stretch>
            <a:fillRect/>
          </a:stretch>
        </p:blipFill>
        <p:spPr bwMode="auto">
          <a:xfrm>
            <a:off x="2971800" y="6553200"/>
            <a:ext cx="1169988" cy="1169988"/>
          </a:xfrm>
          <a:prstGeom prst="rect">
            <a:avLst/>
          </a:prstGeom>
          <a:solidFill>
            <a:srgbClr val="000000"/>
          </a:solidFill>
          <a:ln w="9525">
            <a:noFill/>
            <a:miter lim="800000"/>
            <a:headEnd/>
            <a:tailEnd/>
          </a:ln>
        </p:spPr>
      </p:pic>
      <p:pic>
        <p:nvPicPr>
          <p:cNvPr id="38" name="Image 17" descr="Samsung IP-830W.png"/>
          <p:cNvPicPr>
            <a:picLocks noChangeAspect="1"/>
          </p:cNvPicPr>
          <p:nvPr/>
        </p:nvPicPr>
        <p:blipFill>
          <a:blip r:embed="rId2" cstate="print"/>
          <a:stretch>
            <a:fillRect/>
          </a:stretch>
        </p:blipFill>
        <p:spPr bwMode="auto">
          <a:xfrm>
            <a:off x="5486400" y="6629400"/>
            <a:ext cx="1169988" cy="1169988"/>
          </a:xfrm>
          <a:prstGeom prst="rect">
            <a:avLst/>
          </a:prstGeom>
          <a:solidFill>
            <a:srgbClr val="000000"/>
          </a:solidFill>
          <a:ln w="9525">
            <a:noFill/>
            <a:miter lim="800000"/>
            <a:headEnd/>
            <a:tailEnd/>
          </a:ln>
        </p:spPr>
      </p:pic>
      <p:pic>
        <p:nvPicPr>
          <p:cNvPr id="39" name="Image 17" descr="Samsung IP-830W.png"/>
          <p:cNvPicPr>
            <a:picLocks noChangeAspect="1"/>
          </p:cNvPicPr>
          <p:nvPr/>
        </p:nvPicPr>
        <p:blipFill>
          <a:blip r:embed="rId2" cstate="print"/>
          <a:stretch>
            <a:fillRect/>
          </a:stretch>
        </p:blipFill>
        <p:spPr bwMode="auto">
          <a:xfrm>
            <a:off x="7924800" y="6629400"/>
            <a:ext cx="1169988" cy="1169988"/>
          </a:xfrm>
          <a:prstGeom prst="rect">
            <a:avLst/>
          </a:prstGeom>
          <a:solidFill>
            <a:srgbClr val="000000"/>
          </a:solidFill>
          <a:ln w="9525">
            <a:noFill/>
            <a:miter lim="800000"/>
            <a:headEnd/>
            <a:tailEnd/>
          </a:ln>
        </p:spPr>
      </p:pic>
      <p:pic>
        <p:nvPicPr>
          <p:cNvPr id="40" name="Image 17" descr="Samsung IP-830W.png"/>
          <p:cNvPicPr>
            <a:picLocks noChangeAspect="1"/>
          </p:cNvPicPr>
          <p:nvPr/>
        </p:nvPicPr>
        <p:blipFill>
          <a:blip r:embed="rId2" cstate="print"/>
          <a:stretch>
            <a:fillRect/>
          </a:stretch>
        </p:blipFill>
        <p:spPr bwMode="auto">
          <a:xfrm>
            <a:off x="10515600" y="6629400"/>
            <a:ext cx="1169988" cy="1169988"/>
          </a:xfrm>
          <a:prstGeom prst="rect">
            <a:avLst/>
          </a:prstGeom>
          <a:solidFill>
            <a:srgbClr val="000000"/>
          </a:solidFill>
          <a:ln w="9525">
            <a:noFill/>
            <a:miter lim="800000"/>
            <a:headEnd/>
            <a:tailEnd/>
          </a:ln>
        </p:spPr>
      </p:pic>
      <p:pic>
        <p:nvPicPr>
          <p:cNvPr id="198676" name="Image 18" descr="Apple iPhone.png"/>
          <p:cNvPicPr>
            <a:picLocks noChangeAspect="1"/>
          </p:cNvPicPr>
          <p:nvPr/>
        </p:nvPicPr>
        <p:blipFill>
          <a:blip r:embed="rId6" cstate="print"/>
          <a:stretch>
            <a:fillRect/>
          </a:stretch>
        </p:blipFill>
        <p:spPr bwMode="auto">
          <a:xfrm>
            <a:off x="2971800" y="2971800"/>
            <a:ext cx="1270000" cy="1270000"/>
          </a:xfrm>
          <a:prstGeom prst="rect">
            <a:avLst/>
          </a:prstGeom>
          <a:solidFill>
            <a:srgbClr val="000000"/>
          </a:solidFill>
          <a:ln w="9525">
            <a:noFill/>
            <a:miter lim="800000"/>
            <a:headEnd/>
            <a:tailEnd/>
          </a:ln>
        </p:spPr>
      </p:pic>
      <p:pic>
        <p:nvPicPr>
          <p:cNvPr id="41" name="Image 18" descr="Apple iPhone.png"/>
          <p:cNvPicPr>
            <a:picLocks noChangeAspect="1"/>
          </p:cNvPicPr>
          <p:nvPr/>
        </p:nvPicPr>
        <p:blipFill>
          <a:blip r:embed="rId6" cstate="print"/>
          <a:stretch>
            <a:fillRect/>
          </a:stretch>
        </p:blipFill>
        <p:spPr bwMode="auto">
          <a:xfrm>
            <a:off x="2819400" y="4953000"/>
            <a:ext cx="1270000" cy="1270000"/>
          </a:xfrm>
          <a:prstGeom prst="rect">
            <a:avLst/>
          </a:prstGeom>
          <a:solidFill>
            <a:srgbClr val="000000"/>
          </a:solidFill>
          <a:ln w="9525">
            <a:noFill/>
            <a:miter lim="800000"/>
            <a:headEnd/>
            <a:tailEnd/>
          </a:ln>
        </p:spPr>
      </p:pic>
      <p:pic>
        <p:nvPicPr>
          <p:cNvPr id="42" name="Image 18" descr="Apple iPhone.png"/>
          <p:cNvPicPr>
            <a:picLocks noChangeAspect="1"/>
          </p:cNvPicPr>
          <p:nvPr/>
        </p:nvPicPr>
        <p:blipFill>
          <a:blip r:embed="rId6" cstate="print"/>
          <a:stretch>
            <a:fillRect/>
          </a:stretch>
        </p:blipFill>
        <p:spPr bwMode="auto">
          <a:xfrm>
            <a:off x="5410200" y="4953000"/>
            <a:ext cx="1270000" cy="1270000"/>
          </a:xfrm>
          <a:prstGeom prst="rect">
            <a:avLst/>
          </a:prstGeom>
          <a:solidFill>
            <a:srgbClr val="000000"/>
          </a:solidFill>
          <a:ln w="9525">
            <a:noFill/>
            <a:miter lim="800000"/>
            <a:headEnd/>
            <a:tailEnd/>
          </a:ln>
        </p:spPr>
      </p:pic>
      <p:pic>
        <p:nvPicPr>
          <p:cNvPr id="43" name="Image 18" descr="Apple iPhone.png"/>
          <p:cNvPicPr>
            <a:picLocks noChangeAspect="1"/>
          </p:cNvPicPr>
          <p:nvPr/>
        </p:nvPicPr>
        <p:blipFill>
          <a:blip r:embed="rId6" cstate="print"/>
          <a:stretch>
            <a:fillRect/>
          </a:stretch>
        </p:blipFill>
        <p:spPr bwMode="auto">
          <a:xfrm>
            <a:off x="7848600" y="4953000"/>
            <a:ext cx="1270000" cy="1270000"/>
          </a:xfrm>
          <a:prstGeom prst="rect">
            <a:avLst/>
          </a:prstGeom>
          <a:solidFill>
            <a:srgbClr val="000000"/>
          </a:solidFill>
          <a:ln w="9525">
            <a:noFill/>
            <a:miter lim="800000"/>
            <a:headEnd/>
            <a:tailEnd/>
          </a:ln>
        </p:spPr>
      </p:pic>
      <p:pic>
        <p:nvPicPr>
          <p:cNvPr id="44" name="Image 18" descr="Apple iPhone.png"/>
          <p:cNvPicPr>
            <a:picLocks noChangeAspect="1"/>
          </p:cNvPicPr>
          <p:nvPr/>
        </p:nvPicPr>
        <p:blipFill>
          <a:blip r:embed="rId6" cstate="print"/>
          <a:stretch>
            <a:fillRect/>
          </a:stretch>
        </p:blipFill>
        <p:spPr bwMode="auto">
          <a:xfrm>
            <a:off x="10515600" y="4953000"/>
            <a:ext cx="1270000" cy="1270000"/>
          </a:xfrm>
          <a:prstGeom prst="rect">
            <a:avLst/>
          </a:prstGeom>
          <a:solidFill>
            <a:srgbClr val="000000"/>
          </a:solidFill>
          <a:ln w="9525">
            <a:noFill/>
            <a:miter lim="800000"/>
            <a:headEnd/>
            <a:tailEnd/>
          </a:ln>
        </p:spPr>
      </p:pic>
      <p:pic>
        <p:nvPicPr>
          <p:cNvPr id="45" name="Image 18" descr="Apple iPhone.png"/>
          <p:cNvPicPr>
            <a:picLocks noChangeAspect="1"/>
          </p:cNvPicPr>
          <p:nvPr/>
        </p:nvPicPr>
        <p:blipFill>
          <a:blip r:embed="rId6" cstate="print"/>
          <a:stretch>
            <a:fillRect/>
          </a:stretch>
        </p:blipFill>
        <p:spPr bwMode="auto">
          <a:xfrm>
            <a:off x="2819400" y="6553200"/>
            <a:ext cx="1270000" cy="1270000"/>
          </a:xfrm>
          <a:prstGeom prst="rect">
            <a:avLst/>
          </a:prstGeom>
          <a:solidFill>
            <a:srgbClr val="000000"/>
          </a:solidFill>
          <a:ln w="9525">
            <a:noFill/>
            <a:miter lim="800000"/>
            <a:headEnd/>
            <a:tailEnd/>
          </a:ln>
        </p:spPr>
      </p:pic>
      <p:pic>
        <p:nvPicPr>
          <p:cNvPr id="46" name="Image 18" descr="Apple iPhone.png"/>
          <p:cNvPicPr>
            <a:picLocks noChangeAspect="1"/>
          </p:cNvPicPr>
          <p:nvPr/>
        </p:nvPicPr>
        <p:blipFill>
          <a:blip r:embed="rId6" cstate="print"/>
          <a:stretch>
            <a:fillRect/>
          </a:stretch>
        </p:blipFill>
        <p:spPr bwMode="auto">
          <a:xfrm>
            <a:off x="5486400" y="6553200"/>
            <a:ext cx="1270000" cy="1270000"/>
          </a:xfrm>
          <a:prstGeom prst="rect">
            <a:avLst/>
          </a:prstGeom>
          <a:solidFill>
            <a:srgbClr val="000000"/>
          </a:solidFill>
          <a:ln w="9525">
            <a:noFill/>
            <a:miter lim="800000"/>
            <a:headEnd/>
            <a:tailEnd/>
          </a:ln>
        </p:spPr>
      </p:pic>
      <p:pic>
        <p:nvPicPr>
          <p:cNvPr id="47" name="Image 18" descr="Apple iPhone.png"/>
          <p:cNvPicPr>
            <a:picLocks noChangeAspect="1"/>
          </p:cNvPicPr>
          <p:nvPr/>
        </p:nvPicPr>
        <p:blipFill>
          <a:blip r:embed="rId6" cstate="print"/>
          <a:stretch>
            <a:fillRect/>
          </a:stretch>
        </p:blipFill>
        <p:spPr bwMode="auto">
          <a:xfrm>
            <a:off x="7924800" y="6553200"/>
            <a:ext cx="1270000" cy="1270000"/>
          </a:xfrm>
          <a:prstGeom prst="rect">
            <a:avLst/>
          </a:prstGeom>
          <a:solidFill>
            <a:srgbClr val="000000"/>
          </a:solidFill>
          <a:ln w="9525">
            <a:noFill/>
            <a:miter lim="800000"/>
            <a:headEnd/>
            <a:tailEnd/>
          </a:ln>
        </p:spPr>
      </p:pic>
      <p:pic>
        <p:nvPicPr>
          <p:cNvPr id="48" name="Image 18" descr="Apple iPhone.png"/>
          <p:cNvPicPr>
            <a:picLocks noChangeAspect="1"/>
          </p:cNvPicPr>
          <p:nvPr/>
        </p:nvPicPr>
        <p:blipFill>
          <a:blip r:embed="rId6" cstate="print"/>
          <a:stretch>
            <a:fillRect/>
          </a:stretch>
        </p:blipFill>
        <p:spPr bwMode="auto">
          <a:xfrm>
            <a:off x="10515600" y="6553200"/>
            <a:ext cx="1270000" cy="1270000"/>
          </a:xfrm>
          <a:prstGeom prst="rect">
            <a:avLst/>
          </a:prstGeom>
          <a:solidFill>
            <a:srgbClr val="000000"/>
          </a:solidFill>
          <a:ln w="9525">
            <a:noFill/>
            <a:miter lim="800000"/>
            <a:headEnd/>
            <a:tailEnd/>
          </a:ln>
        </p:spPr>
      </p:pic>
      <p:pic>
        <p:nvPicPr>
          <p:cNvPr id="198677" name="Image 19" descr="HTC Touch.png"/>
          <p:cNvPicPr>
            <a:picLocks noChangeAspect="1"/>
          </p:cNvPicPr>
          <p:nvPr/>
        </p:nvPicPr>
        <p:blipFill>
          <a:blip r:embed="rId7" cstate="print"/>
          <a:stretch>
            <a:fillRect/>
          </a:stretch>
        </p:blipFill>
        <p:spPr bwMode="auto">
          <a:xfrm>
            <a:off x="5486400" y="2971800"/>
            <a:ext cx="1169988" cy="1169988"/>
          </a:xfrm>
          <a:prstGeom prst="rect">
            <a:avLst/>
          </a:prstGeom>
          <a:solidFill>
            <a:srgbClr val="000000"/>
          </a:solidFill>
          <a:ln w="9525">
            <a:noFill/>
            <a:miter lim="800000"/>
            <a:headEnd/>
            <a:tailEnd/>
          </a:ln>
        </p:spPr>
      </p:pic>
      <p:pic>
        <p:nvPicPr>
          <p:cNvPr id="49" name="Image 19" descr="HTC Touch.png"/>
          <p:cNvPicPr>
            <a:picLocks noChangeAspect="1"/>
          </p:cNvPicPr>
          <p:nvPr/>
        </p:nvPicPr>
        <p:blipFill>
          <a:blip r:embed="rId7" cstate="print"/>
          <a:stretch>
            <a:fillRect/>
          </a:stretch>
        </p:blipFill>
        <p:spPr bwMode="auto">
          <a:xfrm>
            <a:off x="2895600" y="5029200"/>
            <a:ext cx="1169988" cy="1169988"/>
          </a:xfrm>
          <a:prstGeom prst="rect">
            <a:avLst/>
          </a:prstGeom>
          <a:solidFill>
            <a:srgbClr val="000000"/>
          </a:solidFill>
          <a:ln w="9525">
            <a:noFill/>
            <a:miter lim="800000"/>
            <a:headEnd/>
            <a:tailEnd/>
          </a:ln>
        </p:spPr>
      </p:pic>
      <p:pic>
        <p:nvPicPr>
          <p:cNvPr id="50" name="Image 19" descr="HTC Touch.png"/>
          <p:cNvPicPr>
            <a:picLocks noChangeAspect="1"/>
          </p:cNvPicPr>
          <p:nvPr/>
        </p:nvPicPr>
        <p:blipFill>
          <a:blip r:embed="rId7" cstate="print"/>
          <a:stretch>
            <a:fillRect/>
          </a:stretch>
        </p:blipFill>
        <p:spPr bwMode="auto">
          <a:xfrm>
            <a:off x="5486400" y="4953000"/>
            <a:ext cx="1169988" cy="1169988"/>
          </a:xfrm>
          <a:prstGeom prst="rect">
            <a:avLst/>
          </a:prstGeom>
          <a:solidFill>
            <a:srgbClr val="000000"/>
          </a:solidFill>
          <a:ln w="9525">
            <a:noFill/>
            <a:miter lim="800000"/>
            <a:headEnd/>
            <a:tailEnd/>
          </a:ln>
        </p:spPr>
      </p:pic>
      <p:pic>
        <p:nvPicPr>
          <p:cNvPr id="51" name="Image 19" descr="HTC Touch.png"/>
          <p:cNvPicPr>
            <a:picLocks noChangeAspect="1"/>
          </p:cNvPicPr>
          <p:nvPr/>
        </p:nvPicPr>
        <p:blipFill>
          <a:blip r:embed="rId7" cstate="print"/>
          <a:stretch>
            <a:fillRect/>
          </a:stretch>
        </p:blipFill>
        <p:spPr bwMode="auto">
          <a:xfrm>
            <a:off x="7924800" y="5029200"/>
            <a:ext cx="1169988" cy="1169988"/>
          </a:xfrm>
          <a:prstGeom prst="rect">
            <a:avLst/>
          </a:prstGeom>
          <a:solidFill>
            <a:srgbClr val="000000"/>
          </a:solidFill>
          <a:ln w="9525">
            <a:noFill/>
            <a:miter lim="800000"/>
            <a:headEnd/>
            <a:tailEnd/>
          </a:ln>
        </p:spPr>
      </p:pic>
      <p:pic>
        <p:nvPicPr>
          <p:cNvPr id="52" name="Image 19" descr="HTC Touch.png"/>
          <p:cNvPicPr>
            <a:picLocks noChangeAspect="1"/>
          </p:cNvPicPr>
          <p:nvPr/>
        </p:nvPicPr>
        <p:blipFill>
          <a:blip r:embed="rId7" cstate="print"/>
          <a:stretch>
            <a:fillRect/>
          </a:stretch>
        </p:blipFill>
        <p:spPr bwMode="auto">
          <a:xfrm>
            <a:off x="10591800" y="5029200"/>
            <a:ext cx="1169988" cy="1169988"/>
          </a:xfrm>
          <a:prstGeom prst="rect">
            <a:avLst/>
          </a:prstGeom>
          <a:solidFill>
            <a:srgbClr val="000000"/>
          </a:solidFill>
          <a:ln w="9525">
            <a:noFill/>
            <a:miter lim="800000"/>
            <a:headEnd/>
            <a:tailEnd/>
          </a:ln>
        </p:spPr>
      </p:pic>
      <p:pic>
        <p:nvPicPr>
          <p:cNvPr id="53" name="Image 19" descr="HTC Touch.png"/>
          <p:cNvPicPr>
            <a:picLocks noChangeAspect="1"/>
          </p:cNvPicPr>
          <p:nvPr/>
        </p:nvPicPr>
        <p:blipFill>
          <a:blip r:embed="rId7" cstate="print"/>
          <a:stretch>
            <a:fillRect/>
          </a:stretch>
        </p:blipFill>
        <p:spPr bwMode="auto">
          <a:xfrm>
            <a:off x="2895600" y="6553200"/>
            <a:ext cx="1169988" cy="1169988"/>
          </a:xfrm>
          <a:prstGeom prst="rect">
            <a:avLst/>
          </a:prstGeom>
          <a:solidFill>
            <a:srgbClr val="000000"/>
          </a:solidFill>
          <a:ln w="9525">
            <a:noFill/>
            <a:miter lim="800000"/>
            <a:headEnd/>
            <a:tailEnd/>
          </a:ln>
        </p:spPr>
      </p:pic>
      <p:pic>
        <p:nvPicPr>
          <p:cNvPr id="54" name="Image 19" descr="HTC Touch.png"/>
          <p:cNvPicPr>
            <a:picLocks noChangeAspect="1"/>
          </p:cNvPicPr>
          <p:nvPr/>
        </p:nvPicPr>
        <p:blipFill>
          <a:blip r:embed="rId7" cstate="print"/>
          <a:stretch>
            <a:fillRect/>
          </a:stretch>
        </p:blipFill>
        <p:spPr bwMode="auto">
          <a:xfrm>
            <a:off x="5562600" y="6553200"/>
            <a:ext cx="1169988" cy="1169988"/>
          </a:xfrm>
          <a:prstGeom prst="rect">
            <a:avLst/>
          </a:prstGeom>
          <a:solidFill>
            <a:srgbClr val="000000"/>
          </a:solidFill>
          <a:ln w="9525">
            <a:noFill/>
            <a:miter lim="800000"/>
            <a:headEnd/>
            <a:tailEnd/>
          </a:ln>
        </p:spPr>
      </p:pic>
      <p:pic>
        <p:nvPicPr>
          <p:cNvPr id="55" name="Image 19" descr="HTC Touch.png"/>
          <p:cNvPicPr>
            <a:picLocks noChangeAspect="1"/>
          </p:cNvPicPr>
          <p:nvPr/>
        </p:nvPicPr>
        <p:blipFill>
          <a:blip r:embed="rId7" cstate="print"/>
          <a:stretch>
            <a:fillRect/>
          </a:stretch>
        </p:blipFill>
        <p:spPr bwMode="auto">
          <a:xfrm>
            <a:off x="8001000" y="6553200"/>
            <a:ext cx="1169988" cy="1169988"/>
          </a:xfrm>
          <a:prstGeom prst="rect">
            <a:avLst/>
          </a:prstGeom>
          <a:solidFill>
            <a:srgbClr val="000000"/>
          </a:solidFill>
          <a:ln w="9525">
            <a:noFill/>
            <a:miter lim="800000"/>
            <a:headEnd/>
            <a:tailEnd/>
          </a:ln>
        </p:spPr>
      </p:pic>
      <p:pic>
        <p:nvPicPr>
          <p:cNvPr id="56" name="Image 19" descr="HTC Touch.png"/>
          <p:cNvPicPr>
            <a:picLocks noChangeAspect="1"/>
          </p:cNvPicPr>
          <p:nvPr/>
        </p:nvPicPr>
        <p:blipFill>
          <a:blip r:embed="rId7" cstate="print"/>
          <a:stretch>
            <a:fillRect/>
          </a:stretch>
        </p:blipFill>
        <p:spPr bwMode="auto">
          <a:xfrm>
            <a:off x="10591800" y="6629400"/>
            <a:ext cx="1169988" cy="1169988"/>
          </a:xfrm>
          <a:prstGeom prst="rect">
            <a:avLst/>
          </a:prstGeom>
          <a:solidFill>
            <a:srgbClr val="000000"/>
          </a:solidFill>
          <a:ln w="9525">
            <a:noFill/>
            <a:miter lim="800000"/>
            <a:headEnd/>
            <a:tailEnd/>
          </a:ln>
        </p:spPr>
      </p:pic>
      <p:pic>
        <p:nvPicPr>
          <p:cNvPr id="57" name="Image 21" descr="Nokia N95.png"/>
          <p:cNvPicPr>
            <a:picLocks noChangeAspect="1"/>
          </p:cNvPicPr>
          <p:nvPr/>
        </p:nvPicPr>
        <p:blipFill>
          <a:blip r:embed="rId4" cstate="print"/>
          <a:stretch>
            <a:fillRect/>
          </a:stretch>
        </p:blipFill>
        <p:spPr bwMode="auto">
          <a:xfrm>
            <a:off x="2743200" y="4953000"/>
            <a:ext cx="1371600" cy="1371600"/>
          </a:xfrm>
          <a:prstGeom prst="rect">
            <a:avLst/>
          </a:prstGeom>
          <a:solidFill>
            <a:srgbClr val="000000"/>
          </a:solidFill>
          <a:ln w="9525">
            <a:noFill/>
            <a:miter lim="800000"/>
            <a:headEnd/>
            <a:tailEnd/>
          </a:ln>
        </p:spPr>
      </p:pic>
      <p:pic>
        <p:nvPicPr>
          <p:cNvPr id="58" name="Image 21" descr="Nokia N95.png"/>
          <p:cNvPicPr>
            <a:picLocks noChangeAspect="1"/>
          </p:cNvPicPr>
          <p:nvPr/>
        </p:nvPicPr>
        <p:blipFill>
          <a:blip r:embed="rId4" cstate="print"/>
          <a:stretch>
            <a:fillRect/>
          </a:stretch>
        </p:blipFill>
        <p:spPr bwMode="auto">
          <a:xfrm>
            <a:off x="5410200" y="4953000"/>
            <a:ext cx="1371600" cy="1371600"/>
          </a:xfrm>
          <a:prstGeom prst="rect">
            <a:avLst/>
          </a:prstGeom>
          <a:solidFill>
            <a:srgbClr val="000000"/>
          </a:solidFill>
          <a:ln w="9525">
            <a:noFill/>
            <a:miter lim="800000"/>
            <a:headEnd/>
            <a:tailEnd/>
          </a:ln>
        </p:spPr>
      </p:pic>
      <p:pic>
        <p:nvPicPr>
          <p:cNvPr id="59" name="Image 21" descr="Nokia N95.png"/>
          <p:cNvPicPr>
            <a:picLocks noChangeAspect="1"/>
          </p:cNvPicPr>
          <p:nvPr/>
        </p:nvPicPr>
        <p:blipFill>
          <a:blip r:embed="rId4" cstate="print"/>
          <a:stretch>
            <a:fillRect/>
          </a:stretch>
        </p:blipFill>
        <p:spPr bwMode="auto">
          <a:xfrm>
            <a:off x="7848600" y="4876800"/>
            <a:ext cx="1371600" cy="1371600"/>
          </a:xfrm>
          <a:prstGeom prst="rect">
            <a:avLst/>
          </a:prstGeom>
          <a:solidFill>
            <a:srgbClr val="000000"/>
          </a:solidFill>
          <a:ln w="9525">
            <a:noFill/>
            <a:miter lim="800000"/>
            <a:headEnd/>
            <a:tailEnd/>
          </a:ln>
        </p:spPr>
      </p:pic>
      <p:pic>
        <p:nvPicPr>
          <p:cNvPr id="60" name="Image 21" descr="Nokia N95.png"/>
          <p:cNvPicPr>
            <a:picLocks noChangeAspect="1"/>
          </p:cNvPicPr>
          <p:nvPr/>
        </p:nvPicPr>
        <p:blipFill>
          <a:blip r:embed="rId4" cstate="print"/>
          <a:stretch>
            <a:fillRect/>
          </a:stretch>
        </p:blipFill>
        <p:spPr bwMode="auto">
          <a:xfrm>
            <a:off x="10439400" y="4953000"/>
            <a:ext cx="1371600" cy="1371600"/>
          </a:xfrm>
          <a:prstGeom prst="rect">
            <a:avLst/>
          </a:prstGeom>
          <a:solidFill>
            <a:srgbClr val="000000"/>
          </a:solidFill>
          <a:ln w="9525">
            <a:noFill/>
            <a:miter lim="800000"/>
            <a:headEnd/>
            <a:tailEnd/>
          </a:ln>
        </p:spPr>
      </p:pic>
      <p:pic>
        <p:nvPicPr>
          <p:cNvPr id="61" name="Image 21" descr="Nokia N95.png"/>
          <p:cNvPicPr>
            <a:picLocks noChangeAspect="1"/>
          </p:cNvPicPr>
          <p:nvPr/>
        </p:nvPicPr>
        <p:blipFill>
          <a:blip r:embed="rId4" cstate="print"/>
          <a:stretch>
            <a:fillRect/>
          </a:stretch>
        </p:blipFill>
        <p:spPr bwMode="auto">
          <a:xfrm>
            <a:off x="2743200" y="6477000"/>
            <a:ext cx="1371600" cy="1371600"/>
          </a:xfrm>
          <a:prstGeom prst="rect">
            <a:avLst/>
          </a:prstGeom>
          <a:solidFill>
            <a:srgbClr val="000000"/>
          </a:solidFill>
          <a:ln w="9525">
            <a:noFill/>
            <a:miter lim="800000"/>
            <a:headEnd/>
            <a:tailEnd/>
          </a:ln>
        </p:spPr>
      </p:pic>
      <p:pic>
        <p:nvPicPr>
          <p:cNvPr id="62" name="Image 21" descr="Nokia N95.png"/>
          <p:cNvPicPr>
            <a:picLocks noChangeAspect="1"/>
          </p:cNvPicPr>
          <p:nvPr/>
        </p:nvPicPr>
        <p:blipFill>
          <a:blip r:embed="rId4" cstate="print"/>
          <a:stretch>
            <a:fillRect/>
          </a:stretch>
        </p:blipFill>
        <p:spPr bwMode="auto">
          <a:xfrm>
            <a:off x="5486400" y="6477000"/>
            <a:ext cx="1371600" cy="1371600"/>
          </a:xfrm>
          <a:prstGeom prst="rect">
            <a:avLst/>
          </a:prstGeom>
          <a:solidFill>
            <a:srgbClr val="000000"/>
          </a:solidFill>
          <a:ln w="9525">
            <a:noFill/>
            <a:miter lim="800000"/>
            <a:headEnd/>
            <a:tailEnd/>
          </a:ln>
        </p:spPr>
      </p:pic>
      <p:pic>
        <p:nvPicPr>
          <p:cNvPr id="63" name="Image 21" descr="Nokia N95.png"/>
          <p:cNvPicPr>
            <a:picLocks noChangeAspect="1"/>
          </p:cNvPicPr>
          <p:nvPr/>
        </p:nvPicPr>
        <p:blipFill>
          <a:blip r:embed="rId4" cstate="print"/>
          <a:stretch>
            <a:fillRect/>
          </a:stretch>
        </p:blipFill>
        <p:spPr bwMode="auto">
          <a:xfrm>
            <a:off x="7924800" y="6477000"/>
            <a:ext cx="1371600" cy="1371600"/>
          </a:xfrm>
          <a:prstGeom prst="rect">
            <a:avLst/>
          </a:prstGeom>
          <a:solidFill>
            <a:srgbClr val="000000"/>
          </a:solidFill>
          <a:ln w="9525">
            <a:noFill/>
            <a:miter lim="800000"/>
            <a:headEnd/>
            <a:tailEnd/>
          </a:ln>
        </p:spPr>
      </p:pic>
      <p:pic>
        <p:nvPicPr>
          <p:cNvPr id="64" name="Image 21" descr="Nokia N95.png"/>
          <p:cNvPicPr>
            <a:picLocks noChangeAspect="1"/>
          </p:cNvPicPr>
          <p:nvPr/>
        </p:nvPicPr>
        <p:blipFill>
          <a:blip r:embed="rId4" cstate="print"/>
          <a:stretch>
            <a:fillRect/>
          </a:stretch>
        </p:blipFill>
        <p:spPr bwMode="auto">
          <a:xfrm>
            <a:off x="10439400" y="6477000"/>
            <a:ext cx="1371600" cy="1371600"/>
          </a:xfrm>
          <a:prstGeom prst="rect">
            <a:avLst/>
          </a:prstGeom>
          <a:solidFill>
            <a:srgbClr val="000000"/>
          </a:solidFill>
          <a:ln w="9525">
            <a:noFill/>
            <a:miter lim="800000"/>
            <a:headEnd/>
            <a:tailEnd/>
          </a:ln>
        </p:spPr>
      </p:pic>
      <p:pic>
        <p:nvPicPr>
          <p:cNvPr id="65" name="Image 20" descr="Motorola MC35.png"/>
          <p:cNvPicPr>
            <a:picLocks noChangeAspect="1"/>
          </p:cNvPicPr>
          <p:nvPr/>
        </p:nvPicPr>
        <p:blipFill>
          <a:blip r:embed="rId3" cstate="print"/>
          <a:stretch>
            <a:fillRect/>
          </a:stretch>
        </p:blipFill>
        <p:spPr bwMode="auto">
          <a:xfrm>
            <a:off x="2823241" y="4956841"/>
            <a:ext cx="1236917" cy="1236917"/>
          </a:xfrm>
          <a:prstGeom prst="rect">
            <a:avLst/>
          </a:prstGeom>
          <a:solidFill>
            <a:srgbClr val="000000"/>
          </a:solidFill>
          <a:ln w="9525">
            <a:noFill/>
            <a:miter lim="800000"/>
            <a:headEnd/>
            <a:tailEnd/>
          </a:ln>
        </p:spPr>
      </p:pic>
      <p:pic>
        <p:nvPicPr>
          <p:cNvPr id="66" name="Image 20" descr="Motorola MC35.png"/>
          <p:cNvPicPr>
            <a:picLocks noChangeAspect="1"/>
          </p:cNvPicPr>
          <p:nvPr/>
        </p:nvPicPr>
        <p:blipFill>
          <a:blip r:embed="rId3" cstate="print"/>
          <a:stretch>
            <a:fillRect/>
          </a:stretch>
        </p:blipFill>
        <p:spPr bwMode="auto">
          <a:xfrm>
            <a:off x="5414041" y="5033041"/>
            <a:ext cx="1236917" cy="1236917"/>
          </a:xfrm>
          <a:prstGeom prst="rect">
            <a:avLst/>
          </a:prstGeom>
          <a:solidFill>
            <a:srgbClr val="000000"/>
          </a:solidFill>
          <a:ln w="9525">
            <a:noFill/>
            <a:miter lim="800000"/>
            <a:headEnd/>
            <a:tailEnd/>
          </a:ln>
        </p:spPr>
      </p:pic>
      <p:pic>
        <p:nvPicPr>
          <p:cNvPr id="67" name="Image 20" descr="Motorola MC35.png"/>
          <p:cNvPicPr>
            <a:picLocks noChangeAspect="1"/>
          </p:cNvPicPr>
          <p:nvPr/>
        </p:nvPicPr>
        <p:blipFill>
          <a:blip r:embed="rId3" cstate="print"/>
          <a:stretch>
            <a:fillRect/>
          </a:stretch>
        </p:blipFill>
        <p:spPr bwMode="auto">
          <a:xfrm>
            <a:off x="7928641" y="4956841"/>
            <a:ext cx="1236917" cy="1236917"/>
          </a:xfrm>
          <a:prstGeom prst="rect">
            <a:avLst/>
          </a:prstGeom>
          <a:solidFill>
            <a:srgbClr val="000000"/>
          </a:solidFill>
          <a:ln w="9525">
            <a:noFill/>
            <a:miter lim="800000"/>
            <a:headEnd/>
            <a:tailEnd/>
          </a:ln>
        </p:spPr>
      </p:pic>
      <p:pic>
        <p:nvPicPr>
          <p:cNvPr id="68" name="Image 20" descr="Motorola MC35.png"/>
          <p:cNvPicPr>
            <a:picLocks noChangeAspect="1"/>
          </p:cNvPicPr>
          <p:nvPr/>
        </p:nvPicPr>
        <p:blipFill>
          <a:blip r:embed="rId3" cstate="print"/>
          <a:stretch>
            <a:fillRect/>
          </a:stretch>
        </p:blipFill>
        <p:spPr bwMode="auto">
          <a:xfrm>
            <a:off x="10519441" y="4956841"/>
            <a:ext cx="1236917" cy="1236917"/>
          </a:xfrm>
          <a:prstGeom prst="rect">
            <a:avLst/>
          </a:prstGeom>
          <a:solidFill>
            <a:srgbClr val="000000"/>
          </a:solidFill>
          <a:ln w="9525">
            <a:noFill/>
            <a:miter lim="800000"/>
            <a:headEnd/>
            <a:tailEnd/>
          </a:ln>
        </p:spPr>
      </p:pic>
      <p:pic>
        <p:nvPicPr>
          <p:cNvPr id="69" name="Image 20" descr="Motorola MC35.png"/>
          <p:cNvPicPr>
            <a:picLocks noChangeAspect="1"/>
          </p:cNvPicPr>
          <p:nvPr/>
        </p:nvPicPr>
        <p:blipFill>
          <a:blip r:embed="rId3" cstate="print"/>
          <a:stretch>
            <a:fillRect/>
          </a:stretch>
        </p:blipFill>
        <p:spPr bwMode="auto">
          <a:xfrm>
            <a:off x="2823241" y="6557041"/>
            <a:ext cx="1236917" cy="1236917"/>
          </a:xfrm>
          <a:prstGeom prst="rect">
            <a:avLst/>
          </a:prstGeom>
          <a:solidFill>
            <a:srgbClr val="000000"/>
          </a:solidFill>
          <a:ln w="9525">
            <a:noFill/>
            <a:miter lim="800000"/>
            <a:headEnd/>
            <a:tailEnd/>
          </a:ln>
        </p:spPr>
      </p:pic>
      <p:pic>
        <p:nvPicPr>
          <p:cNvPr id="70" name="Image 20" descr="Motorola MC35.png"/>
          <p:cNvPicPr>
            <a:picLocks noChangeAspect="1"/>
          </p:cNvPicPr>
          <p:nvPr/>
        </p:nvPicPr>
        <p:blipFill>
          <a:blip r:embed="rId3" cstate="print"/>
          <a:stretch>
            <a:fillRect/>
          </a:stretch>
        </p:blipFill>
        <p:spPr bwMode="auto">
          <a:xfrm>
            <a:off x="5566441" y="6557041"/>
            <a:ext cx="1236917" cy="1236917"/>
          </a:xfrm>
          <a:prstGeom prst="rect">
            <a:avLst/>
          </a:prstGeom>
          <a:solidFill>
            <a:srgbClr val="000000"/>
          </a:solidFill>
          <a:ln w="9525">
            <a:noFill/>
            <a:miter lim="800000"/>
            <a:headEnd/>
            <a:tailEnd/>
          </a:ln>
        </p:spPr>
      </p:pic>
      <p:pic>
        <p:nvPicPr>
          <p:cNvPr id="71" name="Image 20" descr="Motorola MC35.png"/>
          <p:cNvPicPr>
            <a:picLocks noChangeAspect="1"/>
          </p:cNvPicPr>
          <p:nvPr/>
        </p:nvPicPr>
        <p:blipFill>
          <a:blip r:embed="rId3" cstate="print"/>
          <a:stretch>
            <a:fillRect/>
          </a:stretch>
        </p:blipFill>
        <p:spPr bwMode="auto">
          <a:xfrm>
            <a:off x="8004841" y="6557041"/>
            <a:ext cx="1236917" cy="1236917"/>
          </a:xfrm>
          <a:prstGeom prst="rect">
            <a:avLst/>
          </a:prstGeom>
          <a:solidFill>
            <a:srgbClr val="000000"/>
          </a:solidFill>
          <a:ln w="9525">
            <a:noFill/>
            <a:miter lim="800000"/>
            <a:headEnd/>
            <a:tailEnd/>
          </a:ln>
        </p:spPr>
      </p:pic>
      <p:pic>
        <p:nvPicPr>
          <p:cNvPr id="72" name="Image 20" descr="Motorola MC35.png"/>
          <p:cNvPicPr>
            <a:picLocks noChangeAspect="1"/>
          </p:cNvPicPr>
          <p:nvPr/>
        </p:nvPicPr>
        <p:blipFill>
          <a:blip r:embed="rId3" cstate="print"/>
          <a:stretch>
            <a:fillRect/>
          </a:stretch>
        </p:blipFill>
        <p:spPr bwMode="auto">
          <a:xfrm>
            <a:off x="10519441" y="6557041"/>
            <a:ext cx="1236917" cy="1236917"/>
          </a:xfrm>
          <a:prstGeom prst="rect">
            <a:avLst/>
          </a:prstGeom>
          <a:solidFill>
            <a:srgbClr val="000000"/>
          </a:solidFill>
          <a:ln w="9525">
            <a:noFill/>
            <a:miter lim="800000"/>
            <a:headEnd/>
            <a:tailEnd/>
          </a:ln>
        </p:spPr>
      </p:pic>
      <p:pic>
        <p:nvPicPr>
          <p:cNvPr id="73" name="Image 22" descr="Palm Treo 500v.png"/>
          <p:cNvPicPr>
            <a:picLocks noChangeAspect="1"/>
          </p:cNvPicPr>
          <p:nvPr/>
        </p:nvPicPr>
        <p:blipFill>
          <a:blip r:embed="rId5" cstate="print"/>
          <a:stretch>
            <a:fillRect/>
          </a:stretch>
        </p:blipFill>
        <p:spPr bwMode="auto">
          <a:xfrm>
            <a:off x="2743200" y="4953000"/>
            <a:ext cx="1308100" cy="1308100"/>
          </a:xfrm>
          <a:prstGeom prst="rect">
            <a:avLst/>
          </a:prstGeom>
          <a:solidFill>
            <a:srgbClr val="000000"/>
          </a:solidFill>
          <a:ln w="9525">
            <a:noFill/>
            <a:miter lim="800000"/>
            <a:headEnd/>
            <a:tailEnd/>
          </a:ln>
        </p:spPr>
      </p:pic>
      <p:pic>
        <p:nvPicPr>
          <p:cNvPr id="74" name="Image 22" descr="Palm Treo 500v.png"/>
          <p:cNvPicPr>
            <a:picLocks noChangeAspect="1"/>
          </p:cNvPicPr>
          <p:nvPr/>
        </p:nvPicPr>
        <p:blipFill>
          <a:blip r:embed="rId5" cstate="print"/>
          <a:stretch>
            <a:fillRect/>
          </a:stretch>
        </p:blipFill>
        <p:spPr bwMode="auto">
          <a:xfrm>
            <a:off x="5410200" y="4953000"/>
            <a:ext cx="1308100" cy="1308100"/>
          </a:xfrm>
          <a:prstGeom prst="rect">
            <a:avLst/>
          </a:prstGeom>
          <a:solidFill>
            <a:srgbClr val="000000"/>
          </a:solidFill>
          <a:ln w="9525">
            <a:noFill/>
            <a:miter lim="800000"/>
            <a:headEnd/>
            <a:tailEnd/>
          </a:ln>
        </p:spPr>
      </p:pic>
      <p:pic>
        <p:nvPicPr>
          <p:cNvPr id="75" name="Image 22" descr="Palm Treo 500v.png"/>
          <p:cNvPicPr>
            <a:picLocks noChangeAspect="1"/>
          </p:cNvPicPr>
          <p:nvPr/>
        </p:nvPicPr>
        <p:blipFill>
          <a:blip r:embed="rId5" cstate="print"/>
          <a:stretch>
            <a:fillRect/>
          </a:stretch>
        </p:blipFill>
        <p:spPr bwMode="auto">
          <a:xfrm>
            <a:off x="7848600" y="4953000"/>
            <a:ext cx="1308100" cy="1308100"/>
          </a:xfrm>
          <a:prstGeom prst="rect">
            <a:avLst/>
          </a:prstGeom>
          <a:solidFill>
            <a:srgbClr val="000000"/>
          </a:solidFill>
          <a:ln w="9525">
            <a:noFill/>
            <a:miter lim="800000"/>
            <a:headEnd/>
            <a:tailEnd/>
          </a:ln>
        </p:spPr>
      </p:pic>
      <p:pic>
        <p:nvPicPr>
          <p:cNvPr id="76" name="Image 22" descr="Palm Treo 500v.png"/>
          <p:cNvPicPr>
            <a:picLocks noChangeAspect="1"/>
          </p:cNvPicPr>
          <p:nvPr/>
        </p:nvPicPr>
        <p:blipFill>
          <a:blip r:embed="rId5" cstate="print"/>
          <a:stretch>
            <a:fillRect/>
          </a:stretch>
        </p:blipFill>
        <p:spPr bwMode="auto">
          <a:xfrm>
            <a:off x="10439400" y="4953000"/>
            <a:ext cx="1308100" cy="1308100"/>
          </a:xfrm>
          <a:prstGeom prst="rect">
            <a:avLst/>
          </a:prstGeom>
          <a:solidFill>
            <a:srgbClr val="000000"/>
          </a:solidFill>
          <a:ln w="9525">
            <a:noFill/>
            <a:miter lim="800000"/>
            <a:headEnd/>
            <a:tailEnd/>
          </a:ln>
        </p:spPr>
      </p:pic>
      <p:pic>
        <p:nvPicPr>
          <p:cNvPr id="77" name="Image 22" descr="Palm Treo 500v.png"/>
          <p:cNvPicPr>
            <a:picLocks noChangeAspect="1"/>
          </p:cNvPicPr>
          <p:nvPr/>
        </p:nvPicPr>
        <p:blipFill>
          <a:blip r:embed="rId5" cstate="print"/>
          <a:stretch>
            <a:fillRect/>
          </a:stretch>
        </p:blipFill>
        <p:spPr bwMode="auto">
          <a:xfrm>
            <a:off x="2743200" y="6553200"/>
            <a:ext cx="1308100" cy="1308100"/>
          </a:xfrm>
          <a:prstGeom prst="rect">
            <a:avLst/>
          </a:prstGeom>
          <a:solidFill>
            <a:srgbClr val="000000"/>
          </a:solidFill>
          <a:ln w="9525">
            <a:noFill/>
            <a:miter lim="800000"/>
            <a:headEnd/>
            <a:tailEnd/>
          </a:ln>
        </p:spPr>
      </p:pic>
      <p:pic>
        <p:nvPicPr>
          <p:cNvPr id="78" name="Image 22" descr="Palm Treo 500v.png"/>
          <p:cNvPicPr>
            <a:picLocks noChangeAspect="1"/>
          </p:cNvPicPr>
          <p:nvPr/>
        </p:nvPicPr>
        <p:blipFill>
          <a:blip r:embed="rId5" cstate="print"/>
          <a:stretch>
            <a:fillRect/>
          </a:stretch>
        </p:blipFill>
        <p:spPr bwMode="auto">
          <a:xfrm>
            <a:off x="5486400" y="6553200"/>
            <a:ext cx="1308100" cy="1308100"/>
          </a:xfrm>
          <a:prstGeom prst="rect">
            <a:avLst/>
          </a:prstGeom>
          <a:solidFill>
            <a:srgbClr val="000000"/>
          </a:solidFill>
          <a:ln w="9525">
            <a:noFill/>
            <a:miter lim="800000"/>
            <a:headEnd/>
            <a:tailEnd/>
          </a:ln>
        </p:spPr>
      </p:pic>
      <p:pic>
        <p:nvPicPr>
          <p:cNvPr id="79" name="Image 22" descr="Palm Treo 500v.png"/>
          <p:cNvPicPr>
            <a:picLocks noChangeAspect="1"/>
          </p:cNvPicPr>
          <p:nvPr/>
        </p:nvPicPr>
        <p:blipFill>
          <a:blip r:embed="rId5" cstate="print"/>
          <a:stretch>
            <a:fillRect/>
          </a:stretch>
        </p:blipFill>
        <p:spPr bwMode="auto">
          <a:xfrm>
            <a:off x="7924800" y="6553200"/>
            <a:ext cx="1308100" cy="1308100"/>
          </a:xfrm>
          <a:prstGeom prst="rect">
            <a:avLst/>
          </a:prstGeom>
          <a:solidFill>
            <a:srgbClr val="000000"/>
          </a:solidFill>
          <a:ln w="9525">
            <a:noFill/>
            <a:miter lim="800000"/>
            <a:headEnd/>
            <a:tailEnd/>
          </a:ln>
        </p:spPr>
      </p:pic>
      <p:pic>
        <p:nvPicPr>
          <p:cNvPr id="80" name="Image 22" descr="Palm Treo 500v.png"/>
          <p:cNvPicPr>
            <a:picLocks noChangeAspect="1"/>
          </p:cNvPicPr>
          <p:nvPr/>
        </p:nvPicPr>
        <p:blipFill>
          <a:blip r:embed="rId5" cstate="print"/>
          <a:stretch>
            <a:fillRect/>
          </a:stretch>
        </p:blipFill>
        <p:spPr bwMode="auto">
          <a:xfrm>
            <a:off x="10439400" y="6553200"/>
            <a:ext cx="1308100" cy="1308100"/>
          </a:xfrm>
          <a:prstGeom prst="rect">
            <a:avLst/>
          </a:prstGeom>
          <a:solidFill>
            <a:srgbClr val="000000"/>
          </a:solid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4"/>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5"/>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9"/>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4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3"/>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45"/>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6"/>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4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48"/>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9"/>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50"/>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51"/>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52"/>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53"/>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54"/>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55"/>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56"/>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57"/>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58"/>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59"/>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60"/>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61"/>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62"/>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63"/>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64"/>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65"/>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66"/>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67"/>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68"/>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69"/>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70"/>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71"/>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72"/>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73"/>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74"/>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75"/>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76"/>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77"/>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78"/>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79"/>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1" restart="whenNotActive" fill="hold" evtFilter="cancelBubble" nodeType="interactiveSeq">
                <p:stCondLst>
                  <p:cond evt="onClick" delay="0">
                    <p:tgtEl>
                      <p:spTgt spid="198675"/>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33"/>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34"/>
                                        </p:tgtEl>
                                        <p:attrNameLst>
                                          <p:attrName>style.visibility</p:attrName>
                                        </p:attrNameLst>
                                      </p:cBhvr>
                                      <p:to>
                                        <p:strVal val="visible"/>
                                      </p:to>
                                    </p:set>
                                  </p:childTnLst>
                                </p:cTn>
                              </p:par>
                              <p:par>
                                <p:cTn id="110" presetID="1" presetClass="exit" presetSubtype="0" fill="hold" nodeType="withEffect">
                                  <p:stCondLst>
                                    <p:cond delay="0"/>
                                  </p:stCondLst>
                                  <p:childTnLst>
                                    <p:set>
                                      <p:cBhvr>
                                        <p:cTn id="111" dur="1" fill="hold">
                                          <p:stCondLst>
                                            <p:cond delay="0"/>
                                          </p:stCondLst>
                                        </p:cTn>
                                        <p:tgtEl>
                                          <p:spTgt spid="33"/>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nodeType="clickEffect">
                                  <p:stCondLst>
                                    <p:cond delay="0"/>
                                  </p:stCondLst>
                                  <p:childTnLst>
                                    <p:set>
                                      <p:cBhvr>
                                        <p:cTn id="115" dur="1" fill="hold">
                                          <p:stCondLst>
                                            <p:cond delay="0"/>
                                          </p:stCondLst>
                                        </p:cTn>
                                        <p:tgtEl>
                                          <p:spTgt spid="35"/>
                                        </p:tgtEl>
                                        <p:attrNameLst>
                                          <p:attrName>style.visibility</p:attrName>
                                        </p:attrNameLst>
                                      </p:cBhvr>
                                      <p:to>
                                        <p:strVal val="visible"/>
                                      </p:to>
                                    </p:set>
                                  </p:childTnLst>
                                </p:cTn>
                              </p:par>
                              <p:par>
                                <p:cTn id="116" presetID="1" presetClass="exit" presetSubtype="0" fill="hold" nodeType="withEffect">
                                  <p:stCondLst>
                                    <p:cond delay="0"/>
                                  </p:stCondLst>
                                  <p:childTnLst>
                                    <p:set>
                                      <p:cBhvr>
                                        <p:cTn id="117" dur="1" fill="hold">
                                          <p:stCondLst>
                                            <p:cond delay="0"/>
                                          </p:stCondLst>
                                        </p:cTn>
                                        <p:tgtEl>
                                          <p:spTgt spid="34"/>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36"/>
                                        </p:tgtEl>
                                        <p:attrNameLst>
                                          <p:attrName>style.visibility</p:attrName>
                                        </p:attrNameLst>
                                      </p:cBhvr>
                                      <p:to>
                                        <p:strVal val="visible"/>
                                      </p:to>
                                    </p:set>
                                  </p:childTnLst>
                                </p:cTn>
                              </p:par>
                              <p:par>
                                <p:cTn id="122" presetID="1" presetClass="exit" presetSubtype="0" fill="hold" nodeType="withEffect">
                                  <p:stCondLst>
                                    <p:cond delay="0"/>
                                  </p:stCondLst>
                                  <p:childTnLst>
                                    <p:set>
                                      <p:cBhvr>
                                        <p:cTn id="123" dur="1" fill="hold">
                                          <p:stCondLst>
                                            <p:cond delay="0"/>
                                          </p:stCondLst>
                                        </p:cTn>
                                        <p:tgtEl>
                                          <p:spTgt spid="35"/>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nodeType="clickEffect">
                                  <p:stCondLst>
                                    <p:cond delay="0"/>
                                  </p:stCondLst>
                                  <p:childTnLst>
                                    <p:set>
                                      <p:cBhvr>
                                        <p:cTn id="127" dur="1" fill="hold">
                                          <p:stCondLst>
                                            <p:cond delay="0"/>
                                          </p:stCondLst>
                                        </p:cTn>
                                        <p:tgtEl>
                                          <p:spTgt spid="37"/>
                                        </p:tgtEl>
                                        <p:attrNameLst>
                                          <p:attrName>style.visibility</p:attrName>
                                        </p:attrNameLst>
                                      </p:cBhvr>
                                      <p:to>
                                        <p:strVal val="visible"/>
                                      </p:to>
                                    </p:set>
                                  </p:childTnLst>
                                </p:cTn>
                              </p:par>
                              <p:par>
                                <p:cTn id="128" presetID="1" presetClass="exit" presetSubtype="0" fill="hold" nodeType="withEffect">
                                  <p:stCondLst>
                                    <p:cond delay="0"/>
                                  </p:stCondLst>
                                  <p:childTnLst>
                                    <p:set>
                                      <p:cBhvr>
                                        <p:cTn id="129" dur="1" fill="hold">
                                          <p:stCondLst>
                                            <p:cond delay="0"/>
                                          </p:stCondLst>
                                        </p:cTn>
                                        <p:tgtEl>
                                          <p:spTgt spid="36"/>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nodeType="clickEffect">
                                  <p:stCondLst>
                                    <p:cond delay="0"/>
                                  </p:stCondLst>
                                  <p:childTnLst>
                                    <p:set>
                                      <p:cBhvr>
                                        <p:cTn id="133" dur="1" fill="hold">
                                          <p:stCondLst>
                                            <p:cond delay="0"/>
                                          </p:stCondLst>
                                        </p:cTn>
                                        <p:tgtEl>
                                          <p:spTgt spid="38"/>
                                        </p:tgtEl>
                                        <p:attrNameLst>
                                          <p:attrName>style.visibility</p:attrName>
                                        </p:attrNameLst>
                                      </p:cBhvr>
                                      <p:to>
                                        <p:strVal val="visible"/>
                                      </p:to>
                                    </p:set>
                                  </p:childTnLst>
                                </p:cTn>
                              </p:par>
                              <p:par>
                                <p:cTn id="134" presetID="1" presetClass="exit" presetSubtype="0" fill="hold" nodeType="withEffect">
                                  <p:stCondLst>
                                    <p:cond delay="0"/>
                                  </p:stCondLst>
                                  <p:childTnLst>
                                    <p:set>
                                      <p:cBhvr>
                                        <p:cTn id="135" dur="1" fill="hold">
                                          <p:stCondLst>
                                            <p:cond delay="0"/>
                                          </p:stCondLst>
                                        </p:cTn>
                                        <p:tgtEl>
                                          <p:spTgt spid="37"/>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nodeType="clickEffect">
                                  <p:stCondLst>
                                    <p:cond delay="0"/>
                                  </p:stCondLst>
                                  <p:childTnLst>
                                    <p:set>
                                      <p:cBhvr>
                                        <p:cTn id="139" dur="1" fill="hold">
                                          <p:stCondLst>
                                            <p:cond delay="0"/>
                                          </p:stCondLst>
                                        </p:cTn>
                                        <p:tgtEl>
                                          <p:spTgt spid="39"/>
                                        </p:tgtEl>
                                        <p:attrNameLst>
                                          <p:attrName>style.visibility</p:attrName>
                                        </p:attrNameLst>
                                      </p:cBhvr>
                                      <p:to>
                                        <p:strVal val="visible"/>
                                      </p:to>
                                    </p:set>
                                  </p:childTnLst>
                                </p:cTn>
                              </p:par>
                              <p:par>
                                <p:cTn id="140" presetID="1" presetClass="exit" presetSubtype="0" fill="hold" nodeType="withEffect">
                                  <p:stCondLst>
                                    <p:cond delay="0"/>
                                  </p:stCondLst>
                                  <p:childTnLst>
                                    <p:set>
                                      <p:cBhvr>
                                        <p:cTn id="141" dur="1" fill="hold">
                                          <p:stCondLst>
                                            <p:cond delay="0"/>
                                          </p:stCondLst>
                                        </p:cTn>
                                        <p:tgtEl>
                                          <p:spTgt spid="38"/>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nodeType="clickEffect">
                                  <p:stCondLst>
                                    <p:cond delay="0"/>
                                  </p:stCondLst>
                                  <p:childTnLst>
                                    <p:set>
                                      <p:cBhvr>
                                        <p:cTn id="145" dur="1" fill="hold">
                                          <p:stCondLst>
                                            <p:cond delay="0"/>
                                          </p:stCondLst>
                                        </p:cTn>
                                        <p:tgtEl>
                                          <p:spTgt spid="40"/>
                                        </p:tgtEl>
                                        <p:attrNameLst>
                                          <p:attrName>style.visibility</p:attrName>
                                        </p:attrNameLst>
                                      </p:cBhvr>
                                      <p:to>
                                        <p:strVal val="visible"/>
                                      </p:to>
                                    </p:set>
                                  </p:childTnLst>
                                </p:cTn>
                              </p:par>
                              <p:par>
                                <p:cTn id="146" presetID="1" presetClass="exit" presetSubtype="0" fill="hold" nodeType="withEffect">
                                  <p:stCondLst>
                                    <p:cond delay="0"/>
                                  </p:stCondLst>
                                  <p:childTnLst>
                                    <p:set>
                                      <p:cBhvr>
                                        <p:cTn id="147" dur="1" fill="hold">
                                          <p:stCondLst>
                                            <p:cond delay="0"/>
                                          </p:stCondLst>
                                        </p:cTn>
                                        <p:tgtEl>
                                          <p:spTgt spid="39"/>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1" presetClass="exit" presetSubtype="0" fill="hold" nodeType="clickEffect">
                                  <p:stCondLst>
                                    <p:cond delay="0"/>
                                  </p:stCondLst>
                                  <p:childTnLst>
                                    <p:set>
                                      <p:cBhvr>
                                        <p:cTn id="151" dur="1" fill="hold">
                                          <p:stCondLst>
                                            <p:cond delay="0"/>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198675"/>
                  </p:tgtEl>
                </p:cond>
              </p:nextCondLst>
            </p:seq>
            <p:seq concurrent="1" nextAc="seek">
              <p:cTn id="152" restart="whenNotActive" fill="hold" evtFilter="cancelBubble" nodeType="interactiveSeq">
                <p:stCondLst>
                  <p:cond evt="onClick" delay="0">
                    <p:tgtEl>
                      <p:spTgt spid="198676"/>
                    </p:tgtEl>
                  </p:cond>
                </p:stCondLst>
                <p:endSync evt="end" delay="0">
                  <p:rtn val="all"/>
                </p:endSync>
                <p:childTnLst>
                  <p:par>
                    <p:cTn id="153" fill="hold">
                      <p:stCondLst>
                        <p:cond delay="0"/>
                      </p:stCondLst>
                      <p:childTnLst>
                        <p:par>
                          <p:cTn id="154" fill="hold">
                            <p:stCondLst>
                              <p:cond delay="0"/>
                            </p:stCondLst>
                            <p:childTnLst>
                              <p:par>
                                <p:cTn id="155" presetID="1" presetClass="entr" presetSubtype="0" fill="hold" nodeType="clickEffect">
                                  <p:stCondLst>
                                    <p:cond delay="0"/>
                                  </p:stCondLst>
                                  <p:childTnLst>
                                    <p:set>
                                      <p:cBhvr>
                                        <p:cTn id="156" dur="1" fill="hold">
                                          <p:stCondLst>
                                            <p:cond delay="0"/>
                                          </p:stCondLst>
                                        </p:cTn>
                                        <p:tgtEl>
                                          <p:spTgt spid="41"/>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nodeType="clickEffect">
                                  <p:stCondLst>
                                    <p:cond delay="0"/>
                                  </p:stCondLst>
                                  <p:childTnLst>
                                    <p:set>
                                      <p:cBhvr>
                                        <p:cTn id="160" dur="1" fill="hold">
                                          <p:stCondLst>
                                            <p:cond delay="0"/>
                                          </p:stCondLst>
                                        </p:cTn>
                                        <p:tgtEl>
                                          <p:spTgt spid="42"/>
                                        </p:tgtEl>
                                        <p:attrNameLst>
                                          <p:attrName>style.visibility</p:attrName>
                                        </p:attrNameLst>
                                      </p:cBhvr>
                                      <p:to>
                                        <p:strVal val="visible"/>
                                      </p:to>
                                    </p:set>
                                  </p:childTnLst>
                                </p:cTn>
                              </p:par>
                              <p:par>
                                <p:cTn id="161" presetID="1" presetClass="exit" presetSubtype="0" fill="hold" nodeType="withEffect">
                                  <p:stCondLst>
                                    <p:cond delay="0"/>
                                  </p:stCondLst>
                                  <p:childTnLst>
                                    <p:set>
                                      <p:cBhvr>
                                        <p:cTn id="162" dur="1" fill="hold">
                                          <p:stCondLst>
                                            <p:cond delay="0"/>
                                          </p:stCondLst>
                                        </p:cTn>
                                        <p:tgtEl>
                                          <p:spTgt spid="41"/>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43"/>
                                        </p:tgtEl>
                                        <p:attrNameLst>
                                          <p:attrName>style.visibility</p:attrName>
                                        </p:attrNameLst>
                                      </p:cBhvr>
                                      <p:to>
                                        <p:strVal val="visible"/>
                                      </p:to>
                                    </p:set>
                                  </p:childTnLst>
                                </p:cTn>
                              </p:par>
                              <p:par>
                                <p:cTn id="167" presetID="1" presetClass="exit" presetSubtype="0" fill="hold" nodeType="withEffect">
                                  <p:stCondLst>
                                    <p:cond delay="0"/>
                                  </p:stCondLst>
                                  <p:childTnLst>
                                    <p:set>
                                      <p:cBhvr>
                                        <p:cTn id="168" dur="1" fill="hold">
                                          <p:stCondLst>
                                            <p:cond delay="0"/>
                                          </p:stCondLst>
                                        </p:cTn>
                                        <p:tgtEl>
                                          <p:spTgt spid="42"/>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nodeType="clickEffect">
                                  <p:stCondLst>
                                    <p:cond delay="0"/>
                                  </p:stCondLst>
                                  <p:childTnLst>
                                    <p:set>
                                      <p:cBhvr>
                                        <p:cTn id="172" dur="1" fill="hold">
                                          <p:stCondLst>
                                            <p:cond delay="0"/>
                                          </p:stCondLst>
                                        </p:cTn>
                                        <p:tgtEl>
                                          <p:spTgt spid="44"/>
                                        </p:tgtEl>
                                        <p:attrNameLst>
                                          <p:attrName>style.visibility</p:attrName>
                                        </p:attrNameLst>
                                      </p:cBhvr>
                                      <p:to>
                                        <p:strVal val="visible"/>
                                      </p:to>
                                    </p:set>
                                  </p:childTnLst>
                                </p:cTn>
                              </p:par>
                            </p:childTnLst>
                          </p:cTn>
                        </p:par>
                        <p:par>
                          <p:cTn id="173" fill="hold">
                            <p:stCondLst>
                              <p:cond delay="0"/>
                            </p:stCondLst>
                            <p:childTnLst>
                              <p:par>
                                <p:cTn id="174" presetID="1" presetClass="exit" presetSubtype="0" fill="hold" nodeType="afterEffect">
                                  <p:stCondLst>
                                    <p:cond delay="0"/>
                                  </p:stCondLst>
                                  <p:childTnLst>
                                    <p:set>
                                      <p:cBhvr>
                                        <p:cTn id="175" dur="1" fill="hold">
                                          <p:stCondLst>
                                            <p:cond delay="0"/>
                                          </p:stCondLst>
                                        </p:cTn>
                                        <p:tgtEl>
                                          <p:spTgt spid="43"/>
                                        </p:tgtEl>
                                        <p:attrNameLst>
                                          <p:attrName>style.visibility</p:attrName>
                                        </p:attrNameLst>
                                      </p:cBhvr>
                                      <p:to>
                                        <p:strVal val="hidden"/>
                                      </p:to>
                                    </p:set>
                                  </p:childTnLst>
                                </p:cTn>
                              </p:par>
                            </p:childTnLst>
                          </p:cTn>
                        </p:par>
                      </p:childTnLst>
                    </p:cTn>
                  </p:par>
                  <p:par>
                    <p:cTn id="176" fill="hold">
                      <p:stCondLst>
                        <p:cond delay="indefinite"/>
                      </p:stCondLst>
                      <p:childTnLst>
                        <p:par>
                          <p:cTn id="177" fill="hold">
                            <p:stCondLst>
                              <p:cond delay="0"/>
                            </p:stCondLst>
                            <p:childTnLst>
                              <p:par>
                                <p:cTn id="178" presetID="1" presetClass="entr" presetSubtype="0" fill="hold" nodeType="clickEffect">
                                  <p:stCondLst>
                                    <p:cond delay="0"/>
                                  </p:stCondLst>
                                  <p:childTnLst>
                                    <p:set>
                                      <p:cBhvr>
                                        <p:cTn id="179" dur="1" fill="hold">
                                          <p:stCondLst>
                                            <p:cond delay="0"/>
                                          </p:stCondLst>
                                        </p:cTn>
                                        <p:tgtEl>
                                          <p:spTgt spid="45"/>
                                        </p:tgtEl>
                                        <p:attrNameLst>
                                          <p:attrName>style.visibility</p:attrName>
                                        </p:attrNameLst>
                                      </p:cBhvr>
                                      <p:to>
                                        <p:strVal val="visible"/>
                                      </p:to>
                                    </p:set>
                                  </p:childTnLst>
                                </p:cTn>
                              </p:par>
                              <p:par>
                                <p:cTn id="180" presetID="1" presetClass="exit" presetSubtype="0" fill="hold" nodeType="withEffect">
                                  <p:stCondLst>
                                    <p:cond delay="0"/>
                                  </p:stCondLst>
                                  <p:childTnLst>
                                    <p:set>
                                      <p:cBhvr>
                                        <p:cTn id="181" dur="1" fill="hold">
                                          <p:stCondLst>
                                            <p:cond delay="0"/>
                                          </p:stCondLst>
                                        </p:cTn>
                                        <p:tgtEl>
                                          <p:spTgt spid="44"/>
                                        </p:tgtEl>
                                        <p:attrNameLst>
                                          <p:attrName>style.visibility</p:attrName>
                                        </p:attrNameLst>
                                      </p:cBhvr>
                                      <p:to>
                                        <p:strVal val="hidden"/>
                                      </p:to>
                                    </p:set>
                                  </p:childTnLst>
                                </p:cTn>
                              </p:par>
                            </p:childTnLst>
                          </p:cTn>
                        </p:par>
                      </p:childTnLst>
                    </p:cTn>
                  </p:par>
                  <p:par>
                    <p:cTn id="182" fill="hold">
                      <p:stCondLst>
                        <p:cond delay="indefinite"/>
                      </p:stCondLst>
                      <p:childTnLst>
                        <p:par>
                          <p:cTn id="183" fill="hold">
                            <p:stCondLst>
                              <p:cond delay="0"/>
                            </p:stCondLst>
                            <p:childTnLst>
                              <p:par>
                                <p:cTn id="184" presetID="1" presetClass="entr" presetSubtype="0" fill="hold" nodeType="clickEffect">
                                  <p:stCondLst>
                                    <p:cond delay="0"/>
                                  </p:stCondLst>
                                  <p:childTnLst>
                                    <p:set>
                                      <p:cBhvr>
                                        <p:cTn id="185" dur="1" fill="hold">
                                          <p:stCondLst>
                                            <p:cond delay="0"/>
                                          </p:stCondLst>
                                        </p:cTn>
                                        <p:tgtEl>
                                          <p:spTgt spid="46"/>
                                        </p:tgtEl>
                                        <p:attrNameLst>
                                          <p:attrName>style.visibility</p:attrName>
                                        </p:attrNameLst>
                                      </p:cBhvr>
                                      <p:to>
                                        <p:strVal val="visible"/>
                                      </p:to>
                                    </p:set>
                                  </p:childTnLst>
                                </p:cTn>
                              </p:par>
                              <p:par>
                                <p:cTn id="186" presetID="1" presetClass="exit" presetSubtype="0" fill="hold" nodeType="withEffect">
                                  <p:stCondLst>
                                    <p:cond delay="0"/>
                                  </p:stCondLst>
                                  <p:childTnLst>
                                    <p:set>
                                      <p:cBhvr>
                                        <p:cTn id="187" dur="1" fill="hold">
                                          <p:stCondLst>
                                            <p:cond delay="0"/>
                                          </p:stCondLst>
                                        </p:cTn>
                                        <p:tgtEl>
                                          <p:spTgt spid="45"/>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1" presetClass="entr" presetSubtype="0" fill="hold" nodeType="clickEffect">
                                  <p:stCondLst>
                                    <p:cond delay="0"/>
                                  </p:stCondLst>
                                  <p:childTnLst>
                                    <p:set>
                                      <p:cBhvr>
                                        <p:cTn id="191" dur="1" fill="hold">
                                          <p:stCondLst>
                                            <p:cond delay="0"/>
                                          </p:stCondLst>
                                        </p:cTn>
                                        <p:tgtEl>
                                          <p:spTgt spid="47"/>
                                        </p:tgtEl>
                                        <p:attrNameLst>
                                          <p:attrName>style.visibility</p:attrName>
                                        </p:attrNameLst>
                                      </p:cBhvr>
                                      <p:to>
                                        <p:strVal val="visible"/>
                                      </p:to>
                                    </p:set>
                                  </p:childTnLst>
                                </p:cTn>
                              </p:par>
                              <p:par>
                                <p:cTn id="192" presetID="1" presetClass="exit" presetSubtype="0" fill="hold" nodeType="withEffect">
                                  <p:stCondLst>
                                    <p:cond delay="0"/>
                                  </p:stCondLst>
                                  <p:childTnLst>
                                    <p:set>
                                      <p:cBhvr>
                                        <p:cTn id="193" dur="1" fill="hold">
                                          <p:stCondLst>
                                            <p:cond delay="0"/>
                                          </p:stCondLst>
                                        </p:cTn>
                                        <p:tgtEl>
                                          <p:spTgt spid="46"/>
                                        </p:tgtEl>
                                        <p:attrNameLst>
                                          <p:attrName>style.visibility</p:attrName>
                                        </p:attrNameLst>
                                      </p:cBhvr>
                                      <p:to>
                                        <p:strVal val="hidden"/>
                                      </p:to>
                                    </p:set>
                                  </p:childTnLst>
                                </p:cTn>
                              </p:par>
                            </p:childTnLst>
                          </p:cTn>
                        </p:par>
                      </p:childTnLst>
                    </p:cTn>
                  </p:par>
                  <p:par>
                    <p:cTn id="194" fill="hold">
                      <p:stCondLst>
                        <p:cond delay="indefinite"/>
                      </p:stCondLst>
                      <p:childTnLst>
                        <p:par>
                          <p:cTn id="195" fill="hold">
                            <p:stCondLst>
                              <p:cond delay="0"/>
                            </p:stCondLst>
                            <p:childTnLst>
                              <p:par>
                                <p:cTn id="196" presetID="1" presetClass="entr" presetSubtype="0" fill="hold" nodeType="clickEffect">
                                  <p:stCondLst>
                                    <p:cond delay="0"/>
                                  </p:stCondLst>
                                  <p:childTnLst>
                                    <p:set>
                                      <p:cBhvr>
                                        <p:cTn id="197" dur="1" fill="hold">
                                          <p:stCondLst>
                                            <p:cond delay="0"/>
                                          </p:stCondLst>
                                        </p:cTn>
                                        <p:tgtEl>
                                          <p:spTgt spid="48"/>
                                        </p:tgtEl>
                                        <p:attrNameLst>
                                          <p:attrName>style.visibility</p:attrName>
                                        </p:attrNameLst>
                                      </p:cBhvr>
                                      <p:to>
                                        <p:strVal val="visible"/>
                                      </p:to>
                                    </p:set>
                                  </p:childTnLst>
                                </p:cTn>
                              </p:par>
                              <p:par>
                                <p:cTn id="198" presetID="1" presetClass="exit" presetSubtype="0" fill="hold" nodeType="withEffect">
                                  <p:stCondLst>
                                    <p:cond delay="0"/>
                                  </p:stCondLst>
                                  <p:childTnLst>
                                    <p:set>
                                      <p:cBhvr>
                                        <p:cTn id="199" dur="1" fill="hold">
                                          <p:stCondLst>
                                            <p:cond delay="0"/>
                                          </p:stCondLst>
                                        </p:cTn>
                                        <p:tgtEl>
                                          <p:spTgt spid="47"/>
                                        </p:tgtEl>
                                        <p:attrNameLst>
                                          <p:attrName>style.visibility</p:attrName>
                                        </p:attrNameLst>
                                      </p:cBhvr>
                                      <p:to>
                                        <p:strVal val="hidden"/>
                                      </p:to>
                                    </p:set>
                                  </p:childTnLst>
                                </p:cTn>
                              </p:par>
                            </p:childTnLst>
                          </p:cTn>
                        </p:par>
                      </p:childTnLst>
                    </p:cTn>
                  </p:par>
                  <p:par>
                    <p:cTn id="200" fill="hold">
                      <p:stCondLst>
                        <p:cond delay="indefinite"/>
                      </p:stCondLst>
                      <p:childTnLst>
                        <p:par>
                          <p:cTn id="201" fill="hold">
                            <p:stCondLst>
                              <p:cond delay="0"/>
                            </p:stCondLst>
                            <p:childTnLst>
                              <p:par>
                                <p:cTn id="202" presetID="1" presetClass="exit" presetSubtype="0" fill="hold" nodeType="clickEffect">
                                  <p:stCondLst>
                                    <p:cond delay="0"/>
                                  </p:stCondLst>
                                  <p:childTnLst>
                                    <p:set>
                                      <p:cBhvr>
                                        <p:cTn id="203"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198676"/>
                  </p:tgtEl>
                </p:cond>
              </p:nextCondLst>
            </p:seq>
            <p:seq concurrent="1" nextAc="seek">
              <p:cTn id="204" restart="whenNotActive" fill="hold" evtFilter="cancelBubble" nodeType="interactiveSeq">
                <p:stCondLst>
                  <p:cond evt="onClick" delay="0">
                    <p:tgtEl>
                      <p:spTgt spid="198677"/>
                    </p:tgtEl>
                  </p:cond>
                </p:stCondLst>
                <p:endSync evt="end" delay="0">
                  <p:rtn val="all"/>
                </p:endSync>
                <p:childTnLst>
                  <p:par>
                    <p:cTn id="205" fill="hold">
                      <p:stCondLst>
                        <p:cond delay="0"/>
                      </p:stCondLst>
                      <p:childTnLst>
                        <p:par>
                          <p:cTn id="206" fill="hold">
                            <p:stCondLst>
                              <p:cond delay="0"/>
                            </p:stCondLst>
                            <p:childTnLst>
                              <p:par>
                                <p:cTn id="207" presetID="1" presetClass="entr" presetSubtype="0" fill="hold" nodeType="clickEffect">
                                  <p:stCondLst>
                                    <p:cond delay="0"/>
                                  </p:stCondLst>
                                  <p:childTnLst>
                                    <p:set>
                                      <p:cBhvr>
                                        <p:cTn id="208" dur="1" fill="hold">
                                          <p:stCondLst>
                                            <p:cond delay="0"/>
                                          </p:stCondLst>
                                        </p:cTn>
                                        <p:tgtEl>
                                          <p:spTgt spid="49"/>
                                        </p:tgtEl>
                                        <p:attrNameLst>
                                          <p:attrName>style.visibility</p:attrName>
                                        </p:attrNameLst>
                                      </p:cBhvr>
                                      <p:to>
                                        <p:strVal val="visible"/>
                                      </p:to>
                                    </p:set>
                                  </p:childTnLst>
                                </p:cTn>
                              </p:par>
                            </p:childTnLst>
                          </p:cTn>
                        </p:par>
                      </p:childTnLst>
                    </p:cTn>
                  </p:par>
                  <p:par>
                    <p:cTn id="209" fill="hold">
                      <p:stCondLst>
                        <p:cond delay="indefinite"/>
                      </p:stCondLst>
                      <p:childTnLst>
                        <p:par>
                          <p:cTn id="210" fill="hold">
                            <p:stCondLst>
                              <p:cond delay="0"/>
                            </p:stCondLst>
                            <p:childTnLst>
                              <p:par>
                                <p:cTn id="211" presetID="1" presetClass="entr" presetSubtype="0" fill="hold" nodeType="clickEffect">
                                  <p:stCondLst>
                                    <p:cond delay="0"/>
                                  </p:stCondLst>
                                  <p:childTnLst>
                                    <p:set>
                                      <p:cBhvr>
                                        <p:cTn id="212" dur="1" fill="hold">
                                          <p:stCondLst>
                                            <p:cond delay="0"/>
                                          </p:stCondLst>
                                        </p:cTn>
                                        <p:tgtEl>
                                          <p:spTgt spid="50"/>
                                        </p:tgtEl>
                                        <p:attrNameLst>
                                          <p:attrName>style.visibility</p:attrName>
                                        </p:attrNameLst>
                                      </p:cBhvr>
                                      <p:to>
                                        <p:strVal val="visible"/>
                                      </p:to>
                                    </p:set>
                                  </p:childTnLst>
                                </p:cTn>
                              </p:par>
                              <p:par>
                                <p:cTn id="213" presetID="1" presetClass="exit" presetSubtype="0" fill="hold" nodeType="withEffect">
                                  <p:stCondLst>
                                    <p:cond delay="0"/>
                                  </p:stCondLst>
                                  <p:childTnLst>
                                    <p:set>
                                      <p:cBhvr>
                                        <p:cTn id="214" dur="1" fill="hold">
                                          <p:stCondLst>
                                            <p:cond delay="0"/>
                                          </p:stCondLst>
                                        </p:cTn>
                                        <p:tgtEl>
                                          <p:spTgt spid="49"/>
                                        </p:tgtEl>
                                        <p:attrNameLst>
                                          <p:attrName>style.visibility</p:attrName>
                                        </p:attrNameLst>
                                      </p:cBhvr>
                                      <p:to>
                                        <p:strVal val="hidden"/>
                                      </p:to>
                                    </p:set>
                                  </p:childTnLst>
                                </p:cTn>
                              </p:par>
                            </p:childTnLst>
                          </p:cTn>
                        </p:par>
                      </p:childTnLst>
                    </p:cTn>
                  </p:par>
                  <p:par>
                    <p:cTn id="215" fill="hold">
                      <p:stCondLst>
                        <p:cond delay="indefinite"/>
                      </p:stCondLst>
                      <p:childTnLst>
                        <p:par>
                          <p:cTn id="216" fill="hold">
                            <p:stCondLst>
                              <p:cond delay="0"/>
                            </p:stCondLst>
                            <p:childTnLst>
                              <p:par>
                                <p:cTn id="217" presetID="1" presetClass="entr" presetSubtype="0" fill="hold" nodeType="clickEffect">
                                  <p:stCondLst>
                                    <p:cond delay="0"/>
                                  </p:stCondLst>
                                  <p:childTnLst>
                                    <p:set>
                                      <p:cBhvr>
                                        <p:cTn id="218" dur="1" fill="hold">
                                          <p:stCondLst>
                                            <p:cond delay="0"/>
                                          </p:stCondLst>
                                        </p:cTn>
                                        <p:tgtEl>
                                          <p:spTgt spid="51"/>
                                        </p:tgtEl>
                                        <p:attrNameLst>
                                          <p:attrName>style.visibility</p:attrName>
                                        </p:attrNameLst>
                                      </p:cBhvr>
                                      <p:to>
                                        <p:strVal val="visible"/>
                                      </p:to>
                                    </p:set>
                                  </p:childTnLst>
                                </p:cTn>
                              </p:par>
                              <p:par>
                                <p:cTn id="219" presetID="1" presetClass="exit" presetSubtype="0" fill="hold" nodeType="withEffect">
                                  <p:stCondLst>
                                    <p:cond delay="0"/>
                                  </p:stCondLst>
                                  <p:childTnLst>
                                    <p:set>
                                      <p:cBhvr>
                                        <p:cTn id="220" dur="1" fill="hold">
                                          <p:stCondLst>
                                            <p:cond delay="0"/>
                                          </p:stCondLst>
                                        </p:cTn>
                                        <p:tgtEl>
                                          <p:spTgt spid="50"/>
                                        </p:tgtEl>
                                        <p:attrNameLst>
                                          <p:attrName>style.visibility</p:attrName>
                                        </p:attrNameLst>
                                      </p:cBhvr>
                                      <p:to>
                                        <p:strVal val="hidden"/>
                                      </p:to>
                                    </p:set>
                                  </p:childTnLst>
                                </p:cTn>
                              </p:par>
                            </p:childTnLst>
                          </p:cTn>
                        </p:par>
                      </p:childTnLst>
                    </p:cTn>
                  </p:par>
                  <p:par>
                    <p:cTn id="221" fill="hold">
                      <p:stCondLst>
                        <p:cond delay="indefinite"/>
                      </p:stCondLst>
                      <p:childTnLst>
                        <p:par>
                          <p:cTn id="222" fill="hold">
                            <p:stCondLst>
                              <p:cond delay="0"/>
                            </p:stCondLst>
                            <p:childTnLst>
                              <p:par>
                                <p:cTn id="223" presetID="1" presetClass="entr" presetSubtype="0" fill="hold" nodeType="clickEffect">
                                  <p:stCondLst>
                                    <p:cond delay="0"/>
                                  </p:stCondLst>
                                  <p:childTnLst>
                                    <p:set>
                                      <p:cBhvr>
                                        <p:cTn id="224" dur="1" fill="hold">
                                          <p:stCondLst>
                                            <p:cond delay="0"/>
                                          </p:stCondLst>
                                        </p:cTn>
                                        <p:tgtEl>
                                          <p:spTgt spid="52"/>
                                        </p:tgtEl>
                                        <p:attrNameLst>
                                          <p:attrName>style.visibility</p:attrName>
                                        </p:attrNameLst>
                                      </p:cBhvr>
                                      <p:to>
                                        <p:strVal val="visible"/>
                                      </p:to>
                                    </p:set>
                                  </p:childTnLst>
                                </p:cTn>
                              </p:par>
                              <p:par>
                                <p:cTn id="225" presetID="1" presetClass="exit" presetSubtype="0" fill="hold" nodeType="withEffect">
                                  <p:stCondLst>
                                    <p:cond delay="0"/>
                                  </p:stCondLst>
                                  <p:childTnLst>
                                    <p:set>
                                      <p:cBhvr>
                                        <p:cTn id="226" dur="1" fill="hold">
                                          <p:stCondLst>
                                            <p:cond delay="0"/>
                                          </p:stCondLst>
                                        </p:cTn>
                                        <p:tgtEl>
                                          <p:spTgt spid="51"/>
                                        </p:tgtEl>
                                        <p:attrNameLst>
                                          <p:attrName>style.visibility</p:attrName>
                                        </p:attrNameLst>
                                      </p:cBhvr>
                                      <p:to>
                                        <p:strVal val="hidden"/>
                                      </p:to>
                                    </p:set>
                                  </p:childTnLst>
                                </p:cTn>
                              </p:par>
                            </p:childTnLst>
                          </p:cTn>
                        </p:par>
                      </p:childTnLst>
                    </p:cTn>
                  </p:par>
                  <p:par>
                    <p:cTn id="227" fill="hold">
                      <p:stCondLst>
                        <p:cond delay="indefinite"/>
                      </p:stCondLst>
                      <p:childTnLst>
                        <p:par>
                          <p:cTn id="228" fill="hold">
                            <p:stCondLst>
                              <p:cond delay="0"/>
                            </p:stCondLst>
                            <p:childTnLst>
                              <p:par>
                                <p:cTn id="229" presetID="1" presetClass="entr" presetSubtype="0" fill="hold" nodeType="clickEffect">
                                  <p:stCondLst>
                                    <p:cond delay="0"/>
                                  </p:stCondLst>
                                  <p:childTnLst>
                                    <p:set>
                                      <p:cBhvr>
                                        <p:cTn id="230" dur="1" fill="hold">
                                          <p:stCondLst>
                                            <p:cond delay="0"/>
                                          </p:stCondLst>
                                        </p:cTn>
                                        <p:tgtEl>
                                          <p:spTgt spid="53"/>
                                        </p:tgtEl>
                                        <p:attrNameLst>
                                          <p:attrName>style.visibility</p:attrName>
                                        </p:attrNameLst>
                                      </p:cBhvr>
                                      <p:to>
                                        <p:strVal val="visible"/>
                                      </p:to>
                                    </p:set>
                                  </p:childTnLst>
                                </p:cTn>
                              </p:par>
                              <p:par>
                                <p:cTn id="231" presetID="1" presetClass="exit" presetSubtype="0" fill="hold" nodeType="withEffect">
                                  <p:stCondLst>
                                    <p:cond delay="0"/>
                                  </p:stCondLst>
                                  <p:childTnLst>
                                    <p:set>
                                      <p:cBhvr>
                                        <p:cTn id="232" dur="1" fill="hold">
                                          <p:stCondLst>
                                            <p:cond delay="0"/>
                                          </p:stCondLst>
                                        </p:cTn>
                                        <p:tgtEl>
                                          <p:spTgt spid="52"/>
                                        </p:tgtEl>
                                        <p:attrNameLst>
                                          <p:attrName>style.visibility</p:attrName>
                                        </p:attrNameLst>
                                      </p:cBhvr>
                                      <p:to>
                                        <p:strVal val="hidden"/>
                                      </p:to>
                                    </p:set>
                                  </p:childTnLst>
                                </p:cTn>
                              </p:par>
                            </p:childTnLst>
                          </p:cTn>
                        </p:par>
                      </p:childTnLst>
                    </p:cTn>
                  </p:par>
                  <p:par>
                    <p:cTn id="233" fill="hold">
                      <p:stCondLst>
                        <p:cond delay="indefinite"/>
                      </p:stCondLst>
                      <p:childTnLst>
                        <p:par>
                          <p:cTn id="234" fill="hold">
                            <p:stCondLst>
                              <p:cond delay="0"/>
                            </p:stCondLst>
                            <p:childTnLst>
                              <p:par>
                                <p:cTn id="235" presetID="1" presetClass="entr" presetSubtype="0" fill="hold" nodeType="clickEffect">
                                  <p:stCondLst>
                                    <p:cond delay="0"/>
                                  </p:stCondLst>
                                  <p:childTnLst>
                                    <p:set>
                                      <p:cBhvr>
                                        <p:cTn id="236" dur="1" fill="hold">
                                          <p:stCondLst>
                                            <p:cond delay="0"/>
                                          </p:stCondLst>
                                        </p:cTn>
                                        <p:tgtEl>
                                          <p:spTgt spid="54"/>
                                        </p:tgtEl>
                                        <p:attrNameLst>
                                          <p:attrName>style.visibility</p:attrName>
                                        </p:attrNameLst>
                                      </p:cBhvr>
                                      <p:to>
                                        <p:strVal val="visible"/>
                                      </p:to>
                                    </p:set>
                                  </p:childTnLst>
                                </p:cTn>
                              </p:par>
                              <p:par>
                                <p:cTn id="237" presetID="1" presetClass="exit" presetSubtype="0" fill="hold" nodeType="withEffect">
                                  <p:stCondLst>
                                    <p:cond delay="0"/>
                                  </p:stCondLst>
                                  <p:childTnLst>
                                    <p:set>
                                      <p:cBhvr>
                                        <p:cTn id="238" dur="1" fill="hold">
                                          <p:stCondLst>
                                            <p:cond delay="0"/>
                                          </p:stCondLst>
                                        </p:cTn>
                                        <p:tgtEl>
                                          <p:spTgt spid="53"/>
                                        </p:tgtEl>
                                        <p:attrNameLst>
                                          <p:attrName>style.visibility</p:attrName>
                                        </p:attrNameLst>
                                      </p:cBhvr>
                                      <p:to>
                                        <p:strVal val="hidden"/>
                                      </p:to>
                                    </p:set>
                                  </p:childTnLst>
                                </p:cTn>
                              </p:par>
                            </p:childTnLst>
                          </p:cTn>
                        </p:par>
                      </p:childTnLst>
                    </p:cTn>
                  </p:par>
                  <p:par>
                    <p:cTn id="239" fill="hold">
                      <p:stCondLst>
                        <p:cond delay="indefinite"/>
                      </p:stCondLst>
                      <p:childTnLst>
                        <p:par>
                          <p:cTn id="240" fill="hold">
                            <p:stCondLst>
                              <p:cond delay="0"/>
                            </p:stCondLst>
                            <p:childTnLst>
                              <p:par>
                                <p:cTn id="241" presetID="1" presetClass="entr" presetSubtype="0" fill="hold" nodeType="clickEffect">
                                  <p:stCondLst>
                                    <p:cond delay="0"/>
                                  </p:stCondLst>
                                  <p:childTnLst>
                                    <p:set>
                                      <p:cBhvr>
                                        <p:cTn id="242" dur="1" fill="hold">
                                          <p:stCondLst>
                                            <p:cond delay="0"/>
                                          </p:stCondLst>
                                        </p:cTn>
                                        <p:tgtEl>
                                          <p:spTgt spid="55"/>
                                        </p:tgtEl>
                                        <p:attrNameLst>
                                          <p:attrName>style.visibility</p:attrName>
                                        </p:attrNameLst>
                                      </p:cBhvr>
                                      <p:to>
                                        <p:strVal val="visible"/>
                                      </p:to>
                                    </p:set>
                                  </p:childTnLst>
                                </p:cTn>
                              </p:par>
                              <p:par>
                                <p:cTn id="243" presetID="1" presetClass="exit" presetSubtype="0" fill="hold" nodeType="withEffect">
                                  <p:stCondLst>
                                    <p:cond delay="0"/>
                                  </p:stCondLst>
                                  <p:childTnLst>
                                    <p:set>
                                      <p:cBhvr>
                                        <p:cTn id="244" dur="1" fill="hold">
                                          <p:stCondLst>
                                            <p:cond delay="0"/>
                                          </p:stCondLst>
                                        </p:cTn>
                                        <p:tgtEl>
                                          <p:spTgt spid="54"/>
                                        </p:tgtEl>
                                        <p:attrNameLst>
                                          <p:attrName>style.visibility</p:attrName>
                                        </p:attrNameLst>
                                      </p:cBhvr>
                                      <p:to>
                                        <p:strVal val="hidden"/>
                                      </p:to>
                                    </p:set>
                                  </p:childTnLst>
                                </p:cTn>
                              </p:par>
                            </p:childTnLst>
                          </p:cTn>
                        </p:par>
                      </p:childTnLst>
                    </p:cTn>
                  </p:par>
                  <p:par>
                    <p:cTn id="245" fill="hold">
                      <p:stCondLst>
                        <p:cond delay="indefinite"/>
                      </p:stCondLst>
                      <p:childTnLst>
                        <p:par>
                          <p:cTn id="246" fill="hold">
                            <p:stCondLst>
                              <p:cond delay="0"/>
                            </p:stCondLst>
                            <p:childTnLst>
                              <p:par>
                                <p:cTn id="247" presetID="1" presetClass="entr" presetSubtype="0" fill="hold" nodeType="clickEffect">
                                  <p:stCondLst>
                                    <p:cond delay="0"/>
                                  </p:stCondLst>
                                  <p:childTnLst>
                                    <p:set>
                                      <p:cBhvr>
                                        <p:cTn id="248" dur="1" fill="hold">
                                          <p:stCondLst>
                                            <p:cond delay="0"/>
                                          </p:stCondLst>
                                        </p:cTn>
                                        <p:tgtEl>
                                          <p:spTgt spid="56"/>
                                        </p:tgtEl>
                                        <p:attrNameLst>
                                          <p:attrName>style.visibility</p:attrName>
                                        </p:attrNameLst>
                                      </p:cBhvr>
                                      <p:to>
                                        <p:strVal val="visible"/>
                                      </p:to>
                                    </p:set>
                                  </p:childTnLst>
                                </p:cTn>
                              </p:par>
                              <p:par>
                                <p:cTn id="249" presetID="1" presetClass="exit" presetSubtype="0" fill="hold" nodeType="withEffect">
                                  <p:stCondLst>
                                    <p:cond delay="0"/>
                                  </p:stCondLst>
                                  <p:childTnLst>
                                    <p:set>
                                      <p:cBhvr>
                                        <p:cTn id="250" dur="1" fill="hold">
                                          <p:stCondLst>
                                            <p:cond delay="0"/>
                                          </p:stCondLst>
                                        </p:cTn>
                                        <p:tgtEl>
                                          <p:spTgt spid="55"/>
                                        </p:tgtEl>
                                        <p:attrNameLst>
                                          <p:attrName>style.visibility</p:attrName>
                                        </p:attrNameLst>
                                      </p:cBhvr>
                                      <p:to>
                                        <p:strVal val="hidden"/>
                                      </p:to>
                                    </p:set>
                                  </p:childTnLst>
                                </p:cTn>
                              </p:par>
                            </p:childTnLst>
                          </p:cTn>
                        </p:par>
                      </p:childTnLst>
                    </p:cTn>
                  </p:par>
                  <p:par>
                    <p:cTn id="251" fill="hold">
                      <p:stCondLst>
                        <p:cond delay="indefinite"/>
                      </p:stCondLst>
                      <p:childTnLst>
                        <p:par>
                          <p:cTn id="252" fill="hold">
                            <p:stCondLst>
                              <p:cond delay="0"/>
                            </p:stCondLst>
                            <p:childTnLst>
                              <p:par>
                                <p:cTn id="253" presetID="1" presetClass="exit" presetSubtype="0" fill="hold" nodeType="clickEffect">
                                  <p:stCondLst>
                                    <p:cond delay="0"/>
                                  </p:stCondLst>
                                  <p:childTnLst>
                                    <p:set>
                                      <p:cBhvr>
                                        <p:cTn id="254"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198677"/>
                  </p:tgtEl>
                </p:cond>
              </p:nextCondLst>
            </p:seq>
            <p:seq concurrent="1" nextAc="seek">
              <p:cTn id="255" restart="whenNotActive" fill="hold" evtFilter="cancelBubble" nodeType="interactiveSeq">
                <p:stCondLst>
                  <p:cond evt="onClick" delay="0">
                    <p:tgtEl>
                      <p:spTgt spid="198679"/>
                    </p:tgtEl>
                  </p:cond>
                </p:stCondLst>
                <p:endSync evt="end" delay="0">
                  <p:rtn val="all"/>
                </p:endSync>
                <p:childTnLst>
                  <p:par>
                    <p:cTn id="256" fill="hold">
                      <p:stCondLst>
                        <p:cond delay="0"/>
                      </p:stCondLst>
                      <p:childTnLst>
                        <p:par>
                          <p:cTn id="257" fill="hold">
                            <p:stCondLst>
                              <p:cond delay="0"/>
                            </p:stCondLst>
                            <p:childTnLst>
                              <p:par>
                                <p:cTn id="258" presetID="1" presetClass="entr" presetSubtype="0" fill="hold" nodeType="clickEffect">
                                  <p:stCondLst>
                                    <p:cond delay="0"/>
                                  </p:stCondLst>
                                  <p:childTnLst>
                                    <p:set>
                                      <p:cBhvr>
                                        <p:cTn id="259" dur="1" fill="hold">
                                          <p:stCondLst>
                                            <p:cond delay="0"/>
                                          </p:stCondLst>
                                        </p:cTn>
                                        <p:tgtEl>
                                          <p:spTgt spid="57"/>
                                        </p:tgtEl>
                                        <p:attrNameLst>
                                          <p:attrName>style.visibility</p:attrName>
                                        </p:attrNameLst>
                                      </p:cBhvr>
                                      <p:to>
                                        <p:strVal val="visible"/>
                                      </p:to>
                                    </p:set>
                                  </p:childTnLst>
                                </p:cTn>
                              </p:par>
                            </p:childTnLst>
                          </p:cTn>
                        </p:par>
                      </p:childTnLst>
                    </p:cTn>
                  </p:par>
                  <p:par>
                    <p:cTn id="260" fill="hold">
                      <p:stCondLst>
                        <p:cond delay="indefinite"/>
                      </p:stCondLst>
                      <p:childTnLst>
                        <p:par>
                          <p:cTn id="261" fill="hold">
                            <p:stCondLst>
                              <p:cond delay="0"/>
                            </p:stCondLst>
                            <p:childTnLst>
                              <p:par>
                                <p:cTn id="262" presetID="1" presetClass="entr" presetSubtype="0" fill="hold" nodeType="clickEffect">
                                  <p:stCondLst>
                                    <p:cond delay="0"/>
                                  </p:stCondLst>
                                  <p:childTnLst>
                                    <p:set>
                                      <p:cBhvr>
                                        <p:cTn id="263" dur="1" fill="hold">
                                          <p:stCondLst>
                                            <p:cond delay="0"/>
                                          </p:stCondLst>
                                        </p:cTn>
                                        <p:tgtEl>
                                          <p:spTgt spid="58"/>
                                        </p:tgtEl>
                                        <p:attrNameLst>
                                          <p:attrName>style.visibility</p:attrName>
                                        </p:attrNameLst>
                                      </p:cBhvr>
                                      <p:to>
                                        <p:strVal val="visible"/>
                                      </p:to>
                                    </p:set>
                                  </p:childTnLst>
                                </p:cTn>
                              </p:par>
                              <p:par>
                                <p:cTn id="264" presetID="1" presetClass="exit" presetSubtype="0" fill="hold" nodeType="withEffect">
                                  <p:stCondLst>
                                    <p:cond delay="0"/>
                                  </p:stCondLst>
                                  <p:childTnLst>
                                    <p:set>
                                      <p:cBhvr>
                                        <p:cTn id="265" dur="1" fill="hold">
                                          <p:stCondLst>
                                            <p:cond delay="0"/>
                                          </p:stCondLst>
                                        </p:cTn>
                                        <p:tgtEl>
                                          <p:spTgt spid="57"/>
                                        </p:tgtEl>
                                        <p:attrNameLst>
                                          <p:attrName>style.visibility</p:attrName>
                                        </p:attrNameLst>
                                      </p:cBhvr>
                                      <p:to>
                                        <p:strVal val="hidden"/>
                                      </p:to>
                                    </p:set>
                                  </p:childTnLst>
                                </p:cTn>
                              </p:par>
                            </p:childTnLst>
                          </p:cTn>
                        </p:par>
                      </p:childTnLst>
                    </p:cTn>
                  </p:par>
                  <p:par>
                    <p:cTn id="266" fill="hold">
                      <p:stCondLst>
                        <p:cond delay="indefinite"/>
                      </p:stCondLst>
                      <p:childTnLst>
                        <p:par>
                          <p:cTn id="267" fill="hold">
                            <p:stCondLst>
                              <p:cond delay="0"/>
                            </p:stCondLst>
                            <p:childTnLst>
                              <p:par>
                                <p:cTn id="268" presetID="1" presetClass="entr" presetSubtype="0" fill="hold" nodeType="clickEffect">
                                  <p:stCondLst>
                                    <p:cond delay="0"/>
                                  </p:stCondLst>
                                  <p:childTnLst>
                                    <p:set>
                                      <p:cBhvr>
                                        <p:cTn id="269" dur="1" fill="hold">
                                          <p:stCondLst>
                                            <p:cond delay="0"/>
                                          </p:stCondLst>
                                        </p:cTn>
                                        <p:tgtEl>
                                          <p:spTgt spid="59"/>
                                        </p:tgtEl>
                                        <p:attrNameLst>
                                          <p:attrName>style.visibility</p:attrName>
                                        </p:attrNameLst>
                                      </p:cBhvr>
                                      <p:to>
                                        <p:strVal val="visible"/>
                                      </p:to>
                                    </p:set>
                                  </p:childTnLst>
                                </p:cTn>
                              </p:par>
                              <p:par>
                                <p:cTn id="270" presetID="1" presetClass="exit" presetSubtype="0" fill="hold" nodeType="withEffect">
                                  <p:stCondLst>
                                    <p:cond delay="0"/>
                                  </p:stCondLst>
                                  <p:childTnLst>
                                    <p:set>
                                      <p:cBhvr>
                                        <p:cTn id="271" dur="1" fill="hold">
                                          <p:stCondLst>
                                            <p:cond delay="0"/>
                                          </p:stCondLst>
                                        </p:cTn>
                                        <p:tgtEl>
                                          <p:spTgt spid="58"/>
                                        </p:tgtEl>
                                        <p:attrNameLst>
                                          <p:attrName>style.visibility</p:attrName>
                                        </p:attrNameLst>
                                      </p:cBhvr>
                                      <p:to>
                                        <p:strVal val="hidden"/>
                                      </p:to>
                                    </p:set>
                                  </p:childTnLst>
                                </p:cTn>
                              </p:par>
                            </p:childTnLst>
                          </p:cTn>
                        </p:par>
                      </p:childTnLst>
                    </p:cTn>
                  </p:par>
                  <p:par>
                    <p:cTn id="272" fill="hold">
                      <p:stCondLst>
                        <p:cond delay="indefinite"/>
                      </p:stCondLst>
                      <p:childTnLst>
                        <p:par>
                          <p:cTn id="273" fill="hold">
                            <p:stCondLst>
                              <p:cond delay="0"/>
                            </p:stCondLst>
                            <p:childTnLst>
                              <p:par>
                                <p:cTn id="274" presetID="1" presetClass="entr" presetSubtype="0" fill="hold" nodeType="clickEffect">
                                  <p:stCondLst>
                                    <p:cond delay="0"/>
                                  </p:stCondLst>
                                  <p:childTnLst>
                                    <p:set>
                                      <p:cBhvr>
                                        <p:cTn id="275" dur="1" fill="hold">
                                          <p:stCondLst>
                                            <p:cond delay="0"/>
                                          </p:stCondLst>
                                        </p:cTn>
                                        <p:tgtEl>
                                          <p:spTgt spid="60"/>
                                        </p:tgtEl>
                                        <p:attrNameLst>
                                          <p:attrName>style.visibility</p:attrName>
                                        </p:attrNameLst>
                                      </p:cBhvr>
                                      <p:to>
                                        <p:strVal val="visible"/>
                                      </p:to>
                                    </p:set>
                                  </p:childTnLst>
                                </p:cTn>
                              </p:par>
                              <p:par>
                                <p:cTn id="276" presetID="1" presetClass="exit" presetSubtype="0" fill="hold" nodeType="withEffect">
                                  <p:stCondLst>
                                    <p:cond delay="0"/>
                                  </p:stCondLst>
                                  <p:childTnLst>
                                    <p:set>
                                      <p:cBhvr>
                                        <p:cTn id="277" dur="1" fill="hold">
                                          <p:stCondLst>
                                            <p:cond delay="0"/>
                                          </p:stCondLst>
                                        </p:cTn>
                                        <p:tgtEl>
                                          <p:spTgt spid="59"/>
                                        </p:tgtEl>
                                        <p:attrNameLst>
                                          <p:attrName>style.visibility</p:attrName>
                                        </p:attrNameLst>
                                      </p:cBhvr>
                                      <p:to>
                                        <p:strVal val="hidden"/>
                                      </p:to>
                                    </p:set>
                                  </p:childTnLst>
                                </p:cTn>
                              </p:par>
                            </p:childTnLst>
                          </p:cTn>
                        </p:par>
                      </p:childTnLst>
                    </p:cTn>
                  </p:par>
                  <p:par>
                    <p:cTn id="278" fill="hold">
                      <p:stCondLst>
                        <p:cond delay="indefinite"/>
                      </p:stCondLst>
                      <p:childTnLst>
                        <p:par>
                          <p:cTn id="279" fill="hold">
                            <p:stCondLst>
                              <p:cond delay="0"/>
                            </p:stCondLst>
                            <p:childTnLst>
                              <p:par>
                                <p:cTn id="280" presetID="1" presetClass="entr" presetSubtype="0" fill="hold" nodeType="clickEffect">
                                  <p:stCondLst>
                                    <p:cond delay="0"/>
                                  </p:stCondLst>
                                  <p:childTnLst>
                                    <p:set>
                                      <p:cBhvr>
                                        <p:cTn id="281" dur="1" fill="hold">
                                          <p:stCondLst>
                                            <p:cond delay="0"/>
                                          </p:stCondLst>
                                        </p:cTn>
                                        <p:tgtEl>
                                          <p:spTgt spid="61"/>
                                        </p:tgtEl>
                                        <p:attrNameLst>
                                          <p:attrName>style.visibility</p:attrName>
                                        </p:attrNameLst>
                                      </p:cBhvr>
                                      <p:to>
                                        <p:strVal val="visible"/>
                                      </p:to>
                                    </p:set>
                                  </p:childTnLst>
                                </p:cTn>
                              </p:par>
                              <p:par>
                                <p:cTn id="282" presetID="1" presetClass="exit" presetSubtype="0" fill="hold" nodeType="withEffect">
                                  <p:stCondLst>
                                    <p:cond delay="0"/>
                                  </p:stCondLst>
                                  <p:childTnLst>
                                    <p:set>
                                      <p:cBhvr>
                                        <p:cTn id="283" dur="1" fill="hold">
                                          <p:stCondLst>
                                            <p:cond delay="0"/>
                                          </p:stCondLst>
                                        </p:cTn>
                                        <p:tgtEl>
                                          <p:spTgt spid="60"/>
                                        </p:tgtEl>
                                        <p:attrNameLst>
                                          <p:attrName>style.visibility</p:attrName>
                                        </p:attrNameLst>
                                      </p:cBhvr>
                                      <p:to>
                                        <p:strVal val="hidden"/>
                                      </p:to>
                                    </p:set>
                                  </p:childTnLst>
                                </p:cTn>
                              </p:par>
                            </p:childTnLst>
                          </p:cTn>
                        </p:par>
                      </p:childTnLst>
                    </p:cTn>
                  </p:par>
                  <p:par>
                    <p:cTn id="284" fill="hold">
                      <p:stCondLst>
                        <p:cond delay="indefinite"/>
                      </p:stCondLst>
                      <p:childTnLst>
                        <p:par>
                          <p:cTn id="285" fill="hold">
                            <p:stCondLst>
                              <p:cond delay="0"/>
                            </p:stCondLst>
                            <p:childTnLst>
                              <p:par>
                                <p:cTn id="286" presetID="1" presetClass="entr" presetSubtype="0" fill="hold" nodeType="clickEffect">
                                  <p:stCondLst>
                                    <p:cond delay="0"/>
                                  </p:stCondLst>
                                  <p:childTnLst>
                                    <p:set>
                                      <p:cBhvr>
                                        <p:cTn id="287" dur="1" fill="hold">
                                          <p:stCondLst>
                                            <p:cond delay="0"/>
                                          </p:stCondLst>
                                        </p:cTn>
                                        <p:tgtEl>
                                          <p:spTgt spid="62"/>
                                        </p:tgtEl>
                                        <p:attrNameLst>
                                          <p:attrName>style.visibility</p:attrName>
                                        </p:attrNameLst>
                                      </p:cBhvr>
                                      <p:to>
                                        <p:strVal val="visible"/>
                                      </p:to>
                                    </p:set>
                                  </p:childTnLst>
                                </p:cTn>
                              </p:par>
                              <p:par>
                                <p:cTn id="288" presetID="1" presetClass="exit" presetSubtype="0" fill="hold" nodeType="withEffect">
                                  <p:stCondLst>
                                    <p:cond delay="0"/>
                                  </p:stCondLst>
                                  <p:childTnLst>
                                    <p:set>
                                      <p:cBhvr>
                                        <p:cTn id="289" dur="1" fill="hold">
                                          <p:stCondLst>
                                            <p:cond delay="0"/>
                                          </p:stCondLst>
                                        </p:cTn>
                                        <p:tgtEl>
                                          <p:spTgt spid="61"/>
                                        </p:tgtEl>
                                        <p:attrNameLst>
                                          <p:attrName>style.visibility</p:attrName>
                                        </p:attrNameLst>
                                      </p:cBhvr>
                                      <p:to>
                                        <p:strVal val="hidden"/>
                                      </p:to>
                                    </p:set>
                                  </p:childTnLst>
                                </p:cTn>
                              </p:par>
                            </p:childTnLst>
                          </p:cTn>
                        </p:par>
                      </p:childTnLst>
                    </p:cTn>
                  </p:par>
                  <p:par>
                    <p:cTn id="290" fill="hold">
                      <p:stCondLst>
                        <p:cond delay="indefinite"/>
                      </p:stCondLst>
                      <p:childTnLst>
                        <p:par>
                          <p:cTn id="291" fill="hold">
                            <p:stCondLst>
                              <p:cond delay="0"/>
                            </p:stCondLst>
                            <p:childTnLst>
                              <p:par>
                                <p:cTn id="292" presetID="1" presetClass="entr" presetSubtype="0" fill="hold" nodeType="clickEffect">
                                  <p:stCondLst>
                                    <p:cond delay="0"/>
                                  </p:stCondLst>
                                  <p:childTnLst>
                                    <p:set>
                                      <p:cBhvr>
                                        <p:cTn id="293" dur="1" fill="hold">
                                          <p:stCondLst>
                                            <p:cond delay="0"/>
                                          </p:stCondLst>
                                        </p:cTn>
                                        <p:tgtEl>
                                          <p:spTgt spid="63"/>
                                        </p:tgtEl>
                                        <p:attrNameLst>
                                          <p:attrName>style.visibility</p:attrName>
                                        </p:attrNameLst>
                                      </p:cBhvr>
                                      <p:to>
                                        <p:strVal val="visible"/>
                                      </p:to>
                                    </p:set>
                                  </p:childTnLst>
                                </p:cTn>
                              </p:par>
                              <p:par>
                                <p:cTn id="294" presetID="1" presetClass="exit" presetSubtype="0" fill="hold" nodeType="withEffect">
                                  <p:stCondLst>
                                    <p:cond delay="0"/>
                                  </p:stCondLst>
                                  <p:childTnLst>
                                    <p:set>
                                      <p:cBhvr>
                                        <p:cTn id="295" dur="1" fill="hold">
                                          <p:stCondLst>
                                            <p:cond delay="0"/>
                                          </p:stCondLst>
                                        </p:cTn>
                                        <p:tgtEl>
                                          <p:spTgt spid="62"/>
                                        </p:tgtEl>
                                        <p:attrNameLst>
                                          <p:attrName>style.visibility</p:attrName>
                                        </p:attrNameLst>
                                      </p:cBhvr>
                                      <p:to>
                                        <p:strVal val="hidden"/>
                                      </p:to>
                                    </p:set>
                                  </p:childTnLst>
                                </p:cTn>
                              </p:par>
                            </p:childTnLst>
                          </p:cTn>
                        </p:par>
                      </p:childTnLst>
                    </p:cTn>
                  </p:par>
                  <p:par>
                    <p:cTn id="296" fill="hold">
                      <p:stCondLst>
                        <p:cond delay="indefinite"/>
                      </p:stCondLst>
                      <p:childTnLst>
                        <p:par>
                          <p:cTn id="297" fill="hold">
                            <p:stCondLst>
                              <p:cond delay="0"/>
                            </p:stCondLst>
                            <p:childTnLst>
                              <p:par>
                                <p:cTn id="298" presetID="1" presetClass="entr" presetSubtype="0" fill="hold" nodeType="clickEffect">
                                  <p:stCondLst>
                                    <p:cond delay="0"/>
                                  </p:stCondLst>
                                  <p:childTnLst>
                                    <p:set>
                                      <p:cBhvr>
                                        <p:cTn id="299" dur="1" fill="hold">
                                          <p:stCondLst>
                                            <p:cond delay="0"/>
                                          </p:stCondLst>
                                        </p:cTn>
                                        <p:tgtEl>
                                          <p:spTgt spid="64"/>
                                        </p:tgtEl>
                                        <p:attrNameLst>
                                          <p:attrName>style.visibility</p:attrName>
                                        </p:attrNameLst>
                                      </p:cBhvr>
                                      <p:to>
                                        <p:strVal val="visible"/>
                                      </p:to>
                                    </p:set>
                                  </p:childTnLst>
                                </p:cTn>
                              </p:par>
                              <p:par>
                                <p:cTn id="300" presetID="1" presetClass="exit" presetSubtype="0" fill="hold" nodeType="withEffect">
                                  <p:stCondLst>
                                    <p:cond delay="0"/>
                                  </p:stCondLst>
                                  <p:childTnLst>
                                    <p:set>
                                      <p:cBhvr>
                                        <p:cTn id="301" dur="1" fill="hold">
                                          <p:stCondLst>
                                            <p:cond delay="0"/>
                                          </p:stCondLst>
                                        </p:cTn>
                                        <p:tgtEl>
                                          <p:spTgt spid="63"/>
                                        </p:tgtEl>
                                        <p:attrNameLst>
                                          <p:attrName>style.visibility</p:attrName>
                                        </p:attrNameLst>
                                      </p:cBhvr>
                                      <p:to>
                                        <p:strVal val="hidden"/>
                                      </p:to>
                                    </p:set>
                                  </p:childTnLst>
                                </p:cTn>
                              </p:par>
                            </p:childTnLst>
                          </p:cTn>
                        </p:par>
                      </p:childTnLst>
                    </p:cTn>
                  </p:par>
                  <p:par>
                    <p:cTn id="302" fill="hold">
                      <p:stCondLst>
                        <p:cond delay="indefinite"/>
                      </p:stCondLst>
                      <p:childTnLst>
                        <p:par>
                          <p:cTn id="303" fill="hold">
                            <p:stCondLst>
                              <p:cond delay="0"/>
                            </p:stCondLst>
                            <p:childTnLst>
                              <p:par>
                                <p:cTn id="304" presetID="1" presetClass="exit" presetSubtype="0" fill="hold" nodeType="clickEffect">
                                  <p:stCondLst>
                                    <p:cond delay="0"/>
                                  </p:stCondLst>
                                  <p:childTnLst>
                                    <p:set>
                                      <p:cBhvr>
                                        <p:cTn id="305" dur="1" fill="hold">
                                          <p:stCondLst>
                                            <p:cond delay="0"/>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198679"/>
                  </p:tgtEl>
                </p:cond>
              </p:nextCondLst>
            </p:seq>
            <p:seq concurrent="1" nextAc="seek">
              <p:cTn id="306" restart="whenNotActive" fill="hold" evtFilter="cancelBubble" nodeType="interactiveSeq">
                <p:stCondLst>
                  <p:cond evt="onClick" delay="0">
                    <p:tgtEl>
                      <p:spTgt spid="198678"/>
                    </p:tgtEl>
                  </p:cond>
                </p:stCondLst>
                <p:endSync evt="end" delay="0">
                  <p:rtn val="all"/>
                </p:endSync>
                <p:childTnLst>
                  <p:par>
                    <p:cTn id="307" fill="hold">
                      <p:stCondLst>
                        <p:cond delay="0"/>
                      </p:stCondLst>
                      <p:childTnLst>
                        <p:par>
                          <p:cTn id="308" fill="hold">
                            <p:stCondLst>
                              <p:cond delay="0"/>
                            </p:stCondLst>
                            <p:childTnLst>
                              <p:par>
                                <p:cTn id="309" presetID="1" presetClass="entr" presetSubtype="0" fill="hold" nodeType="clickEffect">
                                  <p:stCondLst>
                                    <p:cond delay="0"/>
                                  </p:stCondLst>
                                  <p:childTnLst>
                                    <p:set>
                                      <p:cBhvr>
                                        <p:cTn id="310" dur="1" fill="hold">
                                          <p:stCondLst>
                                            <p:cond delay="0"/>
                                          </p:stCondLst>
                                        </p:cTn>
                                        <p:tgtEl>
                                          <p:spTgt spid="65"/>
                                        </p:tgtEl>
                                        <p:attrNameLst>
                                          <p:attrName>style.visibility</p:attrName>
                                        </p:attrNameLst>
                                      </p:cBhvr>
                                      <p:to>
                                        <p:strVal val="visible"/>
                                      </p:to>
                                    </p:set>
                                  </p:childTnLst>
                                </p:cTn>
                              </p:par>
                            </p:childTnLst>
                          </p:cTn>
                        </p:par>
                      </p:childTnLst>
                    </p:cTn>
                  </p:par>
                  <p:par>
                    <p:cTn id="311" fill="hold">
                      <p:stCondLst>
                        <p:cond delay="indefinite"/>
                      </p:stCondLst>
                      <p:childTnLst>
                        <p:par>
                          <p:cTn id="312" fill="hold">
                            <p:stCondLst>
                              <p:cond delay="0"/>
                            </p:stCondLst>
                            <p:childTnLst>
                              <p:par>
                                <p:cTn id="313" presetID="1" presetClass="entr" presetSubtype="0" fill="hold" nodeType="clickEffect">
                                  <p:stCondLst>
                                    <p:cond delay="0"/>
                                  </p:stCondLst>
                                  <p:childTnLst>
                                    <p:set>
                                      <p:cBhvr>
                                        <p:cTn id="314" dur="1" fill="hold">
                                          <p:stCondLst>
                                            <p:cond delay="0"/>
                                          </p:stCondLst>
                                        </p:cTn>
                                        <p:tgtEl>
                                          <p:spTgt spid="66"/>
                                        </p:tgtEl>
                                        <p:attrNameLst>
                                          <p:attrName>style.visibility</p:attrName>
                                        </p:attrNameLst>
                                      </p:cBhvr>
                                      <p:to>
                                        <p:strVal val="visible"/>
                                      </p:to>
                                    </p:set>
                                  </p:childTnLst>
                                </p:cTn>
                              </p:par>
                              <p:par>
                                <p:cTn id="315" presetID="1" presetClass="exit" presetSubtype="0" fill="hold" nodeType="withEffect">
                                  <p:stCondLst>
                                    <p:cond delay="0"/>
                                  </p:stCondLst>
                                  <p:childTnLst>
                                    <p:set>
                                      <p:cBhvr>
                                        <p:cTn id="316" dur="1" fill="hold">
                                          <p:stCondLst>
                                            <p:cond delay="0"/>
                                          </p:stCondLst>
                                        </p:cTn>
                                        <p:tgtEl>
                                          <p:spTgt spid="65"/>
                                        </p:tgtEl>
                                        <p:attrNameLst>
                                          <p:attrName>style.visibility</p:attrName>
                                        </p:attrNameLst>
                                      </p:cBhvr>
                                      <p:to>
                                        <p:strVal val="hidden"/>
                                      </p:to>
                                    </p:set>
                                  </p:childTnLst>
                                </p:cTn>
                              </p:par>
                            </p:childTnLst>
                          </p:cTn>
                        </p:par>
                      </p:childTnLst>
                    </p:cTn>
                  </p:par>
                  <p:par>
                    <p:cTn id="317" fill="hold">
                      <p:stCondLst>
                        <p:cond delay="indefinite"/>
                      </p:stCondLst>
                      <p:childTnLst>
                        <p:par>
                          <p:cTn id="318" fill="hold">
                            <p:stCondLst>
                              <p:cond delay="0"/>
                            </p:stCondLst>
                            <p:childTnLst>
                              <p:par>
                                <p:cTn id="319" presetID="1" presetClass="entr" presetSubtype="0" fill="hold" nodeType="clickEffect">
                                  <p:stCondLst>
                                    <p:cond delay="0"/>
                                  </p:stCondLst>
                                  <p:childTnLst>
                                    <p:set>
                                      <p:cBhvr>
                                        <p:cTn id="320" dur="1" fill="hold">
                                          <p:stCondLst>
                                            <p:cond delay="0"/>
                                          </p:stCondLst>
                                        </p:cTn>
                                        <p:tgtEl>
                                          <p:spTgt spid="67"/>
                                        </p:tgtEl>
                                        <p:attrNameLst>
                                          <p:attrName>style.visibility</p:attrName>
                                        </p:attrNameLst>
                                      </p:cBhvr>
                                      <p:to>
                                        <p:strVal val="visible"/>
                                      </p:to>
                                    </p:set>
                                  </p:childTnLst>
                                </p:cTn>
                              </p:par>
                              <p:par>
                                <p:cTn id="321" presetID="1" presetClass="exit" presetSubtype="0" fill="hold" nodeType="withEffect">
                                  <p:stCondLst>
                                    <p:cond delay="0"/>
                                  </p:stCondLst>
                                  <p:childTnLst>
                                    <p:set>
                                      <p:cBhvr>
                                        <p:cTn id="322" dur="1" fill="hold">
                                          <p:stCondLst>
                                            <p:cond delay="0"/>
                                          </p:stCondLst>
                                        </p:cTn>
                                        <p:tgtEl>
                                          <p:spTgt spid="66"/>
                                        </p:tgtEl>
                                        <p:attrNameLst>
                                          <p:attrName>style.visibility</p:attrName>
                                        </p:attrNameLst>
                                      </p:cBhvr>
                                      <p:to>
                                        <p:strVal val="hidden"/>
                                      </p:to>
                                    </p:set>
                                  </p:childTnLst>
                                </p:cTn>
                              </p:par>
                            </p:childTnLst>
                          </p:cTn>
                        </p:par>
                      </p:childTnLst>
                    </p:cTn>
                  </p:par>
                  <p:par>
                    <p:cTn id="323" fill="hold">
                      <p:stCondLst>
                        <p:cond delay="indefinite"/>
                      </p:stCondLst>
                      <p:childTnLst>
                        <p:par>
                          <p:cTn id="324" fill="hold">
                            <p:stCondLst>
                              <p:cond delay="0"/>
                            </p:stCondLst>
                            <p:childTnLst>
                              <p:par>
                                <p:cTn id="325" presetID="1" presetClass="entr" presetSubtype="0" fill="hold" nodeType="clickEffect">
                                  <p:stCondLst>
                                    <p:cond delay="0"/>
                                  </p:stCondLst>
                                  <p:childTnLst>
                                    <p:set>
                                      <p:cBhvr>
                                        <p:cTn id="326" dur="1" fill="hold">
                                          <p:stCondLst>
                                            <p:cond delay="0"/>
                                          </p:stCondLst>
                                        </p:cTn>
                                        <p:tgtEl>
                                          <p:spTgt spid="68"/>
                                        </p:tgtEl>
                                        <p:attrNameLst>
                                          <p:attrName>style.visibility</p:attrName>
                                        </p:attrNameLst>
                                      </p:cBhvr>
                                      <p:to>
                                        <p:strVal val="visible"/>
                                      </p:to>
                                    </p:set>
                                  </p:childTnLst>
                                </p:cTn>
                              </p:par>
                              <p:par>
                                <p:cTn id="327" presetID="1" presetClass="exit" presetSubtype="0" fill="hold" nodeType="withEffect">
                                  <p:stCondLst>
                                    <p:cond delay="0"/>
                                  </p:stCondLst>
                                  <p:childTnLst>
                                    <p:set>
                                      <p:cBhvr>
                                        <p:cTn id="328" dur="1" fill="hold">
                                          <p:stCondLst>
                                            <p:cond delay="0"/>
                                          </p:stCondLst>
                                        </p:cTn>
                                        <p:tgtEl>
                                          <p:spTgt spid="67"/>
                                        </p:tgtEl>
                                        <p:attrNameLst>
                                          <p:attrName>style.visibility</p:attrName>
                                        </p:attrNameLst>
                                      </p:cBhvr>
                                      <p:to>
                                        <p:strVal val="hidden"/>
                                      </p:to>
                                    </p:set>
                                  </p:childTnLst>
                                </p:cTn>
                              </p:par>
                            </p:childTnLst>
                          </p:cTn>
                        </p:par>
                      </p:childTnLst>
                    </p:cTn>
                  </p:par>
                  <p:par>
                    <p:cTn id="329" fill="hold">
                      <p:stCondLst>
                        <p:cond delay="indefinite"/>
                      </p:stCondLst>
                      <p:childTnLst>
                        <p:par>
                          <p:cTn id="330" fill="hold">
                            <p:stCondLst>
                              <p:cond delay="0"/>
                            </p:stCondLst>
                            <p:childTnLst>
                              <p:par>
                                <p:cTn id="331" presetID="1" presetClass="entr" presetSubtype="0" fill="hold" nodeType="clickEffect">
                                  <p:stCondLst>
                                    <p:cond delay="0"/>
                                  </p:stCondLst>
                                  <p:childTnLst>
                                    <p:set>
                                      <p:cBhvr>
                                        <p:cTn id="332" dur="1" fill="hold">
                                          <p:stCondLst>
                                            <p:cond delay="0"/>
                                          </p:stCondLst>
                                        </p:cTn>
                                        <p:tgtEl>
                                          <p:spTgt spid="69"/>
                                        </p:tgtEl>
                                        <p:attrNameLst>
                                          <p:attrName>style.visibility</p:attrName>
                                        </p:attrNameLst>
                                      </p:cBhvr>
                                      <p:to>
                                        <p:strVal val="visible"/>
                                      </p:to>
                                    </p:set>
                                  </p:childTnLst>
                                </p:cTn>
                              </p:par>
                              <p:par>
                                <p:cTn id="333" presetID="1" presetClass="exit" presetSubtype="0" fill="hold" nodeType="withEffect">
                                  <p:stCondLst>
                                    <p:cond delay="0"/>
                                  </p:stCondLst>
                                  <p:childTnLst>
                                    <p:set>
                                      <p:cBhvr>
                                        <p:cTn id="334" dur="1" fill="hold">
                                          <p:stCondLst>
                                            <p:cond delay="0"/>
                                          </p:stCondLst>
                                        </p:cTn>
                                        <p:tgtEl>
                                          <p:spTgt spid="68"/>
                                        </p:tgtEl>
                                        <p:attrNameLst>
                                          <p:attrName>style.visibility</p:attrName>
                                        </p:attrNameLst>
                                      </p:cBhvr>
                                      <p:to>
                                        <p:strVal val="hidden"/>
                                      </p:to>
                                    </p:set>
                                  </p:childTnLst>
                                </p:cTn>
                              </p:par>
                            </p:childTnLst>
                          </p:cTn>
                        </p:par>
                      </p:childTnLst>
                    </p:cTn>
                  </p:par>
                  <p:par>
                    <p:cTn id="335" fill="hold">
                      <p:stCondLst>
                        <p:cond delay="indefinite"/>
                      </p:stCondLst>
                      <p:childTnLst>
                        <p:par>
                          <p:cTn id="336" fill="hold">
                            <p:stCondLst>
                              <p:cond delay="0"/>
                            </p:stCondLst>
                            <p:childTnLst>
                              <p:par>
                                <p:cTn id="337" presetID="1" presetClass="entr" presetSubtype="0" fill="hold" nodeType="clickEffect">
                                  <p:stCondLst>
                                    <p:cond delay="0"/>
                                  </p:stCondLst>
                                  <p:childTnLst>
                                    <p:set>
                                      <p:cBhvr>
                                        <p:cTn id="338" dur="1" fill="hold">
                                          <p:stCondLst>
                                            <p:cond delay="0"/>
                                          </p:stCondLst>
                                        </p:cTn>
                                        <p:tgtEl>
                                          <p:spTgt spid="70"/>
                                        </p:tgtEl>
                                        <p:attrNameLst>
                                          <p:attrName>style.visibility</p:attrName>
                                        </p:attrNameLst>
                                      </p:cBhvr>
                                      <p:to>
                                        <p:strVal val="visible"/>
                                      </p:to>
                                    </p:set>
                                  </p:childTnLst>
                                </p:cTn>
                              </p:par>
                              <p:par>
                                <p:cTn id="339" presetID="1" presetClass="exit" presetSubtype="0" fill="hold" nodeType="withEffect">
                                  <p:stCondLst>
                                    <p:cond delay="0"/>
                                  </p:stCondLst>
                                  <p:childTnLst>
                                    <p:set>
                                      <p:cBhvr>
                                        <p:cTn id="340" dur="1" fill="hold">
                                          <p:stCondLst>
                                            <p:cond delay="0"/>
                                          </p:stCondLst>
                                        </p:cTn>
                                        <p:tgtEl>
                                          <p:spTgt spid="69"/>
                                        </p:tgtEl>
                                        <p:attrNameLst>
                                          <p:attrName>style.visibility</p:attrName>
                                        </p:attrNameLst>
                                      </p:cBhvr>
                                      <p:to>
                                        <p:strVal val="hidden"/>
                                      </p:to>
                                    </p:set>
                                  </p:childTnLst>
                                </p:cTn>
                              </p:par>
                            </p:childTnLst>
                          </p:cTn>
                        </p:par>
                      </p:childTnLst>
                    </p:cTn>
                  </p:par>
                  <p:par>
                    <p:cTn id="341" fill="hold">
                      <p:stCondLst>
                        <p:cond delay="indefinite"/>
                      </p:stCondLst>
                      <p:childTnLst>
                        <p:par>
                          <p:cTn id="342" fill="hold">
                            <p:stCondLst>
                              <p:cond delay="0"/>
                            </p:stCondLst>
                            <p:childTnLst>
                              <p:par>
                                <p:cTn id="343" presetID="1" presetClass="entr" presetSubtype="0" fill="hold" nodeType="clickEffect">
                                  <p:stCondLst>
                                    <p:cond delay="0"/>
                                  </p:stCondLst>
                                  <p:childTnLst>
                                    <p:set>
                                      <p:cBhvr>
                                        <p:cTn id="344" dur="1" fill="hold">
                                          <p:stCondLst>
                                            <p:cond delay="0"/>
                                          </p:stCondLst>
                                        </p:cTn>
                                        <p:tgtEl>
                                          <p:spTgt spid="71"/>
                                        </p:tgtEl>
                                        <p:attrNameLst>
                                          <p:attrName>style.visibility</p:attrName>
                                        </p:attrNameLst>
                                      </p:cBhvr>
                                      <p:to>
                                        <p:strVal val="visible"/>
                                      </p:to>
                                    </p:set>
                                  </p:childTnLst>
                                </p:cTn>
                              </p:par>
                              <p:par>
                                <p:cTn id="345" presetID="1" presetClass="exit" presetSubtype="0" fill="hold" nodeType="withEffect">
                                  <p:stCondLst>
                                    <p:cond delay="0"/>
                                  </p:stCondLst>
                                  <p:childTnLst>
                                    <p:set>
                                      <p:cBhvr>
                                        <p:cTn id="346" dur="1" fill="hold">
                                          <p:stCondLst>
                                            <p:cond delay="0"/>
                                          </p:stCondLst>
                                        </p:cTn>
                                        <p:tgtEl>
                                          <p:spTgt spid="70"/>
                                        </p:tgtEl>
                                        <p:attrNameLst>
                                          <p:attrName>style.visibility</p:attrName>
                                        </p:attrNameLst>
                                      </p:cBhvr>
                                      <p:to>
                                        <p:strVal val="hidden"/>
                                      </p:to>
                                    </p:set>
                                  </p:childTnLst>
                                </p:cTn>
                              </p:par>
                            </p:childTnLst>
                          </p:cTn>
                        </p:par>
                      </p:childTnLst>
                    </p:cTn>
                  </p:par>
                  <p:par>
                    <p:cTn id="347" fill="hold">
                      <p:stCondLst>
                        <p:cond delay="indefinite"/>
                      </p:stCondLst>
                      <p:childTnLst>
                        <p:par>
                          <p:cTn id="348" fill="hold">
                            <p:stCondLst>
                              <p:cond delay="0"/>
                            </p:stCondLst>
                            <p:childTnLst>
                              <p:par>
                                <p:cTn id="349" presetID="1" presetClass="entr" presetSubtype="0" fill="hold" nodeType="clickEffect">
                                  <p:stCondLst>
                                    <p:cond delay="0"/>
                                  </p:stCondLst>
                                  <p:childTnLst>
                                    <p:set>
                                      <p:cBhvr>
                                        <p:cTn id="350" dur="1" fill="hold">
                                          <p:stCondLst>
                                            <p:cond delay="0"/>
                                          </p:stCondLst>
                                        </p:cTn>
                                        <p:tgtEl>
                                          <p:spTgt spid="72"/>
                                        </p:tgtEl>
                                        <p:attrNameLst>
                                          <p:attrName>style.visibility</p:attrName>
                                        </p:attrNameLst>
                                      </p:cBhvr>
                                      <p:to>
                                        <p:strVal val="visible"/>
                                      </p:to>
                                    </p:set>
                                  </p:childTnLst>
                                </p:cTn>
                              </p:par>
                              <p:par>
                                <p:cTn id="351" presetID="1" presetClass="exit" presetSubtype="0" fill="hold" nodeType="withEffect">
                                  <p:stCondLst>
                                    <p:cond delay="0"/>
                                  </p:stCondLst>
                                  <p:childTnLst>
                                    <p:set>
                                      <p:cBhvr>
                                        <p:cTn id="352" dur="1" fill="hold">
                                          <p:stCondLst>
                                            <p:cond delay="0"/>
                                          </p:stCondLst>
                                        </p:cTn>
                                        <p:tgtEl>
                                          <p:spTgt spid="71"/>
                                        </p:tgtEl>
                                        <p:attrNameLst>
                                          <p:attrName>style.visibility</p:attrName>
                                        </p:attrNameLst>
                                      </p:cBhvr>
                                      <p:to>
                                        <p:strVal val="hidden"/>
                                      </p:to>
                                    </p:set>
                                  </p:childTnLst>
                                </p:cTn>
                              </p:par>
                            </p:childTnLst>
                          </p:cTn>
                        </p:par>
                      </p:childTnLst>
                    </p:cTn>
                  </p:par>
                  <p:par>
                    <p:cTn id="353" fill="hold">
                      <p:stCondLst>
                        <p:cond delay="indefinite"/>
                      </p:stCondLst>
                      <p:childTnLst>
                        <p:par>
                          <p:cTn id="354" fill="hold">
                            <p:stCondLst>
                              <p:cond delay="0"/>
                            </p:stCondLst>
                            <p:childTnLst>
                              <p:par>
                                <p:cTn id="355" presetID="1" presetClass="exit" presetSubtype="0" fill="hold" nodeType="clickEffect">
                                  <p:stCondLst>
                                    <p:cond delay="0"/>
                                  </p:stCondLst>
                                  <p:childTnLst>
                                    <p:set>
                                      <p:cBhvr>
                                        <p:cTn id="356" dur="1" fill="hold">
                                          <p:stCondLst>
                                            <p:cond delay="0"/>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198678"/>
                  </p:tgtEl>
                </p:cond>
              </p:nextCondLst>
            </p:seq>
            <p:seq concurrent="1" nextAc="seek">
              <p:cTn id="357" restart="whenNotActive" fill="hold" evtFilter="cancelBubble" nodeType="interactiveSeq">
                <p:stCondLst>
                  <p:cond evt="onClick" delay="0">
                    <p:tgtEl>
                      <p:spTgt spid="198680"/>
                    </p:tgtEl>
                  </p:cond>
                </p:stCondLst>
                <p:endSync evt="end" delay="0">
                  <p:rtn val="all"/>
                </p:endSync>
                <p:childTnLst>
                  <p:par>
                    <p:cTn id="358" fill="hold">
                      <p:stCondLst>
                        <p:cond delay="0"/>
                      </p:stCondLst>
                      <p:childTnLst>
                        <p:par>
                          <p:cTn id="359" fill="hold">
                            <p:stCondLst>
                              <p:cond delay="0"/>
                            </p:stCondLst>
                            <p:childTnLst>
                              <p:par>
                                <p:cTn id="360" presetID="1" presetClass="entr" presetSubtype="0" fill="hold" nodeType="clickEffect">
                                  <p:stCondLst>
                                    <p:cond delay="0"/>
                                  </p:stCondLst>
                                  <p:childTnLst>
                                    <p:set>
                                      <p:cBhvr>
                                        <p:cTn id="361" dur="1" fill="hold">
                                          <p:stCondLst>
                                            <p:cond delay="0"/>
                                          </p:stCondLst>
                                        </p:cTn>
                                        <p:tgtEl>
                                          <p:spTgt spid="73"/>
                                        </p:tgtEl>
                                        <p:attrNameLst>
                                          <p:attrName>style.visibility</p:attrName>
                                        </p:attrNameLst>
                                      </p:cBhvr>
                                      <p:to>
                                        <p:strVal val="visible"/>
                                      </p:to>
                                    </p:set>
                                  </p:childTnLst>
                                </p:cTn>
                              </p:par>
                            </p:childTnLst>
                          </p:cTn>
                        </p:par>
                      </p:childTnLst>
                    </p:cTn>
                  </p:par>
                  <p:par>
                    <p:cTn id="362" fill="hold">
                      <p:stCondLst>
                        <p:cond delay="indefinite"/>
                      </p:stCondLst>
                      <p:childTnLst>
                        <p:par>
                          <p:cTn id="363" fill="hold">
                            <p:stCondLst>
                              <p:cond delay="0"/>
                            </p:stCondLst>
                            <p:childTnLst>
                              <p:par>
                                <p:cTn id="364" presetID="1" presetClass="entr" presetSubtype="0" fill="hold" nodeType="clickEffect">
                                  <p:stCondLst>
                                    <p:cond delay="0"/>
                                  </p:stCondLst>
                                  <p:childTnLst>
                                    <p:set>
                                      <p:cBhvr>
                                        <p:cTn id="365" dur="1" fill="hold">
                                          <p:stCondLst>
                                            <p:cond delay="0"/>
                                          </p:stCondLst>
                                        </p:cTn>
                                        <p:tgtEl>
                                          <p:spTgt spid="74"/>
                                        </p:tgtEl>
                                        <p:attrNameLst>
                                          <p:attrName>style.visibility</p:attrName>
                                        </p:attrNameLst>
                                      </p:cBhvr>
                                      <p:to>
                                        <p:strVal val="visible"/>
                                      </p:to>
                                    </p:set>
                                  </p:childTnLst>
                                </p:cTn>
                              </p:par>
                              <p:par>
                                <p:cTn id="366" presetID="1" presetClass="exit" presetSubtype="0" fill="hold" nodeType="withEffect">
                                  <p:stCondLst>
                                    <p:cond delay="0"/>
                                  </p:stCondLst>
                                  <p:childTnLst>
                                    <p:set>
                                      <p:cBhvr>
                                        <p:cTn id="367" dur="1" fill="hold">
                                          <p:stCondLst>
                                            <p:cond delay="0"/>
                                          </p:stCondLst>
                                        </p:cTn>
                                        <p:tgtEl>
                                          <p:spTgt spid="73"/>
                                        </p:tgtEl>
                                        <p:attrNameLst>
                                          <p:attrName>style.visibility</p:attrName>
                                        </p:attrNameLst>
                                      </p:cBhvr>
                                      <p:to>
                                        <p:strVal val="hidden"/>
                                      </p:to>
                                    </p:set>
                                  </p:childTnLst>
                                </p:cTn>
                              </p:par>
                            </p:childTnLst>
                          </p:cTn>
                        </p:par>
                      </p:childTnLst>
                    </p:cTn>
                  </p:par>
                  <p:par>
                    <p:cTn id="368" fill="hold">
                      <p:stCondLst>
                        <p:cond delay="indefinite"/>
                      </p:stCondLst>
                      <p:childTnLst>
                        <p:par>
                          <p:cTn id="369" fill="hold">
                            <p:stCondLst>
                              <p:cond delay="0"/>
                            </p:stCondLst>
                            <p:childTnLst>
                              <p:par>
                                <p:cTn id="370" presetID="1" presetClass="entr" presetSubtype="0" fill="hold" nodeType="clickEffect">
                                  <p:stCondLst>
                                    <p:cond delay="0"/>
                                  </p:stCondLst>
                                  <p:childTnLst>
                                    <p:set>
                                      <p:cBhvr>
                                        <p:cTn id="371" dur="1" fill="hold">
                                          <p:stCondLst>
                                            <p:cond delay="0"/>
                                          </p:stCondLst>
                                        </p:cTn>
                                        <p:tgtEl>
                                          <p:spTgt spid="75"/>
                                        </p:tgtEl>
                                        <p:attrNameLst>
                                          <p:attrName>style.visibility</p:attrName>
                                        </p:attrNameLst>
                                      </p:cBhvr>
                                      <p:to>
                                        <p:strVal val="visible"/>
                                      </p:to>
                                    </p:set>
                                  </p:childTnLst>
                                </p:cTn>
                              </p:par>
                              <p:par>
                                <p:cTn id="372" presetID="1" presetClass="exit" presetSubtype="0" fill="hold" nodeType="withEffect">
                                  <p:stCondLst>
                                    <p:cond delay="0"/>
                                  </p:stCondLst>
                                  <p:childTnLst>
                                    <p:set>
                                      <p:cBhvr>
                                        <p:cTn id="373" dur="1" fill="hold">
                                          <p:stCondLst>
                                            <p:cond delay="0"/>
                                          </p:stCondLst>
                                        </p:cTn>
                                        <p:tgtEl>
                                          <p:spTgt spid="74"/>
                                        </p:tgtEl>
                                        <p:attrNameLst>
                                          <p:attrName>style.visibility</p:attrName>
                                        </p:attrNameLst>
                                      </p:cBhvr>
                                      <p:to>
                                        <p:strVal val="hidden"/>
                                      </p:to>
                                    </p:set>
                                  </p:childTnLst>
                                </p:cTn>
                              </p:par>
                            </p:childTnLst>
                          </p:cTn>
                        </p:par>
                      </p:childTnLst>
                    </p:cTn>
                  </p:par>
                  <p:par>
                    <p:cTn id="374" fill="hold">
                      <p:stCondLst>
                        <p:cond delay="indefinite"/>
                      </p:stCondLst>
                      <p:childTnLst>
                        <p:par>
                          <p:cTn id="375" fill="hold">
                            <p:stCondLst>
                              <p:cond delay="0"/>
                            </p:stCondLst>
                            <p:childTnLst>
                              <p:par>
                                <p:cTn id="376" presetID="1" presetClass="entr" presetSubtype="0" fill="hold" nodeType="clickEffect">
                                  <p:stCondLst>
                                    <p:cond delay="0"/>
                                  </p:stCondLst>
                                  <p:childTnLst>
                                    <p:set>
                                      <p:cBhvr>
                                        <p:cTn id="377" dur="1" fill="hold">
                                          <p:stCondLst>
                                            <p:cond delay="0"/>
                                          </p:stCondLst>
                                        </p:cTn>
                                        <p:tgtEl>
                                          <p:spTgt spid="76"/>
                                        </p:tgtEl>
                                        <p:attrNameLst>
                                          <p:attrName>style.visibility</p:attrName>
                                        </p:attrNameLst>
                                      </p:cBhvr>
                                      <p:to>
                                        <p:strVal val="visible"/>
                                      </p:to>
                                    </p:set>
                                  </p:childTnLst>
                                </p:cTn>
                              </p:par>
                              <p:par>
                                <p:cTn id="378" presetID="1" presetClass="exit" presetSubtype="0" fill="hold" nodeType="withEffect">
                                  <p:stCondLst>
                                    <p:cond delay="0"/>
                                  </p:stCondLst>
                                  <p:childTnLst>
                                    <p:set>
                                      <p:cBhvr>
                                        <p:cTn id="379" dur="1" fill="hold">
                                          <p:stCondLst>
                                            <p:cond delay="0"/>
                                          </p:stCondLst>
                                        </p:cTn>
                                        <p:tgtEl>
                                          <p:spTgt spid="75"/>
                                        </p:tgtEl>
                                        <p:attrNameLst>
                                          <p:attrName>style.visibility</p:attrName>
                                        </p:attrNameLst>
                                      </p:cBhvr>
                                      <p:to>
                                        <p:strVal val="hidden"/>
                                      </p:to>
                                    </p:set>
                                  </p:childTnLst>
                                </p:cTn>
                              </p:par>
                            </p:childTnLst>
                          </p:cTn>
                        </p:par>
                      </p:childTnLst>
                    </p:cTn>
                  </p:par>
                  <p:par>
                    <p:cTn id="380" fill="hold">
                      <p:stCondLst>
                        <p:cond delay="indefinite"/>
                      </p:stCondLst>
                      <p:childTnLst>
                        <p:par>
                          <p:cTn id="381" fill="hold">
                            <p:stCondLst>
                              <p:cond delay="0"/>
                            </p:stCondLst>
                            <p:childTnLst>
                              <p:par>
                                <p:cTn id="382" presetID="1" presetClass="entr" presetSubtype="0" fill="hold" nodeType="clickEffect">
                                  <p:stCondLst>
                                    <p:cond delay="0"/>
                                  </p:stCondLst>
                                  <p:childTnLst>
                                    <p:set>
                                      <p:cBhvr>
                                        <p:cTn id="383" dur="1" fill="hold">
                                          <p:stCondLst>
                                            <p:cond delay="0"/>
                                          </p:stCondLst>
                                        </p:cTn>
                                        <p:tgtEl>
                                          <p:spTgt spid="77"/>
                                        </p:tgtEl>
                                        <p:attrNameLst>
                                          <p:attrName>style.visibility</p:attrName>
                                        </p:attrNameLst>
                                      </p:cBhvr>
                                      <p:to>
                                        <p:strVal val="visible"/>
                                      </p:to>
                                    </p:set>
                                  </p:childTnLst>
                                </p:cTn>
                              </p:par>
                              <p:par>
                                <p:cTn id="384" presetID="1" presetClass="exit" presetSubtype="0" fill="hold" nodeType="withEffect">
                                  <p:stCondLst>
                                    <p:cond delay="0"/>
                                  </p:stCondLst>
                                  <p:childTnLst>
                                    <p:set>
                                      <p:cBhvr>
                                        <p:cTn id="385" dur="1" fill="hold">
                                          <p:stCondLst>
                                            <p:cond delay="0"/>
                                          </p:stCondLst>
                                        </p:cTn>
                                        <p:tgtEl>
                                          <p:spTgt spid="76"/>
                                        </p:tgtEl>
                                        <p:attrNameLst>
                                          <p:attrName>style.visibility</p:attrName>
                                        </p:attrNameLst>
                                      </p:cBhvr>
                                      <p:to>
                                        <p:strVal val="hidden"/>
                                      </p:to>
                                    </p:set>
                                  </p:childTnLst>
                                </p:cTn>
                              </p:par>
                            </p:childTnLst>
                          </p:cTn>
                        </p:par>
                      </p:childTnLst>
                    </p:cTn>
                  </p:par>
                  <p:par>
                    <p:cTn id="386" fill="hold">
                      <p:stCondLst>
                        <p:cond delay="indefinite"/>
                      </p:stCondLst>
                      <p:childTnLst>
                        <p:par>
                          <p:cTn id="387" fill="hold">
                            <p:stCondLst>
                              <p:cond delay="0"/>
                            </p:stCondLst>
                            <p:childTnLst>
                              <p:par>
                                <p:cTn id="388" presetID="1" presetClass="entr" presetSubtype="0" fill="hold" nodeType="clickEffect">
                                  <p:stCondLst>
                                    <p:cond delay="0"/>
                                  </p:stCondLst>
                                  <p:childTnLst>
                                    <p:set>
                                      <p:cBhvr>
                                        <p:cTn id="389" dur="1" fill="hold">
                                          <p:stCondLst>
                                            <p:cond delay="0"/>
                                          </p:stCondLst>
                                        </p:cTn>
                                        <p:tgtEl>
                                          <p:spTgt spid="78"/>
                                        </p:tgtEl>
                                        <p:attrNameLst>
                                          <p:attrName>style.visibility</p:attrName>
                                        </p:attrNameLst>
                                      </p:cBhvr>
                                      <p:to>
                                        <p:strVal val="visible"/>
                                      </p:to>
                                    </p:set>
                                  </p:childTnLst>
                                </p:cTn>
                              </p:par>
                              <p:par>
                                <p:cTn id="390" presetID="1" presetClass="exit" presetSubtype="0" fill="hold" nodeType="withEffect">
                                  <p:stCondLst>
                                    <p:cond delay="0"/>
                                  </p:stCondLst>
                                  <p:childTnLst>
                                    <p:set>
                                      <p:cBhvr>
                                        <p:cTn id="391" dur="1" fill="hold">
                                          <p:stCondLst>
                                            <p:cond delay="0"/>
                                          </p:stCondLst>
                                        </p:cTn>
                                        <p:tgtEl>
                                          <p:spTgt spid="77"/>
                                        </p:tgtEl>
                                        <p:attrNameLst>
                                          <p:attrName>style.visibility</p:attrName>
                                        </p:attrNameLst>
                                      </p:cBhvr>
                                      <p:to>
                                        <p:strVal val="hidden"/>
                                      </p:to>
                                    </p:set>
                                  </p:childTnLst>
                                </p:cTn>
                              </p:par>
                            </p:childTnLst>
                          </p:cTn>
                        </p:par>
                      </p:childTnLst>
                    </p:cTn>
                  </p:par>
                  <p:par>
                    <p:cTn id="392" fill="hold">
                      <p:stCondLst>
                        <p:cond delay="indefinite"/>
                      </p:stCondLst>
                      <p:childTnLst>
                        <p:par>
                          <p:cTn id="393" fill="hold">
                            <p:stCondLst>
                              <p:cond delay="0"/>
                            </p:stCondLst>
                            <p:childTnLst>
                              <p:par>
                                <p:cTn id="394" presetID="1" presetClass="entr" presetSubtype="0" fill="hold" nodeType="clickEffect">
                                  <p:stCondLst>
                                    <p:cond delay="0"/>
                                  </p:stCondLst>
                                  <p:childTnLst>
                                    <p:set>
                                      <p:cBhvr>
                                        <p:cTn id="395" dur="1" fill="hold">
                                          <p:stCondLst>
                                            <p:cond delay="0"/>
                                          </p:stCondLst>
                                        </p:cTn>
                                        <p:tgtEl>
                                          <p:spTgt spid="79"/>
                                        </p:tgtEl>
                                        <p:attrNameLst>
                                          <p:attrName>style.visibility</p:attrName>
                                        </p:attrNameLst>
                                      </p:cBhvr>
                                      <p:to>
                                        <p:strVal val="visible"/>
                                      </p:to>
                                    </p:set>
                                  </p:childTnLst>
                                </p:cTn>
                              </p:par>
                              <p:par>
                                <p:cTn id="396" presetID="1" presetClass="exit" presetSubtype="0" fill="hold" nodeType="withEffect">
                                  <p:stCondLst>
                                    <p:cond delay="0"/>
                                  </p:stCondLst>
                                  <p:childTnLst>
                                    <p:set>
                                      <p:cBhvr>
                                        <p:cTn id="397" dur="1" fill="hold">
                                          <p:stCondLst>
                                            <p:cond delay="0"/>
                                          </p:stCondLst>
                                        </p:cTn>
                                        <p:tgtEl>
                                          <p:spTgt spid="78"/>
                                        </p:tgtEl>
                                        <p:attrNameLst>
                                          <p:attrName>style.visibility</p:attrName>
                                        </p:attrNameLst>
                                      </p:cBhvr>
                                      <p:to>
                                        <p:strVal val="hidden"/>
                                      </p:to>
                                    </p:set>
                                  </p:childTnLst>
                                </p:cTn>
                              </p:par>
                            </p:childTnLst>
                          </p:cTn>
                        </p:par>
                      </p:childTnLst>
                    </p:cTn>
                  </p:par>
                  <p:par>
                    <p:cTn id="398" fill="hold">
                      <p:stCondLst>
                        <p:cond delay="indefinite"/>
                      </p:stCondLst>
                      <p:childTnLst>
                        <p:par>
                          <p:cTn id="399" fill="hold">
                            <p:stCondLst>
                              <p:cond delay="0"/>
                            </p:stCondLst>
                            <p:childTnLst>
                              <p:par>
                                <p:cTn id="400" presetID="1" presetClass="entr" presetSubtype="0" fill="hold" nodeType="clickEffect">
                                  <p:stCondLst>
                                    <p:cond delay="0"/>
                                  </p:stCondLst>
                                  <p:childTnLst>
                                    <p:set>
                                      <p:cBhvr>
                                        <p:cTn id="401" dur="1" fill="hold">
                                          <p:stCondLst>
                                            <p:cond delay="0"/>
                                          </p:stCondLst>
                                        </p:cTn>
                                        <p:tgtEl>
                                          <p:spTgt spid="80"/>
                                        </p:tgtEl>
                                        <p:attrNameLst>
                                          <p:attrName>style.visibility</p:attrName>
                                        </p:attrNameLst>
                                      </p:cBhvr>
                                      <p:to>
                                        <p:strVal val="visible"/>
                                      </p:to>
                                    </p:set>
                                  </p:childTnLst>
                                </p:cTn>
                              </p:par>
                              <p:par>
                                <p:cTn id="402" presetID="1" presetClass="exit" presetSubtype="0" fill="hold" nodeType="withEffect">
                                  <p:stCondLst>
                                    <p:cond delay="0"/>
                                  </p:stCondLst>
                                  <p:childTnLst>
                                    <p:set>
                                      <p:cBhvr>
                                        <p:cTn id="403" dur="1" fill="hold">
                                          <p:stCondLst>
                                            <p:cond delay="0"/>
                                          </p:stCondLst>
                                        </p:cTn>
                                        <p:tgtEl>
                                          <p:spTgt spid="79"/>
                                        </p:tgtEl>
                                        <p:attrNameLst>
                                          <p:attrName>style.visibility</p:attrName>
                                        </p:attrNameLst>
                                      </p:cBhvr>
                                      <p:to>
                                        <p:strVal val="hidden"/>
                                      </p:to>
                                    </p:set>
                                  </p:childTnLst>
                                </p:cTn>
                              </p:par>
                            </p:childTnLst>
                          </p:cTn>
                        </p:par>
                      </p:childTnLst>
                    </p:cTn>
                  </p:par>
                  <p:par>
                    <p:cTn id="404" fill="hold">
                      <p:stCondLst>
                        <p:cond delay="indefinite"/>
                      </p:stCondLst>
                      <p:childTnLst>
                        <p:par>
                          <p:cTn id="405" fill="hold">
                            <p:stCondLst>
                              <p:cond delay="0"/>
                            </p:stCondLst>
                            <p:childTnLst>
                              <p:par>
                                <p:cTn id="406" presetID="1" presetClass="exit" presetSubtype="0" fill="hold" nodeType="clickEffect">
                                  <p:stCondLst>
                                    <p:cond delay="0"/>
                                  </p:stCondLst>
                                  <p:childTnLst>
                                    <p:set>
                                      <p:cBhvr>
                                        <p:cTn id="407" dur="1" fill="hold">
                                          <p:stCondLst>
                                            <p:cond delay="0"/>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198680"/>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2">
            <a:hlinkClick r:id="" action="ppaction://macro?name=MoveTo"/>
          </p:cNvPr>
          <p:cNvSpPr>
            <a:spLocks noChangeArrowheads="1"/>
          </p:cNvSpPr>
          <p:nvPr/>
        </p:nvSpPr>
        <p:spPr bwMode="auto">
          <a:xfrm>
            <a:off x="8915400" y="2514600"/>
            <a:ext cx="19050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89" name="Rectangle 2">
            <a:hlinkClick r:id="" action="ppaction://macro?name=MoveTo"/>
          </p:cNvPr>
          <p:cNvSpPr>
            <a:spLocks noChangeArrowheads="1"/>
          </p:cNvSpPr>
          <p:nvPr/>
        </p:nvSpPr>
        <p:spPr bwMode="auto">
          <a:xfrm>
            <a:off x="8915400" y="838200"/>
            <a:ext cx="19050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90" name="Rectangle 2">
            <a:hlinkClick r:id="" action="ppaction://macro?name=MoveTo"/>
          </p:cNvPr>
          <p:cNvSpPr>
            <a:spLocks noChangeArrowheads="1"/>
          </p:cNvSpPr>
          <p:nvPr/>
        </p:nvSpPr>
        <p:spPr bwMode="auto">
          <a:xfrm>
            <a:off x="10820400" y="2514600"/>
            <a:ext cx="19050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91" name="Rectangle 2">
            <a:hlinkClick r:id="" action="ppaction://macro?name=MoveTo"/>
          </p:cNvPr>
          <p:cNvSpPr>
            <a:spLocks noChangeArrowheads="1"/>
          </p:cNvSpPr>
          <p:nvPr/>
        </p:nvSpPr>
        <p:spPr bwMode="auto">
          <a:xfrm>
            <a:off x="10820400" y="838200"/>
            <a:ext cx="19050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94" name="Rectangle 2">
            <a:hlinkClick r:id="" action="ppaction://macro?name=MoveTo"/>
          </p:cNvPr>
          <p:cNvSpPr>
            <a:spLocks noChangeArrowheads="1"/>
          </p:cNvSpPr>
          <p:nvPr/>
        </p:nvSpPr>
        <p:spPr bwMode="auto">
          <a:xfrm>
            <a:off x="12725400" y="2514600"/>
            <a:ext cx="19050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95" name="Rectangle 2">
            <a:hlinkClick r:id="" action="ppaction://macro?name=MoveTo"/>
          </p:cNvPr>
          <p:cNvSpPr>
            <a:spLocks noChangeArrowheads="1"/>
          </p:cNvSpPr>
          <p:nvPr/>
        </p:nvSpPr>
        <p:spPr bwMode="auto">
          <a:xfrm>
            <a:off x="12725400" y="838200"/>
            <a:ext cx="19050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7" name="Rectangle à coins arrondis 6">
            <a:hlinkClick r:id="" action="ppaction://hlinkshowjump?jump=nextslide"/>
          </p:cNvPr>
          <p:cNvSpPr/>
          <p:nvPr/>
        </p:nvSpPr>
        <p:spPr bwMode="auto">
          <a:xfrm>
            <a:off x="13563600" y="7391400"/>
            <a:ext cx="1066800" cy="838200"/>
          </a:xfrm>
          <a:prstGeom prst="roundRect">
            <a:avLst/>
          </a:prstGeom>
          <a:gradFill flip="none" rotWithShape="1">
            <a:gsLst>
              <a:gs pos="0">
                <a:srgbClr val="00F400">
                  <a:shade val="30000"/>
                  <a:satMod val="115000"/>
                </a:srgbClr>
              </a:gs>
              <a:gs pos="50000">
                <a:srgbClr val="00F400">
                  <a:shade val="67500"/>
                  <a:satMod val="115000"/>
                </a:srgbClr>
              </a:gs>
              <a:gs pos="100000">
                <a:srgbClr val="00F400">
                  <a:shade val="100000"/>
                  <a:satMod val="115000"/>
                </a:srgbClr>
              </a:gs>
            </a:gsLst>
            <a:path path="circle">
              <a:fillToRect l="50000" t="50000" r="50000" b="50000"/>
            </a:path>
            <a:tileRect/>
          </a:gradFill>
          <a:ln w="9525" cap="flat" cmpd="sng" algn="ctr">
            <a:solidFill>
              <a:srgbClr val="00F400"/>
            </a:solidFill>
            <a:prstDash val="solid"/>
            <a:round/>
            <a:headEnd type="none" w="med" len="med"/>
            <a:tailEnd type="none" w="med" len="med"/>
          </a:ln>
          <a:effectLst>
            <a:outerShdw blurRad="50800" dist="50800" dir="5400000" sx="69000" sy="69000" algn="ctr" rotWithShape="0">
              <a:srgbClr val="000000">
                <a:alpha val="43137"/>
              </a:srgbClr>
            </a:outerShdw>
          </a:effectLst>
          <a:scene3d>
            <a:camera prst="orthographicFront"/>
            <a:lightRig rig="threePt" dir="t"/>
          </a:scene3d>
          <a:sp3d>
            <a:bevelT w="254000" h="254000" prst="artDeco"/>
          </a:sp3d>
          <a:extLst>
            <a:ext uri="{AF507438-7753-43E0-B8FC-AC1667EBCBE1}"/>
          </a:extLst>
        </p:spPr>
        <p:txBody>
          <a:bodyPr anchor="ctr"/>
          <a:lstStyle/>
          <a:p>
            <a:pPr algn="ctr" defTabSz="1254125">
              <a:defRPr/>
            </a:pPr>
            <a:r>
              <a:rPr lang="fr-FR" dirty="0">
                <a:solidFill>
                  <a:schemeClr val="bg1"/>
                </a:solidFill>
              </a:rPr>
              <a:t>OK</a:t>
            </a:r>
          </a:p>
        </p:txBody>
      </p:sp>
      <p:pic>
        <p:nvPicPr>
          <p:cNvPr id="198675" name="Image 17" descr="Samsung IP-830W.png"/>
          <p:cNvPicPr>
            <a:picLocks noChangeAspect="1"/>
          </p:cNvPicPr>
          <p:nvPr/>
        </p:nvPicPr>
        <p:blipFill>
          <a:blip r:embed="rId2" cstate="print"/>
          <a:stretch>
            <a:fillRect/>
          </a:stretch>
        </p:blipFill>
        <p:spPr bwMode="auto">
          <a:xfrm>
            <a:off x="9448800" y="1148680"/>
            <a:ext cx="1169988" cy="1158628"/>
          </a:xfrm>
          <a:prstGeom prst="rect">
            <a:avLst/>
          </a:prstGeom>
          <a:solidFill>
            <a:srgbClr val="000000"/>
          </a:solidFill>
          <a:ln w="9525">
            <a:noFill/>
            <a:miter lim="800000"/>
            <a:headEnd/>
            <a:tailEnd/>
          </a:ln>
        </p:spPr>
      </p:pic>
      <p:pic>
        <p:nvPicPr>
          <p:cNvPr id="198678" name="Image 20" descr="Motorola MC35.png"/>
          <p:cNvPicPr>
            <a:picLocks noChangeAspect="1"/>
          </p:cNvPicPr>
          <p:nvPr/>
        </p:nvPicPr>
        <p:blipFill>
          <a:blip r:embed="rId3" cstate="print"/>
          <a:stretch>
            <a:fillRect/>
          </a:stretch>
        </p:blipFill>
        <p:spPr bwMode="auto">
          <a:xfrm>
            <a:off x="11129041" y="2819400"/>
            <a:ext cx="1236917" cy="1236917"/>
          </a:xfrm>
          <a:prstGeom prst="rect">
            <a:avLst/>
          </a:prstGeom>
          <a:solidFill>
            <a:srgbClr val="000000"/>
          </a:solidFill>
          <a:ln w="9525">
            <a:noFill/>
            <a:miter lim="800000"/>
            <a:headEnd/>
            <a:tailEnd/>
          </a:ln>
        </p:spPr>
      </p:pic>
      <p:pic>
        <p:nvPicPr>
          <p:cNvPr id="198679" name="Image 21" descr="Nokia N95.png"/>
          <p:cNvPicPr>
            <a:picLocks noChangeAspect="1"/>
          </p:cNvPicPr>
          <p:nvPr/>
        </p:nvPicPr>
        <p:blipFill>
          <a:blip r:embed="rId4" cstate="print"/>
          <a:stretch>
            <a:fillRect/>
          </a:stretch>
        </p:blipFill>
        <p:spPr bwMode="auto">
          <a:xfrm>
            <a:off x="9067800" y="2743200"/>
            <a:ext cx="1371600" cy="1371600"/>
          </a:xfrm>
          <a:prstGeom prst="rect">
            <a:avLst/>
          </a:prstGeom>
          <a:solidFill>
            <a:srgbClr val="000000"/>
          </a:solidFill>
          <a:ln w="9525">
            <a:noFill/>
            <a:miter lim="800000"/>
            <a:headEnd/>
            <a:tailEnd/>
          </a:ln>
        </p:spPr>
      </p:pic>
      <p:pic>
        <p:nvPicPr>
          <p:cNvPr id="198680" name="Image 22" descr="Palm Treo 500v.png"/>
          <p:cNvPicPr>
            <a:picLocks noChangeAspect="1"/>
          </p:cNvPicPr>
          <p:nvPr/>
        </p:nvPicPr>
        <p:blipFill>
          <a:blip r:embed="rId5" cstate="print"/>
          <a:stretch>
            <a:fillRect/>
          </a:stretch>
        </p:blipFill>
        <p:spPr bwMode="auto">
          <a:xfrm>
            <a:off x="12801600" y="2743200"/>
            <a:ext cx="1308100" cy="1308100"/>
          </a:xfrm>
          <a:prstGeom prst="rect">
            <a:avLst/>
          </a:prstGeom>
          <a:solidFill>
            <a:srgbClr val="000000"/>
          </a:solidFill>
          <a:ln w="9525">
            <a:noFill/>
            <a:miter lim="800000"/>
            <a:headEnd/>
            <a:tailEnd/>
          </a:ln>
        </p:spPr>
      </p:pic>
      <p:pic>
        <p:nvPicPr>
          <p:cNvPr id="33" name="Image 17" descr="Samsung IP-830W.png"/>
          <p:cNvPicPr>
            <a:picLocks noChangeAspect="1"/>
          </p:cNvPicPr>
          <p:nvPr/>
        </p:nvPicPr>
        <p:blipFill>
          <a:blip r:embed="rId2" cstate="print"/>
          <a:stretch>
            <a:fillRect/>
          </a:stretch>
        </p:blipFill>
        <p:spPr bwMode="auto">
          <a:xfrm>
            <a:off x="990600" y="5644480"/>
            <a:ext cx="1169988" cy="1158628"/>
          </a:xfrm>
          <a:prstGeom prst="rect">
            <a:avLst/>
          </a:prstGeom>
          <a:solidFill>
            <a:srgbClr val="000000"/>
          </a:solidFill>
          <a:ln w="9525">
            <a:noFill/>
            <a:miter lim="800000"/>
            <a:headEnd/>
            <a:tailEnd/>
          </a:ln>
        </p:spPr>
      </p:pic>
      <p:pic>
        <p:nvPicPr>
          <p:cNvPr id="34" name="Image 17" descr="Samsung IP-830W.png"/>
          <p:cNvPicPr>
            <a:picLocks noChangeAspect="1"/>
          </p:cNvPicPr>
          <p:nvPr/>
        </p:nvPicPr>
        <p:blipFill>
          <a:blip r:embed="rId2" cstate="print"/>
          <a:stretch>
            <a:fillRect/>
          </a:stretch>
        </p:blipFill>
        <p:spPr bwMode="auto">
          <a:xfrm>
            <a:off x="3276600" y="5644480"/>
            <a:ext cx="1169988" cy="1158628"/>
          </a:xfrm>
          <a:prstGeom prst="rect">
            <a:avLst/>
          </a:prstGeom>
          <a:solidFill>
            <a:srgbClr val="000000"/>
          </a:solidFill>
          <a:ln w="9525">
            <a:noFill/>
            <a:miter lim="800000"/>
            <a:headEnd/>
            <a:tailEnd/>
          </a:ln>
        </p:spPr>
      </p:pic>
      <p:pic>
        <p:nvPicPr>
          <p:cNvPr id="35" name="Image 17" descr="Samsung IP-830W.png"/>
          <p:cNvPicPr>
            <a:picLocks noChangeAspect="1"/>
          </p:cNvPicPr>
          <p:nvPr/>
        </p:nvPicPr>
        <p:blipFill>
          <a:blip r:embed="rId2" cstate="print"/>
          <a:stretch>
            <a:fillRect/>
          </a:stretch>
        </p:blipFill>
        <p:spPr bwMode="auto">
          <a:xfrm>
            <a:off x="5715000" y="5644480"/>
            <a:ext cx="1169988" cy="1158628"/>
          </a:xfrm>
          <a:prstGeom prst="rect">
            <a:avLst/>
          </a:prstGeom>
          <a:solidFill>
            <a:srgbClr val="000000"/>
          </a:solidFill>
          <a:ln w="9525">
            <a:noFill/>
            <a:miter lim="800000"/>
            <a:headEnd/>
            <a:tailEnd/>
          </a:ln>
        </p:spPr>
      </p:pic>
      <p:pic>
        <p:nvPicPr>
          <p:cNvPr id="36" name="Image 17" descr="Samsung IP-830W.png"/>
          <p:cNvPicPr>
            <a:picLocks noChangeAspect="1"/>
          </p:cNvPicPr>
          <p:nvPr/>
        </p:nvPicPr>
        <p:blipFill>
          <a:blip r:embed="rId2" cstate="print"/>
          <a:stretch>
            <a:fillRect/>
          </a:stretch>
        </p:blipFill>
        <p:spPr bwMode="auto">
          <a:xfrm>
            <a:off x="8001000" y="5644480"/>
            <a:ext cx="1169988" cy="1158628"/>
          </a:xfrm>
          <a:prstGeom prst="rect">
            <a:avLst/>
          </a:prstGeom>
          <a:solidFill>
            <a:srgbClr val="000000"/>
          </a:solidFill>
          <a:ln w="9525">
            <a:noFill/>
            <a:miter lim="800000"/>
            <a:headEnd/>
            <a:tailEnd/>
          </a:ln>
        </p:spPr>
      </p:pic>
      <p:pic>
        <p:nvPicPr>
          <p:cNvPr id="37" name="Image 17" descr="Samsung IP-830W.png"/>
          <p:cNvPicPr>
            <a:picLocks noChangeAspect="1"/>
          </p:cNvPicPr>
          <p:nvPr/>
        </p:nvPicPr>
        <p:blipFill>
          <a:blip r:embed="rId2" cstate="print"/>
          <a:stretch>
            <a:fillRect/>
          </a:stretch>
        </p:blipFill>
        <p:spPr bwMode="auto">
          <a:xfrm>
            <a:off x="10439400" y="5568280"/>
            <a:ext cx="1169988" cy="1158628"/>
          </a:xfrm>
          <a:prstGeom prst="rect">
            <a:avLst/>
          </a:prstGeom>
          <a:solidFill>
            <a:srgbClr val="000000"/>
          </a:solidFill>
          <a:ln w="9525">
            <a:noFill/>
            <a:miter lim="800000"/>
            <a:headEnd/>
            <a:tailEnd/>
          </a:ln>
        </p:spPr>
      </p:pic>
      <p:pic>
        <p:nvPicPr>
          <p:cNvPr id="38" name="Image 17" descr="Samsung IP-830W.png"/>
          <p:cNvPicPr>
            <a:picLocks noChangeAspect="1"/>
          </p:cNvPicPr>
          <p:nvPr/>
        </p:nvPicPr>
        <p:blipFill>
          <a:blip r:embed="rId2" cstate="print"/>
          <a:stretch>
            <a:fillRect/>
          </a:stretch>
        </p:blipFill>
        <p:spPr bwMode="auto">
          <a:xfrm>
            <a:off x="12420600" y="5720680"/>
            <a:ext cx="1169988" cy="1158628"/>
          </a:xfrm>
          <a:prstGeom prst="rect">
            <a:avLst/>
          </a:prstGeom>
          <a:solidFill>
            <a:srgbClr val="000000"/>
          </a:solidFill>
          <a:ln w="9525">
            <a:noFill/>
            <a:miter lim="800000"/>
            <a:headEnd/>
            <a:tailEnd/>
          </a:ln>
        </p:spPr>
      </p:pic>
      <p:pic>
        <p:nvPicPr>
          <p:cNvPr id="198676" name="Image 18" descr="Apple iPhone.png"/>
          <p:cNvPicPr>
            <a:picLocks noChangeAspect="1"/>
          </p:cNvPicPr>
          <p:nvPr/>
        </p:nvPicPr>
        <p:blipFill>
          <a:blip r:embed="rId6" cstate="print"/>
          <a:stretch>
            <a:fillRect/>
          </a:stretch>
        </p:blipFill>
        <p:spPr bwMode="auto">
          <a:xfrm>
            <a:off x="11277600" y="1143000"/>
            <a:ext cx="1270000" cy="1270000"/>
          </a:xfrm>
          <a:prstGeom prst="rect">
            <a:avLst/>
          </a:prstGeom>
          <a:solidFill>
            <a:srgbClr val="000000"/>
          </a:solidFill>
          <a:ln w="9525">
            <a:noFill/>
            <a:miter lim="800000"/>
            <a:headEnd/>
            <a:tailEnd/>
          </a:ln>
        </p:spPr>
      </p:pic>
      <p:pic>
        <p:nvPicPr>
          <p:cNvPr id="41" name="Image 18" descr="Apple iPhone.png"/>
          <p:cNvPicPr>
            <a:picLocks noChangeAspect="1"/>
          </p:cNvPicPr>
          <p:nvPr/>
        </p:nvPicPr>
        <p:blipFill>
          <a:blip r:embed="rId6" cstate="print"/>
          <a:stretch>
            <a:fillRect/>
          </a:stretch>
        </p:blipFill>
        <p:spPr bwMode="auto">
          <a:xfrm>
            <a:off x="914400" y="5562600"/>
            <a:ext cx="1270000" cy="1270000"/>
          </a:xfrm>
          <a:prstGeom prst="rect">
            <a:avLst/>
          </a:prstGeom>
          <a:solidFill>
            <a:srgbClr val="000000"/>
          </a:solidFill>
          <a:ln w="9525">
            <a:noFill/>
            <a:miter lim="800000"/>
            <a:headEnd/>
            <a:tailEnd/>
          </a:ln>
        </p:spPr>
      </p:pic>
      <p:pic>
        <p:nvPicPr>
          <p:cNvPr id="42" name="Image 18" descr="Apple iPhone.png"/>
          <p:cNvPicPr>
            <a:picLocks noChangeAspect="1"/>
          </p:cNvPicPr>
          <p:nvPr/>
        </p:nvPicPr>
        <p:blipFill>
          <a:blip r:embed="rId6" cstate="print"/>
          <a:stretch>
            <a:fillRect/>
          </a:stretch>
        </p:blipFill>
        <p:spPr bwMode="auto">
          <a:xfrm>
            <a:off x="3276600" y="5562600"/>
            <a:ext cx="1270000" cy="1270000"/>
          </a:xfrm>
          <a:prstGeom prst="rect">
            <a:avLst/>
          </a:prstGeom>
          <a:solidFill>
            <a:srgbClr val="000000"/>
          </a:solidFill>
          <a:ln w="9525">
            <a:noFill/>
            <a:miter lim="800000"/>
            <a:headEnd/>
            <a:tailEnd/>
          </a:ln>
        </p:spPr>
      </p:pic>
      <p:pic>
        <p:nvPicPr>
          <p:cNvPr id="43" name="Image 18" descr="Apple iPhone.png"/>
          <p:cNvPicPr>
            <a:picLocks noChangeAspect="1"/>
          </p:cNvPicPr>
          <p:nvPr/>
        </p:nvPicPr>
        <p:blipFill>
          <a:blip r:embed="rId6" cstate="print"/>
          <a:stretch>
            <a:fillRect/>
          </a:stretch>
        </p:blipFill>
        <p:spPr bwMode="auto">
          <a:xfrm>
            <a:off x="5638800" y="5562600"/>
            <a:ext cx="1270000" cy="1270000"/>
          </a:xfrm>
          <a:prstGeom prst="rect">
            <a:avLst/>
          </a:prstGeom>
          <a:solidFill>
            <a:srgbClr val="000000"/>
          </a:solidFill>
          <a:ln w="9525">
            <a:noFill/>
            <a:miter lim="800000"/>
            <a:headEnd/>
            <a:tailEnd/>
          </a:ln>
        </p:spPr>
      </p:pic>
      <p:pic>
        <p:nvPicPr>
          <p:cNvPr id="44" name="Image 18" descr="Apple iPhone.png"/>
          <p:cNvPicPr>
            <a:picLocks noChangeAspect="1"/>
          </p:cNvPicPr>
          <p:nvPr/>
        </p:nvPicPr>
        <p:blipFill>
          <a:blip r:embed="rId6" cstate="print"/>
          <a:stretch>
            <a:fillRect/>
          </a:stretch>
        </p:blipFill>
        <p:spPr bwMode="auto">
          <a:xfrm>
            <a:off x="7924800" y="5562600"/>
            <a:ext cx="1270000" cy="1270000"/>
          </a:xfrm>
          <a:prstGeom prst="rect">
            <a:avLst/>
          </a:prstGeom>
          <a:solidFill>
            <a:srgbClr val="000000"/>
          </a:solidFill>
          <a:ln w="9525">
            <a:noFill/>
            <a:miter lim="800000"/>
            <a:headEnd/>
            <a:tailEnd/>
          </a:ln>
        </p:spPr>
      </p:pic>
      <p:pic>
        <p:nvPicPr>
          <p:cNvPr id="45" name="Image 18" descr="Apple iPhone.png"/>
          <p:cNvPicPr>
            <a:picLocks noChangeAspect="1"/>
          </p:cNvPicPr>
          <p:nvPr/>
        </p:nvPicPr>
        <p:blipFill>
          <a:blip r:embed="rId6" cstate="print"/>
          <a:stretch>
            <a:fillRect/>
          </a:stretch>
        </p:blipFill>
        <p:spPr bwMode="auto">
          <a:xfrm>
            <a:off x="10287000" y="5562600"/>
            <a:ext cx="1270000" cy="1270000"/>
          </a:xfrm>
          <a:prstGeom prst="rect">
            <a:avLst/>
          </a:prstGeom>
          <a:solidFill>
            <a:srgbClr val="000000"/>
          </a:solidFill>
          <a:ln w="9525">
            <a:noFill/>
            <a:miter lim="800000"/>
            <a:headEnd/>
            <a:tailEnd/>
          </a:ln>
        </p:spPr>
      </p:pic>
      <p:pic>
        <p:nvPicPr>
          <p:cNvPr id="46" name="Image 18" descr="Apple iPhone.png"/>
          <p:cNvPicPr>
            <a:picLocks noChangeAspect="1"/>
          </p:cNvPicPr>
          <p:nvPr/>
        </p:nvPicPr>
        <p:blipFill>
          <a:blip r:embed="rId6" cstate="print"/>
          <a:stretch>
            <a:fillRect/>
          </a:stretch>
        </p:blipFill>
        <p:spPr bwMode="auto">
          <a:xfrm>
            <a:off x="12420600" y="5638800"/>
            <a:ext cx="1270000" cy="1270000"/>
          </a:xfrm>
          <a:prstGeom prst="rect">
            <a:avLst/>
          </a:prstGeom>
          <a:solidFill>
            <a:srgbClr val="000000"/>
          </a:solidFill>
          <a:ln w="9525">
            <a:noFill/>
            <a:miter lim="800000"/>
            <a:headEnd/>
            <a:tailEnd/>
          </a:ln>
        </p:spPr>
      </p:pic>
      <p:pic>
        <p:nvPicPr>
          <p:cNvPr id="198677" name="Image 19" descr="HTC Touch.png"/>
          <p:cNvPicPr>
            <a:picLocks noChangeAspect="1"/>
          </p:cNvPicPr>
          <p:nvPr/>
        </p:nvPicPr>
        <p:blipFill>
          <a:blip r:embed="rId7" cstate="print"/>
          <a:stretch>
            <a:fillRect/>
          </a:stretch>
        </p:blipFill>
        <p:spPr bwMode="auto">
          <a:xfrm>
            <a:off x="12954000" y="1066800"/>
            <a:ext cx="1169988" cy="1169988"/>
          </a:xfrm>
          <a:prstGeom prst="rect">
            <a:avLst/>
          </a:prstGeom>
          <a:solidFill>
            <a:srgbClr val="000000"/>
          </a:solidFill>
          <a:ln w="9525">
            <a:noFill/>
            <a:miter lim="800000"/>
            <a:headEnd/>
            <a:tailEnd/>
          </a:ln>
        </p:spPr>
      </p:pic>
      <p:pic>
        <p:nvPicPr>
          <p:cNvPr id="49" name="Image 19" descr="HTC Touch.png"/>
          <p:cNvPicPr>
            <a:picLocks noChangeAspect="1"/>
          </p:cNvPicPr>
          <p:nvPr/>
        </p:nvPicPr>
        <p:blipFill>
          <a:blip r:embed="rId7" cstate="print"/>
          <a:stretch>
            <a:fillRect/>
          </a:stretch>
        </p:blipFill>
        <p:spPr bwMode="auto">
          <a:xfrm>
            <a:off x="990600" y="5638800"/>
            <a:ext cx="1169988" cy="1169988"/>
          </a:xfrm>
          <a:prstGeom prst="rect">
            <a:avLst/>
          </a:prstGeom>
          <a:solidFill>
            <a:srgbClr val="000000"/>
          </a:solidFill>
          <a:ln w="9525">
            <a:noFill/>
            <a:miter lim="800000"/>
            <a:headEnd/>
            <a:tailEnd/>
          </a:ln>
        </p:spPr>
      </p:pic>
      <p:pic>
        <p:nvPicPr>
          <p:cNvPr id="50" name="Image 19" descr="HTC Touch.png"/>
          <p:cNvPicPr>
            <a:picLocks noChangeAspect="1"/>
          </p:cNvPicPr>
          <p:nvPr/>
        </p:nvPicPr>
        <p:blipFill>
          <a:blip r:embed="rId7" cstate="print"/>
          <a:stretch>
            <a:fillRect/>
          </a:stretch>
        </p:blipFill>
        <p:spPr bwMode="auto">
          <a:xfrm>
            <a:off x="3352800" y="5562600"/>
            <a:ext cx="1169988" cy="1169988"/>
          </a:xfrm>
          <a:prstGeom prst="rect">
            <a:avLst/>
          </a:prstGeom>
          <a:solidFill>
            <a:srgbClr val="000000"/>
          </a:solidFill>
          <a:ln w="9525">
            <a:noFill/>
            <a:miter lim="800000"/>
            <a:headEnd/>
            <a:tailEnd/>
          </a:ln>
        </p:spPr>
      </p:pic>
      <p:pic>
        <p:nvPicPr>
          <p:cNvPr id="51" name="Image 19" descr="HTC Touch.png"/>
          <p:cNvPicPr>
            <a:picLocks noChangeAspect="1"/>
          </p:cNvPicPr>
          <p:nvPr/>
        </p:nvPicPr>
        <p:blipFill>
          <a:blip r:embed="rId7" cstate="print"/>
          <a:stretch>
            <a:fillRect/>
          </a:stretch>
        </p:blipFill>
        <p:spPr bwMode="auto">
          <a:xfrm>
            <a:off x="5715000" y="5638800"/>
            <a:ext cx="1169988" cy="1169988"/>
          </a:xfrm>
          <a:prstGeom prst="rect">
            <a:avLst/>
          </a:prstGeom>
          <a:solidFill>
            <a:srgbClr val="000000"/>
          </a:solidFill>
          <a:ln w="9525">
            <a:noFill/>
            <a:miter lim="800000"/>
            <a:headEnd/>
            <a:tailEnd/>
          </a:ln>
        </p:spPr>
      </p:pic>
      <p:pic>
        <p:nvPicPr>
          <p:cNvPr id="52" name="Image 19" descr="HTC Touch.png"/>
          <p:cNvPicPr>
            <a:picLocks noChangeAspect="1"/>
          </p:cNvPicPr>
          <p:nvPr/>
        </p:nvPicPr>
        <p:blipFill>
          <a:blip r:embed="rId7" cstate="print"/>
          <a:stretch>
            <a:fillRect/>
          </a:stretch>
        </p:blipFill>
        <p:spPr bwMode="auto">
          <a:xfrm>
            <a:off x="8001000" y="5638800"/>
            <a:ext cx="1169988" cy="1169988"/>
          </a:xfrm>
          <a:prstGeom prst="rect">
            <a:avLst/>
          </a:prstGeom>
          <a:solidFill>
            <a:srgbClr val="000000"/>
          </a:solidFill>
          <a:ln w="9525">
            <a:noFill/>
            <a:miter lim="800000"/>
            <a:headEnd/>
            <a:tailEnd/>
          </a:ln>
        </p:spPr>
      </p:pic>
      <p:pic>
        <p:nvPicPr>
          <p:cNvPr id="53" name="Image 19" descr="HTC Touch.png"/>
          <p:cNvPicPr>
            <a:picLocks noChangeAspect="1"/>
          </p:cNvPicPr>
          <p:nvPr/>
        </p:nvPicPr>
        <p:blipFill>
          <a:blip r:embed="rId7" cstate="print"/>
          <a:stretch>
            <a:fillRect/>
          </a:stretch>
        </p:blipFill>
        <p:spPr bwMode="auto">
          <a:xfrm>
            <a:off x="10363200" y="5562600"/>
            <a:ext cx="1169988" cy="1169988"/>
          </a:xfrm>
          <a:prstGeom prst="rect">
            <a:avLst/>
          </a:prstGeom>
          <a:solidFill>
            <a:srgbClr val="000000"/>
          </a:solidFill>
          <a:ln w="9525">
            <a:noFill/>
            <a:miter lim="800000"/>
            <a:headEnd/>
            <a:tailEnd/>
          </a:ln>
        </p:spPr>
      </p:pic>
      <p:pic>
        <p:nvPicPr>
          <p:cNvPr id="54" name="Image 19" descr="HTC Touch.png"/>
          <p:cNvPicPr>
            <a:picLocks noChangeAspect="1"/>
          </p:cNvPicPr>
          <p:nvPr/>
        </p:nvPicPr>
        <p:blipFill>
          <a:blip r:embed="rId7" cstate="print"/>
          <a:stretch>
            <a:fillRect/>
          </a:stretch>
        </p:blipFill>
        <p:spPr bwMode="auto">
          <a:xfrm>
            <a:off x="12496800" y="5638800"/>
            <a:ext cx="1169988" cy="1169988"/>
          </a:xfrm>
          <a:prstGeom prst="rect">
            <a:avLst/>
          </a:prstGeom>
          <a:solidFill>
            <a:srgbClr val="000000"/>
          </a:solidFill>
          <a:ln w="9525">
            <a:noFill/>
            <a:miter lim="800000"/>
            <a:headEnd/>
            <a:tailEnd/>
          </a:ln>
        </p:spPr>
      </p:pic>
      <p:pic>
        <p:nvPicPr>
          <p:cNvPr id="57" name="Image 21" descr="Nokia N95.png"/>
          <p:cNvPicPr>
            <a:picLocks noChangeAspect="1"/>
          </p:cNvPicPr>
          <p:nvPr/>
        </p:nvPicPr>
        <p:blipFill>
          <a:blip r:embed="rId4" cstate="print"/>
          <a:stretch>
            <a:fillRect/>
          </a:stretch>
        </p:blipFill>
        <p:spPr bwMode="auto">
          <a:xfrm>
            <a:off x="838200" y="5562600"/>
            <a:ext cx="1371600" cy="1371600"/>
          </a:xfrm>
          <a:prstGeom prst="rect">
            <a:avLst/>
          </a:prstGeom>
          <a:solidFill>
            <a:srgbClr val="000000"/>
          </a:solidFill>
          <a:ln w="9525">
            <a:noFill/>
            <a:miter lim="800000"/>
            <a:headEnd/>
            <a:tailEnd/>
          </a:ln>
        </p:spPr>
      </p:pic>
      <p:pic>
        <p:nvPicPr>
          <p:cNvPr id="58" name="Image 21" descr="Nokia N95.png"/>
          <p:cNvPicPr>
            <a:picLocks noChangeAspect="1"/>
          </p:cNvPicPr>
          <p:nvPr/>
        </p:nvPicPr>
        <p:blipFill>
          <a:blip r:embed="rId4" cstate="print"/>
          <a:stretch>
            <a:fillRect/>
          </a:stretch>
        </p:blipFill>
        <p:spPr bwMode="auto">
          <a:xfrm>
            <a:off x="3276600" y="5562600"/>
            <a:ext cx="1371600" cy="1371600"/>
          </a:xfrm>
          <a:prstGeom prst="rect">
            <a:avLst/>
          </a:prstGeom>
          <a:solidFill>
            <a:srgbClr val="000000"/>
          </a:solidFill>
          <a:ln w="9525">
            <a:noFill/>
            <a:miter lim="800000"/>
            <a:headEnd/>
            <a:tailEnd/>
          </a:ln>
        </p:spPr>
      </p:pic>
      <p:pic>
        <p:nvPicPr>
          <p:cNvPr id="59" name="Image 21" descr="Nokia N95.png"/>
          <p:cNvPicPr>
            <a:picLocks noChangeAspect="1"/>
          </p:cNvPicPr>
          <p:nvPr/>
        </p:nvPicPr>
        <p:blipFill>
          <a:blip r:embed="rId4" cstate="print"/>
          <a:stretch>
            <a:fillRect/>
          </a:stretch>
        </p:blipFill>
        <p:spPr bwMode="auto">
          <a:xfrm>
            <a:off x="5638800" y="5486400"/>
            <a:ext cx="1371600" cy="1371600"/>
          </a:xfrm>
          <a:prstGeom prst="rect">
            <a:avLst/>
          </a:prstGeom>
          <a:solidFill>
            <a:srgbClr val="000000"/>
          </a:solidFill>
          <a:ln w="9525">
            <a:noFill/>
            <a:miter lim="800000"/>
            <a:headEnd/>
            <a:tailEnd/>
          </a:ln>
        </p:spPr>
      </p:pic>
      <p:pic>
        <p:nvPicPr>
          <p:cNvPr id="60" name="Image 21" descr="Nokia N95.png"/>
          <p:cNvPicPr>
            <a:picLocks noChangeAspect="1"/>
          </p:cNvPicPr>
          <p:nvPr/>
        </p:nvPicPr>
        <p:blipFill>
          <a:blip r:embed="rId4" cstate="print"/>
          <a:stretch>
            <a:fillRect/>
          </a:stretch>
        </p:blipFill>
        <p:spPr bwMode="auto">
          <a:xfrm>
            <a:off x="7848600" y="5562600"/>
            <a:ext cx="1371600" cy="1371600"/>
          </a:xfrm>
          <a:prstGeom prst="rect">
            <a:avLst/>
          </a:prstGeom>
          <a:solidFill>
            <a:srgbClr val="000000"/>
          </a:solidFill>
          <a:ln w="9525">
            <a:noFill/>
            <a:miter lim="800000"/>
            <a:headEnd/>
            <a:tailEnd/>
          </a:ln>
        </p:spPr>
      </p:pic>
      <p:pic>
        <p:nvPicPr>
          <p:cNvPr id="61" name="Image 21" descr="Nokia N95.png"/>
          <p:cNvPicPr>
            <a:picLocks noChangeAspect="1"/>
          </p:cNvPicPr>
          <p:nvPr/>
        </p:nvPicPr>
        <p:blipFill>
          <a:blip r:embed="rId4" cstate="print"/>
          <a:stretch>
            <a:fillRect/>
          </a:stretch>
        </p:blipFill>
        <p:spPr bwMode="auto">
          <a:xfrm>
            <a:off x="10210800" y="5486400"/>
            <a:ext cx="1371600" cy="1371600"/>
          </a:xfrm>
          <a:prstGeom prst="rect">
            <a:avLst/>
          </a:prstGeom>
          <a:solidFill>
            <a:srgbClr val="000000"/>
          </a:solidFill>
          <a:ln w="9525">
            <a:noFill/>
            <a:miter lim="800000"/>
            <a:headEnd/>
            <a:tailEnd/>
          </a:ln>
        </p:spPr>
      </p:pic>
      <p:pic>
        <p:nvPicPr>
          <p:cNvPr id="62" name="Image 21" descr="Nokia N95.png"/>
          <p:cNvPicPr>
            <a:picLocks noChangeAspect="1"/>
          </p:cNvPicPr>
          <p:nvPr/>
        </p:nvPicPr>
        <p:blipFill>
          <a:blip r:embed="rId4" cstate="print"/>
          <a:stretch>
            <a:fillRect/>
          </a:stretch>
        </p:blipFill>
        <p:spPr bwMode="auto">
          <a:xfrm>
            <a:off x="12420600" y="5562600"/>
            <a:ext cx="1371600" cy="1371600"/>
          </a:xfrm>
          <a:prstGeom prst="rect">
            <a:avLst/>
          </a:prstGeom>
          <a:solidFill>
            <a:srgbClr val="000000"/>
          </a:solidFill>
          <a:ln w="9525">
            <a:noFill/>
            <a:miter lim="800000"/>
            <a:headEnd/>
            <a:tailEnd/>
          </a:ln>
        </p:spPr>
      </p:pic>
      <p:pic>
        <p:nvPicPr>
          <p:cNvPr id="65" name="Image 20" descr="Motorola MC35.png"/>
          <p:cNvPicPr>
            <a:picLocks noChangeAspect="1"/>
          </p:cNvPicPr>
          <p:nvPr/>
        </p:nvPicPr>
        <p:blipFill>
          <a:blip r:embed="rId3" cstate="print"/>
          <a:stretch>
            <a:fillRect/>
          </a:stretch>
        </p:blipFill>
        <p:spPr bwMode="auto">
          <a:xfrm>
            <a:off x="918241" y="5566441"/>
            <a:ext cx="1236917" cy="1236917"/>
          </a:xfrm>
          <a:prstGeom prst="rect">
            <a:avLst/>
          </a:prstGeom>
          <a:solidFill>
            <a:srgbClr val="000000"/>
          </a:solidFill>
          <a:ln w="9525">
            <a:noFill/>
            <a:miter lim="800000"/>
            <a:headEnd/>
            <a:tailEnd/>
          </a:ln>
        </p:spPr>
      </p:pic>
      <p:pic>
        <p:nvPicPr>
          <p:cNvPr id="66" name="Image 20" descr="Motorola MC35.png"/>
          <p:cNvPicPr>
            <a:picLocks noChangeAspect="1"/>
          </p:cNvPicPr>
          <p:nvPr/>
        </p:nvPicPr>
        <p:blipFill>
          <a:blip r:embed="rId3" cstate="print"/>
          <a:stretch>
            <a:fillRect/>
          </a:stretch>
        </p:blipFill>
        <p:spPr bwMode="auto">
          <a:xfrm>
            <a:off x="3280441" y="5642641"/>
            <a:ext cx="1236917" cy="1236917"/>
          </a:xfrm>
          <a:prstGeom prst="rect">
            <a:avLst/>
          </a:prstGeom>
          <a:solidFill>
            <a:srgbClr val="000000"/>
          </a:solidFill>
          <a:ln w="9525">
            <a:noFill/>
            <a:miter lim="800000"/>
            <a:headEnd/>
            <a:tailEnd/>
          </a:ln>
        </p:spPr>
      </p:pic>
      <p:pic>
        <p:nvPicPr>
          <p:cNvPr id="67" name="Image 20" descr="Motorola MC35.png"/>
          <p:cNvPicPr>
            <a:picLocks noChangeAspect="1"/>
          </p:cNvPicPr>
          <p:nvPr/>
        </p:nvPicPr>
        <p:blipFill>
          <a:blip r:embed="rId3" cstate="print"/>
          <a:stretch>
            <a:fillRect/>
          </a:stretch>
        </p:blipFill>
        <p:spPr bwMode="auto">
          <a:xfrm>
            <a:off x="5718841" y="5566441"/>
            <a:ext cx="1236917" cy="1236917"/>
          </a:xfrm>
          <a:prstGeom prst="rect">
            <a:avLst/>
          </a:prstGeom>
          <a:solidFill>
            <a:srgbClr val="000000"/>
          </a:solidFill>
          <a:ln w="9525">
            <a:noFill/>
            <a:miter lim="800000"/>
            <a:headEnd/>
            <a:tailEnd/>
          </a:ln>
        </p:spPr>
      </p:pic>
      <p:pic>
        <p:nvPicPr>
          <p:cNvPr id="68" name="Image 20" descr="Motorola MC35.png"/>
          <p:cNvPicPr>
            <a:picLocks noChangeAspect="1"/>
          </p:cNvPicPr>
          <p:nvPr/>
        </p:nvPicPr>
        <p:blipFill>
          <a:blip r:embed="rId3" cstate="print"/>
          <a:stretch>
            <a:fillRect/>
          </a:stretch>
        </p:blipFill>
        <p:spPr bwMode="auto">
          <a:xfrm>
            <a:off x="7928641" y="5566441"/>
            <a:ext cx="1236917" cy="1236917"/>
          </a:xfrm>
          <a:prstGeom prst="rect">
            <a:avLst/>
          </a:prstGeom>
          <a:solidFill>
            <a:srgbClr val="000000"/>
          </a:solidFill>
          <a:ln w="9525">
            <a:noFill/>
            <a:miter lim="800000"/>
            <a:headEnd/>
            <a:tailEnd/>
          </a:ln>
        </p:spPr>
      </p:pic>
      <p:pic>
        <p:nvPicPr>
          <p:cNvPr id="69" name="Image 20" descr="Motorola MC35.png"/>
          <p:cNvPicPr>
            <a:picLocks noChangeAspect="1"/>
          </p:cNvPicPr>
          <p:nvPr/>
        </p:nvPicPr>
        <p:blipFill>
          <a:blip r:embed="rId3" cstate="print"/>
          <a:stretch>
            <a:fillRect/>
          </a:stretch>
        </p:blipFill>
        <p:spPr bwMode="auto">
          <a:xfrm>
            <a:off x="10290841" y="5566441"/>
            <a:ext cx="1236917" cy="1236917"/>
          </a:xfrm>
          <a:prstGeom prst="rect">
            <a:avLst/>
          </a:prstGeom>
          <a:solidFill>
            <a:srgbClr val="000000"/>
          </a:solidFill>
          <a:ln w="9525">
            <a:noFill/>
            <a:miter lim="800000"/>
            <a:headEnd/>
            <a:tailEnd/>
          </a:ln>
        </p:spPr>
      </p:pic>
      <p:pic>
        <p:nvPicPr>
          <p:cNvPr id="70" name="Image 20" descr="Motorola MC35.png"/>
          <p:cNvPicPr>
            <a:picLocks noChangeAspect="1"/>
          </p:cNvPicPr>
          <p:nvPr/>
        </p:nvPicPr>
        <p:blipFill>
          <a:blip r:embed="rId3" cstate="print"/>
          <a:stretch>
            <a:fillRect/>
          </a:stretch>
        </p:blipFill>
        <p:spPr bwMode="auto">
          <a:xfrm>
            <a:off x="12500641" y="5642641"/>
            <a:ext cx="1236917" cy="1236917"/>
          </a:xfrm>
          <a:prstGeom prst="rect">
            <a:avLst/>
          </a:prstGeom>
          <a:solidFill>
            <a:srgbClr val="000000"/>
          </a:solidFill>
          <a:ln w="9525">
            <a:noFill/>
            <a:miter lim="800000"/>
            <a:headEnd/>
            <a:tailEnd/>
          </a:ln>
        </p:spPr>
      </p:pic>
      <p:pic>
        <p:nvPicPr>
          <p:cNvPr id="73" name="Image 22" descr="Palm Treo 500v.png"/>
          <p:cNvPicPr>
            <a:picLocks noChangeAspect="1"/>
          </p:cNvPicPr>
          <p:nvPr/>
        </p:nvPicPr>
        <p:blipFill>
          <a:blip r:embed="rId5" cstate="print"/>
          <a:stretch>
            <a:fillRect/>
          </a:stretch>
        </p:blipFill>
        <p:spPr bwMode="auto">
          <a:xfrm>
            <a:off x="838200" y="5562600"/>
            <a:ext cx="1308100" cy="1308100"/>
          </a:xfrm>
          <a:prstGeom prst="rect">
            <a:avLst/>
          </a:prstGeom>
          <a:solidFill>
            <a:srgbClr val="000000"/>
          </a:solidFill>
          <a:ln w="9525">
            <a:noFill/>
            <a:miter lim="800000"/>
            <a:headEnd/>
            <a:tailEnd/>
          </a:ln>
        </p:spPr>
      </p:pic>
      <p:pic>
        <p:nvPicPr>
          <p:cNvPr id="74" name="Image 22" descr="Palm Treo 500v.png"/>
          <p:cNvPicPr>
            <a:picLocks noChangeAspect="1"/>
          </p:cNvPicPr>
          <p:nvPr/>
        </p:nvPicPr>
        <p:blipFill>
          <a:blip r:embed="rId5" cstate="print"/>
          <a:stretch>
            <a:fillRect/>
          </a:stretch>
        </p:blipFill>
        <p:spPr bwMode="auto">
          <a:xfrm>
            <a:off x="3276600" y="5562600"/>
            <a:ext cx="1308100" cy="1308100"/>
          </a:xfrm>
          <a:prstGeom prst="rect">
            <a:avLst/>
          </a:prstGeom>
          <a:solidFill>
            <a:srgbClr val="000000"/>
          </a:solidFill>
          <a:ln w="9525">
            <a:noFill/>
            <a:miter lim="800000"/>
            <a:headEnd/>
            <a:tailEnd/>
          </a:ln>
        </p:spPr>
      </p:pic>
      <p:pic>
        <p:nvPicPr>
          <p:cNvPr id="75" name="Image 22" descr="Palm Treo 500v.png"/>
          <p:cNvPicPr>
            <a:picLocks noChangeAspect="1"/>
          </p:cNvPicPr>
          <p:nvPr/>
        </p:nvPicPr>
        <p:blipFill>
          <a:blip r:embed="rId5" cstate="print"/>
          <a:stretch>
            <a:fillRect/>
          </a:stretch>
        </p:blipFill>
        <p:spPr bwMode="auto">
          <a:xfrm>
            <a:off x="5638800" y="5562600"/>
            <a:ext cx="1308100" cy="1308100"/>
          </a:xfrm>
          <a:prstGeom prst="rect">
            <a:avLst/>
          </a:prstGeom>
          <a:solidFill>
            <a:srgbClr val="000000"/>
          </a:solidFill>
          <a:ln w="9525">
            <a:noFill/>
            <a:miter lim="800000"/>
            <a:headEnd/>
            <a:tailEnd/>
          </a:ln>
        </p:spPr>
      </p:pic>
      <p:pic>
        <p:nvPicPr>
          <p:cNvPr id="76" name="Image 22" descr="Palm Treo 500v.png"/>
          <p:cNvPicPr>
            <a:picLocks noChangeAspect="1"/>
          </p:cNvPicPr>
          <p:nvPr/>
        </p:nvPicPr>
        <p:blipFill>
          <a:blip r:embed="rId5" cstate="print"/>
          <a:stretch>
            <a:fillRect/>
          </a:stretch>
        </p:blipFill>
        <p:spPr bwMode="auto">
          <a:xfrm>
            <a:off x="7848600" y="5562600"/>
            <a:ext cx="1308100" cy="1308100"/>
          </a:xfrm>
          <a:prstGeom prst="rect">
            <a:avLst/>
          </a:prstGeom>
          <a:solidFill>
            <a:srgbClr val="000000"/>
          </a:solidFill>
          <a:ln w="9525">
            <a:noFill/>
            <a:miter lim="800000"/>
            <a:headEnd/>
            <a:tailEnd/>
          </a:ln>
        </p:spPr>
      </p:pic>
      <p:pic>
        <p:nvPicPr>
          <p:cNvPr id="77" name="Image 22" descr="Palm Treo 500v.png"/>
          <p:cNvPicPr>
            <a:picLocks noChangeAspect="1"/>
          </p:cNvPicPr>
          <p:nvPr/>
        </p:nvPicPr>
        <p:blipFill>
          <a:blip r:embed="rId5" cstate="print"/>
          <a:stretch>
            <a:fillRect/>
          </a:stretch>
        </p:blipFill>
        <p:spPr bwMode="auto">
          <a:xfrm>
            <a:off x="10210800" y="5562600"/>
            <a:ext cx="1308100" cy="1308100"/>
          </a:xfrm>
          <a:prstGeom prst="rect">
            <a:avLst/>
          </a:prstGeom>
          <a:solidFill>
            <a:srgbClr val="000000"/>
          </a:solidFill>
          <a:ln w="9525">
            <a:noFill/>
            <a:miter lim="800000"/>
            <a:headEnd/>
            <a:tailEnd/>
          </a:ln>
        </p:spPr>
      </p:pic>
      <p:pic>
        <p:nvPicPr>
          <p:cNvPr id="78" name="Image 22" descr="Palm Treo 500v.png"/>
          <p:cNvPicPr>
            <a:picLocks noChangeAspect="1"/>
          </p:cNvPicPr>
          <p:nvPr/>
        </p:nvPicPr>
        <p:blipFill>
          <a:blip r:embed="rId5" cstate="print"/>
          <a:stretch>
            <a:fillRect/>
          </a:stretch>
        </p:blipFill>
        <p:spPr bwMode="auto">
          <a:xfrm>
            <a:off x="12420600" y="5638800"/>
            <a:ext cx="1308100" cy="1308100"/>
          </a:xfrm>
          <a:prstGeom prst="rect">
            <a:avLst/>
          </a:prstGeom>
          <a:solidFill>
            <a:srgbClr val="000000"/>
          </a:solidFill>
          <a:ln w="9525">
            <a:noFill/>
            <a:miter lim="800000"/>
            <a:headEnd/>
            <a:tailEnd/>
          </a:ln>
        </p:spPr>
      </p:pic>
      <p:sp>
        <p:nvSpPr>
          <p:cNvPr id="81" name="Rectangle 2">
            <a:hlinkClick r:id="" action="ppaction://macro?name=MoveTo"/>
          </p:cNvPr>
          <p:cNvSpPr>
            <a:spLocks noChangeArrowheads="1"/>
          </p:cNvSpPr>
          <p:nvPr/>
        </p:nvSpPr>
        <p:spPr bwMode="auto">
          <a:xfrm>
            <a:off x="381000" y="5410200"/>
            <a:ext cx="22860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82" name="Rectangle 3">
            <a:hlinkClick r:id="" action="ppaction://macro?name=MoveTo"/>
          </p:cNvPr>
          <p:cNvSpPr>
            <a:spLocks noChangeArrowheads="1"/>
          </p:cNvSpPr>
          <p:nvPr/>
        </p:nvSpPr>
        <p:spPr bwMode="auto">
          <a:xfrm>
            <a:off x="2743200" y="5410200"/>
            <a:ext cx="22860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83" name="Rectangle 4">
            <a:hlinkClick r:id="" action="ppaction://macro?name=MoveTo"/>
          </p:cNvPr>
          <p:cNvSpPr>
            <a:spLocks noChangeArrowheads="1"/>
          </p:cNvSpPr>
          <p:nvPr/>
        </p:nvSpPr>
        <p:spPr bwMode="auto">
          <a:xfrm>
            <a:off x="5105400" y="5410200"/>
            <a:ext cx="22860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84" name="Rectangle 5">
            <a:hlinkClick r:id="" action="ppaction://macro?name=MoveTo"/>
          </p:cNvPr>
          <p:cNvSpPr>
            <a:spLocks noChangeArrowheads="1"/>
          </p:cNvSpPr>
          <p:nvPr/>
        </p:nvSpPr>
        <p:spPr bwMode="auto">
          <a:xfrm>
            <a:off x="7467600" y="5410200"/>
            <a:ext cx="22860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85" name="Rectangle 4">
            <a:hlinkClick r:id="" action="ppaction://macro?name=MoveTo"/>
          </p:cNvPr>
          <p:cNvSpPr>
            <a:spLocks noChangeArrowheads="1"/>
          </p:cNvSpPr>
          <p:nvPr/>
        </p:nvSpPr>
        <p:spPr bwMode="auto">
          <a:xfrm>
            <a:off x="9677400" y="5410200"/>
            <a:ext cx="22860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86" name="Rectangle 5">
            <a:hlinkClick r:id="" action="ppaction://macro?name=MoveTo"/>
          </p:cNvPr>
          <p:cNvSpPr>
            <a:spLocks noChangeArrowheads="1"/>
          </p:cNvSpPr>
          <p:nvPr/>
        </p:nvSpPr>
        <p:spPr bwMode="auto">
          <a:xfrm>
            <a:off x="12039600" y="5410200"/>
            <a:ext cx="22860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92" name="Titre 1"/>
          <p:cNvSpPr txBox="1">
            <a:spLocks/>
          </p:cNvSpPr>
          <p:nvPr/>
        </p:nvSpPr>
        <p:spPr bwMode="auto">
          <a:xfrm>
            <a:off x="0" y="0"/>
            <a:ext cx="9753600" cy="685800"/>
          </a:xfrm>
          <a:prstGeom prst="rect">
            <a:avLst/>
          </a:prstGeom>
          <a:noFill/>
          <a:ln w="9525">
            <a:noFill/>
            <a:miter lim="800000"/>
            <a:headEnd/>
            <a:tailEnd/>
          </a:ln>
        </p:spPr>
        <p:txBody>
          <a:bodyPr vert="horz" wrap="square" lIns="125401" tIns="62700" rIns="125401" bIns="62700" numCol="1" anchor="t" anchorCtr="0" compatLnSpc="1">
            <a:prstTxWarp prst="textNoShape">
              <a:avLst/>
            </a:prstTxWarp>
          </a:bodyPr>
          <a:lstStyle/>
          <a:p>
            <a:pPr marL="0" marR="0" lvl="0" indent="0" algn="ctr" defTabSz="1254125" rtl="0" eaLnBrk="0" fontAlgn="base" latinLnBrk="0" hangingPunct="0">
              <a:lnSpc>
                <a:spcPct val="100000"/>
              </a:lnSpc>
              <a:spcBef>
                <a:spcPct val="0"/>
              </a:spcBef>
              <a:spcAft>
                <a:spcPct val="0"/>
              </a:spcAft>
              <a:buClrTx/>
              <a:buSzTx/>
              <a:buFontTx/>
              <a:buNone/>
              <a:tabLst/>
              <a:defRPr/>
            </a:pPr>
            <a:r>
              <a:rPr kumimoji="0" lang="fr-FR" sz="3200" b="0" i="0" u="none" strike="noStrike" kern="0" cap="none" spc="0" normalizeH="0" baseline="0" noProof="0" smtClean="0">
                <a:ln>
                  <a:noFill/>
                </a:ln>
                <a:solidFill>
                  <a:srgbClr val="00B0F0"/>
                </a:solidFill>
                <a:effectLst/>
                <a:uLnTx/>
                <a:uFillTx/>
                <a:latin typeface="+mn-lt"/>
                <a:ea typeface="+mj-ea"/>
                <a:cs typeface="+mj-cs"/>
              </a:rPr>
              <a:t>Les vacances de Cloë. </a:t>
            </a:r>
            <a:br>
              <a:rPr kumimoji="0" lang="fr-FR" sz="3200" b="0" i="0" u="none" strike="noStrike" kern="0" cap="none" spc="0" normalizeH="0" baseline="0" noProof="0" smtClean="0">
                <a:ln>
                  <a:noFill/>
                </a:ln>
                <a:solidFill>
                  <a:srgbClr val="00B0F0"/>
                </a:solidFill>
                <a:effectLst/>
                <a:uLnTx/>
                <a:uFillTx/>
                <a:latin typeface="+mn-lt"/>
                <a:ea typeface="+mj-ea"/>
                <a:cs typeface="+mj-cs"/>
              </a:rPr>
            </a:br>
            <a:r>
              <a:rPr kumimoji="0" lang="fr-FR" sz="2000" b="0" i="0" u="none" strike="noStrike" kern="0" cap="none" spc="0" normalizeH="0" baseline="0" noProof="0" smtClean="0">
                <a:ln>
                  <a:noFill/>
                </a:ln>
                <a:solidFill>
                  <a:schemeClr val="bg1"/>
                </a:solidFill>
                <a:effectLst/>
                <a:uLnTx/>
                <a:uFillTx/>
                <a:latin typeface="+mn-lt"/>
                <a:ea typeface="+mj-ea"/>
                <a:cs typeface="+mj-cs"/>
              </a:rPr>
              <a:t>(texte dans le désordre)</a:t>
            </a:r>
            <a:r>
              <a:rPr kumimoji="0" lang="fr-FR" sz="3200" b="0" i="0" u="none" strike="noStrike" kern="0" cap="none" spc="0" normalizeH="0" baseline="0" noProof="0" smtClean="0">
                <a:ln>
                  <a:noFill/>
                </a:ln>
                <a:solidFill>
                  <a:schemeClr val="bg1"/>
                </a:solidFill>
                <a:effectLst/>
                <a:uLnTx/>
                <a:uFillTx/>
                <a:latin typeface="+mn-lt"/>
                <a:ea typeface="+mj-ea"/>
                <a:cs typeface="+mj-cs"/>
              </a:rPr>
              <a:t/>
            </a:r>
            <a:br>
              <a:rPr kumimoji="0" lang="fr-FR" sz="3200" b="0" i="0" u="none" strike="noStrike" kern="0" cap="none" spc="0" normalizeH="0" baseline="0" noProof="0" smtClean="0">
                <a:ln>
                  <a:noFill/>
                </a:ln>
                <a:solidFill>
                  <a:schemeClr val="bg1"/>
                </a:solidFill>
                <a:effectLst/>
                <a:uLnTx/>
                <a:uFillTx/>
                <a:latin typeface="+mn-lt"/>
                <a:ea typeface="+mj-ea"/>
                <a:cs typeface="+mj-cs"/>
              </a:rPr>
            </a:br>
            <a:endParaRPr kumimoji="0" lang="fr-FR" sz="3200" b="0" i="0" u="none" strike="noStrike" kern="0" cap="none" spc="0" normalizeH="0" baseline="0" noProof="0" dirty="0" smtClean="0">
              <a:ln>
                <a:noFill/>
              </a:ln>
              <a:solidFill>
                <a:schemeClr val="bg1"/>
              </a:solidFill>
              <a:effectLst/>
              <a:uLnTx/>
              <a:uFillTx/>
              <a:latin typeface="+mn-lt"/>
              <a:ea typeface="+mj-ea"/>
              <a:cs typeface="+mj-cs"/>
            </a:endParaRPr>
          </a:p>
        </p:txBody>
      </p:sp>
      <p:sp>
        <p:nvSpPr>
          <p:cNvPr id="93" name="ZoneTexte 26"/>
          <p:cNvSpPr txBox="1">
            <a:spLocks noChangeArrowheads="1"/>
          </p:cNvSpPr>
          <p:nvPr/>
        </p:nvSpPr>
        <p:spPr bwMode="auto">
          <a:xfrm>
            <a:off x="0" y="1600200"/>
            <a:ext cx="8915400" cy="2016125"/>
          </a:xfrm>
          <a:prstGeom prst="rect">
            <a:avLst/>
          </a:prstGeom>
          <a:noFill/>
          <a:ln w="9525">
            <a:noFill/>
            <a:miter lim="800000"/>
            <a:headEnd/>
            <a:tailEnd/>
          </a:ln>
        </p:spPr>
        <p:txBody>
          <a:bodyPr>
            <a:spAutoFit/>
          </a:bodyPr>
          <a:lstStyle/>
          <a:p>
            <a:pPr>
              <a:buFont typeface="Courier New" pitchFamily="49" charset="0"/>
              <a:buChar char="o"/>
            </a:pPr>
            <a:r>
              <a:rPr lang="fr-FR">
                <a:solidFill>
                  <a:schemeClr val="bg1"/>
                </a:solidFill>
              </a:rPr>
              <a:t> </a:t>
            </a:r>
            <a:r>
              <a:rPr lang="fr-FR" sz="2400">
                <a:solidFill>
                  <a:schemeClr val="bg1"/>
                </a:solidFill>
              </a:rPr>
              <a:t>Enfin, elle a achevé son voyage aux Indes où elle est toujours.</a:t>
            </a:r>
          </a:p>
          <a:p>
            <a:pPr>
              <a:buFont typeface="Courier New" pitchFamily="49" charset="0"/>
              <a:buChar char="o"/>
            </a:pPr>
            <a:r>
              <a:rPr lang="fr-FR" sz="2400">
                <a:solidFill>
                  <a:schemeClr val="bg1"/>
                </a:solidFill>
              </a:rPr>
              <a:t> Elle a d’abord pris un train pour Rome via Paris.</a:t>
            </a:r>
          </a:p>
          <a:p>
            <a:pPr>
              <a:buFont typeface="Courier New" pitchFamily="49" charset="0"/>
              <a:buChar char="o"/>
            </a:pPr>
            <a:r>
              <a:rPr lang="fr-FR" sz="2400">
                <a:solidFill>
                  <a:schemeClr val="bg1"/>
                </a:solidFill>
              </a:rPr>
              <a:t> Ensuite, elle a vu l’Egypte.</a:t>
            </a:r>
          </a:p>
          <a:p>
            <a:pPr>
              <a:buFont typeface="Courier New" pitchFamily="49" charset="0"/>
              <a:buChar char="o"/>
            </a:pPr>
            <a:r>
              <a:rPr lang="fr-FR" sz="2400">
                <a:solidFill>
                  <a:schemeClr val="bg1"/>
                </a:solidFill>
              </a:rPr>
              <a:t> D’Angleterre, elle a volé jusqu’en Amérique.</a:t>
            </a:r>
          </a:p>
          <a:p>
            <a:pPr>
              <a:buFont typeface="Courier New" pitchFamily="49" charset="0"/>
              <a:buChar char="o"/>
            </a:pPr>
            <a:r>
              <a:rPr lang="fr-FR" sz="2400">
                <a:solidFill>
                  <a:schemeClr val="bg1"/>
                </a:solidFill>
              </a:rPr>
              <a:t> Puis, de la capitale italienne, elle a rejoint Londres.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4"/>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5"/>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1"/>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2"/>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44"/>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5"/>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6"/>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49"/>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50"/>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51"/>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52"/>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53"/>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54"/>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57"/>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58"/>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5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6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61"/>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62"/>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65"/>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66"/>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67"/>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68"/>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69"/>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70"/>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73"/>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74"/>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75"/>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76"/>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77"/>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7" restart="whenNotActive" fill="hold" evtFilter="cancelBubble" nodeType="interactiveSeq">
                <p:stCondLst>
                  <p:cond evt="onClick" delay="0">
                    <p:tgtEl>
                      <p:spTgt spid="198675"/>
                    </p:tgtEl>
                  </p:cond>
                </p:stCondLst>
                <p:endSync evt="end" delay="0">
                  <p:rtn val="all"/>
                </p:endSync>
                <p:childTnLst>
                  <p:par>
                    <p:cTn id="78" fill="hold">
                      <p:stCondLst>
                        <p:cond delay="0"/>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3"/>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34"/>
                                        </p:tgtEl>
                                        <p:attrNameLst>
                                          <p:attrName>style.visibility</p:attrName>
                                        </p:attrNameLst>
                                      </p:cBhvr>
                                      <p:to>
                                        <p:strVal val="visible"/>
                                      </p:to>
                                    </p:set>
                                  </p:childTnLst>
                                </p:cTn>
                              </p:par>
                              <p:par>
                                <p:cTn id="86" presetID="1" presetClass="exit" presetSubtype="0" fill="hold" nodeType="withEffect">
                                  <p:stCondLst>
                                    <p:cond delay="0"/>
                                  </p:stCondLst>
                                  <p:childTnLst>
                                    <p:set>
                                      <p:cBhvr>
                                        <p:cTn id="87" dur="1" fill="hold">
                                          <p:stCondLst>
                                            <p:cond delay="0"/>
                                          </p:stCondLst>
                                        </p:cTn>
                                        <p:tgtEl>
                                          <p:spTgt spid="33"/>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35"/>
                                        </p:tgtEl>
                                        <p:attrNameLst>
                                          <p:attrName>style.visibility</p:attrName>
                                        </p:attrNameLst>
                                      </p:cBhvr>
                                      <p:to>
                                        <p:strVal val="visible"/>
                                      </p:to>
                                    </p:set>
                                  </p:childTnLst>
                                </p:cTn>
                              </p:par>
                              <p:par>
                                <p:cTn id="92" presetID="1" presetClass="exit" presetSubtype="0" fill="hold" nodeType="withEffect">
                                  <p:stCondLst>
                                    <p:cond delay="0"/>
                                  </p:stCondLst>
                                  <p:childTnLst>
                                    <p:set>
                                      <p:cBhvr>
                                        <p:cTn id="93" dur="1" fill="hold">
                                          <p:stCondLst>
                                            <p:cond delay="0"/>
                                          </p:stCondLst>
                                        </p:cTn>
                                        <p:tgtEl>
                                          <p:spTgt spid="34"/>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36"/>
                                        </p:tgtEl>
                                        <p:attrNameLst>
                                          <p:attrName>style.visibility</p:attrName>
                                        </p:attrNameLst>
                                      </p:cBhvr>
                                      <p:to>
                                        <p:strVal val="visible"/>
                                      </p:to>
                                    </p:set>
                                  </p:childTnLst>
                                </p:cTn>
                              </p:par>
                              <p:par>
                                <p:cTn id="98" presetID="1" presetClass="exit" presetSubtype="0" fill="hold" nodeType="withEffect">
                                  <p:stCondLst>
                                    <p:cond delay="0"/>
                                  </p:stCondLst>
                                  <p:childTnLst>
                                    <p:set>
                                      <p:cBhvr>
                                        <p:cTn id="99" dur="1" fill="hold">
                                          <p:stCondLst>
                                            <p:cond delay="0"/>
                                          </p:stCondLst>
                                        </p:cTn>
                                        <p:tgtEl>
                                          <p:spTgt spid="35"/>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37"/>
                                        </p:tgtEl>
                                        <p:attrNameLst>
                                          <p:attrName>style.visibility</p:attrName>
                                        </p:attrNameLst>
                                      </p:cBhvr>
                                      <p:to>
                                        <p:strVal val="visible"/>
                                      </p:to>
                                    </p:set>
                                  </p:childTnLst>
                                </p:cTn>
                              </p:par>
                              <p:par>
                                <p:cTn id="104" presetID="1" presetClass="exit" presetSubtype="0" fill="hold" nodeType="withEffect">
                                  <p:stCondLst>
                                    <p:cond delay="0"/>
                                  </p:stCondLst>
                                  <p:childTnLst>
                                    <p:set>
                                      <p:cBhvr>
                                        <p:cTn id="105" dur="1" fill="hold">
                                          <p:stCondLst>
                                            <p:cond delay="0"/>
                                          </p:stCondLst>
                                        </p:cTn>
                                        <p:tgtEl>
                                          <p:spTgt spid="36"/>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38"/>
                                        </p:tgtEl>
                                        <p:attrNameLst>
                                          <p:attrName>style.visibility</p:attrName>
                                        </p:attrNameLst>
                                      </p:cBhvr>
                                      <p:to>
                                        <p:strVal val="visible"/>
                                      </p:to>
                                    </p:set>
                                  </p:childTnLst>
                                </p:cTn>
                              </p:par>
                              <p:par>
                                <p:cTn id="110" presetID="1" presetClass="exit" presetSubtype="0" fill="hold" nodeType="withEffect">
                                  <p:stCondLst>
                                    <p:cond delay="0"/>
                                  </p:stCondLst>
                                  <p:childTnLst>
                                    <p:set>
                                      <p:cBhvr>
                                        <p:cTn id="111" dur="1" fill="hold">
                                          <p:stCondLst>
                                            <p:cond delay="0"/>
                                          </p:stCondLst>
                                        </p:cTn>
                                        <p:tgtEl>
                                          <p:spTgt spid="37"/>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 presetClass="exit" presetSubtype="0" fill="hold" nodeType="clickEffect">
                                  <p:stCondLst>
                                    <p:cond delay="0"/>
                                  </p:stCondLst>
                                  <p:childTnLst>
                                    <p:set>
                                      <p:cBhvr>
                                        <p:cTn id="115" dur="1" fill="hold">
                                          <p:stCondLst>
                                            <p:cond delay="0"/>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198675"/>
                  </p:tgtEl>
                </p:cond>
              </p:nextCondLst>
            </p:seq>
            <p:seq concurrent="1" nextAc="seek">
              <p:cTn id="116" restart="whenNotActive" fill="hold" evtFilter="cancelBubble" nodeType="interactiveSeq">
                <p:stCondLst>
                  <p:cond evt="onClick" delay="0">
                    <p:tgtEl>
                      <p:spTgt spid="198676"/>
                    </p:tgtEl>
                  </p:cond>
                </p:stCondLst>
                <p:endSync evt="end" delay="0">
                  <p:rtn val="all"/>
                </p:endSync>
                <p:childTnLst>
                  <p:par>
                    <p:cTn id="117" fill="hold">
                      <p:stCondLst>
                        <p:cond delay="0"/>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41"/>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42"/>
                                        </p:tgtEl>
                                        <p:attrNameLst>
                                          <p:attrName>style.visibility</p:attrName>
                                        </p:attrNameLst>
                                      </p:cBhvr>
                                      <p:to>
                                        <p:strVal val="visible"/>
                                      </p:to>
                                    </p:set>
                                  </p:childTnLst>
                                </p:cTn>
                              </p:par>
                              <p:par>
                                <p:cTn id="125" presetID="1" presetClass="exit" presetSubtype="0" fill="hold" nodeType="withEffect">
                                  <p:stCondLst>
                                    <p:cond delay="0"/>
                                  </p:stCondLst>
                                  <p:childTnLst>
                                    <p:set>
                                      <p:cBhvr>
                                        <p:cTn id="126" dur="1" fill="hold">
                                          <p:stCondLst>
                                            <p:cond delay="0"/>
                                          </p:stCondLst>
                                        </p:cTn>
                                        <p:tgtEl>
                                          <p:spTgt spid="41"/>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43"/>
                                        </p:tgtEl>
                                        <p:attrNameLst>
                                          <p:attrName>style.visibility</p:attrName>
                                        </p:attrNameLst>
                                      </p:cBhvr>
                                      <p:to>
                                        <p:strVal val="visible"/>
                                      </p:to>
                                    </p:set>
                                  </p:childTnLst>
                                </p:cTn>
                              </p:par>
                              <p:par>
                                <p:cTn id="131" presetID="1" presetClass="exit" presetSubtype="0" fill="hold" nodeType="withEffect">
                                  <p:stCondLst>
                                    <p:cond delay="0"/>
                                  </p:stCondLst>
                                  <p:childTnLst>
                                    <p:set>
                                      <p:cBhvr>
                                        <p:cTn id="132" dur="1" fill="hold">
                                          <p:stCondLst>
                                            <p:cond delay="0"/>
                                          </p:stCondLst>
                                        </p:cTn>
                                        <p:tgtEl>
                                          <p:spTgt spid="42"/>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44"/>
                                        </p:tgtEl>
                                        <p:attrNameLst>
                                          <p:attrName>style.visibility</p:attrName>
                                        </p:attrNameLst>
                                      </p:cBhvr>
                                      <p:to>
                                        <p:strVal val="visible"/>
                                      </p:to>
                                    </p:set>
                                  </p:childTnLst>
                                </p:cTn>
                              </p:par>
                            </p:childTnLst>
                          </p:cTn>
                        </p:par>
                        <p:par>
                          <p:cTn id="137" fill="hold">
                            <p:stCondLst>
                              <p:cond delay="0"/>
                            </p:stCondLst>
                            <p:childTnLst>
                              <p:par>
                                <p:cTn id="138" presetID="1" presetClass="exit" presetSubtype="0" fill="hold" nodeType="afterEffect">
                                  <p:stCondLst>
                                    <p:cond delay="0"/>
                                  </p:stCondLst>
                                  <p:childTnLst>
                                    <p:set>
                                      <p:cBhvr>
                                        <p:cTn id="139" dur="1" fill="hold">
                                          <p:stCondLst>
                                            <p:cond delay="0"/>
                                          </p:stCondLst>
                                        </p:cTn>
                                        <p:tgtEl>
                                          <p:spTgt spid="43"/>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nodeType="clickEffect">
                                  <p:stCondLst>
                                    <p:cond delay="0"/>
                                  </p:stCondLst>
                                  <p:childTnLst>
                                    <p:set>
                                      <p:cBhvr>
                                        <p:cTn id="143" dur="1" fill="hold">
                                          <p:stCondLst>
                                            <p:cond delay="0"/>
                                          </p:stCondLst>
                                        </p:cTn>
                                        <p:tgtEl>
                                          <p:spTgt spid="45"/>
                                        </p:tgtEl>
                                        <p:attrNameLst>
                                          <p:attrName>style.visibility</p:attrName>
                                        </p:attrNameLst>
                                      </p:cBhvr>
                                      <p:to>
                                        <p:strVal val="visible"/>
                                      </p:to>
                                    </p:set>
                                  </p:childTnLst>
                                </p:cTn>
                              </p:par>
                              <p:par>
                                <p:cTn id="144" presetID="1" presetClass="exit" presetSubtype="0" fill="hold" nodeType="withEffect">
                                  <p:stCondLst>
                                    <p:cond delay="0"/>
                                  </p:stCondLst>
                                  <p:childTnLst>
                                    <p:set>
                                      <p:cBhvr>
                                        <p:cTn id="145" dur="1" fill="hold">
                                          <p:stCondLst>
                                            <p:cond delay="0"/>
                                          </p:stCondLst>
                                        </p:cTn>
                                        <p:tgtEl>
                                          <p:spTgt spid="44"/>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nodeType="clickEffect">
                                  <p:stCondLst>
                                    <p:cond delay="0"/>
                                  </p:stCondLst>
                                  <p:childTnLst>
                                    <p:set>
                                      <p:cBhvr>
                                        <p:cTn id="149" dur="1" fill="hold">
                                          <p:stCondLst>
                                            <p:cond delay="0"/>
                                          </p:stCondLst>
                                        </p:cTn>
                                        <p:tgtEl>
                                          <p:spTgt spid="46"/>
                                        </p:tgtEl>
                                        <p:attrNameLst>
                                          <p:attrName>style.visibility</p:attrName>
                                        </p:attrNameLst>
                                      </p:cBhvr>
                                      <p:to>
                                        <p:strVal val="visible"/>
                                      </p:to>
                                    </p:set>
                                  </p:childTnLst>
                                </p:cTn>
                              </p:par>
                              <p:par>
                                <p:cTn id="150" presetID="1" presetClass="exit" presetSubtype="0" fill="hold" nodeType="withEffect">
                                  <p:stCondLst>
                                    <p:cond delay="0"/>
                                  </p:stCondLst>
                                  <p:childTnLst>
                                    <p:set>
                                      <p:cBhvr>
                                        <p:cTn id="151" dur="1" fill="hold">
                                          <p:stCondLst>
                                            <p:cond delay="0"/>
                                          </p:stCondLst>
                                        </p:cTn>
                                        <p:tgtEl>
                                          <p:spTgt spid="45"/>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1" presetClass="exit" presetSubtype="0" fill="hold" nodeType="clickEffect">
                                  <p:stCondLst>
                                    <p:cond delay="0"/>
                                  </p:stCondLst>
                                  <p:childTnLst>
                                    <p:set>
                                      <p:cBhvr>
                                        <p:cTn id="155"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198676"/>
                  </p:tgtEl>
                </p:cond>
              </p:nextCondLst>
            </p:seq>
            <p:seq concurrent="1" nextAc="seek">
              <p:cTn id="156" restart="whenNotActive" fill="hold" evtFilter="cancelBubble" nodeType="interactiveSeq">
                <p:stCondLst>
                  <p:cond evt="onClick" delay="0">
                    <p:tgtEl>
                      <p:spTgt spid="198677"/>
                    </p:tgtEl>
                  </p:cond>
                </p:stCondLst>
                <p:endSync evt="end" delay="0">
                  <p:rtn val="all"/>
                </p:endSync>
                <p:childTnLst>
                  <p:par>
                    <p:cTn id="157" fill="hold">
                      <p:stCondLst>
                        <p:cond delay="0"/>
                      </p:stCondLst>
                      <p:childTnLst>
                        <p:par>
                          <p:cTn id="158" fill="hold">
                            <p:stCondLst>
                              <p:cond delay="0"/>
                            </p:stCondLst>
                            <p:childTnLst>
                              <p:par>
                                <p:cTn id="159" presetID="1" presetClass="entr" presetSubtype="0" fill="hold" nodeType="clickEffect">
                                  <p:stCondLst>
                                    <p:cond delay="0"/>
                                  </p:stCondLst>
                                  <p:childTnLst>
                                    <p:set>
                                      <p:cBhvr>
                                        <p:cTn id="160" dur="1" fill="hold">
                                          <p:stCondLst>
                                            <p:cond delay="0"/>
                                          </p:stCondLst>
                                        </p:cTn>
                                        <p:tgtEl>
                                          <p:spTgt spid="49"/>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nodeType="clickEffect">
                                  <p:stCondLst>
                                    <p:cond delay="0"/>
                                  </p:stCondLst>
                                  <p:childTnLst>
                                    <p:set>
                                      <p:cBhvr>
                                        <p:cTn id="164" dur="1" fill="hold">
                                          <p:stCondLst>
                                            <p:cond delay="0"/>
                                          </p:stCondLst>
                                        </p:cTn>
                                        <p:tgtEl>
                                          <p:spTgt spid="50"/>
                                        </p:tgtEl>
                                        <p:attrNameLst>
                                          <p:attrName>style.visibility</p:attrName>
                                        </p:attrNameLst>
                                      </p:cBhvr>
                                      <p:to>
                                        <p:strVal val="visible"/>
                                      </p:to>
                                    </p:set>
                                  </p:childTnLst>
                                </p:cTn>
                              </p:par>
                              <p:par>
                                <p:cTn id="165" presetID="1" presetClass="exit" presetSubtype="0" fill="hold" nodeType="withEffect">
                                  <p:stCondLst>
                                    <p:cond delay="0"/>
                                  </p:stCondLst>
                                  <p:childTnLst>
                                    <p:set>
                                      <p:cBhvr>
                                        <p:cTn id="166" dur="1" fill="hold">
                                          <p:stCondLst>
                                            <p:cond delay="0"/>
                                          </p:stCondLst>
                                        </p:cTn>
                                        <p:tgtEl>
                                          <p:spTgt spid="49"/>
                                        </p:tgtEl>
                                        <p:attrNameLst>
                                          <p:attrName>style.visibility</p:attrName>
                                        </p:attrNameLst>
                                      </p:cBhvr>
                                      <p:to>
                                        <p:strVal val="hidden"/>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nodeType="clickEffect">
                                  <p:stCondLst>
                                    <p:cond delay="0"/>
                                  </p:stCondLst>
                                  <p:childTnLst>
                                    <p:set>
                                      <p:cBhvr>
                                        <p:cTn id="170" dur="1" fill="hold">
                                          <p:stCondLst>
                                            <p:cond delay="0"/>
                                          </p:stCondLst>
                                        </p:cTn>
                                        <p:tgtEl>
                                          <p:spTgt spid="51"/>
                                        </p:tgtEl>
                                        <p:attrNameLst>
                                          <p:attrName>style.visibility</p:attrName>
                                        </p:attrNameLst>
                                      </p:cBhvr>
                                      <p:to>
                                        <p:strVal val="visible"/>
                                      </p:to>
                                    </p:set>
                                  </p:childTnLst>
                                </p:cTn>
                              </p:par>
                              <p:par>
                                <p:cTn id="171" presetID="1" presetClass="exit" presetSubtype="0" fill="hold" nodeType="withEffect">
                                  <p:stCondLst>
                                    <p:cond delay="0"/>
                                  </p:stCondLst>
                                  <p:childTnLst>
                                    <p:set>
                                      <p:cBhvr>
                                        <p:cTn id="172" dur="1" fill="hold">
                                          <p:stCondLst>
                                            <p:cond delay="0"/>
                                          </p:stCondLst>
                                        </p:cTn>
                                        <p:tgtEl>
                                          <p:spTgt spid="50"/>
                                        </p:tgtEl>
                                        <p:attrNameLst>
                                          <p:attrName>style.visibility</p:attrName>
                                        </p:attrNameLst>
                                      </p:cBhvr>
                                      <p:to>
                                        <p:strVal val="hidden"/>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nodeType="clickEffect">
                                  <p:stCondLst>
                                    <p:cond delay="0"/>
                                  </p:stCondLst>
                                  <p:childTnLst>
                                    <p:set>
                                      <p:cBhvr>
                                        <p:cTn id="176" dur="1" fill="hold">
                                          <p:stCondLst>
                                            <p:cond delay="0"/>
                                          </p:stCondLst>
                                        </p:cTn>
                                        <p:tgtEl>
                                          <p:spTgt spid="52"/>
                                        </p:tgtEl>
                                        <p:attrNameLst>
                                          <p:attrName>style.visibility</p:attrName>
                                        </p:attrNameLst>
                                      </p:cBhvr>
                                      <p:to>
                                        <p:strVal val="visible"/>
                                      </p:to>
                                    </p:set>
                                  </p:childTnLst>
                                </p:cTn>
                              </p:par>
                              <p:par>
                                <p:cTn id="177" presetID="1" presetClass="exit" presetSubtype="0" fill="hold" nodeType="withEffect">
                                  <p:stCondLst>
                                    <p:cond delay="0"/>
                                  </p:stCondLst>
                                  <p:childTnLst>
                                    <p:set>
                                      <p:cBhvr>
                                        <p:cTn id="178" dur="1" fill="hold">
                                          <p:stCondLst>
                                            <p:cond delay="0"/>
                                          </p:stCondLst>
                                        </p:cTn>
                                        <p:tgtEl>
                                          <p:spTgt spid="51"/>
                                        </p:tgtEl>
                                        <p:attrNameLst>
                                          <p:attrName>style.visibility</p:attrName>
                                        </p:attrNameLst>
                                      </p:cBhvr>
                                      <p:to>
                                        <p:strVal val="hidden"/>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nodeType="clickEffect">
                                  <p:stCondLst>
                                    <p:cond delay="0"/>
                                  </p:stCondLst>
                                  <p:childTnLst>
                                    <p:set>
                                      <p:cBhvr>
                                        <p:cTn id="182" dur="1" fill="hold">
                                          <p:stCondLst>
                                            <p:cond delay="0"/>
                                          </p:stCondLst>
                                        </p:cTn>
                                        <p:tgtEl>
                                          <p:spTgt spid="53"/>
                                        </p:tgtEl>
                                        <p:attrNameLst>
                                          <p:attrName>style.visibility</p:attrName>
                                        </p:attrNameLst>
                                      </p:cBhvr>
                                      <p:to>
                                        <p:strVal val="visible"/>
                                      </p:to>
                                    </p:set>
                                  </p:childTnLst>
                                </p:cTn>
                              </p:par>
                              <p:par>
                                <p:cTn id="183" presetID="1" presetClass="exit" presetSubtype="0" fill="hold" nodeType="withEffect">
                                  <p:stCondLst>
                                    <p:cond delay="0"/>
                                  </p:stCondLst>
                                  <p:childTnLst>
                                    <p:set>
                                      <p:cBhvr>
                                        <p:cTn id="184" dur="1" fill="hold">
                                          <p:stCondLst>
                                            <p:cond delay="0"/>
                                          </p:stCondLst>
                                        </p:cTn>
                                        <p:tgtEl>
                                          <p:spTgt spid="52"/>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nodeType="clickEffect">
                                  <p:stCondLst>
                                    <p:cond delay="0"/>
                                  </p:stCondLst>
                                  <p:childTnLst>
                                    <p:set>
                                      <p:cBhvr>
                                        <p:cTn id="188" dur="1" fill="hold">
                                          <p:stCondLst>
                                            <p:cond delay="0"/>
                                          </p:stCondLst>
                                        </p:cTn>
                                        <p:tgtEl>
                                          <p:spTgt spid="54"/>
                                        </p:tgtEl>
                                        <p:attrNameLst>
                                          <p:attrName>style.visibility</p:attrName>
                                        </p:attrNameLst>
                                      </p:cBhvr>
                                      <p:to>
                                        <p:strVal val="visible"/>
                                      </p:to>
                                    </p:set>
                                  </p:childTnLst>
                                </p:cTn>
                              </p:par>
                              <p:par>
                                <p:cTn id="189" presetID="1" presetClass="exit" presetSubtype="0" fill="hold" nodeType="withEffect">
                                  <p:stCondLst>
                                    <p:cond delay="0"/>
                                  </p:stCondLst>
                                  <p:childTnLst>
                                    <p:set>
                                      <p:cBhvr>
                                        <p:cTn id="190" dur="1" fill="hold">
                                          <p:stCondLst>
                                            <p:cond delay="0"/>
                                          </p:stCondLst>
                                        </p:cTn>
                                        <p:tgtEl>
                                          <p:spTgt spid="53"/>
                                        </p:tgtEl>
                                        <p:attrNameLst>
                                          <p:attrName>style.visibility</p:attrName>
                                        </p:attrNameLst>
                                      </p:cBhvr>
                                      <p:to>
                                        <p:strVal val="hidden"/>
                                      </p:to>
                                    </p:set>
                                  </p:childTnLst>
                                </p:cTn>
                              </p:par>
                            </p:childTnLst>
                          </p:cTn>
                        </p:par>
                      </p:childTnLst>
                    </p:cTn>
                  </p:par>
                  <p:par>
                    <p:cTn id="191" fill="hold">
                      <p:stCondLst>
                        <p:cond delay="indefinite"/>
                      </p:stCondLst>
                      <p:childTnLst>
                        <p:par>
                          <p:cTn id="192" fill="hold">
                            <p:stCondLst>
                              <p:cond delay="0"/>
                            </p:stCondLst>
                            <p:childTnLst>
                              <p:par>
                                <p:cTn id="193" presetID="1" presetClass="exit" presetSubtype="0" fill="hold" nodeType="clickEffect">
                                  <p:stCondLst>
                                    <p:cond delay="0"/>
                                  </p:stCondLst>
                                  <p:childTnLst>
                                    <p:set>
                                      <p:cBhvr>
                                        <p:cTn id="194"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198677"/>
                  </p:tgtEl>
                </p:cond>
              </p:nextCondLst>
            </p:seq>
            <p:seq concurrent="1" nextAc="seek">
              <p:cTn id="195" restart="whenNotActive" fill="hold" evtFilter="cancelBubble" nodeType="interactiveSeq">
                <p:stCondLst>
                  <p:cond evt="onClick" delay="0">
                    <p:tgtEl>
                      <p:spTgt spid="198679"/>
                    </p:tgtEl>
                  </p:cond>
                </p:stCondLst>
                <p:endSync evt="end" delay="0">
                  <p:rtn val="all"/>
                </p:endSync>
                <p:childTnLst>
                  <p:par>
                    <p:cTn id="196" fill="hold">
                      <p:stCondLst>
                        <p:cond delay="0"/>
                      </p:stCondLst>
                      <p:childTnLst>
                        <p:par>
                          <p:cTn id="197" fill="hold">
                            <p:stCondLst>
                              <p:cond delay="0"/>
                            </p:stCondLst>
                            <p:childTnLst>
                              <p:par>
                                <p:cTn id="198" presetID="1" presetClass="entr" presetSubtype="0" fill="hold" nodeType="clickEffect">
                                  <p:stCondLst>
                                    <p:cond delay="0"/>
                                  </p:stCondLst>
                                  <p:childTnLst>
                                    <p:set>
                                      <p:cBhvr>
                                        <p:cTn id="199" dur="1" fill="hold">
                                          <p:stCondLst>
                                            <p:cond delay="0"/>
                                          </p:stCondLst>
                                        </p:cTn>
                                        <p:tgtEl>
                                          <p:spTgt spid="57"/>
                                        </p:tgtEl>
                                        <p:attrNameLst>
                                          <p:attrName>style.visibility</p:attrName>
                                        </p:attrNameLst>
                                      </p:cBhvr>
                                      <p:to>
                                        <p:strVal val="visible"/>
                                      </p:to>
                                    </p:set>
                                  </p:childTnLst>
                                </p:cTn>
                              </p:par>
                            </p:childTnLst>
                          </p:cTn>
                        </p:par>
                      </p:childTnLst>
                    </p:cTn>
                  </p:par>
                  <p:par>
                    <p:cTn id="200" fill="hold">
                      <p:stCondLst>
                        <p:cond delay="indefinite"/>
                      </p:stCondLst>
                      <p:childTnLst>
                        <p:par>
                          <p:cTn id="201" fill="hold">
                            <p:stCondLst>
                              <p:cond delay="0"/>
                            </p:stCondLst>
                            <p:childTnLst>
                              <p:par>
                                <p:cTn id="202" presetID="1" presetClass="entr" presetSubtype="0" fill="hold" nodeType="clickEffect">
                                  <p:stCondLst>
                                    <p:cond delay="0"/>
                                  </p:stCondLst>
                                  <p:childTnLst>
                                    <p:set>
                                      <p:cBhvr>
                                        <p:cTn id="203" dur="1" fill="hold">
                                          <p:stCondLst>
                                            <p:cond delay="0"/>
                                          </p:stCondLst>
                                        </p:cTn>
                                        <p:tgtEl>
                                          <p:spTgt spid="58"/>
                                        </p:tgtEl>
                                        <p:attrNameLst>
                                          <p:attrName>style.visibility</p:attrName>
                                        </p:attrNameLst>
                                      </p:cBhvr>
                                      <p:to>
                                        <p:strVal val="visible"/>
                                      </p:to>
                                    </p:set>
                                  </p:childTnLst>
                                </p:cTn>
                              </p:par>
                              <p:par>
                                <p:cTn id="204" presetID="1" presetClass="exit" presetSubtype="0" fill="hold" nodeType="withEffect">
                                  <p:stCondLst>
                                    <p:cond delay="0"/>
                                  </p:stCondLst>
                                  <p:childTnLst>
                                    <p:set>
                                      <p:cBhvr>
                                        <p:cTn id="205" dur="1" fill="hold">
                                          <p:stCondLst>
                                            <p:cond delay="0"/>
                                          </p:stCondLst>
                                        </p:cTn>
                                        <p:tgtEl>
                                          <p:spTgt spid="57"/>
                                        </p:tgtEl>
                                        <p:attrNameLst>
                                          <p:attrName>style.visibility</p:attrName>
                                        </p:attrNameLst>
                                      </p:cBhvr>
                                      <p:to>
                                        <p:strVal val="hidden"/>
                                      </p:to>
                                    </p:set>
                                  </p:childTnLst>
                                </p:cTn>
                              </p:par>
                            </p:childTnLst>
                          </p:cTn>
                        </p:par>
                      </p:childTnLst>
                    </p:cTn>
                  </p:par>
                  <p:par>
                    <p:cTn id="206" fill="hold">
                      <p:stCondLst>
                        <p:cond delay="indefinite"/>
                      </p:stCondLst>
                      <p:childTnLst>
                        <p:par>
                          <p:cTn id="207" fill="hold">
                            <p:stCondLst>
                              <p:cond delay="0"/>
                            </p:stCondLst>
                            <p:childTnLst>
                              <p:par>
                                <p:cTn id="208" presetID="1" presetClass="entr" presetSubtype="0" fill="hold" nodeType="clickEffect">
                                  <p:stCondLst>
                                    <p:cond delay="0"/>
                                  </p:stCondLst>
                                  <p:childTnLst>
                                    <p:set>
                                      <p:cBhvr>
                                        <p:cTn id="209" dur="1" fill="hold">
                                          <p:stCondLst>
                                            <p:cond delay="0"/>
                                          </p:stCondLst>
                                        </p:cTn>
                                        <p:tgtEl>
                                          <p:spTgt spid="59"/>
                                        </p:tgtEl>
                                        <p:attrNameLst>
                                          <p:attrName>style.visibility</p:attrName>
                                        </p:attrNameLst>
                                      </p:cBhvr>
                                      <p:to>
                                        <p:strVal val="visible"/>
                                      </p:to>
                                    </p:set>
                                  </p:childTnLst>
                                </p:cTn>
                              </p:par>
                              <p:par>
                                <p:cTn id="210" presetID="1" presetClass="exit" presetSubtype="0" fill="hold" nodeType="withEffect">
                                  <p:stCondLst>
                                    <p:cond delay="0"/>
                                  </p:stCondLst>
                                  <p:childTnLst>
                                    <p:set>
                                      <p:cBhvr>
                                        <p:cTn id="211" dur="1" fill="hold">
                                          <p:stCondLst>
                                            <p:cond delay="0"/>
                                          </p:stCondLst>
                                        </p:cTn>
                                        <p:tgtEl>
                                          <p:spTgt spid="58"/>
                                        </p:tgtEl>
                                        <p:attrNameLst>
                                          <p:attrName>style.visibility</p:attrName>
                                        </p:attrNameLst>
                                      </p:cBhvr>
                                      <p:to>
                                        <p:strVal val="hidden"/>
                                      </p:to>
                                    </p:set>
                                  </p:childTnLst>
                                </p:cTn>
                              </p:par>
                            </p:childTnLst>
                          </p:cTn>
                        </p:par>
                      </p:childTnLst>
                    </p:cTn>
                  </p:par>
                  <p:par>
                    <p:cTn id="212" fill="hold">
                      <p:stCondLst>
                        <p:cond delay="indefinite"/>
                      </p:stCondLst>
                      <p:childTnLst>
                        <p:par>
                          <p:cTn id="213" fill="hold">
                            <p:stCondLst>
                              <p:cond delay="0"/>
                            </p:stCondLst>
                            <p:childTnLst>
                              <p:par>
                                <p:cTn id="214" presetID="1" presetClass="entr" presetSubtype="0" fill="hold" nodeType="clickEffect">
                                  <p:stCondLst>
                                    <p:cond delay="0"/>
                                  </p:stCondLst>
                                  <p:childTnLst>
                                    <p:set>
                                      <p:cBhvr>
                                        <p:cTn id="215" dur="1" fill="hold">
                                          <p:stCondLst>
                                            <p:cond delay="0"/>
                                          </p:stCondLst>
                                        </p:cTn>
                                        <p:tgtEl>
                                          <p:spTgt spid="60"/>
                                        </p:tgtEl>
                                        <p:attrNameLst>
                                          <p:attrName>style.visibility</p:attrName>
                                        </p:attrNameLst>
                                      </p:cBhvr>
                                      <p:to>
                                        <p:strVal val="visible"/>
                                      </p:to>
                                    </p:set>
                                  </p:childTnLst>
                                </p:cTn>
                              </p:par>
                              <p:par>
                                <p:cTn id="216" presetID="1" presetClass="exit" presetSubtype="0" fill="hold" nodeType="withEffect">
                                  <p:stCondLst>
                                    <p:cond delay="0"/>
                                  </p:stCondLst>
                                  <p:childTnLst>
                                    <p:set>
                                      <p:cBhvr>
                                        <p:cTn id="217" dur="1" fill="hold">
                                          <p:stCondLst>
                                            <p:cond delay="0"/>
                                          </p:stCondLst>
                                        </p:cTn>
                                        <p:tgtEl>
                                          <p:spTgt spid="59"/>
                                        </p:tgtEl>
                                        <p:attrNameLst>
                                          <p:attrName>style.visibility</p:attrName>
                                        </p:attrNameLst>
                                      </p:cBhvr>
                                      <p:to>
                                        <p:strVal val="hidden"/>
                                      </p:to>
                                    </p:set>
                                  </p:childTnLst>
                                </p:cTn>
                              </p:par>
                            </p:childTnLst>
                          </p:cTn>
                        </p:par>
                      </p:childTnLst>
                    </p:cTn>
                  </p:par>
                  <p:par>
                    <p:cTn id="218" fill="hold">
                      <p:stCondLst>
                        <p:cond delay="indefinite"/>
                      </p:stCondLst>
                      <p:childTnLst>
                        <p:par>
                          <p:cTn id="219" fill="hold">
                            <p:stCondLst>
                              <p:cond delay="0"/>
                            </p:stCondLst>
                            <p:childTnLst>
                              <p:par>
                                <p:cTn id="220" presetID="1" presetClass="entr" presetSubtype="0" fill="hold" nodeType="clickEffect">
                                  <p:stCondLst>
                                    <p:cond delay="0"/>
                                  </p:stCondLst>
                                  <p:childTnLst>
                                    <p:set>
                                      <p:cBhvr>
                                        <p:cTn id="221" dur="1" fill="hold">
                                          <p:stCondLst>
                                            <p:cond delay="0"/>
                                          </p:stCondLst>
                                        </p:cTn>
                                        <p:tgtEl>
                                          <p:spTgt spid="61"/>
                                        </p:tgtEl>
                                        <p:attrNameLst>
                                          <p:attrName>style.visibility</p:attrName>
                                        </p:attrNameLst>
                                      </p:cBhvr>
                                      <p:to>
                                        <p:strVal val="visible"/>
                                      </p:to>
                                    </p:set>
                                  </p:childTnLst>
                                </p:cTn>
                              </p:par>
                              <p:par>
                                <p:cTn id="222" presetID="1" presetClass="exit" presetSubtype="0" fill="hold" nodeType="withEffect">
                                  <p:stCondLst>
                                    <p:cond delay="0"/>
                                  </p:stCondLst>
                                  <p:childTnLst>
                                    <p:set>
                                      <p:cBhvr>
                                        <p:cTn id="223" dur="1" fill="hold">
                                          <p:stCondLst>
                                            <p:cond delay="0"/>
                                          </p:stCondLst>
                                        </p:cTn>
                                        <p:tgtEl>
                                          <p:spTgt spid="60"/>
                                        </p:tgtEl>
                                        <p:attrNameLst>
                                          <p:attrName>style.visibility</p:attrName>
                                        </p:attrNameLst>
                                      </p:cBhvr>
                                      <p:to>
                                        <p:strVal val="hidden"/>
                                      </p:to>
                                    </p:set>
                                  </p:childTnLst>
                                </p:cTn>
                              </p:par>
                            </p:childTnLst>
                          </p:cTn>
                        </p:par>
                      </p:childTnLst>
                    </p:cTn>
                  </p:par>
                  <p:par>
                    <p:cTn id="224" fill="hold">
                      <p:stCondLst>
                        <p:cond delay="indefinite"/>
                      </p:stCondLst>
                      <p:childTnLst>
                        <p:par>
                          <p:cTn id="225" fill="hold">
                            <p:stCondLst>
                              <p:cond delay="0"/>
                            </p:stCondLst>
                            <p:childTnLst>
                              <p:par>
                                <p:cTn id="226" presetID="1" presetClass="entr" presetSubtype="0" fill="hold" nodeType="clickEffect">
                                  <p:stCondLst>
                                    <p:cond delay="0"/>
                                  </p:stCondLst>
                                  <p:childTnLst>
                                    <p:set>
                                      <p:cBhvr>
                                        <p:cTn id="227" dur="1" fill="hold">
                                          <p:stCondLst>
                                            <p:cond delay="0"/>
                                          </p:stCondLst>
                                        </p:cTn>
                                        <p:tgtEl>
                                          <p:spTgt spid="62"/>
                                        </p:tgtEl>
                                        <p:attrNameLst>
                                          <p:attrName>style.visibility</p:attrName>
                                        </p:attrNameLst>
                                      </p:cBhvr>
                                      <p:to>
                                        <p:strVal val="visible"/>
                                      </p:to>
                                    </p:set>
                                  </p:childTnLst>
                                </p:cTn>
                              </p:par>
                              <p:par>
                                <p:cTn id="228" presetID="1" presetClass="exit" presetSubtype="0" fill="hold" nodeType="withEffect">
                                  <p:stCondLst>
                                    <p:cond delay="0"/>
                                  </p:stCondLst>
                                  <p:childTnLst>
                                    <p:set>
                                      <p:cBhvr>
                                        <p:cTn id="229" dur="1" fill="hold">
                                          <p:stCondLst>
                                            <p:cond delay="0"/>
                                          </p:stCondLst>
                                        </p:cTn>
                                        <p:tgtEl>
                                          <p:spTgt spid="61"/>
                                        </p:tgtEl>
                                        <p:attrNameLst>
                                          <p:attrName>style.visibility</p:attrName>
                                        </p:attrNameLst>
                                      </p:cBhvr>
                                      <p:to>
                                        <p:strVal val="hidden"/>
                                      </p:to>
                                    </p:set>
                                  </p:childTnLst>
                                </p:cTn>
                              </p:par>
                            </p:childTnLst>
                          </p:cTn>
                        </p:par>
                      </p:childTnLst>
                    </p:cTn>
                  </p:par>
                  <p:par>
                    <p:cTn id="230" fill="hold">
                      <p:stCondLst>
                        <p:cond delay="indefinite"/>
                      </p:stCondLst>
                      <p:childTnLst>
                        <p:par>
                          <p:cTn id="231" fill="hold">
                            <p:stCondLst>
                              <p:cond delay="0"/>
                            </p:stCondLst>
                            <p:childTnLst>
                              <p:par>
                                <p:cTn id="232" presetID="1" presetClass="exit" presetSubtype="0" fill="hold" nodeType="clickEffect">
                                  <p:stCondLst>
                                    <p:cond delay="0"/>
                                  </p:stCondLst>
                                  <p:childTnLst>
                                    <p:set>
                                      <p:cBhvr>
                                        <p:cTn id="233" dur="1" fill="hold">
                                          <p:stCondLst>
                                            <p:cond delay="0"/>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198679"/>
                  </p:tgtEl>
                </p:cond>
              </p:nextCondLst>
            </p:seq>
            <p:seq concurrent="1" nextAc="seek">
              <p:cTn id="234" restart="whenNotActive" fill="hold" evtFilter="cancelBubble" nodeType="interactiveSeq">
                <p:stCondLst>
                  <p:cond evt="onClick" delay="0">
                    <p:tgtEl>
                      <p:spTgt spid="198678"/>
                    </p:tgtEl>
                  </p:cond>
                </p:stCondLst>
                <p:endSync evt="end" delay="0">
                  <p:rtn val="all"/>
                </p:endSync>
                <p:childTnLst>
                  <p:par>
                    <p:cTn id="235" fill="hold">
                      <p:stCondLst>
                        <p:cond delay="0"/>
                      </p:stCondLst>
                      <p:childTnLst>
                        <p:par>
                          <p:cTn id="236" fill="hold">
                            <p:stCondLst>
                              <p:cond delay="0"/>
                            </p:stCondLst>
                            <p:childTnLst>
                              <p:par>
                                <p:cTn id="237" presetID="1" presetClass="entr" presetSubtype="0" fill="hold" nodeType="clickEffect">
                                  <p:stCondLst>
                                    <p:cond delay="0"/>
                                  </p:stCondLst>
                                  <p:childTnLst>
                                    <p:set>
                                      <p:cBhvr>
                                        <p:cTn id="238" dur="1" fill="hold">
                                          <p:stCondLst>
                                            <p:cond delay="0"/>
                                          </p:stCondLst>
                                        </p:cTn>
                                        <p:tgtEl>
                                          <p:spTgt spid="65"/>
                                        </p:tgtEl>
                                        <p:attrNameLst>
                                          <p:attrName>style.visibility</p:attrName>
                                        </p:attrNameLst>
                                      </p:cBhvr>
                                      <p:to>
                                        <p:strVal val="visible"/>
                                      </p:to>
                                    </p:set>
                                  </p:childTnLst>
                                </p:cTn>
                              </p:par>
                            </p:childTnLst>
                          </p:cTn>
                        </p:par>
                      </p:childTnLst>
                    </p:cTn>
                  </p:par>
                  <p:par>
                    <p:cTn id="239" fill="hold">
                      <p:stCondLst>
                        <p:cond delay="indefinite"/>
                      </p:stCondLst>
                      <p:childTnLst>
                        <p:par>
                          <p:cTn id="240" fill="hold">
                            <p:stCondLst>
                              <p:cond delay="0"/>
                            </p:stCondLst>
                            <p:childTnLst>
                              <p:par>
                                <p:cTn id="241" presetID="1" presetClass="entr" presetSubtype="0" fill="hold" nodeType="clickEffect">
                                  <p:stCondLst>
                                    <p:cond delay="0"/>
                                  </p:stCondLst>
                                  <p:childTnLst>
                                    <p:set>
                                      <p:cBhvr>
                                        <p:cTn id="242" dur="1" fill="hold">
                                          <p:stCondLst>
                                            <p:cond delay="0"/>
                                          </p:stCondLst>
                                        </p:cTn>
                                        <p:tgtEl>
                                          <p:spTgt spid="66"/>
                                        </p:tgtEl>
                                        <p:attrNameLst>
                                          <p:attrName>style.visibility</p:attrName>
                                        </p:attrNameLst>
                                      </p:cBhvr>
                                      <p:to>
                                        <p:strVal val="visible"/>
                                      </p:to>
                                    </p:set>
                                  </p:childTnLst>
                                </p:cTn>
                              </p:par>
                              <p:par>
                                <p:cTn id="243" presetID="1" presetClass="exit" presetSubtype="0" fill="hold" nodeType="withEffect">
                                  <p:stCondLst>
                                    <p:cond delay="0"/>
                                  </p:stCondLst>
                                  <p:childTnLst>
                                    <p:set>
                                      <p:cBhvr>
                                        <p:cTn id="244" dur="1" fill="hold">
                                          <p:stCondLst>
                                            <p:cond delay="0"/>
                                          </p:stCondLst>
                                        </p:cTn>
                                        <p:tgtEl>
                                          <p:spTgt spid="65"/>
                                        </p:tgtEl>
                                        <p:attrNameLst>
                                          <p:attrName>style.visibility</p:attrName>
                                        </p:attrNameLst>
                                      </p:cBhvr>
                                      <p:to>
                                        <p:strVal val="hidden"/>
                                      </p:to>
                                    </p:set>
                                  </p:childTnLst>
                                </p:cTn>
                              </p:par>
                            </p:childTnLst>
                          </p:cTn>
                        </p:par>
                      </p:childTnLst>
                    </p:cTn>
                  </p:par>
                  <p:par>
                    <p:cTn id="245" fill="hold">
                      <p:stCondLst>
                        <p:cond delay="indefinite"/>
                      </p:stCondLst>
                      <p:childTnLst>
                        <p:par>
                          <p:cTn id="246" fill="hold">
                            <p:stCondLst>
                              <p:cond delay="0"/>
                            </p:stCondLst>
                            <p:childTnLst>
                              <p:par>
                                <p:cTn id="247" presetID="1" presetClass="entr" presetSubtype="0" fill="hold" nodeType="clickEffect">
                                  <p:stCondLst>
                                    <p:cond delay="0"/>
                                  </p:stCondLst>
                                  <p:childTnLst>
                                    <p:set>
                                      <p:cBhvr>
                                        <p:cTn id="248" dur="1" fill="hold">
                                          <p:stCondLst>
                                            <p:cond delay="0"/>
                                          </p:stCondLst>
                                        </p:cTn>
                                        <p:tgtEl>
                                          <p:spTgt spid="67"/>
                                        </p:tgtEl>
                                        <p:attrNameLst>
                                          <p:attrName>style.visibility</p:attrName>
                                        </p:attrNameLst>
                                      </p:cBhvr>
                                      <p:to>
                                        <p:strVal val="visible"/>
                                      </p:to>
                                    </p:set>
                                  </p:childTnLst>
                                </p:cTn>
                              </p:par>
                              <p:par>
                                <p:cTn id="249" presetID="1" presetClass="exit" presetSubtype="0" fill="hold" nodeType="withEffect">
                                  <p:stCondLst>
                                    <p:cond delay="0"/>
                                  </p:stCondLst>
                                  <p:childTnLst>
                                    <p:set>
                                      <p:cBhvr>
                                        <p:cTn id="250" dur="1" fill="hold">
                                          <p:stCondLst>
                                            <p:cond delay="0"/>
                                          </p:stCondLst>
                                        </p:cTn>
                                        <p:tgtEl>
                                          <p:spTgt spid="66"/>
                                        </p:tgtEl>
                                        <p:attrNameLst>
                                          <p:attrName>style.visibility</p:attrName>
                                        </p:attrNameLst>
                                      </p:cBhvr>
                                      <p:to>
                                        <p:strVal val="hidden"/>
                                      </p:to>
                                    </p:set>
                                  </p:childTnLst>
                                </p:cTn>
                              </p:par>
                            </p:childTnLst>
                          </p:cTn>
                        </p:par>
                      </p:childTnLst>
                    </p:cTn>
                  </p:par>
                  <p:par>
                    <p:cTn id="251" fill="hold">
                      <p:stCondLst>
                        <p:cond delay="indefinite"/>
                      </p:stCondLst>
                      <p:childTnLst>
                        <p:par>
                          <p:cTn id="252" fill="hold">
                            <p:stCondLst>
                              <p:cond delay="0"/>
                            </p:stCondLst>
                            <p:childTnLst>
                              <p:par>
                                <p:cTn id="253" presetID="1" presetClass="entr" presetSubtype="0" fill="hold" nodeType="clickEffect">
                                  <p:stCondLst>
                                    <p:cond delay="0"/>
                                  </p:stCondLst>
                                  <p:childTnLst>
                                    <p:set>
                                      <p:cBhvr>
                                        <p:cTn id="254" dur="1" fill="hold">
                                          <p:stCondLst>
                                            <p:cond delay="0"/>
                                          </p:stCondLst>
                                        </p:cTn>
                                        <p:tgtEl>
                                          <p:spTgt spid="68"/>
                                        </p:tgtEl>
                                        <p:attrNameLst>
                                          <p:attrName>style.visibility</p:attrName>
                                        </p:attrNameLst>
                                      </p:cBhvr>
                                      <p:to>
                                        <p:strVal val="visible"/>
                                      </p:to>
                                    </p:set>
                                  </p:childTnLst>
                                </p:cTn>
                              </p:par>
                              <p:par>
                                <p:cTn id="255" presetID="1" presetClass="exit" presetSubtype="0" fill="hold" nodeType="withEffect">
                                  <p:stCondLst>
                                    <p:cond delay="0"/>
                                  </p:stCondLst>
                                  <p:childTnLst>
                                    <p:set>
                                      <p:cBhvr>
                                        <p:cTn id="256" dur="1" fill="hold">
                                          <p:stCondLst>
                                            <p:cond delay="0"/>
                                          </p:stCondLst>
                                        </p:cTn>
                                        <p:tgtEl>
                                          <p:spTgt spid="67"/>
                                        </p:tgtEl>
                                        <p:attrNameLst>
                                          <p:attrName>style.visibility</p:attrName>
                                        </p:attrNameLst>
                                      </p:cBhvr>
                                      <p:to>
                                        <p:strVal val="hidden"/>
                                      </p:to>
                                    </p:set>
                                  </p:childTnLst>
                                </p:cTn>
                              </p:par>
                            </p:childTnLst>
                          </p:cTn>
                        </p:par>
                      </p:childTnLst>
                    </p:cTn>
                  </p:par>
                  <p:par>
                    <p:cTn id="257" fill="hold">
                      <p:stCondLst>
                        <p:cond delay="indefinite"/>
                      </p:stCondLst>
                      <p:childTnLst>
                        <p:par>
                          <p:cTn id="258" fill="hold">
                            <p:stCondLst>
                              <p:cond delay="0"/>
                            </p:stCondLst>
                            <p:childTnLst>
                              <p:par>
                                <p:cTn id="259" presetID="1" presetClass="entr" presetSubtype="0" fill="hold" nodeType="clickEffect">
                                  <p:stCondLst>
                                    <p:cond delay="0"/>
                                  </p:stCondLst>
                                  <p:childTnLst>
                                    <p:set>
                                      <p:cBhvr>
                                        <p:cTn id="260" dur="1" fill="hold">
                                          <p:stCondLst>
                                            <p:cond delay="0"/>
                                          </p:stCondLst>
                                        </p:cTn>
                                        <p:tgtEl>
                                          <p:spTgt spid="69"/>
                                        </p:tgtEl>
                                        <p:attrNameLst>
                                          <p:attrName>style.visibility</p:attrName>
                                        </p:attrNameLst>
                                      </p:cBhvr>
                                      <p:to>
                                        <p:strVal val="visible"/>
                                      </p:to>
                                    </p:set>
                                  </p:childTnLst>
                                </p:cTn>
                              </p:par>
                              <p:par>
                                <p:cTn id="261" presetID="1" presetClass="exit" presetSubtype="0" fill="hold" nodeType="withEffect">
                                  <p:stCondLst>
                                    <p:cond delay="0"/>
                                  </p:stCondLst>
                                  <p:childTnLst>
                                    <p:set>
                                      <p:cBhvr>
                                        <p:cTn id="262" dur="1" fill="hold">
                                          <p:stCondLst>
                                            <p:cond delay="0"/>
                                          </p:stCondLst>
                                        </p:cTn>
                                        <p:tgtEl>
                                          <p:spTgt spid="68"/>
                                        </p:tgtEl>
                                        <p:attrNameLst>
                                          <p:attrName>style.visibility</p:attrName>
                                        </p:attrNameLst>
                                      </p:cBhvr>
                                      <p:to>
                                        <p:strVal val="hidden"/>
                                      </p:to>
                                    </p:set>
                                  </p:childTnLst>
                                </p:cTn>
                              </p:par>
                            </p:childTnLst>
                          </p:cTn>
                        </p:par>
                      </p:childTnLst>
                    </p:cTn>
                  </p:par>
                  <p:par>
                    <p:cTn id="263" fill="hold">
                      <p:stCondLst>
                        <p:cond delay="indefinite"/>
                      </p:stCondLst>
                      <p:childTnLst>
                        <p:par>
                          <p:cTn id="264" fill="hold">
                            <p:stCondLst>
                              <p:cond delay="0"/>
                            </p:stCondLst>
                            <p:childTnLst>
                              <p:par>
                                <p:cTn id="265" presetID="1" presetClass="entr" presetSubtype="0" fill="hold" nodeType="clickEffect">
                                  <p:stCondLst>
                                    <p:cond delay="0"/>
                                  </p:stCondLst>
                                  <p:childTnLst>
                                    <p:set>
                                      <p:cBhvr>
                                        <p:cTn id="266" dur="1" fill="hold">
                                          <p:stCondLst>
                                            <p:cond delay="0"/>
                                          </p:stCondLst>
                                        </p:cTn>
                                        <p:tgtEl>
                                          <p:spTgt spid="70"/>
                                        </p:tgtEl>
                                        <p:attrNameLst>
                                          <p:attrName>style.visibility</p:attrName>
                                        </p:attrNameLst>
                                      </p:cBhvr>
                                      <p:to>
                                        <p:strVal val="visible"/>
                                      </p:to>
                                    </p:set>
                                  </p:childTnLst>
                                </p:cTn>
                              </p:par>
                              <p:par>
                                <p:cTn id="267" presetID="1" presetClass="exit" presetSubtype="0" fill="hold" nodeType="withEffect">
                                  <p:stCondLst>
                                    <p:cond delay="0"/>
                                  </p:stCondLst>
                                  <p:childTnLst>
                                    <p:set>
                                      <p:cBhvr>
                                        <p:cTn id="268" dur="1" fill="hold">
                                          <p:stCondLst>
                                            <p:cond delay="0"/>
                                          </p:stCondLst>
                                        </p:cTn>
                                        <p:tgtEl>
                                          <p:spTgt spid="69"/>
                                        </p:tgtEl>
                                        <p:attrNameLst>
                                          <p:attrName>style.visibility</p:attrName>
                                        </p:attrNameLst>
                                      </p:cBhvr>
                                      <p:to>
                                        <p:strVal val="hidden"/>
                                      </p:to>
                                    </p:set>
                                  </p:childTnLst>
                                </p:cTn>
                              </p:par>
                            </p:childTnLst>
                          </p:cTn>
                        </p:par>
                      </p:childTnLst>
                    </p:cTn>
                  </p:par>
                  <p:par>
                    <p:cTn id="269" fill="hold">
                      <p:stCondLst>
                        <p:cond delay="indefinite"/>
                      </p:stCondLst>
                      <p:childTnLst>
                        <p:par>
                          <p:cTn id="270" fill="hold">
                            <p:stCondLst>
                              <p:cond delay="0"/>
                            </p:stCondLst>
                            <p:childTnLst>
                              <p:par>
                                <p:cTn id="271" presetID="1" presetClass="exit" presetSubtype="0" fill="hold" nodeType="clickEffect">
                                  <p:stCondLst>
                                    <p:cond delay="0"/>
                                  </p:stCondLst>
                                  <p:childTnLst>
                                    <p:set>
                                      <p:cBhvr>
                                        <p:cTn id="272" dur="1" fill="hold">
                                          <p:stCondLst>
                                            <p:cond delay="0"/>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198678"/>
                  </p:tgtEl>
                </p:cond>
              </p:nextCondLst>
            </p:seq>
            <p:seq concurrent="1" nextAc="seek">
              <p:cTn id="273" restart="whenNotActive" fill="hold" evtFilter="cancelBubble" nodeType="interactiveSeq">
                <p:stCondLst>
                  <p:cond evt="onClick" delay="0">
                    <p:tgtEl>
                      <p:spTgt spid="198680"/>
                    </p:tgtEl>
                  </p:cond>
                </p:stCondLst>
                <p:endSync evt="end" delay="0">
                  <p:rtn val="all"/>
                </p:endSync>
                <p:childTnLst>
                  <p:par>
                    <p:cTn id="274" fill="hold">
                      <p:stCondLst>
                        <p:cond delay="0"/>
                      </p:stCondLst>
                      <p:childTnLst>
                        <p:par>
                          <p:cTn id="275" fill="hold">
                            <p:stCondLst>
                              <p:cond delay="0"/>
                            </p:stCondLst>
                            <p:childTnLst>
                              <p:par>
                                <p:cTn id="276" presetID="1" presetClass="entr" presetSubtype="0" fill="hold" nodeType="clickEffect">
                                  <p:stCondLst>
                                    <p:cond delay="0"/>
                                  </p:stCondLst>
                                  <p:childTnLst>
                                    <p:set>
                                      <p:cBhvr>
                                        <p:cTn id="277" dur="1" fill="hold">
                                          <p:stCondLst>
                                            <p:cond delay="0"/>
                                          </p:stCondLst>
                                        </p:cTn>
                                        <p:tgtEl>
                                          <p:spTgt spid="73"/>
                                        </p:tgtEl>
                                        <p:attrNameLst>
                                          <p:attrName>style.visibility</p:attrName>
                                        </p:attrNameLst>
                                      </p:cBhvr>
                                      <p:to>
                                        <p:strVal val="visible"/>
                                      </p:to>
                                    </p:set>
                                  </p:childTnLst>
                                </p:cTn>
                              </p:par>
                            </p:childTnLst>
                          </p:cTn>
                        </p:par>
                      </p:childTnLst>
                    </p:cTn>
                  </p:par>
                  <p:par>
                    <p:cTn id="278" fill="hold">
                      <p:stCondLst>
                        <p:cond delay="indefinite"/>
                      </p:stCondLst>
                      <p:childTnLst>
                        <p:par>
                          <p:cTn id="279" fill="hold">
                            <p:stCondLst>
                              <p:cond delay="0"/>
                            </p:stCondLst>
                            <p:childTnLst>
                              <p:par>
                                <p:cTn id="280" presetID="1" presetClass="entr" presetSubtype="0" fill="hold" nodeType="clickEffect">
                                  <p:stCondLst>
                                    <p:cond delay="0"/>
                                  </p:stCondLst>
                                  <p:childTnLst>
                                    <p:set>
                                      <p:cBhvr>
                                        <p:cTn id="281" dur="1" fill="hold">
                                          <p:stCondLst>
                                            <p:cond delay="0"/>
                                          </p:stCondLst>
                                        </p:cTn>
                                        <p:tgtEl>
                                          <p:spTgt spid="74"/>
                                        </p:tgtEl>
                                        <p:attrNameLst>
                                          <p:attrName>style.visibility</p:attrName>
                                        </p:attrNameLst>
                                      </p:cBhvr>
                                      <p:to>
                                        <p:strVal val="visible"/>
                                      </p:to>
                                    </p:set>
                                  </p:childTnLst>
                                </p:cTn>
                              </p:par>
                              <p:par>
                                <p:cTn id="282" presetID="1" presetClass="exit" presetSubtype="0" fill="hold" nodeType="withEffect">
                                  <p:stCondLst>
                                    <p:cond delay="0"/>
                                  </p:stCondLst>
                                  <p:childTnLst>
                                    <p:set>
                                      <p:cBhvr>
                                        <p:cTn id="283" dur="1" fill="hold">
                                          <p:stCondLst>
                                            <p:cond delay="0"/>
                                          </p:stCondLst>
                                        </p:cTn>
                                        <p:tgtEl>
                                          <p:spTgt spid="73"/>
                                        </p:tgtEl>
                                        <p:attrNameLst>
                                          <p:attrName>style.visibility</p:attrName>
                                        </p:attrNameLst>
                                      </p:cBhvr>
                                      <p:to>
                                        <p:strVal val="hidden"/>
                                      </p:to>
                                    </p:set>
                                  </p:childTnLst>
                                </p:cTn>
                              </p:par>
                            </p:childTnLst>
                          </p:cTn>
                        </p:par>
                      </p:childTnLst>
                    </p:cTn>
                  </p:par>
                  <p:par>
                    <p:cTn id="284" fill="hold">
                      <p:stCondLst>
                        <p:cond delay="indefinite"/>
                      </p:stCondLst>
                      <p:childTnLst>
                        <p:par>
                          <p:cTn id="285" fill="hold">
                            <p:stCondLst>
                              <p:cond delay="0"/>
                            </p:stCondLst>
                            <p:childTnLst>
                              <p:par>
                                <p:cTn id="286" presetID="1" presetClass="entr" presetSubtype="0" fill="hold" nodeType="clickEffect">
                                  <p:stCondLst>
                                    <p:cond delay="0"/>
                                  </p:stCondLst>
                                  <p:childTnLst>
                                    <p:set>
                                      <p:cBhvr>
                                        <p:cTn id="287" dur="1" fill="hold">
                                          <p:stCondLst>
                                            <p:cond delay="0"/>
                                          </p:stCondLst>
                                        </p:cTn>
                                        <p:tgtEl>
                                          <p:spTgt spid="75"/>
                                        </p:tgtEl>
                                        <p:attrNameLst>
                                          <p:attrName>style.visibility</p:attrName>
                                        </p:attrNameLst>
                                      </p:cBhvr>
                                      <p:to>
                                        <p:strVal val="visible"/>
                                      </p:to>
                                    </p:set>
                                  </p:childTnLst>
                                </p:cTn>
                              </p:par>
                              <p:par>
                                <p:cTn id="288" presetID="1" presetClass="exit" presetSubtype="0" fill="hold" nodeType="withEffect">
                                  <p:stCondLst>
                                    <p:cond delay="0"/>
                                  </p:stCondLst>
                                  <p:childTnLst>
                                    <p:set>
                                      <p:cBhvr>
                                        <p:cTn id="289" dur="1" fill="hold">
                                          <p:stCondLst>
                                            <p:cond delay="0"/>
                                          </p:stCondLst>
                                        </p:cTn>
                                        <p:tgtEl>
                                          <p:spTgt spid="74"/>
                                        </p:tgtEl>
                                        <p:attrNameLst>
                                          <p:attrName>style.visibility</p:attrName>
                                        </p:attrNameLst>
                                      </p:cBhvr>
                                      <p:to>
                                        <p:strVal val="hidden"/>
                                      </p:to>
                                    </p:set>
                                  </p:childTnLst>
                                </p:cTn>
                              </p:par>
                            </p:childTnLst>
                          </p:cTn>
                        </p:par>
                      </p:childTnLst>
                    </p:cTn>
                  </p:par>
                  <p:par>
                    <p:cTn id="290" fill="hold">
                      <p:stCondLst>
                        <p:cond delay="indefinite"/>
                      </p:stCondLst>
                      <p:childTnLst>
                        <p:par>
                          <p:cTn id="291" fill="hold">
                            <p:stCondLst>
                              <p:cond delay="0"/>
                            </p:stCondLst>
                            <p:childTnLst>
                              <p:par>
                                <p:cTn id="292" presetID="1" presetClass="entr" presetSubtype="0" fill="hold" nodeType="clickEffect">
                                  <p:stCondLst>
                                    <p:cond delay="0"/>
                                  </p:stCondLst>
                                  <p:childTnLst>
                                    <p:set>
                                      <p:cBhvr>
                                        <p:cTn id="293" dur="1" fill="hold">
                                          <p:stCondLst>
                                            <p:cond delay="0"/>
                                          </p:stCondLst>
                                        </p:cTn>
                                        <p:tgtEl>
                                          <p:spTgt spid="76"/>
                                        </p:tgtEl>
                                        <p:attrNameLst>
                                          <p:attrName>style.visibility</p:attrName>
                                        </p:attrNameLst>
                                      </p:cBhvr>
                                      <p:to>
                                        <p:strVal val="visible"/>
                                      </p:to>
                                    </p:set>
                                  </p:childTnLst>
                                </p:cTn>
                              </p:par>
                              <p:par>
                                <p:cTn id="294" presetID="1" presetClass="exit" presetSubtype="0" fill="hold" nodeType="withEffect">
                                  <p:stCondLst>
                                    <p:cond delay="0"/>
                                  </p:stCondLst>
                                  <p:childTnLst>
                                    <p:set>
                                      <p:cBhvr>
                                        <p:cTn id="295" dur="1" fill="hold">
                                          <p:stCondLst>
                                            <p:cond delay="0"/>
                                          </p:stCondLst>
                                        </p:cTn>
                                        <p:tgtEl>
                                          <p:spTgt spid="75"/>
                                        </p:tgtEl>
                                        <p:attrNameLst>
                                          <p:attrName>style.visibility</p:attrName>
                                        </p:attrNameLst>
                                      </p:cBhvr>
                                      <p:to>
                                        <p:strVal val="hidden"/>
                                      </p:to>
                                    </p:set>
                                  </p:childTnLst>
                                </p:cTn>
                              </p:par>
                            </p:childTnLst>
                          </p:cTn>
                        </p:par>
                      </p:childTnLst>
                    </p:cTn>
                  </p:par>
                  <p:par>
                    <p:cTn id="296" fill="hold">
                      <p:stCondLst>
                        <p:cond delay="indefinite"/>
                      </p:stCondLst>
                      <p:childTnLst>
                        <p:par>
                          <p:cTn id="297" fill="hold">
                            <p:stCondLst>
                              <p:cond delay="0"/>
                            </p:stCondLst>
                            <p:childTnLst>
                              <p:par>
                                <p:cTn id="298" presetID="1" presetClass="entr" presetSubtype="0" fill="hold" nodeType="clickEffect">
                                  <p:stCondLst>
                                    <p:cond delay="0"/>
                                  </p:stCondLst>
                                  <p:childTnLst>
                                    <p:set>
                                      <p:cBhvr>
                                        <p:cTn id="299" dur="1" fill="hold">
                                          <p:stCondLst>
                                            <p:cond delay="0"/>
                                          </p:stCondLst>
                                        </p:cTn>
                                        <p:tgtEl>
                                          <p:spTgt spid="77"/>
                                        </p:tgtEl>
                                        <p:attrNameLst>
                                          <p:attrName>style.visibility</p:attrName>
                                        </p:attrNameLst>
                                      </p:cBhvr>
                                      <p:to>
                                        <p:strVal val="visible"/>
                                      </p:to>
                                    </p:set>
                                  </p:childTnLst>
                                </p:cTn>
                              </p:par>
                              <p:par>
                                <p:cTn id="300" presetID="1" presetClass="exit" presetSubtype="0" fill="hold" nodeType="withEffect">
                                  <p:stCondLst>
                                    <p:cond delay="0"/>
                                  </p:stCondLst>
                                  <p:childTnLst>
                                    <p:set>
                                      <p:cBhvr>
                                        <p:cTn id="301" dur="1" fill="hold">
                                          <p:stCondLst>
                                            <p:cond delay="0"/>
                                          </p:stCondLst>
                                        </p:cTn>
                                        <p:tgtEl>
                                          <p:spTgt spid="76"/>
                                        </p:tgtEl>
                                        <p:attrNameLst>
                                          <p:attrName>style.visibility</p:attrName>
                                        </p:attrNameLst>
                                      </p:cBhvr>
                                      <p:to>
                                        <p:strVal val="hidden"/>
                                      </p:to>
                                    </p:set>
                                  </p:childTnLst>
                                </p:cTn>
                              </p:par>
                            </p:childTnLst>
                          </p:cTn>
                        </p:par>
                      </p:childTnLst>
                    </p:cTn>
                  </p:par>
                  <p:par>
                    <p:cTn id="302" fill="hold">
                      <p:stCondLst>
                        <p:cond delay="indefinite"/>
                      </p:stCondLst>
                      <p:childTnLst>
                        <p:par>
                          <p:cTn id="303" fill="hold">
                            <p:stCondLst>
                              <p:cond delay="0"/>
                            </p:stCondLst>
                            <p:childTnLst>
                              <p:par>
                                <p:cTn id="304" presetID="1" presetClass="entr" presetSubtype="0" fill="hold" nodeType="clickEffect">
                                  <p:stCondLst>
                                    <p:cond delay="0"/>
                                  </p:stCondLst>
                                  <p:childTnLst>
                                    <p:set>
                                      <p:cBhvr>
                                        <p:cTn id="305" dur="1" fill="hold">
                                          <p:stCondLst>
                                            <p:cond delay="0"/>
                                          </p:stCondLst>
                                        </p:cTn>
                                        <p:tgtEl>
                                          <p:spTgt spid="78"/>
                                        </p:tgtEl>
                                        <p:attrNameLst>
                                          <p:attrName>style.visibility</p:attrName>
                                        </p:attrNameLst>
                                      </p:cBhvr>
                                      <p:to>
                                        <p:strVal val="visible"/>
                                      </p:to>
                                    </p:set>
                                  </p:childTnLst>
                                </p:cTn>
                              </p:par>
                              <p:par>
                                <p:cTn id="306" presetID="1" presetClass="exit" presetSubtype="0" fill="hold" nodeType="withEffect">
                                  <p:stCondLst>
                                    <p:cond delay="0"/>
                                  </p:stCondLst>
                                  <p:childTnLst>
                                    <p:set>
                                      <p:cBhvr>
                                        <p:cTn id="307" dur="1" fill="hold">
                                          <p:stCondLst>
                                            <p:cond delay="0"/>
                                          </p:stCondLst>
                                        </p:cTn>
                                        <p:tgtEl>
                                          <p:spTgt spid="77"/>
                                        </p:tgtEl>
                                        <p:attrNameLst>
                                          <p:attrName>style.visibility</p:attrName>
                                        </p:attrNameLst>
                                      </p:cBhvr>
                                      <p:to>
                                        <p:strVal val="hidden"/>
                                      </p:to>
                                    </p:set>
                                  </p:childTnLst>
                                </p:cTn>
                              </p:par>
                            </p:childTnLst>
                          </p:cTn>
                        </p:par>
                      </p:childTnLst>
                    </p:cTn>
                  </p:par>
                  <p:par>
                    <p:cTn id="308" fill="hold">
                      <p:stCondLst>
                        <p:cond delay="indefinite"/>
                      </p:stCondLst>
                      <p:childTnLst>
                        <p:par>
                          <p:cTn id="309" fill="hold">
                            <p:stCondLst>
                              <p:cond delay="0"/>
                            </p:stCondLst>
                            <p:childTnLst>
                              <p:par>
                                <p:cTn id="310" presetID="1" presetClass="exit" presetSubtype="0" fill="hold" nodeType="clickEffect">
                                  <p:stCondLst>
                                    <p:cond delay="0"/>
                                  </p:stCondLst>
                                  <p:childTnLst>
                                    <p:set>
                                      <p:cBhvr>
                                        <p:cTn id="311" dur="1" fill="hold">
                                          <p:stCondLst>
                                            <p:cond delay="0"/>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198680"/>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4" name="Rectangle 2">
            <a:hlinkClick r:id="" action="ppaction://macro?name=MoveTo"/>
          </p:cNvPr>
          <p:cNvSpPr>
            <a:spLocks noChangeArrowheads="1"/>
          </p:cNvSpPr>
          <p:nvPr/>
        </p:nvSpPr>
        <p:spPr bwMode="auto">
          <a:xfrm>
            <a:off x="2286000" y="64008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65" name="Rectangle 3">
            <a:hlinkClick r:id="" action="ppaction://macro?name=MoveTo"/>
          </p:cNvPr>
          <p:cNvSpPr>
            <a:spLocks noChangeArrowheads="1"/>
          </p:cNvSpPr>
          <p:nvPr/>
        </p:nvSpPr>
        <p:spPr bwMode="auto">
          <a:xfrm>
            <a:off x="4800600" y="64008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66" name="Rectangle 4">
            <a:hlinkClick r:id="" action="ppaction://macro?name=MoveTo"/>
          </p:cNvPr>
          <p:cNvSpPr>
            <a:spLocks noChangeArrowheads="1"/>
          </p:cNvSpPr>
          <p:nvPr/>
        </p:nvSpPr>
        <p:spPr bwMode="auto">
          <a:xfrm>
            <a:off x="7315200" y="64008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67" name="Rectangle 5">
            <a:hlinkClick r:id="" action="ppaction://macro?name=MoveTo"/>
          </p:cNvPr>
          <p:cNvSpPr>
            <a:spLocks noChangeArrowheads="1"/>
          </p:cNvSpPr>
          <p:nvPr/>
        </p:nvSpPr>
        <p:spPr bwMode="auto">
          <a:xfrm>
            <a:off x="9829800" y="64008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71" name="Rectangle 2">
            <a:hlinkClick r:id="" action="ppaction://macro?name=MoveTo"/>
          </p:cNvPr>
          <p:cNvSpPr>
            <a:spLocks noChangeArrowheads="1"/>
          </p:cNvSpPr>
          <p:nvPr/>
        </p:nvSpPr>
        <p:spPr bwMode="auto">
          <a:xfrm>
            <a:off x="2286000" y="48006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72" name="Rectangle 3">
            <a:hlinkClick r:id="" action="ppaction://macro?name=MoveTo"/>
          </p:cNvPr>
          <p:cNvSpPr>
            <a:spLocks noChangeArrowheads="1"/>
          </p:cNvSpPr>
          <p:nvPr/>
        </p:nvSpPr>
        <p:spPr bwMode="auto">
          <a:xfrm>
            <a:off x="4800600" y="48006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73" name="Rectangle 4">
            <a:hlinkClick r:id="" action="ppaction://macro?name=MoveTo"/>
          </p:cNvPr>
          <p:cNvSpPr>
            <a:spLocks noChangeArrowheads="1"/>
          </p:cNvSpPr>
          <p:nvPr/>
        </p:nvSpPr>
        <p:spPr bwMode="auto">
          <a:xfrm>
            <a:off x="7315200" y="48006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74" name="Rectangle 5">
            <a:hlinkClick r:id="" action="ppaction://macro?name=MoveTo"/>
          </p:cNvPr>
          <p:cNvSpPr>
            <a:spLocks noChangeArrowheads="1"/>
          </p:cNvSpPr>
          <p:nvPr/>
        </p:nvSpPr>
        <p:spPr bwMode="auto">
          <a:xfrm>
            <a:off x="9829800" y="48006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58" name="Rectangle 2">
            <a:hlinkClick r:id="" action="ppaction://macro?name=MoveTo"/>
          </p:cNvPr>
          <p:cNvSpPr>
            <a:spLocks noChangeArrowheads="1"/>
          </p:cNvSpPr>
          <p:nvPr/>
        </p:nvSpPr>
        <p:spPr bwMode="auto">
          <a:xfrm>
            <a:off x="2667000" y="2743200"/>
            <a:ext cx="19812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198659" name="Rectangle 2">
            <a:hlinkClick r:id="" action="ppaction://macro?name=MoveTo"/>
          </p:cNvPr>
          <p:cNvSpPr>
            <a:spLocks noChangeArrowheads="1"/>
          </p:cNvSpPr>
          <p:nvPr/>
        </p:nvSpPr>
        <p:spPr bwMode="auto">
          <a:xfrm>
            <a:off x="5029200" y="2743200"/>
            <a:ext cx="19812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198660" name="Rectangle 2">
            <a:hlinkClick r:id="" action="ppaction://macro?name=MoveTo"/>
          </p:cNvPr>
          <p:cNvSpPr>
            <a:spLocks noChangeArrowheads="1"/>
          </p:cNvSpPr>
          <p:nvPr/>
        </p:nvSpPr>
        <p:spPr bwMode="auto">
          <a:xfrm>
            <a:off x="7467600" y="2743200"/>
            <a:ext cx="19812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198661" name="Rectangle 2">
            <a:hlinkClick r:id="" action="ppaction://macro?name=MoveTo"/>
          </p:cNvPr>
          <p:cNvSpPr>
            <a:spLocks noChangeArrowheads="1"/>
          </p:cNvSpPr>
          <p:nvPr/>
        </p:nvSpPr>
        <p:spPr bwMode="auto">
          <a:xfrm>
            <a:off x="9906000" y="2743200"/>
            <a:ext cx="19812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198662" name="Rectangle 2">
            <a:hlinkClick r:id="" action="ppaction://macro?name=MoveTo"/>
          </p:cNvPr>
          <p:cNvSpPr>
            <a:spLocks noChangeArrowheads="1"/>
          </p:cNvSpPr>
          <p:nvPr/>
        </p:nvSpPr>
        <p:spPr bwMode="auto">
          <a:xfrm>
            <a:off x="12344400" y="2743200"/>
            <a:ext cx="19812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198663" name="Rectangle 2">
            <a:hlinkClick r:id="" action="ppaction://macro?name=MoveTo"/>
          </p:cNvPr>
          <p:cNvSpPr>
            <a:spLocks noChangeArrowheads="1"/>
          </p:cNvSpPr>
          <p:nvPr/>
        </p:nvSpPr>
        <p:spPr bwMode="auto">
          <a:xfrm>
            <a:off x="304800" y="2743200"/>
            <a:ext cx="19812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7" name="Rectangle à coins arrondis 6">
            <a:hlinkClick r:id="" action="ppaction://hlinkshowjump?jump=nextslide"/>
          </p:cNvPr>
          <p:cNvSpPr/>
          <p:nvPr/>
        </p:nvSpPr>
        <p:spPr bwMode="auto">
          <a:xfrm>
            <a:off x="13563600" y="7391400"/>
            <a:ext cx="1066800" cy="838200"/>
          </a:xfrm>
          <a:prstGeom prst="roundRect">
            <a:avLst/>
          </a:prstGeom>
          <a:gradFill flip="none" rotWithShape="1">
            <a:gsLst>
              <a:gs pos="0">
                <a:srgbClr val="00F400">
                  <a:shade val="30000"/>
                  <a:satMod val="115000"/>
                </a:srgbClr>
              </a:gs>
              <a:gs pos="50000">
                <a:srgbClr val="00F400">
                  <a:shade val="67500"/>
                  <a:satMod val="115000"/>
                </a:srgbClr>
              </a:gs>
              <a:gs pos="100000">
                <a:srgbClr val="00F400">
                  <a:shade val="100000"/>
                  <a:satMod val="115000"/>
                </a:srgbClr>
              </a:gs>
            </a:gsLst>
            <a:path path="circle">
              <a:fillToRect l="50000" t="50000" r="50000" b="50000"/>
            </a:path>
            <a:tileRect/>
          </a:gradFill>
          <a:ln w="9525" cap="flat" cmpd="sng" algn="ctr">
            <a:solidFill>
              <a:srgbClr val="00F400"/>
            </a:solidFill>
            <a:prstDash val="solid"/>
            <a:round/>
            <a:headEnd type="none" w="med" len="med"/>
            <a:tailEnd type="none" w="med" len="med"/>
          </a:ln>
          <a:effectLst>
            <a:outerShdw blurRad="50800" dist="50800" dir="5400000" sx="69000" sy="69000" algn="ctr" rotWithShape="0">
              <a:srgbClr val="000000">
                <a:alpha val="43137"/>
              </a:srgbClr>
            </a:outerShdw>
          </a:effectLst>
          <a:scene3d>
            <a:camera prst="orthographicFront"/>
            <a:lightRig rig="threePt" dir="t"/>
          </a:scene3d>
          <a:sp3d>
            <a:bevelT w="254000" h="254000" prst="artDeco"/>
          </a:sp3d>
          <a:extLst>
            <a:ext uri="{AF507438-7753-43E0-B8FC-AC1667EBCBE1}"/>
          </a:extLst>
        </p:spPr>
        <p:txBody>
          <a:bodyPr anchor="ctr"/>
          <a:lstStyle/>
          <a:p>
            <a:pPr algn="ctr" defTabSz="1254125">
              <a:defRPr/>
            </a:pPr>
            <a:r>
              <a:rPr lang="fr-FR" dirty="0">
                <a:solidFill>
                  <a:schemeClr val="bg1"/>
                </a:solidFill>
              </a:rPr>
              <a:t>OK</a:t>
            </a:r>
          </a:p>
        </p:txBody>
      </p:sp>
      <p:pic>
        <p:nvPicPr>
          <p:cNvPr id="198675" name="Image 17" descr="Samsung IP-830W.png"/>
          <p:cNvPicPr>
            <a:picLocks noChangeAspect="1"/>
          </p:cNvPicPr>
          <p:nvPr/>
        </p:nvPicPr>
        <p:blipFill>
          <a:blip r:embed="rId2" cstate="print"/>
          <a:stretch>
            <a:fillRect/>
          </a:stretch>
        </p:blipFill>
        <p:spPr bwMode="auto">
          <a:xfrm>
            <a:off x="685800" y="3048000"/>
            <a:ext cx="1169988" cy="1169988"/>
          </a:xfrm>
          <a:prstGeom prst="rect">
            <a:avLst/>
          </a:prstGeom>
          <a:solidFill>
            <a:srgbClr val="000000"/>
          </a:solidFill>
          <a:ln w="9525">
            <a:noFill/>
            <a:miter lim="800000"/>
            <a:headEnd/>
            <a:tailEnd/>
          </a:ln>
        </p:spPr>
      </p:pic>
      <p:pic>
        <p:nvPicPr>
          <p:cNvPr id="198678" name="Image 20" descr="Motorola MC35.png"/>
          <p:cNvPicPr>
            <a:picLocks noChangeAspect="1"/>
          </p:cNvPicPr>
          <p:nvPr/>
        </p:nvPicPr>
        <p:blipFill>
          <a:blip r:embed="rId3" cstate="print"/>
          <a:stretch>
            <a:fillRect/>
          </a:stretch>
        </p:blipFill>
        <p:spPr bwMode="auto">
          <a:xfrm>
            <a:off x="10210800" y="2975641"/>
            <a:ext cx="1244600" cy="1236917"/>
          </a:xfrm>
          <a:prstGeom prst="rect">
            <a:avLst/>
          </a:prstGeom>
          <a:solidFill>
            <a:srgbClr val="000000"/>
          </a:solidFill>
          <a:ln w="9525">
            <a:noFill/>
            <a:miter lim="800000"/>
            <a:headEnd/>
            <a:tailEnd/>
          </a:ln>
        </p:spPr>
      </p:pic>
      <p:pic>
        <p:nvPicPr>
          <p:cNvPr id="198679" name="Image 21" descr="Nokia N95.png"/>
          <p:cNvPicPr>
            <a:picLocks noChangeAspect="1"/>
          </p:cNvPicPr>
          <p:nvPr/>
        </p:nvPicPr>
        <p:blipFill>
          <a:blip r:embed="rId4" cstate="print"/>
          <a:stretch>
            <a:fillRect/>
          </a:stretch>
        </p:blipFill>
        <p:spPr bwMode="auto">
          <a:xfrm>
            <a:off x="7772400" y="2895600"/>
            <a:ext cx="1371600" cy="1371600"/>
          </a:xfrm>
          <a:prstGeom prst="rect">
            <a:avLst/>
          </a:prstGeom>
          <a:solidFill>
            <a:srgbClr val="000000"/>
          </a:solidFill>
          <a:ln w="9525">
            <a:noFill/>
            <a:miter lim="800000"/>
            <a:headEnd/>
            <a:tailEnd/>
          </a:ln>
        </p:spPr>
      </p:pic>
      <p:pic>
        <p:nvPicPr>
          <p:cNvPr id="198680" name="Image 22" descr="Palm Treo 500v.png"/>
          <p:cNvPicPr>
            <a:picLocks noChangeAspect="1"/>
          </p:cNvPicPr>
          <p:nvPr/>
        </p:nvPicPr>
        <p:blipFill>
          <a:blip r:embed="rId5" cstate="print"/>
          <a:stretch>
            <a:fillRect/>
          </a:stretch>
        </p:blipFill>
        <p:spPr bwMode="auto">
          <a:xfrm>
            <a:off x="12649200" y="2971800"/>
            <a:ext cx="1308100" cy="1308100"/>
          </a:xfrm>
          <a:prstGeom prst="rect">
            <a:avLst/>
          </a:prstGeom>
          <a:solidFill>
            <a:srgbClr val="000000"/>
          </a:solidFill>
          <a:ln w="9525">
            <a:noFill/>
            <a:miter lim="800000"/>
            <a:headEnd/>
            <a:tailEnd/>
          </a:ln>
        </p:spPr>
      </p:pic>
      <p:sp>
        <p:nvSpPr>
          <p:cNvPr id="25" name="Titre 1"/>
          <p:cNvSpPr>
            <a:spLocks noGrp="1"/>
          </p:cNvSpPr>
          <p:nvPr>
            <p:ph type="title"/>
          </p:nvPr>
        </p:nvSpPr>
        <p:spPr>
          <a:xfrm>
            <a:off x="0" y="0"/>
            <a:ext cx="14630400" cy="533400"/>
          </a:xfrm>
        </p:spPr>
        <p:txBody>
          <a:bodyPr/>
          <a:lstStyle/>
          <a:p>
            <a:pPr>
              <a:defRPr/>
            </a:pPr>
            <a:r>
              <a:rPr lang="fr-FR" sz="2400" dirty="0" smtClean="0">
                <a:solidFill>
                  <a:srgbClr val="3399FF"/>
                </a:solidFill>
              </a:rPr>
              <a:t>Morgane visite le zoo.</a:t>
            </a:r>
            <a:br>
              <a:rPr lang="fr-FR" sz="2400" dirty="0" smtClean="0">
                <a:solidFill>
                  <a:srgbClr val="3399FF"/>
                </a:solidFill>
              </a:rPr>
            </a:br>
            <a:endParaRPr lang="fr-FR" sz="2400" dirty="0" smtClean="0">
              <a:solidFill>
                <a:srgbClr val="3399FF"/>
              </a:solidFill>
              <a:latin typeface="+mn-lt"/>
            </a:endParaRPr>
          </a:p>
        </p:txBody>
      </p:sp>
      <p:sp>
        <p:nvSpPr>
          <p:cNvPr id="198682" name="ZoneTexte 25"/>
          <p:cNvSpPr txBox="1">
            <a:spLocks noChangeArrowheads="1"/>
          </p:cNvSpPr>
          <p:nvPr/>
        </p:nvSpPr>
        <p:spPr bwMode="auto">
          <a:xfrm>
            <a:off x="0" y="652463"/>
            <a:ext cx="14630400" cy="1938992"/>
          </a:xfrm>
          <a:prstGeom prst="rect">
            <a:avLst/>
          </a:prstGeom>
          <a:noFill/>
          <a:ln w="9525">
            <a:noFill/>
            <a:miter lim="800000"/>
            <a:headEnd/>
            <a:tailEnd/>
          </a:ln>
        </p:spPr>
        <p:txBody>
          <a:bodyPr>
            <a:spAutoFit/>
          </a:bodyPr>
          <a:lstStyle/>
          <a:p>
            <a:r>
              <a:rPr lang="fr-FR" sz="2000" dirty="0" smtClean="0">
                <a:solidFill>
                  <a:schemeClr val="bg1"/>
                </a:solidFill>
              </a:rPr>
              <a:t>Chaque fois que Morgane va au zoo, elle se plante devant une cage ou un enclos et elle peint l’animal qui se trouve en face d’elle. Sachant qu’elle sera absente tout le mois de décembre, elle a bâti son programme de la manière suivante:  </a:t>
            </a:r>
          </a:p>
          <a:p>
            <a:pPr algn="just"/>
            <a:r>
              <a:rPr lang="fr-FR" sz="2000" dirty="0" smtClean="0">
                <a:solidFill>
                  <a:schemeClr val="bg1"/>
                </a:solidFill>
              </a:rPr>
              <a:t>Elle pense que la chaleur estivale est propice à faire sortir les animaux de la savane.</a:t>
            </a:r>
          </a:p>
          <a:p>
            <a:r>
              <a:rPr lang="fr-FR" sz="2000" dirty="0" smtClean="0">
                <a:solidFill>
                  <a:schemeClr val="bg1"/>
                </a:solidFill>
              </a:rPr>
              <a:t>Pour les oiseaux, la période printanière ou vernale est adéquate.</a:t>
            </a:r>
          </a:p>
          <a:p>
            <a:r>
              <a:rPr lang="fr-FR" sz="2000" dirty="0" smtClean="0">
                <a:solidFill>
                  <a:schemeClr val="bg1"/>
                </a:solidFill>
              </a:rPr>
              <a:t>Elle verra  les plantigrades durant l’hiver.</a:t>
            </a:r>
          </a:p>
          <a:p>
            <a:r>
              <a:rPr lang="fr-FR" sz="2000" dirty="0" smtClean="0">
                <a:solidFill>
                  <a:schemeClr val="bg1"/>
                </a:solidFill>
              </a:rPr>
              <a:t>Quant aux ovipares marins, elle les fixera sur sa toile en automne.</a:t>
            </a:r>
            <a:endParaRPr lang="fr-FR" sz="2000" dirty="0">
              <a:solidFill>
                <a:schemeClr val="bg1"/>
              </a:solidFill>
            </a:endParaRPr>
          </a:p>
        </p:txBody>
      </p:sp>
      <p:pic>
        <p:nvPicPr>
          <p:cNvPr id="33" name="Image 17" descr="Samsung IP-830W.png"/>
          <p:cNvPicPr>
            <a:picLocks noChangeAspect="1"/>
          </p:cNvPicPr>
          <p:nvPr/>
        </p:nvPicPr>
        <p:blipFill>
          <a:blip r:embed="rId2" cstate="print"/>
          <a:stretch>
            <a:fillRect/>
          </a:stretch>
        </p:blipFill>
        <p:spPr bwMode="auto">
          <a:xfrm>
            <a:off x="2895600" y="5029200"/>
            <a:ext cx="1169988" cy="1169988"/>
          </a:xfrm>
          <a:prstGeom prst="rect">
            <a:avLst/>
          </a:prstGeom>
          <a:solidFill>
            <a:srgbClr val="000000"/>
          </a:solidFill>
          <a:ln w="9525">
            <a:noFill/>
            <a:miter lim="800000"/>
            <a:headEnd/>
            <a:tailEnd/>
          </a:ln>
        </p:spPr>
      </p:pic>
      <p:pic>
        <p:nvPicPr>
          <p:cNvPr id="34" name="Image 17" descr="Samsung IP-830W.png"/>
          <p:cNvPicPr>
            <a:picLocks noChangeAspect="1"/>
          </p:cNvPicPr>
          <p:nvPr/>
        </p:nvPicPr>
        <p:blipFill>
          <a:blip r:embed="rId2" cstate="print"/>
          <a:stretch>
            <a:fillRect/>
          </a:stretch>
        </p:blipFill>
        <p:spPr bwMode="auto">
          <a:xfrm>
            <a:off x="5410200" y="5029200"/>
            <a:ext cx="1169988" cy="1169988"/>
          </a:xfrm>
          <a:prstGeom prst="rect">
            <a:avLst/>
          </a:prstGeom>
          <a:solidFill>
            <a:srgbClr val="000000"/>
          </a:solidFill>
          <a:ln w="9525">
            <a:noFill/>
            <a:miter lim="800000"/>
            <a:headEnd/>
            <a:tailEnd/>
          </a:ln>
        </p:spPr>
      </p:pic>
      <p:pic>
        <p:nvPicPr>
          <p:cNvPr id="35" name="Image 17" descr="Samsung IP-830W.png"/>
          <p:cNvPicPr>
            <a:picLocks noChangeAspect="1"/>
          </p:cNvPicPr>
          <p:nvPr/>
        </p:nvPicPr>
        <p:blipFill>
          <a:blip r:embed="rId2" cstate="print"/>
          <a:stretch>
            <a:fillRect/>
          </a:stretch>
        </p:blipFill>
        <p:spPr bwMode="auto">
          <a:xfrm>
            <a:off x="7924800" y="5029200"/>
            <a:ext cx="1169988" cy="1169988"/>
          </a:xfrm>
          <a:prstGeom prst="rect">
            <a:avLst/>
          </a:prstGeom>
          <a:solidFill>
            <a:srgbClr val="000000"/>
          </a:solidFill>
          <a:ln w="9525">
            <a:noFill/>
            <a:miter lim="800000"/>
            <a:headEnd/>
            <a:tailEnd/>
          </a:ln>
        </p:spPr>
      </p:pic>
      <p:pic>
        <p:nvPicPr>
          <p:cNvPr id="36" name="Image 17" descr="Samsung IP-830W.png"/>
          <p:cNvPicPr>
            <a:picLocks noChangeAspect="1"/>
          </p:cNvPicPr>
          <p:nvPr/>
        </p:nvPicPr>
        <p:blipFill>
          <a:blip r:embed="rId2" cstate="print"/>
          <a:stretch>
            <a:fillRect/>
          </a:stretch>
        </p:blipFill>
        <p:spPr bwMode="auto">
          <a:xfrm>
            <a:off x="10591800" y="5029200"/>
            <a:ext cx="1169988" cy="1169988"/>
          </a:xfrm>
          <a:prstGeom prst="rect">
            <a:avLst/>
          </a:prstGeom>
          <a:solidFill>
            <a:srgbClr val="000000"/>
          </a:solidFill>
          <a:ln w="9525">
            <a:noFill/>
            <a:miter lim="800000"/>
            <a:headEnd/>
            <a:tailEnd/>
          </a:ln>
        </p:spPr>
      </p:pic>
      <p:pic>
        <p:nvPicPr>
          <p:cNvPr id="37" name="Image 17" descr="Samsung IP-830W.png"/>
          <p:cNvPicPr>
            <a:picLocks noChangeAspect="1"/>
          </p:cNvPicPr>
          <p:nvPr/>
        </p:nvPicPr>
        <p:blipFill>
          <a:blip r:embed="rId2" cstate="print"/>
          <a:stretch>
            <a:fillRect/>
          </a:stretch>
        </p:blipFill>
        <p:spPr bwMode="auto">
          <a:xfrm>
            <a:off x="2971800" y="6553200"/>
            <a:ext cx="1169988" cy="1169988"/>
          </a:xfrm>
          <a:prstGeom prst="rect">
            <a:avLst/>
          </a:prstGeom>
          <a:solidFill>
            <a:srgbClr val="000000"/>
          </a:solidFill>
          <a:ln w="9525">
            <a:noFill/>
            <a:miter lim="800000"/>
            <a:headEnd/>
            <a:tailEnd/>
          </a:ln>
        </p:spPr>
      </p:pic>
      <p:pic>
        <p:nvPicPr>
          <p:cNvPr id="38" name="Image 17" descr="Samsung IP-830W.png"/>
          <p:cNvPicPr>
            <a:picLocks noChangeAspect="1"/>
          </p:cNvPicPr>
          <p:nvPr/>
        </p:nvPicPr>
        <p:blipFill>
          <a:blip r:embed="rId2" cstate="print"/>
          <a:stretch>
            <a:fillRect/>
          </a:stretch>
        </p:blipFill>
        <p:spPr bwMode="auto">
          <a:xfrm>
            <a:off x="5486400" y="6629400"/>
            <a:ext cx="1169988" cy="1169988"/>
          </a:xfrm>
          <a:prstGeom prst="rect">
            <a:avLst/>
          </a:prstGeom>
          <a:solidFill>
            <a:srgbClr val="000000"/>
          </a:solidFill>
          <a:ln w="9525">
            <a:noFill/>
            <a:miter lim="800000"/>
            <a:headEnd/>
            <a:tailEnd/>
          </a:ln>
        </p:spPr>
      </p:pic>
      <p:pic>
        <p:nvPicPr>
          <p:cNvPr id="39" name="Image 17" descr="Samsung IP-830W.png"/>
          <p:cNvPicPr>
            <a:picLocks noChangeAspect="1"/>
          </p:cNvPicPr>
          <p:nvPr/>
        </p:nvPicPr>
        <p:blipFill>
          <a:blip r:embed="rId2" cstate="print"/>
          <a:stretch>
            <a:fillRect/>
          </a:stretch>
        </p:blipFill>
        <p:spPr bwMode="auto">
          <a:xfrm>
            <a:off x="7924800" y="6629400"/>
            <a:ext cx="1169988" cy="1169988"/>
          </a:xfrm>
          <a:prstGeom prst="rect">
            <a:avLst/>
          </a:prstGeom>
          <a:solidFill>
            <a:srgbClr val="000000"/>
          </a:solidFill>
          <a:ln w="9525">
            <a:noFill/>
            <a:miter lim="800000"/>
            <a:headEnd/>
            <a:tailEnd/>
          </a:ln>
        </p:spPr>
      </p:pic>
      <p:pic>
        <p:nvPicPr>
          <p:cNvPr id="40" name="Image 17" descr="Samsung IP-830W.png"/>
          <p:cNvPicPr>
            <a:picLocks noChangeAspect="1"/>
          </p:cNvPicPr>
          <p:nvPr/>
        </p:nvPicPr>
        <p:blipFill>
          <a:blip r:embed="rId2" cstate="print"/>
          <a:stretch>
            <a:fillRect/>
          </a:stretch>
        </p:blipFill>
        <p:spPr bwMode="auto">
          <a:xfrm>
            <a:off x="10515600" y="6629400"/>
            <a:ext cx="1169988" cy="1169988"/>
          </a:xfrm>
          <a:prstGeom prst="rect">
            <a:avLst/>
          </a:prstGeom>
          <a:solidFill>
            <a:srgbClr val="000000"/>
          </a:solidFill>
          <a:ln w="9525">
            <a:noFill/>
            <a:miter lim="800000"/>
            <a:headEnd/>
            <a:tailEnd/>
          </a:ln>
        </p:spPr>
      </p:pic>
      <p:pic>
        <p:nvPicPr>
          <p:cNvPr id="198676" name="Image 18" descr="Apple iPhone.png"/>
          <p:cNvPicPr>
            <a:picLocks noChangeAspect="1"/>
          </p:cNvPicPr>
          <p:nvPr/>
        </p:nvPicPr>
        <p:blipFill>
          <a:blip r:embed="rId6" cstate="print"/>
          <a:stretch>
            <a:fillRect/>
          </a:stretch>
        </p:blipFill>
        <p:spPr bwMode="auto">
          <a:xfrm>
            <a:off x="2971800" y="2971800"/>
            <a:ext cx="1270000" cy="1270000"/>
          </a:xfrm>
          <a:prstGeom prst="rect">
            <a:avLst/>
          </a:prstGeom>
          <a:solidFill>
            <a:srgbClr val="000000"/>
          </a:solidFill>
          <a:ln w="9525">
            <a:noFill/>
            <a:miter lim="800000"/>
            <a:headEnd/>
            <a:tailEnd/>
          </a:ln>
        </p:spPr>
      </p:pic>
      <p:pic>
        <p:nvPicPr>
          <p:cNvPr id="41" name="Image 18" descr="Apple iPhone.png"/>
          <p:cNvPicPr>
            <a:picLocks noChangeAspect="1"/>
          </p:cNvPicPr>
          <p:nvPr/>
        </p:nvPicPr>
        <p:blipFill>
          <a:blip r:embed="rId6" cstate="print"/>
          <a:stretch>
            <a:fillRect/>
          </a:stretch>
        </p:blipFill>
        <p:spPr bwMode="auto">
          <a:xfrm>
            <a:off x="2819400" y="4953000"/>
            <a:ext cx="1270000" cy="1270000"/>
          </a:xfrm>
          <a:prstGeom prst="rect">
            <a:avLst/>
          </a:prstGeom>
          <a:solidFill>
            <a:srgbClr val="000000"/>
          </a:solidFill>
          <a:ln w="9525">
            <a:noFill/>
            <a:miter lim="800000"/>
            <a:headEnd/>
            <a:tailEnd/>
          </a:ln>
        </p:spPr>
      </p:pic>
      <p:pic>
        <p:nvPicPr>
          <p:cNvPr id="42" name="Image 18" descr="Apple iPhone.png"/>
          <p:cNvPicPr>
            <a:picLocks noChangeAspect="1"/>
          </p:cNvPicPr>
          <p:nvPr/>
        </p:nvPicPr>
        <p:blipFill>
          <a:blip r:embed="rId6" cstate="print"/>
          <a:stretch>
            <a:fillRect/>
          </a:stretch>
        </p:blipFill>
        <p:spPr bwMode="auto">
          <a:xfrm>
            <a:off x="5410200" y="4953000"/>
            <a:ext cx="1270000" cy="1270000"/>
          </a:xfrm>
          <a:prstGeom prst="rect">
            <a:avLst/>
          </a:prstGeom>
          <a:solidFill>
            <a:srgbClr val="000000"/>
          </a:solidFill>
          <a:ln w="9525">
            <a:noFill/>
            <a:miter lim="800000"/>
            <a:headEnd/>
            <a:tailEnd/>
          </a:ln>
        </p:spPr>
      </p:pic>
      <p:pic>
        <p:nvPicPr>
          <p:cNvPr id="43" name="Image 18" descr="Apple iPhone.png"/>
          <p:cNvPicPr>
            <a:picLocks noChangeAspect="1"/>
          </p:cNvPicPr>
          <p:nvPr/>
        </p:nvPicPr>
        <p:blipFill>
          <a:blip r:embed="rId6" cstate="print"/>
          <a:stretch>
            <a:fillRect/>
          </a:stretch>
        </p:blipFill>
        <p:spPr bwMode="auto">
          <a:xfrm>
            <a:off x="7848600" y="4953000"/>
            <a:ext cx="1270000" cy="1270000"/>
          </a:xfrm>
          <a:prstGeom prst="rect">
            <a:avLst/>
          </a:prstGeom>
          <a:solidFill>
            <a:srgbClr val="000000"/>
          </a:solidFill>
          <a:ln w="9525">
            <a:noFill/>
            <a:miter lim="800000"/>
            <a:headEnd/>
            <a:tailEnd/>
          </a:ln>
        </p:spPr>
      </p:pic>
      <p:pic>
        <p:nvPicPr>
          <p:cNvPr id="44" name="Image 18" descr="Apple iPhone.png"/>
          <p:cNvPicPr>
            <a:picLocks noChangeAspect="1"/>
          </p:cNvPicPr>
          <p:nvPr/>
        </p:nvPicPr>
        <p:blipFill>
          <a:blip r:embed="rId6" cstate="print"/>
          <a:stretch>
            <a:fillRect/>
          </a:stretch>
        </p:blipFill>
        <p:spPr bwMode="auto">
          <a:xfrm>
            <a:off x="10515600" y="4953000"/>
            <a:ext cx="1270000" cy="1270000"/>
          </a:xfrm>
          <a:prstGeom prst="rect">
            <a:avLst/>
          </a:prstGeom>
          <a:solidFill>
            <a:srgbClr val="000000"/>
          </a:solidFill>
          <a:ln w="9525">
            <a:noFill/>
            <a:miter lim="800000"/>
            <a:headEnd/>
            <a:tailEnd/>
          </a:ln>
        </p:spPr>
      </p:pic>
      <p:pic>
        <p:nvPicPr>
          <p:cNvPr id="45" name="Image 18" descr="Apple iPhone.png"/>
          <p:cNvPicPr>
            <a:picLocks noChangeAspect="1"/>
          </p:cNvPicPr>
          <p:nvPr/>
        </p:nvPicPr>
        <p:blipFill>
          <a:blip r:embed="rId6" cstate="print"/>
          <a:stretch>
            <a:fillRect/>
          </a:stretch>
        </p:blipFill>
        <p:spPr bwMode="auto">
          <a:xfrm>
            <a:off x="2819400" y="6553200"/>
            <a:ext cx="1270000" cy="1270000"/>
          </a:xfrm>
          <a:prstGeom prst="rect">
            <a:avLst/>
          </a:prstGeom>
          <a:solidFill>
            <a:srgbClr val="000000"/>
          </a:solidFill>
          <a:ln w="9525">
            <a:noFill/>
            <a:miter lim="800000"/>
            <a:headEnd/>
            <a:tailEnd/>
          </a:ln>
        </p:spPr>
      </p:pic>
      <p:pic>
        <p:nvPicPr>
          <p:cNvPr id="46" name="Image 18" descr="Apple iPhone.png"/>
          <p:cNvPicPr>
            <a:picLocks noChangeAspect="1"/>
          </p:cNvPicPr>
          <p:nvPr/>
        </p:nvPicPr>
        <p:blipFill>
          <a:blip r:embed="rId6" cstate="print"/>
          <a:stretch>
            <a:fillRect/>
          </a:stretch>
        </p:blipFill>
        <p:spPr bwMode="auto">
          <a:xfrm>
            <a:off x="5486400" y="6553200"/>
            <a:ext cx="1270000" cy="1270000"/>
          </a:xfrm>
          <a:prstGeom prst="rect">
            <a:avLst/>
          </a:prstGeom>
          <a:solidFill>
            <a:srgbClr val="000000"/>
          </a:solidFill>
          <a:ln w="9525">
            <a:noFill/>
            <a:miter lim="800000"/>
            <a:headEnd/>
            <a:tailEnd/>
          </a:ln>
        </p:spPr>
      </p:pic>
      <p:pic>
        <p:nvPicPr>
          <p:cNvPr id="47" name="Image 18" descr="Apple iPhone.png"/>
          <p:cNvPicPr>
            <a:picLocks noChangeAspect="1"/>
          </p:cNvPicPr>
          <p:nvPr/>
        </p:nvPicPr>
        <p:blipFill>
          <a:blip r:embed="rId6" cstate="print"/>
          <a:stretch>
            <a:fillRect/>
          </a:stretch>
        </p:blipFill>
        <p:spPr bwMode="auto">
          <a:xfrm>
            <a:off x="7924800" y="6553200"/>
            <a:ext cx="1270000" cy="1270000"/>
          </a:xfrm>
          <a:prstGeom prst="rect">
            <a:avLst/>
          </a:prstGeom>
          <a:solidFill>
            <a:srgbClr val="000000"/>
          </a:solidFill>
          <a:ln w="9525">
            <a:noFill/>
            <a:miter lim="800000"/>
            <a:headEnd/>
            <a:tailEnd/>
          </a:ln>
        </p:spPr>
      </p:pic>
      <p:pic>
        <p:nvPicPr>
          <p:cNvPr id="48" name="Image 18" descr="Apple iPhone.png"/>
          <p:cNvPicPr>
            <a:picLocks noChangeAspect="1"/>
          </p:cNvPicPr>
          <p:nvPr/>
        </p:nvPicPr>
        <p:blipFill>
          <a:blip r:embed="rId6" cstate="print"/>
          <a:stretch>
            <a:fillRect/>
          </a:stretch>
        </p:blipFill>
        <p:spPr bwMode="auto">
          <a:xfrm>
            <a:off x="10515600" y="6553200"/>
            <a:ext cx="1270000" cy="1270000"/>
          </a:xfrm>
          <a:prstGeom prst="rect">
            <a:avLst/>
          </a:prstGeom>
          <a:solidFill>
            <a:srgbClr val="000000"/>
          </a:solidFill>
          <a:ln w="9525">
            <a:noFill/>
            <a:miter lim="800000"/>
            <a:headEnd/>
            <a:tailEnd/>
          </a:ln>
        </p:spPr>
      </p:pic>
      <p:pic>
        <p:nvPicPr>
          <p:cNvPr id="198677" name="Image 19" descr="HTC Touch.png"/>
          <p:cNvPicPr>
            <a:picLocks noChangeAspect="1"/>
          </p:cNvPicPr>
          <p:nvPr/>
        </p:nvPicPr>
        <p:blipFill>
          <a:blip r:embed="rId7" cstate="print"/>
          <a:stretch>
            <a:fillRect/>
          </a:stretch>
        </p:blipFill>
        <p:spPr bwMode="auto">
          <a:xfrm>
            <a:off x="5486400" y="2971800"/>
            <a:ext cx="1169988" cy="1169988"/>
          </a:xfrm>
          <a:prstGeom prst="rect">
            <a:avLst/>
          </a:prstGeom>
          <a:solidFill>
            <a:srgbClr val="000000"/>
          </a:solidFill>
          <a:ln w="9525">
            <a:noFill/>
            <a:miter lim="800000"/>
            <a:headEnd/>
            <a:tailEnd/>
          </a:ln>
        </p:spPr>
      </p:pic>
      <p:pic>
        <p:nvPicPr>
          <p:cNvPr id="49" name="Image 19" descr="HTC Touch.png"/>
          <p:cNvPicPr>
            <a:picLocks noChangeAspect="1"/>
          </p:cNvPicPr>
          <p:nvPr/>
        </p:nvPicPr>
        <p:blipFill>
          <a:blip r:embed="rId7" cstate="print"/>
          <a:stretch>
            <a:fillRect/>
          </a:stretch>
        </p:blipFill>
        <p:spPr bwMode="auto">
          <a:xfrm>
            <a:off x="2895600" y="5029200"/>
            <a:ext cx="1169988" cy="1169988"/>
          </a:xfrm>
          <a:prstGeom prst="rect">
            <a:avLst/>
          </a:prstGeom>
          <a:solidFill>
            <a:srgbClr val="000000"/>
          </a:solidFill>
          <a:ln w="9525">
            <a:noFill/>
            <a:miter lim="800000"/>
            <a:headEnd/>
            <a:tailEnd/>
          </a:ln>
        </p:spPr>
      </p:pic>
      <p:pic>
        <p:nvPicPr>
          <p:cNvPr id="50" name="Image 19" descr="HTC Touch.png"/>
          <p:cNvPicPr>
            <a:picLocks noChangeAspect="1"/>
          </p:cNvPicPr>
          <p:nvPr/>
        </p:nvPicPr>
        <p:blipFill>
          <a:blip r:embed="rId7" cstate="print"/>
          <a:stretch>
            <a:fillRect/>
          </a:stretch>
        </p:blipFill>
        <p:spPr bwMode="auto">
          <a:xfrm>
            <a:off x="5486400" y="4953000"/>
            <a:ext cx="1169988" cy="1169988"/>
          </a:xfrm>
          <a:prstGeom prst="rect">
            <a:avLst/>
          </a:prstGeom>
          <a:solidFill>
            <a:srgbClr val="000000"/>
          </a:solidFill>
          <a:ln w="9525">
            <a:noFill/>
            <a:miter lim="800000"/>
            <a:headEnd/>
            <a:tailEnd/>
          </a:ln>
        </p:spPr>
      </p:pic>
      <p:pic>
        <p:nvPicPr>
          <p:cNvPr id="51" name="Image 19" descr="HTC Touch.png"/>
          <p:cNvPicPr>
            <a:picLocks noChangeAspect="1"/>
          </p:cNvPicPr>
          <p:nvPr/>
        </p:nvPicPr>
        <p:blipFill>
          <a:blip r:embed="rId7" cstate="print"/>
          <a:stretch>
            <a:fillRect/>
          </a:stretch>
        </p:blipFill>
        <p:spPr bwMode="auto">
          <a:xfrm>
            <a:off x="7924800" y="5029200"/>
            <a:ext cx="1169988" cy="1169988"/>
          </a:xfrm>
          <a:prstGeom prst="rect">
            <a:avLst/>
          </a:prstGeom>
          <a:solidFill>
            <a:srgbClr val="000000"/>
          </a:solidFill>
          <a:ln w="9525">
            <a:noFill/>
            <a:miter lim="800000"/>
            <a:headEnd/>
            <a:tailEnd/>
          </a:ln>
        </p:spPr>
      </p:pic>
      <p:pic>
        <p:nvPicPr>
          <p:cNvPr id="52" name="Image 19" descr="HTC Touch.png"/>
          <p:cNvPicPr>
            <a:picLocks noChangeAspect="1"/>
          </p:cNvPicPr>
          <p:nvPr/>
        </p:nvPicPr>
        <p:blipFill>
          <a:blip r:embed="rId7" cstate="print"/>
          <a:stretch>
            <a:fillRect/>
          </a:stretch>
        </p:blipFill>
        <p:spPr bwMode="auto">
          <a:xfrm>
            <a:off x="10591800" y="5029200"/>
            <a:ext cx="1169988" cy="1169988"/>
          </a:xfrm>
          <a:prstGeom prst="rect">
            <a:avLst/>
          </a:prstGeom>
          <a:solidFill>
            <a:srgbClr val="000000"/>
          </a:solidFill>
          <a:ln w="9525">
            <a:noFill/>
            <a:miter lim="800000"/>
            <a:headEnd/>
            <a:tailEnd/>
          </a:ln>
        </p:spPr>
      </p:pic>
      <p:pic>
        <p:nvPicPr>
          <p:cNvPr id="53" name="Image 19" descr="HTC Touch.png"/>
          <p:cNvPicPr>
            <a:picLocks noChangeAspect="1"/>
          </p:cNvPicPr>
          <p:nvPr/>
        </p:nvPicPr>
        <p:blipFill>
          <a:blip r:embed="rId7" cstate="print"/>
          <a:stretch>
            <a:fillRect/>
          </a:stretch>
        </p:blipFill>
        <p:spPr bwMode="auto">
          <a:xfrm>
            <a:off x="2895600" y="6553200"/>
            <a:ext cx="1169988" cy="1169988"/>
          </a:xfrm>
          <a:prstGeom prst="rect">
            <a:avLst/>
          </a:prstGeom>
          <a:solidFill>
            <a:srgbClr val="000000"/>
          </a:solidFill>
          <a:ln w="9525">
            <a:noFill/>
            <a:miter lim="800000"/>
            <a:headEnd/>
            <a:tailEnd/>
          </a:ln>
        </p:spPr>
      </p:pic>
      <p:pic>
        <p:nvPicPr>
          <p:cNvPr id="54" name="Image 19" descr="HTC Touch.png"/>
          <p:cNvPicPr>
            <a:picLocks noChangeAspect="1"/>
          </p:cNvPicPr>
          <p:nvPr/>
        </p:nvPicPr>
        <p:blipFill>
          <a:blip r:embed="rId7" cstate="print"/>
          <a:stretch>
            <a:fillRect/>
          </a:stretch>
        </p:blipFill>
        <p:spPr bwMode="auto">
          <a:xfrm>
            <a:off x="5562600" y="6553200"/>
            <a:ext cx="1169988" cy="1169988"/>
          </a:xfrm>
          <a:prstGeom prst="rect">
            <a:avLst/>
          </a:prstGeom>
          <a:solidFill>
            <a:srgbClr val="000000"/>
          </a:solidFill>
          <a:ln w="9525">
            <a:noFill/>
            <a:miter lim="800000"/>
            <a:headEnd/>
            <a:tailEnd/>
          </a:ln>
        </p:spPr>
      </p:pic>
      <p:pic>
        <p:nvPicPr>
          <p:cNvPr id="55" name="Image 19" descr="HTC Touch.png"/>
          <p:cNvPicPr>
            <a:picLocks noChangeAspect="1"/>
          </p:cNvPicPr>
          <p:nvPr/>
        </p:nvPicPr>
        <p:blipFill>
          <a:blip r:embed="rId7" cstate="print"/>
          <a:stretch>
            <a:fillRect/>
          </a:stretch>
        </p:blipFill>
        <p:spPr bwMode="auto">
          <a:xfrm>
            <a:off x="8001000" y="6553200"/>
            <a:ext cx="1169988" cy="1169988"/>
          </a:xfrm>
          <a:prstGeom prst="rect">
            <a:avLst/>
          </a:prstGeom>
          <a:solidFill>
            <a:srgbClr val="000000"/>
          </a:solidFill>
          <a:ln w="9525">
            <a:noFill/>
            <a:miter lim="800000"/>
            <a:headEnd/>
            <a:tailEnd/>
          </a:ln>
        </p:spPr>
      </p:pic>
      <p:pic>
        <p:nvPicPr>
          <p:cNvPr id="56" name="Image 19" descr="HTC Touch.png"/>
          <p:cNvPicPr>
            <a:picLocks noChangeAspect="1"/>
          </p:cNvPicPr>
          <p:nvPr/>
        </p:nvPicPr>
        <p:blipFill>
          <a:blip r:embed="rId7" cstate="print"/>
          <a:stretch>
            <a:fillRect/>
          </a:stretch>
        </p:blipFill>
        <p:spPr bwMode="auto">
          <a:xfrm>
            <a:off x="10591800" y="6629400"/>
            <a:ext cx="1169988" cy="1169988"/>
          </a:xfrm>
          <a:prstGeom prst="rect">
            <a:avLst/>
          </a:prstGeom>
          <a:solidFill>
            <a:srgbClr val="000000"/>
          </a:solidFill>
          <a:ln w="9525">
            <a:noFill/>
            <a:miter lim="800000"/>
            <a:headEnd/>
            <a:tailEnd/>
          </a:ln>
        </p:spPr>
      </p:pic>
      <p:pic>
        <p:nvPicPr>
          <p:cNvPr id="57" name="Image 21" descr="Nokia N95.png"/>
          <p:cNvPicPr>
            <a:picLocks noChangeAspect="1"/>
          </p:cNvPicPr>
          <p:nvPr/>
        </p:nvPicPr>
        <p:blipFill>
          <a:blip r:embed="rId4" cstate="print"/>
          <a:stretch>
            <a:fillRect/>
          </a:stretch>
        </p:blipFill>
        <p:spPr bwMode="auto">
          <a:xfrm>
            <a:off x="2743200" y="4953000"/>
            <a:ext cx="1371600" cy="1371600"/>
          </a:xfrm>
          <a:prstGeom prst="rect">
            <a:avLst/>
          </a:prstGeom>
          <a:solidFill>
            <a:srgbClr val="000000"/>
          </a:solidFill>
          <a:ln w="9525">
            <a:noFill/>
            <a:miter lim="800000"/>
            <a:headEnd/>
            <a:tailEnd/>
          </a:ln>
        </p:spPr>
      </p:pic>
      <p:pic>
        <p:nvPicPr>
          <p:cNvPr id="58" name="Image 21" descr="Nokia N95.png"/>
          <p:cNvPicPr>
            <a:picLocks noChangeAspect="1"/>
          </p:cNvPicPr>
          <p:nvPr/>
        </p:nvPicPr>
        <p:blipFill>
          <a:blip r:embed="rId4" cstate="print"/>
          <a:stretch>
            <a:fillRect/>
          </a:stretch>
        </p:blipFill>
        <p:spPr bwMode="auto">
          <a:xfrm>
            <a:off x="5410200" y="4953000"/>
            <a:ext cx="1371600" cy="1371600"/>
          </a:xfrm>
          <a:prstGeom prst="rect">
            <a:avLst/>
          </a:prstGeom>
          <a:solidFill>
            <a:srgbClr val="000000"/>
          </a:solidFill>
          <a:ln w="9525">
            <a:noFill/>
            <a:miter lim="800000"/>
            <a:headEnd/>
            <a:tailEnd/>
          </a:ln>
        </p:spPr>
      </p:pic>
      <p:pic>
        <p:nvPicPr>
          <p:cNvPr id="59" name="Image 21" descr="Nokia N95.png"/>
          <p:cNvPicPr>
            <a:picLocks noChangeAspect="1"/>
          </p:cNvPicPr>
          <p:nvPr/>
        </p:nvPicPr>
        <p:blipFill>
          <a:blip r:embed="rId4" cstate="print"/>
          <a:stretch>
            <a:fillRect/>
          </a:stretch>
        </p:blipFill>
        <p:spPr bwMode="auto">
          <a:xfrm>
            <a:off x="7848600" y="4876800"/>
            <a:ext cx="1371600" cy="1371600"/>
          </a:xfrm>
          <a:prstGeom prst="rect">
            <a:avLst/>
          </a:prstGeom>
          <a:solidFill>
            <a:srgbClr val="000000"/>
          </a:solidFill>
          <a:ln w="9525">
            <a:noFill/>
            <a:miter lim="800000"/>
            <a:headEnd/>
            <a:tailEnd/>
          </a:ln>
        </p:spPr>
      </p:pic>
      <p:pic>
        <p:nvPicPr>
          <p:cNvPr id="60" name="Image 21" descr="Nokia N95.png"/>
          <p:cNvPicPr>
            <a:picLocks noChangeAspect="1"/>
          </p:cNvPicPr>
          <p:nvPr/>
        </p:nvPicPr>
        <p:blipFill>
          <a:blip r:embed="rId4" cstate="print"/>
          <a:stretch>
            <a:fillRect/>
          </a:stretch>
        </p:blipFill>
        <p:spPr bwMode="auto">
          <a:xfrm>
            <a:off x="10439400" y="4953000"/>
            <a:ext cx="1371600" cy="1371600"/>
          </a:xfrm>
          <a:prstGeom prst="rect">
            <a:avLst/>
          </a:prstGeom>
          <a:solidFill>
            <a:srgbClr val="000000"/>
          </a:solidFill>
          <a:ln w="9525">
            <a:noFill/>
            <a:miter lim="800000"/>
            <a:headEnd/>
            <a:tailEnd/>
          </a:ln>
        </p:spPr>
      </p:pic>
      <p:pic>
        <p:nvPicPr>
          <p:cNvPr id="61" name="Image 21" descr="Nokia N95.png"/>
          <p:cNvPicPr>
            <a:picLocks noChangeAspect="1"/>
          </p:cNvPicPr>
          <p:nvPr/>
        </p:nvPicPr>
        <p:blipFill>
          <a:blip r:embed="rId4" cstate="print"/>
          <a:stretch>
            <a:fillRect/>
          </a:stretch>
        </p:blipFill>
        <p:spPr bwMode="auto">
          <a:xfrm>
            <a:off x="2743200" y="6477000"/>
            <a:ext cx="1371600" cy="1371600"/>
          </a:xfrm>
          <a:prstGeom prst="rect">
            <a:avLst/>
          </a:prstGeom>
          <a:solidFill>
            <a:srgbClr val="000000"/>
          </a:solidFill>
          <a:ln w="9525">
            <a:noFill/>
            <a:miter lim="800000"/>
            <a:headEnd/>
            <a:tailEnd/>
          </a:ln>
        </p:spPr>
      </p:pic>
      <p:pic>
        <p:nvPicPr>
          <p:cNvPr id="62" name="Image 21" descr="Nokia N95.png"/>
          <p:cNvPicPr>
            <a:picLocks noChangeAspect="1"/>
          </p:cNvPicPr>
          <p:nvPr/>
        </p:nvPicPr>
        <p:blipFill>
          <a:blip r:embed="rId4" cstate="print"/>
          <a:stretch>
            <a:fillRect/>
          </a:stretch>
        </p:blipFill>
        <p:spPr bwMode="auto">
          <a:xfrm>
            <a:off x="5486400" y="6477000"/>
            <a:ext cx="1371600" cy="1371600"/>
          </a:xfrm>
          <a:prstGeom prst="rect">
            <a:avLst/>
          </a:prstGeom>
          <a:solidFill>
            <a:srgbClr val="000000"/>
          </a:solidFill>
          <a:ln w="9525">
            <a:noFill/>
            <a:miter lim="800000"/>
            <a:headEnd/>
            <a:tailEnd/>
          </a:ln>
        </p:spPr>
      </p:pic>
      <p:pic>
        <p:nvPicPr>
          <p:cNvPr id="63" name="Image 21" descr="Nokia N95.png"/>
          <p:cNvPicPr>
            <a:picLocks noChangeAspect="1"/>
          </p:cNvPicPr>
          <p:nvPr/>
        </p:nvPicPr>
        <p:blipFill>
          <a:blip r:embed="rId4" cstate="print"/>
          <a:stretch>
            <a:fillRect/>
          </a:stretch>
        </p:blipFill>
        <p:spPr bwMode="auto">
          <a:xfrm>
            <a:off x="7924800" y="6477000"/>
            <a:ext cx="1371600" cy="1371600"/>
          </a:xfrm>
          <a:prstGeom prst="rect">
            <a:avLst/>
          </a:prstGeom>
          <a:solidFill>
            <a:srgbClr val="000000"/>
          </a:solidFill>
          <a:ln w="9525">
            <a:noFill/>
            <a:miter lim="800000"/>
            <a:headEnd/>
            <a:tailEnd/>
          </a:ln>
        </p:spPr>
      </p:pic>
      <p:pic>
        <p:nvPicPr>
          <p:cNvPr id="64" name="Image 21" descr="Nokia N95.png"/>
          <p:cNvPicPr>
            <a:picLocks noChangeAspect="1"/>
          </p:cNvPicPr>
          <p:nvPr/>
        </p:nvPicPr>
        <p:blipFill>
          <a:blip r:embed="rId4" cstate="print"/>
          <a:stretch>
            <a:fillRect/>
          </a:stretch>
        </p:blipFill>
        <p:spPr bwMode="auto">
          <a:xfrm>
            <a:off x="10439400" y="6477000"/>
            <a:ext cx="1371600" cy="1371600"/>
          </a:xfrm>
          <a:prstGeom prst="rect">
            <a:avLst/>
          </a:prstGeom>
          <a:solidFill>
            <a:srgbClr val="000000"/>
          </a:solidFill>
          <a:ln w="9525">
            <a:noFill/>
            <a:miter lim="800000"/>
            <a:headEnd/>
            <a:tailEnd/>
          </a:ln>
        </p:spPr>
      </p:pic>
      <p:pic>
        <p:nvPicPr>
          <p:cNvPr id="65" name="Image 20" descr="Motorola MC35.png"/>
          <p:cNvPicPr>
            <a:picLocks noChangeAspect="1"/>
          </p:cNvPicPr>
          <p:nvPr/>
        </p:nvPicPr>
        <p:blipFill>
          <a:blip r:embed="rId3" cstate="print"/>
          <a:stretch>
            <a:fillRect/>
          </a:stretch>
        </p:blipFill>
        <p:spPr bwMode="auto">
          <a:xfrm>
            <a:off x="2819400" y="4956841"/>
            <a:ext cx="1244600" cy="1236917"/>
          </a:xfrm>
          <a:prstGeom prst="rect">
            <a:avLst/>
          </a:prstGeom>
          <a:solidFill>
            <a:srgbClr val="000000"/>
          </a:solidFill>
          <a:ln w="9525">
            <a:noFill/>
            <a:miter lim="800000"/>
            <a:headEnd/>
            <a:tailEnd/>
          </a:ln>
        </p:spPr>
      </p:pic>
      <p:pic>
        <p:nvPicPr>
          <p:cNvPr id="66" name="Image 20" descr="Motorola MC35.png"/>
          <p:cNvPicPr>
            <a:picLocks noChangeAspect="1"/>
          </p:cNvPicPr>
          <p:nvPr/>
        </p:nvPicPr>
        <p:blipFill>
          <a:blip r:embed="rId3" cstate="print"/>
          <a:stretch>
            <a:fillRect/>
          </a:stretch>
        </p:blipFill>
        <p:spPr bwMode="auto">
          <a:xfrm>
            <a:off x="5410200" y="5033041"/>
            <a:ext cx="1244600" cy="1236917"/>
          </a:xfrm>
          <a:prstGeom prst="rect">
            <a:avLst/>
          </a:prstGeom>
          <a:solidFill>
            <a:srgbClr val="000000"/>
          </a:solidFill>
          <a:ln w="9525">
            <a:noFill/>
            <a:miter lim="800000"/>
            <a:headEnd/>
            <a:tailEnd/>
          </a:ln>
        </p:spPr>
      </p:pic>
      <p:pic>
        <p:nvPicPr>
          <p:cNvPr id="67" name="Image 20" descr="Motorola MC35.png"/>
          <p:cNvPicPr>
            <a:picLocks noChangeAspect="1"/>
          </p:cNvPicPr>
          <p:nvPr/>
        </p:nvPicPr>
        <p:blipFill>
          <a:blip r:embed="rId3" cstate="print"/>
          <a:stretch>
            <a:fillRect/>
          </a:stretch>
        </p:blipFill>
        <p:spPr bwMode="auto">
          <a:xfrm>
            <a:off x="7924800" y="4956841"/>
            <a:ext cx="1244600" cy="1236917"/>
          </a:xfrm>
          <a:prstGeom prst="rect">
            <a:avLst/>
          </a:prstGeom>
          <a:solidFill>
            <a:srgbClr val="000000"/>
          </a:solidFill>
          <a:ln w="9525">
            <a:noFill/>
            <a:miter lim="800000"/>
            <a:headEnd/>
            <a:tailEnd/>
          </a:ln>
        </p:spPr>
      </p:pic>
      <p:pic>
        <p:nvPicPr>
          <p:cNvPr id="68" name="Image 20" descr="Motorola MC35.png"/>
          <p:cNvPicPr>
            <a:picLocks noChangeAspect="1"/>
          </p:cNvPicPr>
          <p:nvPr/>
        </p:nvPicPr>
        <p:blipFill>
          <a:blip r:embed="rId3" cstate="print"/>
          <a:stretch>
            <a:fillRect/>
          </a:stretch>
        </p:blipFill>
        <p:spPr bwMode="auto">
          <a:xfrm>
            <a:off x="10515600" y="4956841"/>
            <a:ext cx="1244600" cy="1236917"/>
          </a:xfrm>
          <a:prstGeom prst="rect">
            <a:avLst/>
          </a:prstGeom>
          <a:solidFill>
            <a:srgbClr val="000000"/>
          </a:solidFill>
          <a:ln w="9525">
            <a:noFill/>
            <a:miter lim="800000"/>
            <a:headEnd/>
            <a:tailEnd/>
          </a:ln>
        </p:spPr>
      </p:pic>
      <p:pic>
        <p:nvPicPr>
          <p:cNvPr id="69" name="Image 20" descr="Motorola MC35.png"/>
          <p:cNvPicPr>
            <a:picLocks noChangeAspect="1"/>
          </p:cNvPicPr>
          <p:nvPr/>
        </p:nvPicPr>
        <p:blipFill>
          <a:blip r:embed="rId3" cstate="print"/>
          <a:stretch>
            <a:fillRect/>
          </a:stretch>
        </p:blipFill>
        <p:spPr bwMode="auto">
          <a:xfrm>
            <a:off x="2819400" y="6557041"/>
            <a:ext cx="1244600" cy="1236917"/>
          </a:xfrm>
          <a:prstGeom prst="rect">
            <a:avLst/>
          </a:prstGeom>
          <a:solidFill>
            <a:srgbClr val="000000"/>
          </a:solidFill>
          <a:ln w="9525">
            <a:noFill/>
            <a:miter lim="800000"/>
            <a:headEnd/>
            <a:tailEnd/>
          </a:ln>
        </p:spPr>
      </p:pic>
      <p:pic>
        <p:nvPicPr>
          <p:cNvPr id="70" name="Image 20" descr="Motorola MC35.png"/>
          <p:cNvPicPr>
            <a:picLocks noChangeAspect="1"/>
          </p:cNvPicPr>
          <p:nvPr/>
        </p:nvPicPr>
        <p:blipFill>
          <a:blip r:embed="rId3" cstate="print"/>
          <a:stretch>
            <a:fillRect/>
          </a:stretch>
        </p:blipFill>
        <p:spPr bwMode="auto">
          <a:xfrm>
            <a:off x="5562600" y="6557041"/>
            <a:ext cx="1244600" cy="1236917"/>
          </a:xfrm>
          <a:prstGeom prst="rect">
            <a:avLst/>
          </a:prstGeom>
          <a:solidFill>
            <a:srgbClr val="000000"/>
          </a:solidFill>
          <a:ln w="9525">
            <a:noFill/>
            <a:miter lim="800000"/>
            <a:headEnd/>
            <a:tailEnd/>
          </a:ln>
        </p:spPr>
      </p:pic>
      <p:pic>
        <p:nvPicPr>
          <p:cNvPr id="71" name="Image 20" descr="Motorola MC35.png"/>
          <p:cNvPicPr>
            <a:picLocks noChangeAspect="1"/>
          </p:cNvPicPr>
          <p:nvPr/>
        </p:nvPicPr>
        <p:blipFill>
          <a:blip r:embed="rId3" cstate="print"/>
          <a:stretch>
            <a:fillRect/>
          </a:stretch>
        </p:blipFill>
        <p:spPr bwMode="auto">
          <a:xfrm>
            <a:off x="8001000" y="6557041"/>
            <a:ext cx="1244600" cy="1236917"/>
          </a:xfrm>
          <a:prstGeom prst="rect">
            <a:avLst/>
          </a:prstGeom>
          <a:solidFill>
            <a:srgbClr val="000000"/>
          </a:solidFill>
          <a:ln w="9525">
            <a:noFill/>
            <a:miter lim="800000"/>
            <a:headEnd/>
            <a:tailEnd/>
          </a:ln>
        </p:spPr>
      </p:pic>
      <p:pic>
        <p:nvPicPr>
          <p:cNvPr id="72" name="Image 20" descr="Motorola MC35.png"/>
          <p:cNvPicPr>
            <a:picLocks noChangeAspect="1"/>
          </p:cNvPicPr>
          <p:nvPr/>
        </p:nvPicPr>
        <p:blipFill>
          <a:blip r:embed="rId3" cstate="print"/>
          <a:stretch>
            <a:fillRect/>
          </a:stretch>
        </p:blipFill>
        <p:spPr bwMode="auto">
          <a:xfrm>
            <a:off x="10515600" y="6557041"/>
            <a:ext cx="1244600" cy="1236917"/>
          </a:xfrm>
          <a:prstGeom prst="rect">
            <a:avLst/>
          </a:prstGeom>
          <a:solidFill>
            <a:srgbClr val="000000"/>
          </a:solidFill>
          <a:ln w="9525">
            <a:noFill/>
            <a:miter lim="800000"/>
            <a:headEnd/>
            <a:tailEnd/>
          </a:ln>
        </p:spPr>
      </p:pic>
      <p:pic>
        <p:nvPicPr>
          <p:cNvPr id="73" name="Image 22" descr="Palm Treo 500v.png"/>
          <p:cNvPicPr>
            <a:picLocks noChangeAspect="1"/>
          </p:cNvPicPr>
          <p:nvPr/>
        </p:nvPicPr>
        <p:blipFill>
          <a:blip r:embed="rId5" cstate="print"/>
          <a:stretch>
            <a:fillRect/>
          </a:stretch>
        </p:blipFill>
        <p:spPr bwMode="auto">
          <a:xfrm>
            <a:off x="2743200" y="4953000"/>
            <a:ext cx="1308100" cy="1308100"/>
          </a:xfrm>
          <a:prstGeom prst="rect">
            <a:avLst/>
          </a:prstGeom>
          <a:solidFill>
            <a:srgbClr val="000000"/>
          </a:solidFill>
          <a:ln w="9525">
            <a:noFill/>
            <a:miter lim="800000"/>
            <a:headEnd/>
            <a:tailEnd/>
          </a:ln>
        </p:spPr>
      </p:pic>
      <p:pic>
        <p:nvPicPr>
          <p:cNvPr id="74" name="Image 22" descr="Palm Treo 500v.png"/>
          <p:cNvPicPr>
            <a:picLocks noChangeAspect="1"/>
          </p:cNvPicPr>
          <p:nvPr/>
        </p:nvPicPr>
        <p:blipFill>
          <a:blip r:embed="rId5" cstate="print"/>
          <a:stretch>
            <a:fillRect/>
          </a:stretch>
        </p:blipFill>
        <p:spPr bwMode="auto">
          <a:xfrm>
            <a:off x="5410200" y="4953000"/>
            <a:ext cx="1308100" cy="1308100"/>
          </a:xfrm>
          <a:prstGeom prst="rect">
            <a:avLst/>
          </a:prstGeom>
          <a:solidFill>
            <a:srgbClr val="000000"/>
          </a:solidFill>
          <a:ln w="9525">
            <a:noFill/>
            <a:miter lim="800000"/>
            <a:headEnd/>
            <a:tailEnd/>
          </a:ln>
        </p:spPr>
      </p:pic>
      <p:pic>
        <p:nvPicPr>
          <p:cNvPr id="75" name="Image 22" descr="Palm Treo 500v.png"/>
          <p:cNvPicPr>
            <a:picLocks noChangeAspect="1"/>
          </p:cNvPicPr>
          <p:nvPr/>
        </p:nvPicPr>
        <p:blipFill>
          <a:blip r:embed="rId5" cstate="print"/>
          <a:stretch>
            <a:fillRect/>
          </a:stretch>
        </p:blipFill>
        <p:spPr bwMode="auto">
          <a:xfrm>
            <a:off x="7848600" y="4953000"/>
            <a:ext cx="1308100" cy="1308100"/>
          </a:xfrm>
          <a:prstGeom prst="rect">
            <a:avLst/>
          </a:prstGeom>
          <a:solidFill>
            <a:srgbClr val="000000"/>
          </a:solidFill>
          <a:ln w="9525">
            <a:noFill/>
            <a:miter lim="800000"/>
            <a:headEnd/>
            <a:tailEnd/>
          </a:ln>
        </p:spPr>
      </p:pic>
      <p:pic>
        <p:nvPicPr>
          <p:cNvPr id="76" name="Image 22" descr="Palm Treo 500v.png"/>
          <p:cNvPicPr>
            <a:picLocks noChangeAspect="1"/>
          </p:cNvPicPr>
          <p:nvPr/>
        </p:nvPicPr>
        <p:blipFill>
          <a:blip r:embed="rId5" cstate="print"/>
          <a:stretch>
            <a:fillRect/>
          </a:stretch>
        </p:blipFill>
        <p:spPr bwMode="auto">
          <a:xfrm>
            <a:off x="10439400" y="4953000"/>
            <a:ext cx="1308100" cy="1308100"/>
          </a:xfrm>
          <a:prstGeom prst="rect">
            <a:avLst/>
          </a:prstGeom>
          <a:solidFill>
            <a:srgbClr val="000000"/>
          </a:solidFill>
          <a:ln w="9525">
            <a:noFill/>
            <a:miter lim="800000"/>
            <a:headEnd/>
            <a:tailEnd/>
          </a:ln>
        </p:spPr>
      </p:pic>
      <p:pic>
        <p:nvPicPr>
          <p:cNvPr id="77" name="Image 22" descr="Palm Treo 500v.png"/>
          <p:cNvPicPr>
            <a:picLocks noChangeAspect="1"/>
          </p:cNvPicPr>
          <p:nvPr/>
        </p:nvPicPr>
        <p:blipFill>
          <a:blip r:embed="rId5" cstate="print"/>
          <a:stretch>
            <a:fillRect/>
          </a:stretch>
        </p:blipFill>
        <p:spPr bwMode="auto">
          <a:xfrm>
            <a:off x="2743200" y="6553200"/>
            <a:ext cx="1308100" cy="1308100"/>
          </a:xfrm>
          <a:prstGeom prst="rect">
            <a:avLst/>
          </a:prstGeom>
          <a:solidFill>
            <a:srgbClr val="000000"/>
          </a:solidFill>
          <a:ln w="9525">
            <a:noFill/>
            <a:miter lim="800000"/>
            <a:headEnd/>
            <a:tailEnd/>
          </a:ln>
        </p:spPr>
      </p:pic>
      <p:pic>
        <p:nvPicPr>
          <p:cNvPr id="78" name="Image 22" descr="Palm Treo 500v.png"/>
          <p:cNvPicPr>
            <a:picLocks noChangeAspect="1"/>
          </p:cNvPicPr>
          <p:nvPr/>
        </p:nvPicPr>
        <p:blipFill>
          <a:blip r:embed="rId5" cstate="print"/>
          <a:stretch>
            <a:fillRect/>
          </a:stretch>
        </p:blipFill>
        <p:spPr bwMode="auto">
          <a:xfrm>
            <a:off x="5486400" y="6553200"/>
            <a:ext cx="1308100" cy="1308100"/>
          </a:xfrm>
          <a:prstGeom prst="rect">
            <a:avLst/>
          </a:prstGeom>
          <a:solidFill>
            <a:srgbClr val="000000"/>
          </a:solidFill>
          <a:ln w="9525">
            <a:noFill/>
            <a:miter lim="800000"/>
            <a:headEnd/>
            <a:tailEnd/>
          </a:ln>
        </p:spPr>
      </p:pic>
      <p:pic>
        <p:nvPicPr>
          <p:cNvPr id="79" name="Image 22" descr="Palm Treo 500v.png"/>
          <p:cNvPicPr>
            <a:picLocks noChangeAspect="1"/>
          </p:cNvPicPr>
          <p:nvPr/>
        </p:nvPicPr>
        <p:blipFill>
          <a:blip r:embed="rId5" cstate="print"/>
          <a:stretch>
            <a:fillRect/>
          </a:stretch>
        </p:blipFill>
        <p:spPr bwMode="auto">
          <a:xfrm>
            <a:off x="7924800" y="6553200"/>
            <a:ext cx="1308100" cy="1308100"/>
          </a:xfrm>
          <a:prstGeom prst="rect">
            <a:avLst/>
          </a:prstGeom>
          <a:solidFill>
            <a:srgbClr val="000000"/>
          </a:solidFill>
          <a:ln w="9525">
            <a:noFill/>
            <a:miter lim="800000"/>
            <a:headEnd/>
            <a:tailEnd/>
          </a:ln>
        </p:spPr>
      </p:pic>
      <p:pic>
        <p:nvPicPr>
          <p:cNvPr id="80" name="Image 22" descr="Palm Treo 500v.png"/>
          <p:cNvPicPr>
            <a:picLocks noChangeAspect="1"/>
          </p:cNvPicPr>
          <p:nvPr/>
        </p:nvPicPr>
        <p:blipFill>
          <a:blip r:embed="rId5" cstate="print"/>
          <a:stretch>
            <a:fillRect/>
          </a:stretch>
        </p:blipFill>
        <p:spPr bwMode="auto">
          <a:xfrm>
            <a:off x="10439400" y="6553200"/>
            <a:ext cx="1308100" cy="1308100"/>
          </a:xfrm>
          <a:prstGeom prst="rect">
            <a:avLst/>
          </a:prstGeom>
          <a:solidFill>
            <a:srgbClr val="000000"/>
          </a:solid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4"/>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5"/>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9"/>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4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3"/>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45"/>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6"/>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4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48"/>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9"/>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50"/>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51"/>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52"/>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53"/>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54"/>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55"/>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56"/>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57"/>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58"/>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59"/>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60"/>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61"/>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62"/>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63"/>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64"/>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65"/>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66"/>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67"/>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68"/>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69"/>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70"/>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71"/>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72"/>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73"/>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74"/>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75"/>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76"/>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77"/>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78"/>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79"/>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1" restart="whenNotActive" fill="hold" evtFilter="cancelBubble" nodeType="interactiveSeq">
                <p:stCondLst>
                  <p:cond evt="onClick" delay="0">
                    <p:tgtEl>
                      <p:spTgt spid="198675"/>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33"/>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34"/>
                                        </p:tgtEl>
                                        <p:attrNameLst>
                                          <p:attrName>style.visibility</p:attrName>
                                        </p:attrNameLst>
                                      </p:cBhvr>
                                      <p:to>
                                        <p:strVal val="visible"/>
                                      </p:to>
                                    </p:set>
                                  </p:childTnLst>
                                </p:cTn>
                              </p:par>
                              <p:par>
                                <p:cTn id="110" presetID="1" presetClass="exit" presetSubtype="0" fill="hold" nodeType="withEffect">
                                  <p:stCondLst>
                                    <p:cond delay="0"/>
                                  </p:stCondLst>
                                  <p:childTnLst>
                                    <p:set>
                                      <p:cBhvr>
                                        <p:cTn id="111" dur="1" fill="hold">
                                          <p:stCondLst>
                                            <p:cond delay="0"/>
                                          </p:stCondLst>
                                        </p:cTn>
                                        <p:tgtEl>
                                          <p:spTgt spid="33"/>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nodeType="clickEffect">
                                  <p:stCondLst>
                                    <p:cond delay="0"/>
                                  </p:stCondLst>
                                  <p:childTnLst>
                                    <p:set>
                                      <p:cBhvr>
                                        <p:cTn id="115" dur="1" fill="hold">
                                          <p:stCondLst>
                                            <p:cond delay="0"/>
                                          </p:stCondLst>
                                        </p:cTn>
                                        <p:tgtEl>
                                          <p:spTgt spid="35"/>
                                        </p:tgtEl>
                                        <p:attrNameLst>
                                          <p:attrName>style.visibility</p:attrName>
                                        </p:attrNameLst>
                                      </p:cBhvr>
                                      <p:to>
                                        <p:strVal val="visible"/>
                                      </p:to>
                                    </p:set>
                                  </p:childTnLst>
                                </p:cTn>
                              </p:par>
                              <p:par>
                                <p:cTn id="116" presetID="1" presetClass="exit" presetSubtype="0" fill="hold" nodeType="withEffect">
                                  <p:stCondLst>
                                    <p:cond delay="0"/>
                                  </p:stCondLst>
                                  <p:childTnLst>
                                    <p:set>
                                      <p:cBhvr>
                                        <p:cTn id="117" dur="1" fill="hold">
                                          <p:stCondLst>
                                            <p:cond delay="0"/>
                                          </p:stCondLst>
                                        </p:cTn>
                                        <p:tgtEl>
                                          <p:spTgt spid="34"/>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36"/>
                                        </p:tgtEl>
                                        <p:attrNameLst>
                                          <p:attrName>style.visibility</p:attrName>
                                        </p:attrNameLst>
                                      </p:cBhvr>
                                      <p:to>
                                        <p:strVal val="visible"/>
                                      </p:to>
                                    </p:set>
                                  </p:childTnLst>
                                </p:cTn>
                              </p:par>
                              <p:par>
                                <p:cTn id="122" presetID="1" presetClass="exit" presetSubtype="0" fill="hold" nodeType="withEffect">
                                  <p:stCondLst>
                                    <p:cond delay="0"/>
                                  </p:stCondLst>
                                  <p:childTnLst>
                                    <p:set>
                                      <p:cBhvr>
                                        <p:cTn id="123" dur="1" fill="hold">
                                          <p:stCondLst>
                                            <p:cond delay="0"/>
                                          </p:stCondLst>
                                        </p:cTn>
                                        <p:tgtEl>
                                          <p:spTgt spid="35"/>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nodeType="clickEffect">
                                  <p:stCondLst>
                                    <p:cond delay="0"/>
                                  </p:stCondLst>
                                  <p:childTnLst>
                                    <p:set>
                                      <p:cBhvr>
                                        <p:cTn id="127" dur="1" fill="hold">
                                          <p:stCondLst>
                                            <p:cond delay="0"/>
                                          </p:stCondLst>
                                        </p:cTn>
                                        <p:tgtEl>
                                          <p:spTgt spid="37"/>
                                        </p:tgtEl>
                                        <p:attrNameLst>
                                          <p:attrName>style.visibility</p:attrName>
                                        </p:attrNameLst>
                                      </p:cBhvr>
                                      <p:to>
                                        <p:strVal val="visible"/>
                                      </p:to>
                                    </p:set>
                                  </p:childTnLst>
                                </p:cTn>
                              </p:par>
                              <p:par>
                                <p:cTn id="128" presetID="1" presetClass="exit" presetSubtype="0" fill="hold" nodeType="withEffect">
                                  <p:stCondLst>
                                    <p:cond delay="0"/>
                                  </p:stCondLst>
                                  <p:childTnLst>
                                    <p:set>
                                      <p:cBhvr>
                                        <p:cTn id="129" dur="1" fill="hold">
                                          <p:stCondLst>
                                            <p:cond delay="0"/>
                                          </p:stCondLst>
                                        </p:cTn>
                                        <p:tgtEl>
                                          <p:spTgt spid="36"/>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nodeType="clickEffect">
                                  <p:stCondLst>
                                    <p:cond delay="0"/>
                                  </p:stCondLst>
                                  <p:childTnLst>
                                    <p:set>
                                      <p:cBhvr>
                                        <p:cTn id="133" dur="1" fill="hold">
                                          <p:stCondLst>
                                            <p:cond delay="0"/>
                                          </p:stCondLst>
                                        </p:cTn>
                                        <p:tgtEl>
                                          <p:spTgt spid="38"/>
                                        </p:tgtEl>
                                        <p:attrNameLst>
                                          <p:attrName>style.visibility</p:attrName>
                                        </p:attrNameLst>
                                      </p:cBhvr>
                                      <p:to>
                                        <p:strVal val="visible"/>
                                      </p:to>
                                    </p:set>
                                  </p:childTnLst>
                                </p:cTn>
                              </p:par>
                              <p:par>
                                <p:cTn id="134" presetID="1" presetClass="exit" presetSubtype="0" fill="hold" nodeType="withEffect">
                                  <p:stCondLst>
                                    <p:cond delay="0"/>
                                  </p:stCondLst>
                                  <p:childTnLst>
                                    <p:set>
                                      <p:cBhvr>
                                        <p:cTn id="135" dur="1" fill="hold">
                                          <p:stCondLst>
                                            <p:cond delay="0"/>
                                          </p:stCondLst>
                                        </p:cTn>
                                        <p:tgtEl>
                                          <p:spTgt spid="37"/>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nodeType="clickEffect">
                                  <p:stCondLst>
                                    <p:cond delay="0"/>
                                  </p:stCondLst>
                                  <p:childTnLst>
                                    <p:set>
                                      <p:cBhvr>
                                        <p:cTn id="139" dur="1" fill="hold">
                                          <p:stCondLst>
                                            <p:cond delay="0"/>
                                          </p:stCondLst>
                                        </p:cTn>
                                        <p:tgtEl>
                                          <p:spTgt spid="39"/>
                                        </p:tgtEl>
                                        <p:attrNameLst>
                                          <p:attrName>style.visibility</p:attrName>
                                        </p:attrNameLst>
                                      </p:cBhvr>
                                      <p:to>
                                        <p:strVal val="visible"/>
                                      </p:to>
                                    </p:set>
                                  </p:childTnLst>
                                </p:cTn>
                              </p:par>
                              <p:par>
                                <p:cTn id="140" presetID="1" presetClass="exit" presetSubtype="0" fill="hold" nodeType="withEffect">
                                  <p:stCondLst>
                                    <p:cond delay="0"/>
                                  </p:stCondLst>
                                  <p:childTnLst>
                                    <p:set>
                                      <p:cBhvr>
                                        <p:cTn id="141" dur="1" fill="hold">
                                          <p:stCondLst>
                                            <p:cond delay="0"/>
                                          </p:stCondLst>
                                        </p:cTn>
                                        <p:tgtEl>
                                          <p:spTgt spid="38"/>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nodeType="clickEffect">
                                  <p:stCondLst>
                                    <p:cond delay="0"/>
                                  </p:stCondLst>
                                  <p:childTnLst>
                                    <p:set>
                                      <p:cBhvr>
                                        <p:cTn id="145" dur="1" fill="hold">
                                          <p:stCondLst>
                                            <p:cond delay="0"/>
                                          </p:stCondLst>
                                        </p:cTn>
                                        <p:tgtEl>
                                          <p:spTgt spid="40"/>
                                        </p:tgtEl>
                                        <p:attrNameLst>
                                          <p:attrName>style.visibility</p:attrName>
                                        </p:attrNameLst>
                                      </p:cBhvr>
                                      <p:to>
                                        <p:strVal val="visible"/>
                                      </p:to>
                                    </p:set>
                                  </p:childTnLst>
                                </p:cTn>
                              </p:par>
                              <p:par>
                                <p:cTn id="146" presetID="1" presetClass="exit" presetSubtype="0" fill="hold" nodeType="withEffect">
                                  <p:stCondLst>
                                    <p:cond delay="0"/>
                                  </p:stCondLst>
                                  <p:childTnLst>
                                    <p:set>
                                      <p:cBhvr>
                                        <p:cTn id="147" dur="1" fill="hold">
                                          <p:stCondLst>
                                            <p:cond delay="0"/>
                                          </p:stCondLst>
                                        </p:cTn>
                                        <p:tgtEl>
                                          <p:spTgt spid="39"/>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1" presetClass="exit" presetSubtype="0" fill="hold" nodeType="clickEffect">
                                  <p:stCondLst>
                                    <p:cond delay="0"/>
                                  </p:stCondLst>
                                  <p:childTnLst>
                                    <p:set>
                                      <p:cBhvr>
                                        <p:cTn id="151" dur="1" fill="hold">
                                          <p:stCondLst>
                                            <p:cond delay="0"/>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198675"/>
                  </p:tgtEl>
                </p:cond>
              </p:nextCondLst>
            </p:seq>
            <p:seq concurrent="1" nextAc="seek">
              <p:cTn id="152" restart="whenNotActive" fill="hold" evtFilter="cancelBubble" nodeType="interactiveSeq">
                <p:stCondLst>
                  <p:cond evt="onClick" delay="0">
                    <p:tgtEl>
                      <p:spTgt spid="198676"/>
                    </p:tgtEl>
                  </p:cond>
                </p:stCondLst>
                <p:endSync evt="end" delay="0">
                  <p:rtn val="all"/>
                </p:endSync>
                <p:childTnLst>
                  <p:par>
                    <p:cTn id="153" fill="hold">
                      <p:stCondLst>
                        <p:cond delay="0"/>
                      </p:stCondLst>
                      <p:childTnLst>
                        <p:par>
                          <p:cTn id="154" fill="hold">
                            <p:stCondLst>
                              <p:cond delay="0"/>
                            </p:stCondLst>
                            <p:childTnLst>
                              <p:par>
                                <p:cTn id="155" presetID="1" presetClass="entr" presetSubtype="0" fill="hold" nodeType="clickEffect">
                                  <p:stCondLst>
                                    <p:cond delay="0"/>
                                  </p:stCondLst>
                                  <p:childTnLst>
                                    <p:set>
                                      <p:cBhvr>
                                        <p:cTn id="156" dur="1" fill="hold">
                                          <p:stCondLst>
                                            <p:cond delay="0"/>
                                          </p:stCondLst>
                                        </p:cTn>
                                        <p:tgtEl>
                                          <p:spTgt spid="41"/>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nodeType="clickEffect">
                                  <p:stCondLst>
                                    <p:cond delay="0"/>
                                  </p:stCondLst>
                                  <p:childTnLst>
                                    <p:set>
                                      <p:cBhvr>
                                        <p:cTn id="160" dur="1" fill="hold">
                                          <p:stCondLst>
                                            <p:cond delay="0"/>
                                          </p:stCondLst>
                                        </p:cTn>
                                        <p:tgtEl>
                                          <p:spTgt spid="42"/>
                                        </p:tgtEl>
                                        <p:attrNameLst>
                                          <p:attrName>style.visibility</p:attrName>
                                        </p:attrNameLst>
                                      </p:cBhvr>
                                      <p:to>
                                        <p:strVal val="visible"/>
                                      </p:to>
                                    </p:set>
                                  </p:childTnLst>
                                </p:cTn>
                              </p:par>
                              <p:par>
                                <p:cTn id="161" presetID="1" presetClass="exit" presetSubtype="0" fill="hold" nodeType="withEffect">
                                  <p:stCondLst>
                                    <p:cond delay="0"/>
                                  </p:stCondLst>
                                  <p:childTnLst>
                                    <p:set>
                                      <p:cBhvr>
                                        <p:cTn id="162" dur="1" fill="hold">
                                          <p:stCondLst>
                                            <p:cond delay="0"/>
                                          </p:stCondLst>
                                        </p:cTn>
                                        <p:tgtEl>
                                          <p:spTgt spid="41"/>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43"/>
                                        </p:tgtEl>
                                        <p:attrNameLst>
                                          <p:attrName>style.visibility</p:attrName>
                                        </p:attrNameLst>
                                      </p:cBhvr>
                                      <p:to>
                                        <p:strVal val="visible"/>
                                      </p:to>
                                    </p:set>
                                  </p:childTnLst>
                                </p:cTn>
                              </p:par>
                              <p:par>
                                <p:cTn id="167" presetID="1" presetClass="exit" presetSubtype="0" fill="hold" nodeType="withEffect">
                                  <p:stCondLst>
                                    <p:cond delay="0"/>
                                  </p:stCondLst>
                                  <p:childTnLst>
                                    <p:set>
                                      <p:cBhvr>
                                        <p:cTn id="168" dur="1" fill="hold">
                                          <p:stCondLst>
                                            <p:cond delay="0"/>
                                          </p:stCondLst>
                                        </p:cTn>
                                        <p:tgtEl>
                                          <p:spTgt spid="42"/>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nodeType="clickEffect">
                                  <p:stCondLst>
                                    <p:cond delay="0"/>
                                  </p:stCondLst>
                                  <p:childTnLst>
                                    <p:set>
                                      <p:cBhvr>
                                        <p:cTn id="172" dur="1" fill="hold">
                                          <p:stCondLst>
                                            <p:cond delay="0"/>
                                          </p:stCondLst>
                                        </p:cTn>
                                        <p:tgtEl>
                                          <p:spTgt spid="44"/>
                                        </p:tgtEl>
                                        <p:attrNameLst>
                                          <p:attrName>style.visibility</p:attrName>
                                        </p:attrNameLst>
                                      </p:cBhvr>
                                      <p:to>
                                        <p:strVal val="visible"/>
                                      </p:to>
                                    </p:set>
                                  </p:childTnLst>
                                </p:cTn>
                              </p:par>
                            </p:childTnLst>
                          </p:cTn>
                        </p:par>
                        <p:par>
                          <p:cTn id="173" fill="hold">
                            <p:stCondLst>
                              <p:cond delay="0"/>
                            </p:stCondLst>
                            <p:childTnLst>
                              <p:par>
                                <p:cTn id="174" presetID="1" presetClass="exit" presetSubtype="0" fill="hold" nodeType="afterEffect">
                                  <p:stCondLst>
                                    <p:cond delay="0"/>
                                  </p:stCondLst>
                                  <p:childTnLst>
                                    <p:set>
                                      <p:cBhvr>
                                        <p:cTn id="175" dur="1" fill="hold">
                                          <p:stCondLst>
                                            <p:cond delay="0"/>
                                          </p:stCondLst>
                                        </p:cTn>
                                        <p:tgtEl>
                                          <p:spTgt spid="43"/>
                                        </p:tgtEl>
                                        <p:attrNameLst>
                                          <p:attrName>style.visibility</p:attrName>
                                        </p:attrNameLst>
                                      </p:cBhvr>
                                      <p:to>
                                        <p:strVal val="hidden"/>
                                      </p:to>
                                    </p:set>
                                  </p:childTnLst>
                                </p:cTn>
                              </p:par>
                            </p:childTnLst>
                          </p:cTn>
                        </p:par>
                      </p:childTnLst>
                    </p:cTn>
                  </p:par>
                  <p:par>
                    <p:cTn id="176" fill="hold">
                      <p:stCondLst>
                        <p:cond delay="indefinite"/>
                      </p:stCondLst>
                      <p:childTnLst>
                        <p:par>
                          <p:cTn id="177" fill="hold">
                            <p:stCondLst>
                              <p:cond delay="0"/>
                            </p:stCondLst>
                            <p:childTnLst>
                              <p:par>
                                <p:cTn id="178" presetID="1" presetClass="entr" presetSubtype="0" fill="hold" nodeType="clickEffect">
                                  <p:stCondLst>
                                    <p:cond delay="0"/>
                                  </p:stCondLst>
                                  <p:childTnLst>
                                    <p:set>
                                      <p:cBhvr>
                                        <p:cTn id="179" dur="1" fill="hold">
                                          <p:stCondLst>
                                            <p:cond delay="0"/>
                                          </p:stCondLst>
                                        </p:cTn>
                                        <p:tgtEl>
                                          <p:spTgt spid="45"/>
                                        </p:tgtEl>
                                        <p:attrNameLst>
                                          <p:attrName>style.visibility</p:attrName>
                                        </p:attrNameLst>
                                      </p:cBhvr>
                                      <p:to>
                                        <p:strVal val="visible"/>
                                      </p:to>
                                    </p:set>
                                  </p:childTnLst>
                                </p:cTn>
                              </p:par>
                              <p:par>
                                <p:cTn id="180" presetID="1" presetClass="exit" presetSubtype="0" fill="hold" nodeType="withEffect">
                                  <p:stCondLst>
                                    <p:cond delay="0"/>
                                  </p:stCondLst>
                                  <p:childTnLst>
                                    <p:set>
                                      <p:cBhvr>
                                        <p:cTn id="181" dur="1" fill="hold">
                                          <p:stCondLst>
                                            <p:cond delay="0"/>
                                          </p:stCondLst>
                                        </p:cTn>
                                        <p:tgtEl>
                                          <p:spTgt spid="44"/>
                                        </p:tgtEl>
                                        <p:attrNameLst>
                                          <p:attrName>style.visibility</p:attrName>
                                        </p:attrNameLst>
                                      </p:cBhvr>
                                      <p:to>
                                        <p:strVal val="hidden"/>
                                      </p:to>
                                    </p:set>
                                  </p:childTnLst>
                                </p:cTn>
                              </p:par>
                            </p:childTnLst>
                          </p:cTn>
                        </p:par>
                      </p:childTnLst>
                    </p:cTn>
                  </p:par>
                  <p:par>
                    <p:cTn id="182" fill="hold">
                      <p:stCondLst>
                        <p:cond delay="indefinite"/>
                      </p:stCondLst>
                      <p:childTnLst>
                        <p:par>
                          <p:cTn id="183" fill="hold">
                            <p:stCondLst>
                              <p:cond delay="0"/>
                            </p:stCondLst>
                            <p:childTnLst>
                              <p:par>
                                <p:cTn id="184" presetID="1" presetClass="entr" presetSubtype="0" fill="hold" nodeType="clickEffect">
                                  <p:stCondLst>
                                    <p:cond delay="0"/>
                                  </p:stCondLst>
                                  <p:childTnLst>
                                    <p:set>
                                      <p:cBhvr>
                                        <p:cTn id="185" dur="1" fill="hold">
                                          <p:stCondLst>
                                            <p:cond delay="0"/>
                                          </p:stCondLst>
                                        </p:cTn>
                                        <p:tgtEl>
                                          <p:spTgt spid="46"/>
                                        </p:tgtEl>
                                        <p:attrNameLst>
                                          <p:attrName>style.visibility</p:attrName>
                                        </p:attrNameLst>
                                      </p:cBhvr>
                                      <p:to>
                                        <p:strVal val="visible"/>
                                      </p:to>
                                    </p:set>
                                  </p:childTnLst>
                                </p:cTn>
                              </p:par>
                              <p:par>
                                <p:cTn id="186" presetID="1" presetClass="exit" presetSubtype="0" fill="hold" nodeType="withEffect">
                                  <p:stCondLst>
                                    <p:cond delay="0"/>
                                  </p:stCondLst>
                                  <p:childTnLst>
                                    <p:set>
                                      <p:cBhvr>
                                        <p:cTn id="187" dur="1" fill="hold">
                                          <p:stCondLst>
                                            <p:cond delay="0"/>
                                          </p:stCondLst>
                                        </p:cTn>
                                        <p:tgtEl>
                                          <p:spTgt spid="45"/>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1" presetClass="entr" presetSubtype="0" fill="hold" nodeType="clickEffect">
                                  <p:stCondLst>
                                    <p:cond delay="0"/>
                                  </p:stCondLst>
                                  <p:childTnLst>
                                    <p:set>
                                      <p:cBhvr>
                                        <p:cTn id="191" dur="1" fill="hold">
                                          <p:stCondLst>
                                            <p:cond delay="0"/>
                                          </p:stCondLst>
                                        </p:cTn>
                                        <p:tgtEl>
                                          <p:spTgt spid="47"/>
                                        </p:tgtEl>
                                        <p:attrNameLst>
                                          <p:attrName>style.visibility</p:attrName>
                                        </p:attrNameLst>
                                      </p:cBhvr>
                                      <p:to>
                                        <p:strVal val="visible"/>
                                      </p:to>
                                    </p:set>
                                  </p:childTnLst>
                                </p:cTn>
                              </p:par>
                              <p:par>
                                <p:cTn id="192" presetID="1" presetClass="exit" presetSubtype="0" fill="hold" nodeType="withEffect">
                                  <p:stCondLst>
                                    <p:cond delay="0"/>
                                  </p:stCondLst>
                                  <p:childTnLst>
                                    <p:set>
                                      <p:cBhvr>
                                        <p:cTn id="193" dur="1" fill="hold">
                                          <p:stCondLst>
                                            <p:cond delay="0"/>
                                          </p:stCondLst>
                                        </p:cTn>
                                        <p:tgtEl>
                                          <p:spTgt spid="46"/>
                                        </p:tgtEl>
                                        <p:attrNameLst>
                                          <p:attrName>style.visibility</p:attrName>
                                        </p:attrNameLst>
                                      </p:cBhvr>
                                      <p:to>
                                        <p:strVal val="hidden"/>
                                      </p:to>
                                    </p:set>
                                  </p:childTnLst>
                                </p:cTn>
                              </p:par>
                            </p:childTnLst>
                          </p:cTn>
                        </p:par>
                      </p:childTnLst>
                    </p:cTn>
                  </p:par>
                  <p:par>
                    <p:cTn id="194" fill="hold">
                      <p:stCondLst>
                        <p:cond delay="indefinite"/>
                      </p:stCondLst>
                      <p:childTnLst>
                        <p:par>
                          <p:cTn id="195" fill="hold">
                            <p:stCondLst>
                              <p:cond delay="0"/>
                            </p:stCondLst>
                            <p:childTnLst>
                              <p:par>
                                <p:cTn id="196" presetID="1" presetClass="entr" presetSubtype="0" fill="hold" nodeType="clickEffect">
                                  <p:stCondLst>
                                    <p:cond delay="0"/>
                                  </p:stCondLst>
                                  <p:childTnLst>
                                    <p:set>
                                      <p:cBhvr>
                                        <p:cTn id="197" dur="1" fill="hold">
                                          <p:stCondLst>
                                            <p:cond delay="0"/>
                                          </p:stCondLst>
                                        </p:cTn>
                                        <p:tgtEl>
                                          <p:spTgt spid="48"/>
                                        </p:tgtEl>
                                        <p:attrNameLst>
                                          <p:attrName>style.visibility</p:attrName>
                                        </p:attrNameLst>
                                      </p:cBhvr>
                                      <p:to>
                                        <p:strVal val="visible"/>
                                      </p:to>
                                    </p:set>
                                  </p:childTnLst>
                                </p:cTn>
                              </p:par>
                              <p:par>
                                <p:cTn id="198" presetID="1" presetClass="exit" presetSubtype="0" fill="hold" nodeType="withEffect">
                                  <p:stCondLst>
                                    <p:cond delay="0"/>
                                  </p:stCondLst>
                                  <p:childTnLst>
                                    <p:set>
                                      <p:cBhvr>
                                        <p:cTn id="199" dur="1" fill="hold">
                                          <p:stCondLst>
                                            <p:cond delay="0"/>
                                          </p:stCondLst>
                                        </p:cTn>
                                        <p:tgtEl>
                                          <p:spTgt spid="47"/>
                                        </p:tgtEl>
                                        <p:attrNameLst>
                                          <p:attrName>style.visibility</p:attrName>
                                        </p:attrNameLst>
                                      </p:cBhvr>
                                      <p:to>
                                        <p:strVal val="hidden"/>
                                      </p:to>
                                    </p:set>
                                  </p:childTnLst>
                                </p:cTn>
                              </p:par>
                            </p:childTnLst>
                          </p:cTn>
                        </p:par>
                      </p:childTnLst>
                    </p:cTn>
                  </p:par>
                  <p:par>
                    <p:cTn id="200" fill="hold">
                      <p:stCondLst>
                        <p:cond delay="indefinite"/>
                      </p:stCondLst>
                      <p:childTnLst>
                        <p:par>
                          <p:cTn id="201" fill="hold">
                            <p:stCondLst>
                              <p:cond delay="0"/>
                            </p:stCondLst>
                            <p:childTnLst>
                              <p:par>
                                <p:cTn id="202" presetID="1" presetClass="exit" presetSubtype="0" fill="hold" nodeType="clickEffect">
                                  <p:stCondLst>
                                    <p:cond delay="0"/>
                                  </p:stCondLst>
                                  <p:childTnLst>
                                    <p:set>
                                      <p:cBhvr>
                                        <p:cTn id="203"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198676"/>
                  </p:tgtEl>
                </p:cond>
              </p:nextCondLst>
            </p:seq>
            <p:seq concurrent="1" nextAc="seek">
              <p:cTn id="204" restart="whenNotActive" fill="hold" evtFilter="cancelBubble" nodeType="interactiveSeq">
                <p:stCondLst>
                  <p:cond evt="onClick" delay="0">
                    <p:tgtEl>
                      <p:spTgt spid="198677"/>
                    </p:tgtEl>
                  </p:cond>
                </p:stCondLst>
                <p:endSync evt="end" delay="0">
                  <p:rtn val="all"/>
                </p:endSync>
                <p:childTnLst>
                  <p:par>
                    <p:cTn id="205" fill="hold">
                      <p:stCondLst>
                        <p:cond delay="0"/>
                      </p:stCondLst>
                      <p:childTnLst>
                        <p:par>
                          <p:cTn id="206" fill="hold">
                            <p:stCondLst>
                              <p:cond delay="0"/>
                            </p:stCondLst>
                            <p:childTnLst>
                              <p:par>
                                <p:cTn id="207" presetID="1" presetClass="entr" presetSubtype="0" fill="hold" nodeType="clickEffect">
                                  <p:stCondLst>
                                    <p:cond delay="0"/>
                                  </p:stCondLst>
                                  <p:childTnLst>
                                    <p:set>
                                      <p:cBhvr>
                                        <p:cTn id="208" dur="1" fill="hold">
                                          <p:stCondLst>
                                            <p:cond delay="0"/>
                                          </p:stCondLst>
                                        </p:cTn>
                                        <p:tgtEl>
                                          <p:spTgt spid="49"/>
                                        </p:tgtEl>
                                        <p:attrNameLst>
                                          <p:attrName>style.visibility</p:attrName>
                                        </p:attrNameLst>
                                      </p:cBhvr>
                                      <p:to>
                                        <p:strVal val="visible"/>
                                      </p:to>
                                    </p:set>
                                  </p:childTnLst>
                                </p:cTn>
                              </p:par>
                            </p:childTnLst>
                          </p:cTn>
                        </p:par>
                      </p:childTnLst>
                    </p:cTn>
                  </p:par>
                  <p:par>
                    <p:cTn id="209" fill="hold">
                      <p:stCondLst>
                        <p:cond delay="indefinite"/>
                      </p:stCondLst>
                      <p:childTnLst>
                        <p:par>
                          <p:cTn id="210" fill="hold">
                            <p:stCondLst>
                              <p:cond delay="0"/>
                            </p:stCondLst>
                            <p:childTnLst>
                              <p:par>
                                <p:cTn id="211" presetID="1" presetClass="entr" presetSubtype="0" fill="hold" nodeType="clickEffect">
                                  <p:stCondLst>
                                    <p:cond delay="0"/>
                                  </p:stCondLst>
                                  <p:childTnLst>
                                    <p:set>
                                      <p:cBhvr>
                                        <p:cTn id="212" dur="1" fill="hold">
                                          <p:stCondLst>
                                            <p:cond delay="0"/>
                                          </p:stCondLst>
                                        </p:cTn>
                                        <p:tgtEl>
                                          <p:spTgt spid="50"/>
                                        </p:tgtEl>
                                        <p:attrNameLst>
                                          <p:attrName>style.visibility</p:attrName>
                                        </p:attrNameLst>
                                      </p:cBhvr>
                                      <p:to>
                                        <p:strVal val="visible"/>
                                      </p:to>
                                    </p:set>
                                  </p:childTnLst>
                                </p:cTn>
                              </p:par>
                              <p:par>
                                <p:cTn id="213" presetID="1" presetClass="exit" presetSubtype="0" fill="hold" nodeType="withEffect">
                                  <p:stCondLst>
                                    <p:cond delay="0"/>
                                  </p:stCondLst>
                                  <p:childTnLst>
                                    <p:set>
                                      <p:cBhvr>
                                        <p:cTn id="214" dur="1" fill="hold">
                                          <p:stCondLst>
                                            <p:cond delay="0"/>
                                          </p:stCondLst>
                                        </p:cTn>
                                        <p:tgtEl>
                                          <p:spTgt spid="49"/>
                                        </p:tgtEl>
                                        <p:attrNameLst>
                                          <p:attrName>style.visibility</p:attrName>
                                        </p:attrNameLst>
                                      </p:cBhvr>
                                      <p:to>
                                        <p:strVal val="hidden"/>
                                      </p:to>
                                    </p:set>
                                  </p:childTnLst>
                                </p:cTn>
                              </p:par>
                            </p:childTnLst>
                          </p:cTn>
                        </p:par>
                      </p:childTnLst>
                    </p:cTn>
                  </p:par>
                  <p:par>
                    <p:cTn id="215" fill="hold">
                      <p:stCondLst>
                        <p:cond delay="indefinite"/>
                      </p:stCondLst>
                      <p:childTnLst>
                        <p:par>
                          <p:cTn id="216" fill="hold">
                            <p:stCondLst>
                              <p:cond delay="0"/>
                            </p:stCondLst>
                            <p:childTnLst>
                              <p:par>
                                <p:cTn id="217" presetID="1" presetClass="entr" presetSubtype="0" fill="hold" nodeType="clickEffect">
                                  <p:stCondLst>
                                    <p:cond delay="0"/>
                                  </p:stCondLst>
                                  <p:childTnLst>
                                    <p:set>
                                      <p:cBhvr>
                                        <p:cTn id="218" dur="1" fill="hold">
                                          <p:stCondLst>
                                            <p:cond delay="0"/>
                                          </p:stCondLst>
                                        </p:cTn>
                                        <p:tgtEl>
                                          <p:spTgt spid="51"/>
                                        </p:tgtEl>
                                        <p:attrNameLst>
                                          <p:attrName>style.visibility</p:attrName>
                                        </p:attrNameLst>
                                      </p:cBhvr>
                                      <p:to>
                                        <p:strVal val="visible"/>
                                      </p:to>
                                    </p:set>
                                  </p:childTnLst>
                                </p:cTn>
                              </p:par>
                              <p:par>
                                <p:cTn id="219" presetID="1" presetClass="exit" presetSubtype="0" fill="hold" nodeType="withEffect">
                                  <p:stCondLst>
                                    <p:cond delay="0"/>
                                  </p:stCondLst>
                                  <p:childTnLst>
                                    <p:set>
                                      <p:cBhvr>
                                        <p:cTn id="220" dur="1" fill="hold">
                                          <p:stCondLst>
                                            <p:cond delay="0"/>
                                          </p:stCondLst>
                                        </p:cTn>
                                        <p:tgtEl>
                                          <p:spTgt spid="50"/>
                                        </p:tgtEl>
                                        <p:attrNameLst>
                                          <p:attrName>style.visibility</p:attrName>
                                        </p:attrNameLst>
                                      </p:cBhvr>
                                      <p:to>
                                        <p:strVal val="hidden"/>
                                      </p:to>
                                    </p:set>
                                  </p:childTnLst>
                                </p:cTn>
                              </p:par>
                            </p:childTnLst>
                          </p:cTn>
                        </p:par>
                      </p:childTnLst>
                    </p:cTn>
                  </p:par>
                  <p:par>
                    <p:cTn id="221" fill="hold">
                      <p:stCondLst>
                        <p:cond delay="indefinite"/>
                      </p:stCondLst>
                      <p:childTnLst>
                        <p:par>
                          <p:cTn id="222" fill="hold">
                            <p:stCondLst>
                              <p:cond delay="0"/>
                            </p:stCondLst>
                            <p:childTnLst>
                              <p:par>
                                <p:cTn id="223" presetID="1" presetClass="entr" presetSubtype="0" fill="hold" nodeType="clickEffect">
                                  <p:stCondLst>
                                    <p:cond delay="0"/>
                                  </p:stCondLst>
                                  <p:childTnLst>
                                    <p:set>
                                      <p:cBhvr>
                                        <p:cTn id="224" dur="1" fill="hold">
                                          <p:stCondLst>
                                            <p:cond delay="0"/>
                                          </p:stCondLst>
                                        </p:cTn>
                                        <p:tgtEl>
                                          <p:spTgt spid="52"/>
                                        </p:tgtEl>
                                        <p:attrNameLst>
                                          <p:attrName>style.visibility</p:attrName>
                                        </p:attrNameLst>
                                      </p:cBhvr>
                                      <p:to>
                                        <p:strVal val="visible"/>
                                      </p:to>
                                    </p:set>
                                  </p:childTnLst>
                                </p:cTn>
                              </p:par>
                              <p:par>
                                <p:cTn id="225" presetID="1" presetClass="exit" presetSubtype="0" fill="hold" nodeType="withEffect">
                                  <p:stCondLst>
                                    <p:cond delay="0"/>
                                  </p:stCondLst>
                                  <p:childTnLst>
                                    <p:set>
                                      <p:cBhvr>
                                        <p:cTn id="226" dur="1" fill="hold">
                                          <p:stCondLst>
                                            <p:cond delay="0"/>
                                          </p:stCondLst>
                                        </p:cTn>
                                        <p:tgtEl>
                                          <p:spTgt spid="51"/>
                                        </p:tgtEl>
                                        <p:attrNameLst>
                                          <p:attrName>style.visibility</p:attrName>
                                        </p:attrNameLst>
                                      </p:cBhvr>
                                      <p:to>
                                        <p:strVal val="hidden"/>
                                      </p:to>
                                    </p:set>
                                  </p:childTnLst>
                                </p:cTn>
                              </p:par>
                            </p:childTnLst>
                          </p:cTn>
                        </p:par>
                      </p:childTnLst>
                    </p:cTn>
                  </p:par>
                  <p:par>
                    <p:cTn id="227" fill="hold">
                      <p:stCondLst>
                        <p:cond delay="indefinite"/>
                      </p:stCondLst>
                      <p:childTnLst>
                        <p:par>
                          <p:cTn id="228" fill="hold">
                            <p:stCondLst>
                              <p:cond delay="0"/>
                            </p:stCondLst>
                            <p:childTnLst>
                              <p:par>
                                <p:cTn id="229" presetID="1" presetClass="entr" presetSubtype="0" fill="hold" nodeType="clickEffect">
                                  <p:stCondLst>
                                    <p:cond delay="0"/>
                                  </p:stCondLst>
                                  <p:childTnLst>
                                    <p:set>
                                      <p:cBhvr>
                                        <p:cTn id="230" dur="1" fill="hold">
                                          <p:stCondLst>
                                            <p:cond delay="0"/>
                                          </p:stCondLst>
                                        </p:cTn>
                                        <p:tgtEl>
                                          <p:spTgt spid="53"/>
                                        </p:tgtEl>
                                        <p:attrNameLst>
                                          <p:attrName>style.visibility</p:attrName>
                                        </p:attrNameLst>
                                      </p:cBhvr>
                                      <p:to>
                                        <p:strVal val="visible"/>
                                      </p:to>
                                    </p:set>
                                  </p:childTnLst>
                                </p:cTn>
                              </p:par>
                              <p:par>
                                <p:cTn id="231" presetID="1" presetClass="exit" presetSubtype="0" fill="hold" nodeType="withEffect">
                                  <p:stCondLst>
                                    <p:cond delay="0"/>
                                  </p:stCondLst>
                                  <p:childTnLst>
                                    <p:set>
                                      <p:cBhvr>
                                        <p:cTn id="232" dur="1" fill="hold">
                                          <p:stCondLst>
                                            <p:cond delay="0"/>
                                          </p:stCondLst>
                                        </p:cTn>
                                        <p:tgtEl>
                                          <p:spTgt spid="52"/>
                                        </p:tgtEl>
                                        <p:attrNameLst>
                                          <p:attrName>style.visibility</p:attrName>
                                        </p:attrNameLst>
                                      </p:cBhvr>
                                      <p:to>
                                        <p:strVal val="hidden"/>
                                      </p:to>
                                    </p:set>
                                  </p:childTnLst>
                                </p:cTn>
                              </p:par>
                            </p:childTnLst>
                          </p:cTn>
                        </p:par>
                      </p:childTnLst>
                    </p:cTn>
                  </p:par>
                  <p:par>
                    <p:cTn id="233" fill="hold">
                      <p:stCondLst>
                        <p:cond delay="indefinite"/>
                      </p:stCondLst>
                      <p:childTnLst>
                        <p:par>
                          <p:cTn id="234" fill="hold">
                            <p:stCondLst>
                              <p:cond delay="0"/>
                            </p:stCondLst>
                            <p:childTnLst>
                              <p:par>
                                <p:cTn id="235" presetID="1" presetClass="entr" presetSubtype="0" fill="hold" nodeType="clickEffect">
                                  <p:stCondLst>
                                    <p:cond delay="0"/>
                                  </p:stCondLst>
                                  <p:childTnLst>
                                    <p:set>
                                      <p:cBhvr>
                                        <p:cTn id="236" dur="1" fill="hold">
                                          <p:stCondLst>
                                            <p:cond delay="0"/>
                                          </p:stCondLst>
                                        </p:cTn>
                                        <p:tgtEl>
                                          <p:spTgt spid="54"/>
                                        </p:tgtEl>
                                        <p:attrNameLst>
                                          <p:attrName>style.visibility</p:attrName>
                                        </p:attrNameLst>
                                      </p:cBhvr>
                                      <p:to>
                                        <p:strVal val="visible"/>
                                      </p:to>
                                    </p:set>
                                  </p:childTnLst>
                                </p:cTn>
                              </p:par>
                              <p:par>
                                <p:cTn id="237" presetID="1" presetClass="exit" presetSubtype="0" fill="hold" nodeType="withEffect">
                                  <p:stCondLst>
                                    <p:cond delay="0"/>
                                  </p:stCondLst>
                                  <p:childTnLst>
                                    <p:set>
                                      <p:cBhvr>
                                        <p:cTn id="238" dur="1" fill="hold">
                                          <p:stCondLst>
                                            <p:cond delay="0"/>
                                          </p:stCondLst>
                                        </p:cTn>
                                        <p:tgtEl>
                                          <p:spTgt spid="53"/>
                                        </p:tgtEl>
                                        <p:attrNameLst>
                                          <p:attrName>style.visibility</p:attrName>
                                        </p:attrNameLst>
                                      </p:cBhvr>
                                      <p:to>
                                        <p:strVal val="hidden"/>
                                      </p:to>
                                    </p:set>
                                  </p:childTnLst>
                                </p:cTn>
                              </p:par>
                            </p:childTnLst>
                          </p:cTn>
                        </p:par>
                      </p:childTnLst>
                    </p:cTn>
                  </p:par>
                  <p:par>
                    <p:cTn id="239" fill="hold">
                      <p:stCondLst>
                        <p:cond delay="indefinite"/>
                      </p:stCondLst>
                      <p:childTnLst>
                        <p:par>
                          <p:cTn id="240" fill="hold">
                            <p:stCondLst>
                              <p:cond delay="0"/>
                            </p:stCondLst>
                            <p:childTnLst>
                              <p:par>
                                <p:cTn id="241" presetID="1" presetClass="entr" presetSubtype="0" fill="hold" nodeType="clickEffect">
                                  <p:stCondLst>
                                    <p:cond delay="0"/>
                                  </p:stCondLst>
                                  <p:childTnLst>
                                    <p:set>
                                      <p:cBhvr>
                                        <p:cTn id="242" dur="1" fill="hold">
                                          <p:stCondLst>
                                            <p:cond delay="0"/>
                                          </p:stCondLst>
                                        </p:cTn>
                                        <p:tgtEl>
                                          <p:spTgt spid="55"/>
                                        </p:tgtEl>
                                        <p:attrNameLst>
                                          <p:attrName>style.visibility</p:attrName>
                                        </p:attrNameLst>
                                      </p:cBhvr>
                                      <p:to>
                                        <p:strVal val="visible"/>
                                      </p:to>
                                    </p:set>
                                  </p:childTnLst>
                                </p:cTn>
                              </p:par>
                              <p:par>
                                <p:cTn id="243" presetID="1" presetClass="exit" presetSubtype="0" fill="hold" nodeType="withEffect">
                                  <p:stCondLst>
                                    <p:cond delay="0"/>
                                  </p:stCondLst>
                                  <p:childTnLst>
                                    <p:set>
                                      <p:cBhvr>
                                        <p:cTn id="244" dur="1" fill="hold">
                                          <p:stCondLst>
                                            <p:cond delay="0"/>
                                          </p:stCondLst>
                                        </p:cTn>
                                        <p:tgtEl>
                                          <p:spTgt spid="54"/>
                                        </p:tgtEl>
                                        <p:attrNameLst>
                                          <p:attrName>style.visibility</p:attrName>
                                        </p:attrNameLst>
                                      </p:cBhvr>
                                      <p:to>
                                        <p:strVal val="hidden"/>
                                      </p:to>
                                    </p:set>
                                  </p:childTnLst>
                                </p:cTn>
                              </p:par>
                            </p:childTnLst>
                          </p:cTn>
                        </p:par>
                      </p:childTnLst>
                    </p:cTn>
                  </p:par>
                  <p:par>
                    <p:cTn id="245" fill="hold">
                      <p:stCondLst>
                        <p:cond delay="indefinite"/>
                      </p:stCondLst>
                      <p:childTnLst>
                        <p:par>
                          <p:cTn id="246" fill="hold">
                            <p:stCondLst>
                              <p:cond delay="0"/>
                            </p:stCondLst>
                            <p:childTnLst>
                              <p:par>
                                <p:cTn id="247" presetID="1" presetClass="entr" presetSubtype="0" fill="hold" nodeType="clickEffect">
                                  <p:stCondLst>
                                    <p:cond delay="0"/>
                                  </p:stCondLst>
                                  <p:childTnLst>
                                    <p:set>
                                      <p:cBhvr>
                                        <p:cTn id="248" dur="1" fill="hold">
                                          <p:stCondLst>
                                            <p:cond delay="0"/>
                                          </p:stCondLst>
                                        </p:cTn>
                                        <p:tgtEl>
                                          <p:spTgt spid="56"/>
                                        </p:tgtEl>
                                        <p:attrNameLst>
                                          <p:attrName>style.visibility</p:attrName>
                                        </p:attrNameLst>
                                      </p:cBhvr>
                                      <p:to>
                                        <p:strVal val="visible"/>
                                      </p:to>
                                    </p:set>
                                  </p:childTnLst>
                                </p:cTn>
                              </p:par>
                              <p:par>
                                <p:cTn id="249" presetID="1" presetClass="exit" presetSubtype="0" fill="hold" nodeType="withEffect">
                                  <p:stCondLst>
                                    <p:cond delay="0"/>
                                  </p:stCondLst>
                                  <p:childTnLst>
                                    <p:set>
                                      <p:cBhvr>
                                        <p:cTn id="250" dur="1" fill="hold">
                                          <p:stCondLst>
                                            <p:cond delay="0"/>
                                          </p:stCondLst>
                                        </p:cTn>
                                        <p:tgtEl>
                                          <p:spTgt spid="55"/>
                                        </p:tgtEl>
                                        <p:attrNameLst>
                                          <p:attrName>style.visibility</p:attrName>
                                        </p:attrNameLst>
                                      </p:cBhvr>
                                      <p:to>
                                        <p:strVal val="hidden"/>
                                      </p:to>
                                    </p:set>
                                  </p:childTnLst>
                                </p:cTn>
                              </p:par>
                            </p:childTnLst>
                          </p:cTn>
                        </p:par>
                      </p:childTnLst>
                    </p:cTn>
                  </p:par>
                  <p:par>
                    <p:cTn id="251" fill="hold">
                      <p:stCondLst>
                        <p:cond delay="indefinite"/>
                      </p:stCondLst>
                      <p:childTnLst>
                        <p:par>
                          <p:cTn id="252" fill="hold">
                            <p:stCondLst>
                              <p:cond delay="0"/>
                            </p:stCondLst>
                            <p:childTnLst>
                              <p:par>
                                <p:cTn id="253" presetID="1" presetClass="exit" presetSubtype="0" fill="hold" nodeType="clickEffect">
                                  <p:stCondLst>
                                    <p:cond delay="0"/>
                                  </p:stCondLst>
                                  <p:childTnLst>
                                    <p:set>
                                      <p:cBhvr>
                                        <p:cTn id="254"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198677"/>
                  </p:tgtEl>
                </p:cond>
              </p:nextCondLst>
            </p:seq>
            <p:seq concurrent="1" nextAc="seek">
              <p:cTn id="255" restart="whenNotActive" fill="hold" evtFilter="cancelBubble" nodeType="interactiveSeq">
                <p:stCondLst>
                  <p:cond evt="onClick" delay="0">
                    <p:tgtEl>
                      <p:spTgt spid="198679"/>
                    </p:tgtEl>
                  </p:cond>
                </p:stCondLst>
                <p:endSync evt="end" delay="0">
                  <p:rtn val="all"/>
                </p:endSync>
                <p:childTnLst>
                  <p:par>
                    <p:cTn id="256" fill="hold">
                      <p:stCondLst>
                        <p:cond delay="0"/>
                      </p:stCondLst>
                      <p:childTnLst>
                        <p:par>
                          <p:cTn id="257" fill="hold">
                            <p:stCondLst>
                              <p:cond delay="0"/>
                            </p:stCondLst>
                            <p:childTnLst>
                              <p:par>
                                <p:cTn id="258" presetID="1" presetClass="entr" presetSubtype="0" fill="hold" nodeType="clickEffect">
                                  <p:stCondLst>
                                    <p:cond delay="0"/>
                                  </p:stCondLst>
                                  <p:childTnLst>
                                    <p:set>
                                      <p:cBhvr>
                                        <p:cTn id="259" dur="1" fill="hold">
                                          <p:stCondLst>
                                            <p:cond delay="0"/>
                                          </p:stCondLst>
                                        </p:cTn>
                                        <p:tgtEl>
                                          <p:spTgt spid="57"/>
                                        </p:tgtEl>
                                        <p:attrNameLst>
                                          <p:attrName>style.visibility</p:attrName>
                                        </p:attrNameLst>
                                      </p:cBhvr>
                                      <p:to>
                                        <p:strVal val="visible"/>
                                      </p:to>
                                    </p:set>
                                  </p:childTnLst>
                                </p:cTn>
                              </p:par>
                            </p:childTnLst>
                          </p:cTn>
                        </p:par>
                      </p:childTnLst>
                    </p:cTn>
                  </p:par>
                  <p:par>
                    <p:cTn id="260" fill="hold">
                      <p:stCondLst>
                        <p:cond delay="indefinite"/>
                      </p:stCondLst>
                      <p:childTnLst>
                        <p:par>
                          <p:cTn id="261" fill="hold">
                            <p:stCondLst>
                              <p:cond delay="0"/>
                            </p:stCondLst>
                            <p:childTnLst>
                              <p:par>
                                <p:cTn id="262" presetID="1" presetClass="entr" presetSubtype="0" fill="hold" nodeType="clickEffect">
                                  <p:stCondLst>
                                    <p:cond delay="0"/>
                                  </p:stCondLst>
                                  <p:childTnLst>
                                    <p:set>
                                      <p:cBhvr>
                                        <p:cTn id="263" dur="1" fill="hold">
                                          <p:stCondLst>
                                            <p:cond delay="0"/>
                                          </p:stCondLst>
                                        </p:cTn>
                                        <p:tgtEl>
                                          <p:spTgt spid="58"/>
                                        </p:tgtEl>
                                        <p:attrNameLst>
                                          <p:attrName>style.visibility</p:attrName>
                                        </p:attrNameLst>
                                      </p:cBhvr>
                                      <p:to>
                                        <p:strVal val="visible"/>
                                      </p:to>
                                    </p:set>
                                  </p:childTnLst>
                                </p:cTn>
                              </p:par>
                              <p:par>
                                <p:cTn id="264" presetID="1" presetClass="exit" presetSubtype="0" fill="hold" nodeType="withEffect">
                                  <p:stCondLst>
                                    <p:cond delay="0"/>
                                  </p:stCondLst>
                                  <p:childTnLst>
                                    <p:set>
                                      <p:cBhvr>
                                        <p:cTn id="265" dur="1" fill="hold">
                                          <p:stCondLst>
                                            <p:cond delay="0"/>
                                          </p:stCondLst>
                                        </p:cTn>
                                        <p:tgtEl>
                                          <p:spTgt spid="57"/>
                                        </p:tgtEl>
                                        <p:attrNameLst>
                                          <p:attrName>style.visibility</p:attrName>
                                        </p:attrNameLst>
                                      </p:cBhvr>
                                      <p:to>
                                        <p:strVal val="hidden"/>
                                      </p:to>
                                    </p:set>
                                  </p:childTnLst>
                                </p:cTn>
                              </p:par>
                            </p:childTnLst>
                          </p:cTn>
                        </p:par>
                      </p:childTnLst>
                    </p:cTn>
                  </p:par>
                  <p:par>
                    <p:cTn id="266" fill="hold">
                      <p:stCondLst>
                        <p:cond delay="indefinite"/>
                      </p:stCondLst>
                      <p:childTnLst>
                        <p:par>
                          <p:cTn id="267" fill="hold">
                            <p:stCondLst>
                              <p:cond delay="0"/>
                            </p:stCondLst>
                            <p:childTnLst>
                              <p:par>
                                <p:cTn id="268" presetID="1" presetClass="entr" presetSubtype="0" fill="hold" nodeType="clickEffect">
                                  <p:stCondLst>
                                    <p:cond delay="0"/>
                                  </p:stCondLst>
                                  <p:childTnLst>
                                    <p:set>
                                      <p:cBhvr>
                                        <p:cTn id="269" dur="1" fill="hold">
                                          <p:stCondLst>
                                            <p:cond delay="0"/>
                                          </p:stCondLst>
                                        </p:cTn>
                                        <p:tgtEl>
                                          <p:spTgt spid="59"/>
                                        </p:tgtEl>
                                        <p:attrNameLst>
                                          <p:attrName>style.visibility</p:attrName>
                                        </p:attrNameLst>
                                      </p:cBhvr>
                                      <p:to>
                                        <p:strVal val="visible"/>
                                      </p:to>
                                    </p:set>
                                  </p:childTnLst>
                                </p:cTn>
                              </p:par>
                              <p:par>
                                <p:cTn id="270" presetID="1" presetClass="exit" presetSubtype="0" fill="hold" nodeType="withEffect">
                                  <p:stCondLst>
                                    <p:cond delay="0"/>
                                  </p:stCondLst>
                                  <p:childTnLst>
                                    <p:set>
                                      <p:cBhvr>
                                        <p:cTn id="271" dur="1" fill="hold">
                                          <p:stCondLst>
                                            <p:cond delay="0"/>
                                          </p:stCondLst>
                                        </p:cTn>
                                        <p:tgtEl>
                                          <p:spTgt spid="58"/>
                                        </p:tgtEl>
                                        <p:attrNameLst>
                                          <p:attrName>style.visibility</p:attrName>
                                        </p:attrNameLst>
                                      </p:cBhvr>
                                      <p:to>
                                        <p:strVal val="hidden"/>
                                      </p:to>
                                    </p:set>
                                  </p:childTnLst>
                                </p:cTn>
                              </p:par>
                            </p:childTnLst>
                          </p:cTn>
                        </p:par>
                      </p:childTnLst>
                    </p:cTn>
                  </p:par>
                  <p:par>
                    <p:cTn id="272" fill="hold">
                      <p:stCondLst>
                        <p:cond delay="indefinite"/>
                      </p:stCondLst>
                      <p:childTnLst>
                        <p:par>
                          <p:cTn id="273" fill="hold">
                            <p:stCondLst>
                              <p:cond delay="0"/>
                            </p:stCondLst>
                            <p:childTnLst>
                              <p:par>
                                <p:cTn id="274" presetID="1" presetClass="entr" presetSubtype="0" fill="hold" nodeType="clickEffect">
                                  <p:stCondLst>
                                    <p:cond delay="0"/>
                                  </p:stCondLst>
                                  <p:childTnLst>
                                    <p:set>
                                      <p:cBhvr>
                                        <p:cTn id="275" dur="1" fill="hold">
                                          <p:stCondLst>
                                            <p:cond delay="0"/>
                                          </p:stCondLst>
                                        </p:cTn>
                                        <p:tgtEl>
                                          <p:spTgt spid="60"/>
                                        </p:tgtEl>
                                        <p:attrNameLst>
                                          <p:attrName>style.visibility</p:attrName>
                                        </p:attrNameLst>
                                      </p:cBhvr>
                                      <p:to>
                                        <p:strVal val="visible"/>
                                      </p:to>
                                    </p:set>
                                  </p:childTnLst>
                                </p:cTn>
                              </p:par>
                              <p:par>
                                <p:cTn id="276" presetID="1" presetClass="exit" presetSubtype="0" fill="hold" nodeType="withEffect">
                                  <p:stCondLst>
                                    <p:cond delay="0"/>
                                  </p:stCondLst>
                                  <p:childTnLst>
                                    <p:set>
                                      <p:cBhvr>
                                        <p:cTn id="277" dur="1" fill="hold">
                                          <p:stCondLst>
                                            <p:cond delay="0"/>
                                          </p:stCondLst>
                                        </p:cTn>
                                        <p:tgtEl>
                                          <p:spTgt spid="59"/>
                                        </p:tgtEl>
                                        <p:attrNameLst>
                                          <p:attrName>style.visibility</p:attrName>
                                        </p:attrNameLst>
                                      </p:cBhvr>
                                      <p:to>
                                        <p:strVal val="hidden"/>
                                      </p:to>
                                    </p:set>
                                  </p:childTnLst>
                                </p:cTn>
                              </p:par>
                            </p:childTnLst>
                          </p:cTn>
                        </p:par>
                      </p:childTnLst>
                    </p:cTn>
                  </p:par>
                  <p:par>
                    <p:cTn id="278" fill="hold">
                      <p:stCondLst>
                        <p:cond delay="indefinite"/>
                      </p:stCondLst>
                      <p:childTnLst>
                        <p:par>
                          <p:cTn id="279" fill="hold">
                            <p:stCondLst>
                              <p:cond delay="0"/>
                            </p:stCondLst>
                            <p:childTnLst>
                              <p:par>
                                <p:cTn id="280" presetID="1" presetClass="entr" presetSubtype="0" fill="hold" nodeType="clickEffect">
                                  <p:stCondLst>
                                    <p:cond delay="0"/>
                                  </p:stCondLst>
                                  <p:childTnLst>
                                    <p:set>
                                      <p:cBhvr>
                                        <p:cTn id="281" dur="1" fill="hold">
                                          <p:stCondLst>
                                            <p:cond delay="0"/>
                                          </p:stCondLst>
                                        </p:cTn>
                                        <p:tgtEl>
                                          <p:spTgt spid="61"/>
                                        </p:tgtEl>
                                        <p:attrNameLst>
                                          <p:attrName>style.visibility</p:attrName>
                                        </p:attrNameLst>
                                      </p:cBhvr>
                                      <p:to>
                                        <p:strVal val="visible"/>
                                      </p:to>
                                    </p:set>
                                  </p:childTnLst>
                                </p:cTn>
                              </p:par>
                              <p:par>
                                <p:cTn id="282" presetID="1" presetClass="exit" presetSubtype="0" fill="hold" nodeType="withEffect">
                                  <p:stCondLst>
                                    <p:cond delay="0"/>
                                  </p:stCondLst>
                                  <p:childTnLst>
                                    <p:set>
                                      <p:cBhvr>
                                        <p:cTn id="283" dur="1" fill="hold">
                                          <p:stCondLst>
                                            <p:cond delay="0"/>
                                          </p:stCondLst>
                                        </p:cTn>
                                        <p:tgtEl>
                                          <p:spTgt spid="60"/>
                                        </p:tgtEl>
                                        <p:attrNameLst>
                                          <p:attrName>style.visibility</p:attrName>
                                        </p:attrNameLst>
                                      </p:cBhvr>
                                      <p:to>
                                        <p:strVal val="hidden"/>
                                      </p:to>
                                    </p:set>
                                  </p:childTnLst>
                                </p:cTn>
                              </p:par>
                            </p:childTnLst>
                          </p:cTn>
                        </p:par>
                      </p:childTnLst>
                    </p:cTn>
                  </p:par>
                  <p:par>
                    <p:cTn id="284" fill="hold">
                      <p:stCondLst>
                        <p:cond delay="indefinite"/>
                      </p:stCondLst>
                      <p:childTnLst>
                        <p:par>
                          <p:cTn id="285" fill="hold">
                            <p:stCondLst>
                              <p:cond delay="0"/>
                            </p:stCondLst>
                            <p:childTnLst>
                              <p:par>
                                <p:cTn id="286" presetID="1" presetClass="entr" presetSubtype="0" fill="hold" nodeType="clickEffect">
                                  <p:stCondLst>
                                    <p:cond delay="0"/>
                                  </p:stCondLst>
                                  <p:childTnLst>
                                    <p:set>
                                      <p:cBhvr>
                                        <p:cTn id="287" dur="1" fill="hold">
                                          <p:stCondLst>
                                            <p:cond delay="0"/>
                                          </p:stCondLst>
                                        </p:cTn>
                                        <p:tgtEl>
                                          <p:spTgt spid="62"/>
                                        </p:tgtEl>
                                        <p:attrNameLst>
                                          <p:attrName>style.visibility</p:attrName>
                                        </p:attrNameLst>
                                      </p:cBhvr>
                                      <p:to>
                                        <p:strVal val="visible"/>
                                      </p:to>
                                    </p:set>
                                  </p:childTnLst>
                                </p:cTn>
                              </p:par>
                              <p:par>
                                <p:cTn id="288" presetID="1" presetClass="exit" presetSubtype="0" fill="hold" nodeType="withEffect">
                                  <p:stCondLst>
                                    <p:cond delay="0"/>
                                  </p:stCondLst>
                                  <p:childTnLst>
                                    <p:set>
                                      <p:cBhvr>
                                        <p:cTn id="289" dur="1" fill="hold">
                                          <p:stCondLst>
                                            <p:cond delay="0"/>
                                          </p:stCondLst>
                                        </p:cTn>
                                        <p:tgtEl>
                                          <p:spTgt spid="61"/>
                                        </p:tgtEl>
                                        <p:attrNameLst>
                                          <p:attrName>style.visibility</p:attrName>
                                        </p:attrNameLst>
                                      </p:cBhvr>
                                      <p:to>
                                        <p:strVal val="hidden"/>
                                      </p:to>
                                    </p:set>
                                  </p:childTnLst>
                                </p:cTn>
                              </p:par>
                            </p:childTnLst>
                          </p:cTn>
                        </p:par>
                      </p:childTnLst>
                    </p:cTn>
                  </p:par>
                  <p:par>
                    <p:cTn id="290" fill="hold">
                      <p:stCondLst>
                        <p:cond delay="indefinite"/>
                      </p:stCondLst>
                      <p:childTnLst>
                        <p:par>
                          <p:cTn id="291" fill="hold">
                            <p:stCondLst>
                              <p:cond delay="0"/>
                            </p:stCondLst>
                            <p:childTnLst>
                              <p:par>
                                <p:cTn id="292" presetID="1" presetClass="entr" presetSubtype="0" fill="hold" nodeType="clickEffect">
                                  <p:stCondLst>
                                    <p:cond delay="0"/>
                                  </p:stCondLst>
                                  <p:childTnLst>
                                    <p:set>
                                      <p:cBhvr>
                                        <p:cTn id="293" dur="1" fill="hold">
                                          <p:stCondLst>
                                            <p:cond delay="0"/>
                                          </p:stCondLst>
                                        </p:cTn>
                                        <p:tgtEl>
                                          <p:spTgt spid="63"/>
                                        </p:tgtEl>
                                        <p:attrNameLst>
                                          <p:attrName>style.visibility</p:attrName>
                                        </p:attrNameLst>
                                      </p:cBhvr>
                                      <p:to>
                                        <p:strVal val="visible"/>
                                      </p:to>
                                    </p:set>
                                  </p:childTnLst>
                                </p:cTn>
                              </p:par>
                              <p:par>
                                <p:cTn id="294" presetID="1" presetClass="exit" presetSubtype="0" fill="hold" nodeType="withEffect">
                                  <p:stCondLst>
                                    <p:cond delay="0"/>
                                  </p:stCondLst>
                                  <p:childTnLst>
                                    <p:set>
                                      <p:cBhvr>
                                        <p:cTn id="295" dur="1" fill="hold">
                                          <p:stCondLst>
                                            <p:cond delay="0"/>
                                          </p:stCondLst>
                                        </p:cTn>
                                        <p:tgtEl>
                                          <p:spTgt spid="62"/>
                                        </p:tgtEl>
                                        <p:attrNameLst>
                                          <p:attrName>style.visibility</p:attrName>
                                        </p:attrNameLst>
                                      </p:cBhvr>
                                      <p:to>
                                        <p:strVal val="hidden"/>
                                      </p:to>
                                    </p:set>
                                  </p:childTnLst>
                                </p:cTn>
                              </p:par>
                            </p:childTnLst>
                          </p:cTn>
                        </p:par>
                      </p:childTnLst>
                    </p:cTn>
                  </p:par>
                  <p:par>
                    <p:cTn id="296" fill="hold">
                      <p:stCondLst>
                        <p:cond delay="indefinite"/>
                      </p:stCondLst>
                      <p:childTnLst>
                        <p:par>
                          <p:cTn id="297" fill="hold">
                            <p:stCondLst>
                              <p:cond delay="0"/>
                            </p:stCondLst>
                            <p:childTnLst>
                              <p:par>
                                <p:cTn id="298" presetID="1" presetClass="entr" presetSubtype="0" fill="hold" nodeType="clickEffect">
                                  <p:stCondLst>
                                    <p:cond delay="0"/>
                                  </p:stCondLst>
                                  <p:childTnLst>
                                    <p:set>
                                      <p:cBhvr>
                                        <p:cTn id="299" dur="1" fill="hold">
                                          <p:stCondLst>
                                            <p:cond delay="0"/>
                                          </p:stCondLst>
                                        </p:cTn>
                                        <p:tgtEl>
                                          <p:spTgt spid="64"/>
                                        </p:tgtEl>
                                        <p:attrNameLst>
                                          <p:attrName>style.visibility</p:attrName>
                                        </p:attrNameLst>
                                      </p:cBhvr>
                                      <p:to>
                                        <p:strVal val="visible"/>
                                      </p:to>
                                    </p:set>
                                  </p:childTnLst>
                                </p:cTn>
                              </p:par>
                              <p:par>
                                <p:cTn id="300" presetID="1" presetClass="exit" presetSubtype="0" fill="hold" nodeType="withEffect">
                                  <p:stCondLst>
                                    <p:cond delay="0"/>
                                  </p:stCondLst>
                                  <p:childTnLst>
                                    <p:set>
                                      <p:cBhvr>
                                        <p:cTn id="301" dur="1" fill="hold">
                                          <p:stCondLst>
                                            <p:cond delay="0"/>
                                          </p:stCondLst>
                                        </p:cTn>
                                        <p:tgtEl>
                                          <p:spTgt spid="63"/>
                                        </p:tgtEl>
                                        <p:attrNameLst>
                                          <p:attrName>style.visibility</p:attrName>
                                        </p:attrNameLst>
                                      </p:cBhvr>
                                      <p:to>
                                        <p:strVal val="hidden"/>
                                      </p:to>
                                    </p:set>
                                  </p:childTnLst>
                                </p:cTn>
                              </p:par>
                            </p:childTnLst>
                          </p:cTn>
                        </p:par>
                      </p:childTnLst>
                    </p:cTn>
                  </p:par>
                  <p:par>
                    <p:cTn id="302" fill="hold">
                      <p:stCondLst>
                        <p:cond delay="indefinite"/>
                      </p:stCondLst>
                      <p:childTnLst>
                        <p:par>
                          <p:cTn id="303" fill="hold">
                            <p:stCondLst>
                              <p:cond delay="0"/>
                            </p:stCondLst>
                            <p:childTnLst>
                              <p:par>
                                <p:cTn id="304" presetID="1" presetClass="exit" presetSubtype="0" fill="hold" nodeType="clickEffect">
                                  <p:stCondLst>
                                    <p:cond delay="0"/>
                                  </p:stCondLst>
                                  <p:childTnLst>
                                    <p:set>
                                      <p:cBhvr>
                                        <p:cTn id="305" dur="1" fill="hold">
                                          <p:stCondLst>
                                            <p:cond delay="0"/>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198679"/>
                  </p:tgtEl>
                </p:cond>
              </p:nextCondLst>
            </p:seq>
            <p:seq concurrent="1" nextAc="seek">
              <p:cTn id="306" restart="whenNotActive" fill="hold" evtFilter="cancelBubble" nodeType="interactiveSeq">
                <p:stCondLst>
                  <p:cond evt="onClick" delay="0">
                    <p:tgtEl>
                      <p:spTgt spid="198678"/>
                    </p:tgtEl>
                  </p:cond>
                </p:stCondLst>
                <p:endSync evt="end" delay="0">
                  <p:rtn val="all"/>
                </p:endSync>
                <p:childTnLst>
                  <p:par>
                    <p:cTn id="307" fill="hold">
                      <p:stCondLst>
                        <p:cond delay="0"/>
                      </p:stCondLst>
                      <p:childTnLst>
                        <p:par>
                          <p:cTn id="308" fill="hold">
                            <p:stCondLst>
                              <p:cond delay="0"/>
                            </p:stCondLst>
                            <p:childTnLst>
                              <p:par>
                                <p:cTn id="309" presetID="1" presetClass="entr" presetSubtype="0" fill="hold" nodeType="clickEffect">
                                  <p:stCondLst>
                                    <p:cond delay="0"/>
                                  </p:stCondLst>
                                  <p:childTnLst>
                                    <p:set>
                                      <p:cBhvr>
                                        <p:cTn id="310" dur="1" fill="hold">
                                          <p:stCondLst>
                                            <p:cond delay="0"/>
                                          </p:stCondLst>
                                        </p:cTn>
                                        <p:tgtEl>
                                          <p:spTgt spid="65"/>
                                        </p:tgtEl>
                                        <p:attrNameLst>
                                          <p:attrName>style.visibility</p:attrName>
                                        </p:attrNameLst>
                                      </p:cBhvr>
                                      <p:to>
                                        <p:strVal val="visible"/>
                                      </p:to>
                                    </p:set>
                                  </p:childTnLst>
                                </p:cTn>
                              </p:par>
                            </p:childTnLst>
                          </p:cTn>
                        </p:par>
                      </p:childTnLst>
                    </p:cTn>
                  </p:par>
                  <p:par>
                    <p:cTn id="311" fill="hold">
                      <p:stCondLst>
                        <p:cond delay="indefinite"/>
                      </p:stCondLst>
                      <p:childTnLst>
                        <p:par>
                          <p:cTn id="312" fill="hold">
                            <p:stCondLst>
                              <p:cond delay="0"/>
                            </p:stCondLst>
                            <p:childTnLst>
                              <p:par>
                                <p:cTn id="313" presetID="1" presetClass="entr" presetSubtype="0" fill="hold" nodeType="clickEffect">
                                  <p:stCondLst>
                                    <p:cond delay="0"/>
                                  </p:stCondLst>
                                  <p:childTnLst>
                                    <p:set>
                                      <p:cBhvr>
                                        <p:cTn id="314" dur="1" fill="hold">
                                          <p:stCondLst>
                                            <p:cond delay="0"/>
                                          </p:stCondLst>
                                        </p:cTn>
                                        <p:tgtEl>
                                          <p:spTgt spid="66"/>
                                        </p:tgtEl>
                                        <p:attrNameLst>
                                          <p:attrName>style.visibility</p:attrName>
                                        </p:attrNameLst>
                                      </p:cBhvr>
                                      <p:to>
                                        <p:strVal val="visible"/>
                                      </p:to>
                                    </p:set>
                                  </p:childTnLst>
                                </p:cTn>
                              </p:par>
                              <p:par>
                                <p:cTn id="315" presetID="1" presetClass="exit" presetSubtype="0" fill="hold" nodeType="withEffect">
                                  <p:stCondLst>
                                    <p:cond delay="0"/>
                                  </p:stCondLst>
                                  <p:childTnLst>
                                    <p:set>
                                      <p:cBhvr>
                                        <p:cTn id="316" dur="1" fill="hold">
                                          <p:stCondLst>
                                            <p:cond delay="0"/>
                                          </p:stCondLst>
                                        </p:cTn>
                                        <p:tgtEl>
                                          <p:spTgt spid="65"/>
                                        </p:tgtEl>
                                        <p:attrNameLst>
                                          <p:attrName>style.visibility</p:attrName>
                                        </p:attrNameLst>
                                      </p:cBhvr>
                                      <p:to>
                                        <p:strVal val="hidden"/>
                                      </p:to>
                                    </p:set>
                                  </p:childTnLst>
                                </p:cTn>
                              </p:par>
                            </p:childTnLst>
                          </p:cTn>
                        </p:par>
                      </p:childTnLst>
                    </p:cTn>
                  </p:par>
                  <p:par>
                    <p:cTn id="317" fill="hold">
                      <p:stCondLst>
                        <p:cond delay="indefinite"/>
                      </p:stCondLst>
                      <p:childTnLst>
                        <p:par>
                          <p:cTn id="318" fill="hold">
                            <p:stCondLst>
                              <p:cond delay="0"/>
                            </p:stCondLst>
                            <p:childTnLst>
                              <p:par>
                                <p:cTn id="319" presetID="1" presetClass="entr" presetSubtype="0" fill="hold" nodeType="clickEffect">
                                  <p:stCondLst>
                                    <p:cond delay="0"/>
                                  </p:stCondLst>
                                  <p:childTnLst>
                                    <p:set>
                                      <p:cBhvr>
                                        <p:cTn id="320" dur="1" fill="hold">
                                          <p:stCondLst>
                                            <p:cond delay="0"/>
                                          </p:stCondLst>
                                        </p:cTn>
                                        <p:tgtEl>
                                          <p:spTgt spid="67"/>
                                        </p:tgtEl>
                                        <p:attrNameLst>
                                          <p:attrName>style.visibility</p:attrName>
                                        </p:attrNameLst>
                                      </p:cBhvr>
                                      <p:to>
                                        <p:strVal val="visible"/>
                                      </p:to>
                                    </p:set>
                                  </p:childTnLst>
                                </p:cTn>
                              </p:par>
                              <p:par>
                                <p:cTn id="321" presetID="1" presetClass="exit" presetSubtype="0" fill="hold" nodeType="withEffect">
                                  <p:stCondLst>
                                    <p:cond delay="0"/>
                                  </p:stCondLst>
                                  <p:childTnLst>
                                    <p:set>
                                      <p:cBhvr>
                                        <p:cTn id="322" dur="1" fill="hold">
                                          <p:stCondLst>
                                            <p:cond delay="0"/>
                                          </p:stCondLst>
                                        </p:cTn>
                                        <p:tgtEl>
                                          <p:spTgt spid="66"/>
                                        </p:tgtEl>
                                        <p:attrNameLst>
                                          <p:attrName>style.visibility</p:attrName>
                                        </p:attrNameLst>
                                      </p:cBhvr>
                                      <p:to>
                                        <p:strVal val="hidden"/>
                                      </p:to>
                                    </p:set>
                                  </p:childTnLst>
                                </p:cTn>
                              </p:par>
                            </p:childTnLst>
                          </p:cTn>
                        </p:par>
                      </p:childTnLst>
                    </p:cTn>
                  </p:par>
                  <p:par>
                    <p:cTn id="323" fill="hold">
                      <p:stCondLst>
                        <p:cond delay="indefinite"/>
                      </p:stCondLst>
                      <p:childTnLst>
                        <p:par>
                          <p:cTn id="324" fill="hold">
                            <p:stCondLst>
                              <p:cond delay="0"/>
                            </p:stCondLst>
                            <p:childTnLst>
                              <p:par>
                                <p:cTn id="325" presetID="1" presetClass="entr" presetSubtype="0" fill="hold" nodeType="clickEffect">
                                  <p:stCondLst>
                                    <p:cond delay="0"/>
                                  </p:stCondLst>
                                  <p:childTnLst>
                                    <p:set>
                                      <p:cBhvr>
                                        <p:cTn id="326" dur="1" fill="hold">
                                          <p:stCondLst>
                                            <p:cond delay="0"/>
                                          </p:stCondLst>
                                        </p:cTn>
                                        <p:tgtEl>
                                          <p:spTgt spid="68"/>
                                        </p:tgtEl>
                                        <p:attrNameLst>
                                          <p:attrName>style.visibility</p:attrName>
                                        </p:attrNameLst>
                                      </p:cBhvr>
                                      <p:to>
                                        <p:strVal val="visible"/>
                                      </p:to>
                                    </p:set>
                                  </p:childTnLst>
                                </p:cTn>
                              </p:par>
                              <p:par>
                                <p:cTn id="327" presetID="1" presetClass="exit" presetSubtype="0" fill="hold" nodeType="withEffect">
                                  <p:stCondLst>
                                    <p:cond delay="0"/>
                                  </p:stCondLst>
                                  <p:childTnLst>
                                    <p:set>
                                      <p:cBhvr>
                                        <p:cTn id="328" dur="1" fill="hold">
                                          <p:stCondLst>
                                            <p:cond delay="0"/>
                                          </p:stCondLst>
                                        </p:cTn>
                                        <p:tgtEl>
                                          <p:spTgt spid="67"/>
                                        </p:tgtEl>
                                        <p:attrNameLst>
                                          <p:attrName>style.visibility</p:attrName>
                                        </p:attrNameLst>
                                      </p:cBhvr>
                                      <p:to>
                                        <p:strVal val="hidden"/>
                                      </p:to>
                                    </p:set>
                                  </p:childTnLst>
                                </p:cTn>
                              </p:par>
                            </p:childTnLst>
                          </p:cTn>
                        </p:par>
                      </p:childTnLst>
                    </p:cTn>
                  </p:par>
                  <p:par>
                    <p:cTn id="329" fill="hold">
                      <p:stCondLst>
                        <p:cond delay="indefinite"/>
                      </p:stCondLst>
                      <p:childTnLst>
                        <p:par>
                          <p:cTn id="330" fill="hold">
                            <p:stCondLst>
                              <p:cond delay="0"/>
                            </p:stCondLst>
                            <p:childTnLst>
                              <p:par>
                                <p:cTn id="331" presetID="1" presetClass="entr" presetSubtype="0" fill="hold" nodeType="clickEffect">
                                  <p:stCondLst>
                                    <p:cond delay="0"/>
                                  </p:stCondLst>
                                  <p:childTnLst>
                                    <p:set>
                                      <p:cBhvr>
                                        <p:cTn id="332" dur="1" fill="hold">
                                          <p:stCondLst>
                                            <p:cond delay="0"/>
                                          </p:stCondLst>
                                        </p:cTn>
                                        <p:tgtEl>
                                          <p:spTgt spid="69"/>
                                        </p:tgtEl>
                                        <p:attrNameLst>
                                          <p:attrName>style.visibility</p:attrName>
                                        </p:attrNameLst>
                                      </p:cBhvr>
                                      <p:to>
                                        <p:strVal val="visible"/>
                                      </p:to>
                                    </p:set>
                                  </p:childTnLst>
                                </p:cTn>
                              </p:par>
                              <p:par>
                                <p:cTn id="333" presetID="1" presetClass="exit" presetSubtype="0" fill="hold" nodeType="withEffect">
                                  <p:stCondLst>
                                    <p:cond delay="0"/>
                                  </p:stCondLst>
                                  <p:childTnLst>
                                    <p:set>
                                      <p:cBhvr>
                                        <p:cTn id="334" dur="1" fill="hold">
                                          <p:stCondLst>
                                            <p:cond delay="0"/>
                                          </p:stCondLst>
                                        </p:cTn>
                                        <p:tgtEl>
                                          <p:spTgt spid="68"/>
                                        </p:tgtEl>
                                        <p:attrNameLst>
                                          <p:attrName>style.visibility</p:attrName>
                                        </p:attrNameLst>
                                      </p:cBhvr>
                                      <p:to>
                                        <p:strVal val="hidden"/>
                                      </p:to>
                                    </p:set>
                                  </p:childTnLst>
                                </p:cTn>
                              </p:par>
                            </p:childTnLst>
                          </p:cTn>
                        </p:par>
                      </p:childTnLst>
                    </p:cTn>
                  </p:par>
                  <p:par>
                    <p:cTn id="335" fill="hold">
                      <p:stCondLst>
                        <p:cond delay="indefinite"/>
                      </p:stCondLst>
                      <p:childTnLst>
                        <p:par>
                          <p:cTn id="336" fill="hold">
                            <p:stCondLst>
                              <p:cond delay="0"/>
                            </p:stCondLst>
                            <p:childTnLst>
                              <p:par>
                                <p:cTn id="337" presetID="1" presetClass="entr" presetSubtype="0" fill="hold" nodeType="clickEffect">
                                  <p:stCondLst>
                                    <p:cond delay="0"/>
                                  </p:stCondLst>
                                  <p:childTnLst>
                                    <p:set>
                                      <p:cBhvr>
                                        <p:cTn id="338" dur="1" fill="hold">
                                          <p:stCondLst>
                                            <p:cond delay="0"/>
                                          </p:stCondLst>
                                        </p:cTn>
                                        <p:tgtEl>
                                          <p:spTgt spid="70"/>
                                        </p:tgtEl>
                                        <p:attrNameLst>
                                          <p:attrName>style.visibility</p:attrName>
                                        </p:attrNameLst>
                                      </p:cBhvr>
                                      <p:to>
                                        <p:strVal val="visible"/>
                                      </p:to>
                                    </p:set>
                                  </p:childTnLst>
                                </p:cTn>
                              </p:par>
                              <p:par>
                                <p:cTn id="339" presetID="1" presetClass="exit" presetSubtype="0" fill="hold" nodeType="withEffect">
                                  <p:stCondLst>
                                    <p:cond delay="0"/>
                                  </p:stCondLst>
                                  <p:childTnLst>
                                    <p:set>
                                      <p:cBhvr>
                                        <p:cTn id="340" dur="1" fill="hold">
                                          <p:stCondLst>
                                            <p:cond delay="0"/>
                                          </p:stCondLst>
                                        </p:cTn>
                                        <p:tgtEl>
                                          <p:spTgt spid="69"/>
                                        </p:tgtEl>
                                        <p:attrNameLst>
                                          <p:attrName>style.visibility</p:attrName>
                                        </p:attrNameLst>
                                      </p:cBhvr>
                                      <p:to>
                                        <p:strVal val="hidden"/>
                                      </p:to>
                                    </p:set>
                                  </p:childTnLst>
                                </p:cTn>
                              </p:par>
                            </p:childTnLst>
                          </p:cTn>
                        </p:par>
                      </p:childTnLst>
                    </p:cTn>
                  </p:par>
                  <p:par>
                    <p:cTn id="341" fill="hold">
                      <p:stCondLst>
                        <p:cond delay="indefinite"/>
                      </p:stCondLst>
                      <p:childTnLst>
                        <p:par>
                          <p:cTn id="342" fill="hold">
                            <p:stCondLst>
                              <p:cond delay="0"/>
                            </p:stCondLst>
                            <p:childTnLst>
                              <p:par>
                                <p:cTn id="343" presetID="1" presetClass="entr" presetSubtype="0" fill="hold" nodeType="clickEffect">
                                  <p:stCondLst>
                                    <p:cond delay="0"/>
                                  </p:stCondLst>
                                  <p:childTnLst>
                                    <p:set>
                                      <p:cBhvr>
                                        <p:cTn id="344" dur="1" fill="hold">
                                          <p:stCondLst>
                                            <p:cond delay="0"/>
                                          </p:stCondLst>
                                        </p:cTn>
                                        <p:tgtEl>
                                          <p:spTgt spid="71"/>
                                        </p:tgtEl>
                                        <p:attrNameLst>
                                          <p:attrName>style.visibility</p:attrName>
                                        </p:attrNameLst>
                                      </p:cBhvr>
                                      <p:to>
                                        <p:strVal val="visible"/>
                                      </p:to>
                                    </p:set>
                                  </p:childTnLst>
                                </p:cTn>
                              </p:par>
                              <p:par>
                                <p:cTn id="345" presetID="1" presetClass="exit" presetSubtype="0" fill="hold" nodeType="withEffect">
                                  <p:stCondLst>
                                    <p:cond delay="0"/>
                                  </p:stCondLst>
                                  <p:childTnLst>
                                    <p:set>
                                      <p:cBhvr>
                                        <p:cTn id="346" dur="1" fill="hold">
                                          <p:stCondLst>
                                            <p:cond delay="0"/>
                                          </p:stCondLst>
                                        </p:cTn>
                                        <p:tgtEl>
                                          <p:spTgt spid="70"/>
                                        </p:tgtEl>
                                        <p:attrNameLst>
                                          <p:attrName>style.visibility</p:attrName>
                                        </p:attrNameLst>
                                      </p:cBhvr>
                                      <p:to>
                                        <p:strVal val="hidden"/>
                                      </p:to>
                                    </p:set>
                                  </p:childTnLst>
                                </p:cTn>
                              </p:par>
                            </p:childTnLst>
                          </p:cTn>
                        </p:par>
                      </p:childTnLst>
                    </p:cTn>
                  </p:par>
                  <p:par>
                    <p:cTn id="347" fill="hold">
                      <p:stCondLst>
                        <p:cond delay="indefinite"/>
                      </p:stCondLst>
                      <p:childTnLst>
                        <p:par>
                          <p:cTn id="348" fill="hold">
                            <p:stCondLst>
                              <p:cond delay="0"/>
                            </p:stCondLst>
                            <p:childTnLst>
                              <p:par>
                                <p:cTn id="349" presetID="1" presetClass="entr" presetSubtype="0" fill="hold" nodeType="clickEffect">
                                  <p:stCondLst>
                                    <p:cond delay="0"/>
                                  </p:stCondLst>
                                  <p:childTnLst>
                                    <p:set>
                                      <p:cBhvr>
                                        <p:cTn id="350" dur="1" fill="hold">
                                          <p:stCondLst>
                                            <p:cond delay="0"/>
                                          </p:stCondLst>
                                        </p:cTn>
                                        <p:tgtEl>
                                          <p:spTgt spid="72"/>
                                        </p:tgtEl>
                                        <p:attrNameLst>
                                          <p:attrName>style.visibility</p:attrName>
                                        </p:attrNameLst>
                                      </p:cBhvr>
                                      <p:to>
                                        <p:strVal val="visible"/>
                                      </p:to>
                                    </p:set>
                                  </p:childTnLst>
                                </p:cTn>
                              </p:par>
                              <p:par>
                                <p:cTn id="351" presetID="1" presetClass="exit" presetSubtype="0" fill="hold" nodeType="withEffect">
                                  <p:stCondLst>
                                    <p:cond delay="0"/>
                                  </p:stCondLst>
                                  <p:childTnLst>
                                    <p:set>
                                      <p:cBhvr>
                                        <p:cTn id="352" dur="1" fill="hold">
                                          <p:stCondLst>
                                            <p:cond delay="0"/>
                                          </p:stCondLst>
                                        </p:cTn>
                                        <p:tgtEl>
                                          <p:spTgt spid="71"/>
                                        </p:tgtEl>
                                        <p:attrNameLst>
                                          <p:attrName>style.visibility</p:attrName>
                                        </p:attrNameLst>
                                      </p:cBhvr>
                                      <p:to>
                                        <p:strVal val="hidden"/>
                                      </p:to>
                                    </p:set>
                                  </p:childTnLst>
                                </p:cTn>
                              </p:par>
                            </p:childTnLst>
                          </p:cTn>
                        </p:par>
                      </p:childTnLst>
                    </p:cTn>
                  </p:par>
                  <p:par>
                    <p:cTn id="353" fill="hold">
                      <p:stCondLst>
                        <p:cond delay="indefinite"/>
                      </p:stCondLst>
                      <p:childTnLst>
                        <p:par>
                          <p:cTn id="354" fill="hold">
                            <p:stCondLst>
                              <p:cond delay="0"/>
                            </p:stCondLst>
                            <p:childTnLst>
                              <p:par>
                                <p:cTn id="355" presetID="1" presetClass="exit" presetSubtype="0" fill="hold" nodeType="clickEffect">
                                  <p:stCondLst>
                                    <p:cond delay="0"/>
                                  </p:stCondLst>
                                  <p:childTnLst>
                                    <p:set>
                                      <p:cBhvr>
                                        <p:cTn id="356" dur="1" fill="hold">
                                          <p:stCondLst>
                                            <p:cond delay="0"/>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198678"/>
                  </p:tgtEl>
                </p:cond>
              </p:nextCondLst>
            </p:seq>
            <p:seq concurrent="1" nextAc="seek">
              <p:cTn id="357" restart="whenNotActive" fill="hold" evtFilter="cancelBubble" nodeType="interactiveSeq">
                <p:stCondLst>
                  <p:cond evt="onClick" delay="0">
                    <p:tgtEl>
                      <p:spTgt spid="198680"/>
                    </p:tgtEl>
                  </p:cond>
                </p:stCondLst>
                <p:endSync evt="end" delay="0">
                  <p:rtn val="all"/>
                </p:endSync>
                <p:childTnLst>
                  <p:par>
                    <p:cTn id="358" fill="hold">
                      <p:stCondLst>
                        <p:cond delay="0"/>
                      </p:stCondLst>
                      <p:childTnLst>
                        <p:par>
                          <p:cTn id="359" fill="hold">
                            <p:stCondLst>
                              <p:cond delay="0"/>
                            </p:stCondLst>
                            <p:childTnLst>
                              <p:par>
                                <p:cTn id="360" presetID="1" presetClass="entr" presetSubtype="0" fill="hold" nodeType="clickEffect">
                                  <p:stCondLst>
                                    <p:cond delay="0"/>
                                  </p:stCondLst>
                                  <p:childTnLst>
                                    <p:set>
                                      <p:cBhvr>
                                        <p:cTn id="361" dur="1" fill="hold">
                                          <p:stCondLst>
                                            <p:cond delay="0"/>
                                          </p:stCondLst>
                                        </p:cTn>
                                        <p:tgtEl>
                                          <p:spTgt spid="73"/>
                                        </p:tgtEl>
                                        <p:attrNameLst>
                                          <p:attrName>style.visibility</p:attrName>
                                        </p:attrNameLst>
                                      </p:cBhvr>
                                      <p:to>
                                        <p:strVal val="visible"/>
                                      </p:to>
                                    </p:set>
                                  </p:childTnLst>
                                </p:cTn>
                              </p:par>
                            </p:childTnLst>
                          </p:cTn>
                        </p:par>
                      </p:childTnLst>
                    </p:cTn>
                  </p:par>
                  <p:par>
                    <p:cTn id="362" fill="hold">
                      <p:stCondLst>
                        <p:cond delay="indefinite"/>
                      </p:stCondLst>
                      <p:childTnLst>
                        <p:par>
                          <p:cTn id="363" fill="hold">
                            <p:stCondLst>
                              <p:cond delay="0"/>
                            </p:stCondLst>
                            <p:childTnLst>
                              <p:par>
                                <p:cTn id="364" presetID="1" presetClass="entr" presetSubtype="0" fill="hold" nodeType="clickEffect">
                                  <p:stCondLst>
                                    <p:cond delay="0"/>
                                  </p:stCondLst>
                                  <p:childTnLst>
                                    <p:set>
                                      <p:cBhvr>
                                        <p:cTn id="365" dur="1" fill="hold">
                                          <p:stCondLst>
                                            <p:cond delay="0"/>
                                          </p:stCondLst>
                                        </p:cTn>
                                        <p:tgtEl>
                                          <p:spTgt spid="74"/>
                                        </p:tgtEl>
                                        <p:attrNameLst>
                                          <p:attrName>style.visibility</p:attrName>
                                        </p:attrNameLst>
                                      </p:cBhvr>
                                      <p:to>
                                        <p:strVal val="visible"/>
                                      </p:to>
                                    </p:set>
                                  </p:childTnLst>
                                </p:cTn>
                              </p:par>
                              <p:par>
                                <p:cTn id="366" presetID="1" presetClass="exit" presetSubtype="0" fill="hold" nodeType="withEffect">
                                  <p:stCondLst>
                                    <p:cond delay="0"/>
                                  </p:stCondLst>
                                  <p:childTnLst>
                                    <p:set>
                                      <p:cBhvr>
                                        <p:cTn id="367" dur="1" fill="hold">
                                          <p:stCondLst>
                                            <p:cond delay="0"/>
                                          </p:stCondLst>
                                        </p:cTn>
                                        <p:tgtEl>
                                          <p:spTgt spid="73"/>
                                        </p:tgtEl>
                                        <p:attrNameLst>
                                          <p:attrName>style.visibility</p:attrName>
                                        </p:attrNameLst>
                                      </p:cBhvr>
                                      <p:to>
                                        <p:strVal val="hidden"/>
                                      </p:to>
                                    </p:set>
                                  </p:childTnLst>
                                </p:cTn>
                              </p:par>
                            </p:childTnLst>
                          </p:cTn>
                        </p:par>
                      </p:childTnLst>
                    </p:cTn>
                  </p:par>
                  <p:par>
                    <p:cTn id="368" fill="hold">
                      <p:stCondLst>
                        <p:cond delay="indefinite"/>
                      </p:stCondLst>
                      <p:childTnLst>
                        <p:par>
                          <p:cTn id="369" fill="hold">
                            <p:stCondLst>
                              <p:cond delay="0"/>
                            </p:stCondLst>
                            <p:childTnLst>
                              <p:par>
                                <p:cTn id="370" presetID="1" presetClass="entr" presetSubtype="0" fill="hold" nodeType="clickEffect">
                                  <p:stCondLst>
                                    <p:cond delay="0"/>
                                  </p:stCondLst>
                                  <p:childTnLst>
                                    <p:set>
                                      <p:cBhvr>
                                        <p:cTn id="371" dur="1" fill="hold">
                                          <p:stCondLst>
                                            <p:cond delay="0"/>
                                          </p:stCondLst>
                                        </p:cTn>
                                        <p:tgtEl>
                                          <p:spTgt spid="75"/>
                                        </p:tgtEl>
                                        <p:attrNameLst>
                                          <p:attrName>style.visibility</p:attrName>
                                        </p:attrNameLst>
                                      </p:cBhvr>
                                      <p:to>
                                        <p:strVal val="visible"/>
                                      </p:to>
                                    </p:set>
                                  </p:childTnLst>
                                </p:cTn>
                              </p:par>
                              <p:par>
                                <p:cTn id="372" presetID="1" presetClass="exit" presetSubtype="0" fill="hold" nodeType="withEffect">
                                  <p:stCondLst>
                                    <p:cond delay="0"/>
                                  </p:stCondLst>
                                  <p:childTnLst>
                                    <p:set>
                                      <p:cBhvr>
                                        <p:cTn id="373" dur="1" fill="hold">
                                          <p:stCondLst>
                                            <p:cond delay="0"/>
                                          </p:stCondLst>
                                        </p:cTn>
                                        <p:tgtEl>
                                          <p:spTgt spid="74"/>
                                        </p:tgtEl>
                                        <p:attrNameLst>
                                          <p:attrName>style.visibility</p:attrName>
                                        </p:attrNameLst>
                                      </p:cBhvr>
                                      <p:to>
                                        <p:strVal val="hidden"/>
                                      </p:to>
                                    </p:set>
                                  </p:childTnLst>
                                </p:cTn>
                              </p:par>
                            </p:childTnLst>
                          </p:cTn>
                        </p:par>
                      </p:childTnLst>
                    </p:cTn>
                  </p:par>
                  <p:par>
                    <p:cTn id="374" fill="hold">
                      <p:stCondLst>
                        <p:cond delay="indefinite"/>
                      </p:stCondLst>
                      <p:childTnLst>
                        <p:par>
                          <p:cTn id="375" fill="hold">
                            <p:stCondLst>
                              <p:cond delay="0"/>
                            </p:stCondLst>
                            <p:childTnLst>
                              <p:par>
                                <p:cTn id="376" presetID="1" presetClass="entr" presetSubtype="0" fill="hold" nodeType="clickEffect">
                                  <p:stCondLst>
                                    <p:cond delay="0"/>
                                  </p:stCondLst>
                                  <p:childTnLst>
                                    <p:set>
                                      <p:cBhvr>
                                        <p:cTn id="377" dur="1" fill="hold">
                                          <p:stCondLst>
                                            <p:cond delay="0"/>
                                          </p:stCondLst>
                                        </p:cTn>
                                        <p:tgtEl>
                                          <p:spTgt spid="76"/>
                                        </p:tgtEl>
                                        <p:attrNameLst>
                                          <p:attrName>style.visibility</p:attrName>
                                        </p:attrNameLst>
                                      </p:cBhvr>
                                      <p:to>
                                        <p:strVal val="visible"/>
                                      </p:to>
                                    </p:set>
                                  </p:childTnLst>
                                </p:cTn>
                              </p:par>
                              <p:par>
                                <p:cTn id="378" presetID="1" presetClass="exit" presetSubtype="0" fill="hold" nodeType="withEffect">
                                  <p:stCondLst>
                                    <p:cond delay="0"/>
                                  </p:stCondLst>
                                  <p:childTnLst>
                                    <p:set>
                                      <p:cBhvr>
                                        <p:cTn id="379" dur="1" fill="hold">
                                          <p:stCondLst>
                                            <p:cond delay="0"/>
                                          </p:stCondLst>
                                        </p:cTn>
                                        <p:tgtEl>
                                          <p:spTgt spid="75"/>
                                        </p:tgtEl>
                                        <p:attrNameLst>
                                          <p:attrName>style.visibility</p:attrName>
                                        </p:attrNameLst>
                                      </p:cBhvr>
                                      <p:to>
                                        <p:strVal val="hidden"/>
                                      </p:to>
                                    </p:set>
                                  </p:childTnLst>
                                </p:cTn>
                              </p:par>
                            </p:childTnLst>
                          </p:cTn>
                        </p:par>
                      </p:childTnLst>
                    </p:cTn>
                  </p:par>
                  <p:par>
                    <p:cTn id="380" fill="hold">
                      <p:stCondLst>
                        <p:cond delay="indefinite"/>
                      </p:stCondLst>
                      <p:childTnLst>
                        <p:par>
                          <p:cTn id="381" fill="hold">
                            <p:stCondLst>
                              <p:cond delay="0"/>
                            </p:stCondLst>
                            <p:childTnLst>
                              <p:par>
                                <p:cTn id="382" presetID="1" presetClass="entr" presetSubtype="0" fill="hold" nodeType="clickEffect">
                                  <p:stCondLst>
                                    <p:cond delay="0"/>
                                  </p:stCondLst>
                                  <p:childTnLst>
                                    <p:set>
                                      <p:cBhvr>
                                        <p:cTn id="383" dur="1" fill="hold">
                                          <p:stCondLst>
                                            <p:cond delay="0"/>
                                          </p:stCondLst>
                                        </p:cTn>
                                        <p:tgtEl>
                                          <p:spTgt spid="77"/>
                                        </p:tgtEl>
                                        <p:attrNameLst>
                                          <p:attrName>style.visibility</p:attrName>
                                        </p:attrNameLst>
                                      </p:cBhvr>
                                      <p:to>
                                        <p:strVal val="visible"/>
                                      </p:to>
                                    </p:set>
                                  </p:childTnLst>
                                </p:cTn>
                              </p:par>
                              <p:par>
                                <p:cTn id="384" presetID="1" presetClass="exit" presetSubtype="0" fill="hold" nodeType="withEffect">
                                  <p:stCondLst>
                                    <p:cond delay="0"/>
                                  </p:stCondLst>
                                  <p:childTnLst>
                                    <p:set>
                                      <p:cBhvr>
                                        <p:cTn id="385" dur="1" fill="hold">
                                          <p:stCondLst>
                                            <p:cond delay="0"/>
                                          </p:stCondLst>
                                        </p:cTn>
                                        <p:tgtEl>
                                          <p:spTgt spid="76"/>
                                        </p:tgtEl>
                                        <p:attrNameLst>
                                          <p:attrName>style.visibility</p:attrName>
                                        </p:attrNameLst>
                                      </p:cBhvr>
                                      <p:to>
                                        <p:strVal val="hidden"/>
                                      </p:to>
                                    </p:set>
                                  </p:childTnLst>
                                </p:cTn>
                              </p:par>
                            </p:childTnLst>
                          </p:cTn>
                        </p:par>
                      </p:childTnLst>
                    </p:cTn>
                  </p:par>
                  <p:par>
                    <p:cTn id="386" fill="hold">
                      <p:stCondLst>
                        <p:cond delay="indefinite"/>
                      </p:stCondLst>
                      <p:childTnLst>
                        <p:par>
                          <p:cTn id="387" fill="hold">
                            <p:stCondLst>
                              <p:cond delay="0"/>
                            </p:stCondLst>
                            <p:childTnLst>
                              <p:par>
                                <p:cTn id="388" presetID="1" presetClass="entr" presetSubtype="0" fill="hold" nodeType="clickEffect">
                                  <p:stCondLst>
                                    <p:cond delay="0"/>
                                  </p:stCondLst>
                                  <p:childTnLst>
                                    <p:set>
                                      <p:cBhvr>
                                        <p:cTn id="389" dur="1" fill="hold">
                                          <p:stCondLst>
                                            <p:cond delay="0"/>
                                          </p:stCondLst>
                                        </p:cTn>
                                        <p:tgtEl>
                                          <p:spTgt spid="78"/>
                                        </p:tgtEl>
                                        <p:attrNameLst>
                                          <p:attrName>style.visibility</p:attrName>
                                        </p:attrNameLst>
                                      </p:cBhvr>
                                      <p:to>
                                        <p:strVal val="visible"/>
                                      </p:to>
                                    </p:set>
                                  </p:childTnLst>
                                </p:cTn>
                              </p:par>
                              <p:par>
                                <p:cTn id="390" presetID="1" presetClass="exit" presetSubtype="0" fill="hold" nodeType="withEffect">
                                  <p:stCondLst>
                                    <p:cond delay="0"/>
                                  </p:stCondLst>
                                  <p:childTnLst>
                                    <p:set>
                                      <p:cBhvr>
                                        <p:cTn id="391" dur="1" fill="hold">
                                          <p:stCondLst>
                                            <p:cond delay="0"/>
                                          </p:stCondLst>
                                        </p:cTn>
                                        <p:tgtEl>
                                          <p:spTgt spid="77"/>
                                        </p:tgtEl>
                                        <p:attrNameLst>
                                          <p:attrName>style.visibility</p:attrName>
                                        </p:attrNameLst>
                                      </p:cBhvr>
                                      <p:to>
                                        <p:strVal val="hidden"/>
                                      </p:to>
                                    </p:set>
                                  </p:childTnLst>
                                </p:cTn>
                              </p:par>
                            </p:childTnLst>
                          </p:cTn>
                        </p:par>
                      </p:childTnLst>
                    </p:cTn>
                  </p:par>
                  <p:par>
                    <p:cTn id="392" fill="hold">
                      <p:stCondLst>
                        <p:cond delay="indefinite"/>
                      </p:stCondLst>
                      <p:childTnLst>
                        <p:par>
                          <p:cTn id="393" fill="hold">
                            <p:stCondLst>
                              <p:cond delay="0"/>
                            </p:stCondLst>
                            <p:childTnLst>
                              <p:par>
                                <p:cTn id="394" presetID="1" presetClass="entr" presetSubtype="0" fill="hold" nodeType="clickEffect">
                                  <p:stCondLst>
                                    <p:cond delay="0"/>
                                  </p:stCondLst>
                                  <p:childTnLst>
                                    <p:set>
                                      <p:cBhvr>
                                        <p:cTn id="395" dur="1" fill="hold">
                                          <p:stCondLst>
                                            <p:cond delay="0"/>
                                          </p:stCondLst>
                                        </p:cTn>
                                        <p:tgtEl>
                                          <p:spTgt spid="79"/>
                                        </p:tgtEl>
                                        <p:attrNameLst>
                                          <p:attrName>style.visibility</p:attrName>
                                        </p:attrNameLst>
                                      </p:cBhvr>
                                      <p:to>
                                        <p:strVal val="visible"/>
                                      </p:to>
                                    </p:set>
                                  </p:childTnLst>
                                </p:cTn>
                              </p:par>
                              <p:par>
                                <p:cTn id="396" presetID="1" presetClass="exit" presetSubtype="0" fill="hold" nodeType="withEffect">
                                  <p:stCondLst>
                                    <p:cond delay="0"/>
                                  </p:stCondLst>
                                  <p:childTnLst>
                                    <p:set>
                                      <p:cBhvr>
                                        <p:cTn id="397" dur="1" fill="hold">
                                          <p:stCondLst>
                                            <p:cond delay="0"/>
                                          </p:stCondLst>
                                        </p:cTn>
                                        <p:tgtEl>
                                          <p:spTgt spid="78"/>
                                        </p:tgtEl>
                                        <p:attrNameLst>
                                          <p:attrName>style.visibility</p:attrName>
                                        </p:attrNameLst>
                                      </p:cBhvr>
                                      <p:to>
                                        <p:strVal val="hidden"/>
                                      </p:to>
                                    </p:set>
                                  </p:childTnLst>
                                </p:cTn>
                              </p:par>
                            </p:childTnLst>
                          </p:cTn>
                        </p:par>
                      </p:childTnLst>
                    </p:cTn>
                  </p:par>
                  <p:par>
                    <p:cTn id="398" fill="hold">
                      <p:stCondLst>
                        <p:cond delay="indefinite"/>
                      </p:stCondLst>
                      <p:childTnLst>
                        <p:par>
                          <p:cTn id="399" fill="hold">
                            <p:stCondLst>
                              <p:cond delay="0"/>
                            </p:stCondLst>
                            <p:childTnLst>
                              <p:par>
                                <p:cTn id="400" presetID="1" presetClass="entr" presetSubtype="0" fill="hold" nodeType="clickEffect">
                                  <p:stCondLst>
                                    <p:cond delay="0"/>
                                  </p:stCondLst>
                                  <p:childTnLst>
                                    <p:set>
                                      <p:cBhvr>
                                        <p:cTn id="401" dur="1" fill="hold">
                                          <p:stCondLst>
                                            <p:cond delay="0"/>
                                          </p:stCondLst>
                                        </p:cTn>
                                        <p:tgtEl>
                                          <p:spTgt spid="80"/>
                                        </p:tgtEl>
                                        <p:attrNameLst>
                                          <p:attrName>style.visibility</p:attrName>
                                        </p:attrNameLst>
                                      </p:cBhvr>
                                      <p:to>
                                        <p:strVal val="visible"/>
                                      </p:to>
                                    </p:set>
                                  </p:childTnLst>
                                </p:cTn>
                              </p:par>
                              <p:par>
                                <p:cTn id="402" presetID="1" presetClass="exit" presetSubtype="0" fill="hold" nodeType="withEffect">
                                  <p:stCondLst>
                                    <p:cond delay="0"/>
                                  </p:stCondLst>
                                  <p:childTnLst>
                                    <p:set>
                                      <p:cBhvr>
                                        <p:cTn id="403" dur="1" fill="hold">
                                          <p:stCondLst>
                                            <p:cond delay="0"/>
                                          </p:stCondLst>
                                        </p:cTn>
                                        <p:tgtEl>
                                          <p:spTgt spid="79"/>
                                        </p:tgtEl>
                                        <p:attrNameLst>
                                          <p:attrName>style.visibility</p:attrName>
                                        </p:attrNameLst>
                                      </p:cBhvr>
                                      <p:to>
                                        <p:strVal val="hidden"/>
                                      </p:to>
                                    </p:set>
                                  </p:childTnLst>
                                </p:cTn>
                              </p:par>
                            </p:childTnLst>
                          </p:cTn>
                        </p:par>
                      </p:childTnLst>
                    </p:cTn>
                  </p:par>
                  <p:par>
                    <p:cTn id="404" fill="hold">
                      <p:stCondLst>
                        <p:cond delay="indefinite"/>
                      </p:stCondLst>
                      <p:childTnLst>
                        <p:par>
                          <p:cTn id="405" fill="hold">
                            <p:stCondLst>
                              <p:cond delay="0"/>
                            </p:stCondLst>
                            <p:childTnLst>
                              <p:par>
                                <p:cTn id="406" presetID="1" presetClass="exit" presetSubtype="0" fill="hold" nodeType="clickEffect">
                                  <p:stCondLst>
                                    <p:cond delay="0"/>
                                  </p:stCondLst>
                                  <p:childTnLst>
                                    <p:set>
                                      <p:cBhvr>
                                        <p:cTn id="407" dur="1" fill="hold">
                                          <p:stCondLst>
                                            <p:cond delay="0"/>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198680"/>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2">
            <a:hlinkClick r:id="" action="ppaction://macro?name=MoveTo"/>
          </p:cNvPr>
          <p:cNvSpPr>
            <a:spLocks noChangeArrowheads="1"/>
          </p:cNvSpPr>
          <p:nvPr/>
        </p:nvSpPr>
        <p:spPr bwMode="auto">
          <a:xfrm>
            <a:off x="7467600" y="3429000"/>
            <a:ext cx="19050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89" name="Rectangle 2">
            <a:hlinkClick r:id="" action="ppaction://macro?name=MoveTo"/>
          </p:cNvPr>
          <p:cNvSpPr>
            <a:spLocks noChangeArrowheads="1"/>
          </p:cNvSpPr>
          <p:nvPr/>
        </p:nvSpPr>
        <p:spPr bwMode="auto">
          <a:xfrm>
            <a:off x="1600200" y="3429000"/>
            <a:ext cx="19050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90" name="Rectangle 2">
            <a:hlinkClick r:id="" action="ppaction://macro?name=MoveTo"/>
          </p:cNvPr>
          <p:cNvSpPr>
            <a:spLocks noChangeArrowheads="1"/>
          </p:cNvSpPr>
          <p:nvPr/>
        </p:nvSpPr>
        <p:spPr bwMode="auto">
          <a:xfrm>
            <a:off x="9372600" y="3429000"/>
            <a:ext cx="19050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91" name="Rectangle 2">
            <a:hlinkClick r:id="" action="ppaction://macro?name=MoveTo"/>
          </p:cNvPr>
          <p:cNvSpPr>
            <a:spLocks noChangeArrowheads="1"/>
          </p:cNvSpPr>
          <p:nvPr/>
        </p:nvSpPr>
        <p:spPr bwMode="auto">
          <a:xfrm>
            <a:off x="3581400" y="3429000"/>
            <a:ext cx="19050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94" name="Rectangle 2">
            <a:hlinkClick r:id="" action="ppaction://macro?name=MoveTo"/>
          </p:cNvPr>
          <p:cNvSpPr>
            <a:spLocks noChangeArrowheads="1"/>
          </p:cNvSpPr>
          <p:nvPr/>
        </p:nvSpPr>
        <p:spPr bwMode="auto">
          <a:xfrm>
            <a:off x="11277600" y="3429000"/>
            <a:ext cx="19050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95" name="Rectangle 2">
            <a:hlinkClick r:id="" action="ppaction://macro?name=MoveTo"/>
          </p:cNvPr>
          <p:cNvSpPr>
            <a:spLocks noChangeArrowheads="1"/>
          </p:cNvSpPr>
          <p:nvPr/>
        </p:nvSpPr>
        <p:spPr bwMode="auto">
          <a:xfrm>
            <a:off x="5486400" y="3429000"/>
            <a:ext cx="19050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7" name="Rectangle à coins arrondis 6">
            <a:hlinkClick r:id="" action="ppaction://hlinkshowjump?jump=nextslide"/>
          </p:cNvPr>
          <p:cNvSpPr/>
          <p:nvPr/>
        </p:nvSpPr>
        <p:spPr bwMode="auto">
          <a:xfrm>
            <a:off x="13563600" y="7391400"/>
            <a:ext cx="1066800" cy="838200"/>
          </a:xfrm>
          <a:prstGeom prst="roundRect">
            <a:avLst/>
          </a:prstGeom>
          <a:gradFill flip="none" rotWithShape="1">
            <a:gsLst>
              <a:gs pos="0">
                <a:srgbClr val="00F400">
                  <a:shade val="30000"/>
                  <a:satMod val="115000"/>
                </a:srgbClr>
              </a:gs>
              <a:gs pos="50000">
                <a:srgbClr val="00F400">
                  <a:shade val="67500"/>
                  <a:satMod val="115000"/>
                </a:srgbClr>
              </a:gs>
              <a:gs pos="100000">
                <a:srgbClr val="00F400">
                  <a:shade val="100000"/>
                  <a:satMod val="115000"/>
                </a:srgbClr>
              </a:gs>
            </a:gsLst>
            <a:path path="circle">
              <a:fillToRect l="50000" t="50000" r="50000" b="50000"/>
            </a:path>
            <a:tileRect/>
          </a:gradFill>
          <a:ln w="9525" cap="flat" cmpd="sng" algn="ctr">
            <a:solidFill>
              <a:srgbClr val="00F400"/>
            </a:solidFill>
            <a:prstDash val="solid"/>
            <a:round/>
            <a:headEnd type="none" w="med" len="med"/>
            <a:tailEnd type="none" w="med" len="med"/>
          </a:ln>
          <a:effectLst>
            <a:outerShdw blurRad="50800" dist="50800" dir="5400000" sx="69000" sy="69000" algn="ctr" rotWithShape="0">
              <a:srgbClr val="000000">
                <a:alpha val="43137"/>
              </a:srgbClr>
            </a:outerShdw>
          </a:effectLst>
          <a:scene3d>
            <a:camera prst="orthographicFront"/>
            <a:lightRig rig="threePt" dir="t"/>
          </a:scene3d>
          <a:sp3d>
            <a:bevelT w="254000" h="254000" prst="artDeco"/>
          </a:sp3d>
          <a:extLst>
            <a:ext uri="{AF507438-7753-43E0-B8FC-AC1667EBCBE1}"/>
          </a:extLst>
        </p:spPr>
        <p:txBody>
          <a:bodyPr anchor="ctr"/>
          <a:lstStyle/>
          <a:p>
            <a:pPr algn="ctr" defTabSz="1254125">
              <a:defRPr/>
            </a:pPr>
            <a:r>
              <a:rPr lang="fr-FR" dirty="0">
                <a:solidFill>
                  <a:schemeClr val="bg1"/>
                </a:solidFill>
              </a:rPr>
              <a:t>OK</a:t>
            </a:r>
          </a:p>
        </p:txBody>
      </p:sp>
      <p:pic>
        <p:nvPicPr>
          <p:cNvPr id="198675" name="Image 17" descr="Samsung IP-830W.png"/>
          <p:cNvPicPr>
            <a:picLocks noChangeAspect="1"/>
          </p:cNvPicPr>
          <p:nvPr/>
        </p:nvPicPr>
        <p:blipFill>
          <a:blip r:embed="rId2" cstate="print"/>
          <a:stretch>
            <a:fillRect/>
          </a:stretch>
        </p:blipFill>
        <p:spPr bwMode="auto">
          <a:xfrm>
            <a:off x="1905000" y="3733800"/>
            <a:ext cx="1158628" cy="1158628"/>
          </a:xfrm>
          <a:prstGeom prst="rect">
            <a:avLst/>
          </a:prstGeom>
          <a:solidFill>
            <a:srgbClr val="000000"/>
          </a:solidFill>
          <a:ln w="9525">
            <a:noFill/>
            <a:miter lim="800000"/>
            <a:headEnd/>
            <a:tailEnd/>
          </a:ln>
        </p:spPr>
      </p:pic>
      <p:pic>
        <p:nvPicPr>
          <p:cNvPr id="198678" name="Image 20" descr="Motorola MC35.png"/>
          <p:cNvPicPr>
            <a:picLocks noChangeAspect="1"/>
          </p:cNvPicPr>
          <p:nvPr/>
        </p:nvPicPr>
        <p:blipFill>
          <a:blip r:embed="rId3" cstate="print"/>
          <a:stretch>
            <a:fillRect/>
          </a:stretch>
        </p:blipFill>
        <p:spPr bwMode="auto">
          <a:xfrm>
            <a:off x="9681241" y="3733800"/>
            <a:ext cx="1236917" cy="1236917"/>
          </a:xfrm>
          <a:prstGeom prst="rect">
            <a:avLst/>
          </a:prstGeom>
          <a:solidFill>
            <a:srgbClr val="000000"/>
          </a:solidFill>
          <a:ln w="9525">
            <a:noFill/>
            <a:miter lim="800000"/>
            <a:headEnd/>
            <a:tailEnd/>
          </a:ln>
        </p:spPr>
      </p:pic>
      <p:pic>
        <p:nvPicPr>
          <p:cNvPr id="198679" name="Image 21" descr="Nokia N95.png"/>
          <p:cNvPicPr>
            <a:picLocks noChangeAspect="1"/>
          </p:cNvPicPr>
          <p:nvPr/>
        </p:nvPicPr>
        <p:blipFill>
          <a:blip r:embed="rId4" cstate="print"/>
          <a:stretch>
            <a:fillRect/>
          </a:stretch>
        </p:blipFill>
        <p:spPr bwMode="auto">
          <a:xfrm>
            <a:off x="7620000" y="3657600"/>
            <a:ext cx="1371600" cy="1371600"/>
          </a:xfrm>
          <a:prstGeom prst="rect">
            <a:avLst/>
          </a:prstGeom>
          <a:solidFill>
            <a:srgbClr val="000000"/>
          </a:solidFill>
          <a:ln w="9525">
            <a:noFill/>
            <a:miter lim="800000"/>
            <a:headEnd/>
            <a:tailEnd/>
          </a:ln>
        </p:spPr>
      </p:pic>
      <p:pic>
        <p:nvPicPr>
          <p:cNvPr id="198680" name="Image 22" descr="Palm Treo 500v.png"/>
          <p:cNvPicPr>
            <a:picLocks noChangeAspect="1"/>
          </p:cNvPicPr>
          <p:nvPr/>
        </p:nvPicPr>
        <p:blipFill>
          <a:blip r:embed="rId5" cstate="print"/>
          <a:stretch>
            <a:fillRect/>
          </a:stretch>
        </p:blipFill>
        <p:spPr bwMode="auto">
          <a:xfrm>
            <a:off x="11506200" y="3657600"/>
            <a:ext cx="1308100" cy="1308100"/>
          </a:xfrm>
          <a:prstGeom prst="rect">
            <a:avLst/>
          </a:prstGeom>
          <a:solidFill>
            <a:srgbClr val="000000"/>
          </a:solidFill>
          <a:ln w="9525">
            <a:noFill/>
            <a:miter lim="800000"/>
            <a:headEnd/>
            <a:tailEnd/>
          </a:ln>
        </p:spPr>
      </p:pic>
      <p:pic>
        <p:nvPicPr>
          <p:cNvPr id="33" name="Image 17" descr="Samsung IP-830W.png"/>
          <p:cNvPicPr>
            <a:picLocks noChangeAspect="1"/>
          </p:cNvPicPr>
          <p:nvPr/>
        </p:nvPicPr>
        <p:blipFill>
          <a:blip r:embed="rId2" cstate="print"/>
          <a:stretch>
            <a:fillRect/>
          </a:stretch>
        </p:blipFill>
        <p:spPr bwMode="auto">
          <a:xfrm>
            <a:off x="914400" y="5638800"/>
            <a:ext cx="1158628" cy="1158628"/>
          </a:xfrm>
          <a:prstGeom prst="rect">
            <a:avLst/>
          </a:prstGeom>
          <a:solidFill>
            <a:srgbClr val="000000"/>
          </a:solidFill>
          <a:ln w="9525">
            <a:noFill/>
            <a:miter lim="800000"/>
            <a:headEnd/>
            <a:tailEnd/>
          </a:ln>
        </p:spPr>
      </p:pic>
      <p:pic>
        <p:nvPicPr>
          <p:cNvPr id="34" name="Image 17" descr="Samsung IP-830W.png"/>
          <p:cNvPicPr>
            <a:picLocks noChangeAspect="1"/>
          </p:cNvPicPr>
          <p:nvPr/>
        </p:nvPicPr>
        <p:blipFill>
          <a:blip r:embed="rId2" cstate="print"/>
          <a:stretch>
            <a:fillRect/>
          </a:stretch>
        </p:blipFill>
        <p:spPr bwMode="auto">
          <a:xfrm>
            <a:off x="3200400" y="5638800"/>
            <a:ext cx="1158628" cy="1158628"/>
          </a:xfrm>
          <a:prstGeom prst="rect">
            <a:avLst/>
          </a:prstGeom>
          <a:solidFill>
            <a:srgbClr val="000000"/>
          </a:solidFill>
          <a:ln w="9525">
            <a:noFill/>
            <a:miter lim="800000"/>
            <a:headEnd/>
            <a:tailEnd/>
          </a:ln>
        </p:spPr>
      </p:pic>
      <p:pic>
        <p:nvPicPr>
          <p:cNvPr id="35" name="Image 17" descr="Samsung IP-830W.png"/>
          <p:cNvPicPr>
            <a:picLocks noChangeAspect="1"/>
          </p:cNvPicPr>
          <p:nvPr/>
        </p:nvPicPr>
        <p:blipFill>
          <a:blip r:embed="rId2" cstate="print"/>
          <a:stretch>
            <a:fillRect/>
          </a:stretch>
        </p:blipFill>
        <p:spPr bwMode="auto">
          <a:xfrm>
            <a:off x="5638800" y="5638800"/>
            <a:ext cx="1158628" cy="1158628"/>
          </a:xfrm>
          <a:prstGeom prst="rect">
            <a:avLst/>
          </a:prstGeom>
          <a:solidFill>
            <a:srgbClr val="000000"/>
          </a:solidFill>
          <a:ln w="9525">
            <a:noFill/>
            <a:miter lim="800000"/>
            <a:headEnd/>
            <a:tailEnd/>
          </a:ln>
        </p:spPr>
      </p:pic>
      <p:pic>
        <p:nvPicPr>
          <p:cNvPr id="36" name="Image 17" descr="Samsung IP-830W.png"/>
          <p:cNvPicPr>
            <a:picLocks noChangeAspect="1"/>
          </p:cNvPicPr>
          <p:nvPr/>
        </p:nvPicPr>
        <p:blipFill>
          <a:blip r:embed="rId2" cstate="print"/>
          <a:stretch>
            <a:fillRect/>
          </a:stretch>
        </p:blipFill>
        <p:spPr bwMode="auto">
          <a:xfrm>
            <a:off x="7924800" y="5638800"/>
            <a:ext cx="1158628" cy="1158628"/>
          </a:xfrm>
          <a:prstGeom prst="rect">
            <a:avLst/>
          </a:prstGeom>
          <a:solidFill>
            <a:srgbClr val="000000"/>
          </a:solidFill>
          <a:ln w="9525">
            <a:noFill/>
            <a:miter lim="800000"/>
            <a:headEnd/>
            <a:tailEnd/>
          </a:ln>
        </p:spPr>
      </p:pic>
      <p:pic>
        <p:nvPicPr>
          <p:cNvPr id="37" name="Image 17" descr="Samsung IP-830W.png"/>
          <p:cNvPicPr>
            <a:picLocks noChangeAspect="1"/>
          </p:cNvPicPr>
          <p:nvPr/>
        </p:nvPicPr>
        <p:blipFill>
          <a:blip r:embed="rId2" cstate="print"/>
          <a:stretch>
            <a:fillRect/>
          </a:stretch>
        </p:blipFill>
        <p:spPr bwMode="auto">
          <a:xfrm>
            <a:off x="10363200" y="5562600"/>
            <a:ext cx="1158628" cy="1158628"/>
          </a:xfrm>
          <a:prstGeom prst="rect">
            <a:avLst/>
          </a:prstGeom>
          <a:solidFill>
            <a:srgbClr val="000000"/>
          </a:solidFill>
          <a:ln w="9525">
            <a:noFill/>
            <a:miter lim="800000"/>
            <a:headEnd/>
            <a:tailEnd/>
          </a:ln>
        </p:spPr>
      </p:pic>
      <p:pic>
        <p:nvPicPr>
          <p:cNvPr id="38" name="Image 17" descr="Samsung IP-830W.png"/>
          <p:cNvPicPr>
            <a:picLocks noChangeAspect="1"/>
          </p:cNvPicPr>
          <p:nvPr/>
        </p:nvPicPr>
        <p:blipFill>
          <a:blip r:embed="rId2" cstate="print"/>
          <a:stretch>
            <a:fillRect/>
          </a:stretch>
        </p:blipFill>
        <p:spPr bwMode="auto">
          <a:xfrm>
            <a:off x="12344400" y="5715000"/>
            <a:ext cx="1158628" cy="1158628"/>
          </a:xfrm>
          <a:prstGeom prst="rect">
            <a:avLst/>
          </a:prstGeom>
          <a:solidFill>
            <a:srgbClr val="000000"/>
          </a:solidFill>
          <a:ln w="9525">
            <a:noFill/>
            <a:miter lim="800000"/>
            <a:headEnd/>
            <a:tailEnd/>
          </a:ln>
        </p:spPr>
      </p:pic>
      <p:pic>
        <p:nvPicPr>
          <p:cNvPr id="198676" name="Image 18" descr="Apple iPhone.png"/>
          <p:cNvPicPr>
            <a:picLocks noChangeAspect="1"/>
          </p:cNvPicPr>
          <p:nvPr/>
        </p:nvPicPr>
        <p:blipFill>
          <a:blip r:embed="rId6" cstate="print"/>
          <a:stretch>
            <a:fillRect/>
          </a:stretch>
        </p:blipFill>
        <p:spPr bwMode="auto">
          <a:xfrm>
            <a:off x="3810000" y="3581400"/>
            <a:ext cx="1270000" cy="1270000"/>
          </a:xfrm>
          <a:prstGeom prst="rect">
            <a:avLst/>
          </a:prstGeom>
          <a:solidFill>
            <a:srgbClr val="000000"/>
          </a:solidFill>
          <a:ln w="9525">
            <a:noFill/>
            <a:miter lim="800000"/>
            <a:headEnd/>
            <a:tailEnd/>
          </a:ln>
        </p:spPr>
      </p:pic>
      <p:pic>
        <p:nvPicPr>
          <p:cNvPr id="41" name="Image 18" descr="Apple iPhone.png"/>
          <p:cNvPicPr>
            <a:picLocks noChangeAspect="1"/>
          </p:cNvPicPr>
          <p:nvPr/>
        </p:nvPicPr>
        <p:blipFill>
          <a:blip r:embed="rId6" cstate="print"/>
          <a:stretch>
            <a:fillRect/>
          </a:stretch>
        </p:blipFill>
        <p:spPr bwMode="auto">
          <a:xfrm>
            <a:off x="914400" y="5562600"/>
            <a:ext cx="1270000" cy="1270000"/>
          </a:xfrm>
          <a:prstGeom prst="rect">
            <a:avLst/>
          </a:prstGeom>
          <a:solidFill>
            <a:srgbClr val="000000"/>
          </a:solidFill>
          <a:ln w="9525">
            <a:noFill/>
            <a:miter lim="800000"/>
            <a:headEnd/>
            <a:tailEnd/>
          </a:ln>
        </p:spPr>
      </p:pic>
      <p:pic>
        <p:nvPicPr>
          <p:cNvPr id="42" name="Image 18" descr="Apple iPhone.png"/>
          <p:cNvPicPr>
            <a:picLocks noChangeAspect="1"/>
          </p:cNvPicPr>
          <p:nvPr/>
        </p:nvPicPr>
        <p:blipFill>
          <a:blip r:embed="rId6" cstate="print"/>
          <a:stretch>
            <a:fillRect/>
          </a:stretch>
        </p:blipFill>
        <p:spPr bwMode="auto">
          <a:xfrm>
            <a:off x="3276600" y="5562600"/>
            <a:ext cx="1270000" cy="1270000"/>
          </a:xfrm>
          <a:prstGeom prst="rect">
            <a:avLst/>
          </a:prstGeom>
          <a:solidFill>
            <a:srgbClr val="000000"/>
          </a:solidFill>
          <a:ln w="9525">
            <a:noFill/>
            <a:miter lim="800000"/>
            <a:headEnd/>
            <a:tailEnd/>
          </a:ln>
        </p:spPr>
      </p:pic>
      <p:pic>
        <p:nvPicPr>
          <p:cNvPr id="43" name="Image 18" descr="Apple iPhone.png"/>
          <p:cNvPicPr>
            <a:picLocks noChangeAspect="1"/>
          </p:cNvPicPr>
          <p:nvPr/>
        </p:nvPicPr>
        <p:blipFill>
          <a:blip r:embed="rId6" cstate="print"/>
          <a:stretch>
            <a:fillRect/>
          </a:stretch>
        </p:blipFill>
        <p:spPr bwMode="auto">
          <a:xfrm>
            <a:off x="5638800" y="5562600"/>
            <a:ext cx="1270000" cy="1270000"/>
          </a:xfrm>
          <a:prstGeom prst="rect">
            <a:avLst/>
          </a:prstGeom>
          <a:solidFill>
            <a:srgbClr val="000000"/>
          </a:solidFill>
          <a:ln w="9525">
            <a:noFill/>
            <a:miter lim="800000"/>
            <a:headEnd/>
            <a:tailEnd/>
          </a:ln>
        </p:spPr>
      </p:pic>
      <p:pic>
        <p:nvPicPr>
          <p:cNvPr id="44" name="Image 18" descr="Apple iPhone.png"/>
          <p:cNvPicPr>
            <a:picLocks noChangeAspect="1"/>
          </p:cNvPicPr>
          <p:nvPr/>
        </p:nvPicPr>
        <p:blipFill>
          <a:blip r:embed="rId6" cstate="print"/>
          <a:stretch>
            <a:fillRect/>
          </a:stretch>
        </p:blipFill>
        <p:spPr bwMode="auto">
          <a:xfrm>
            <a:off x="7924800" y="5562600"/>
            <a:ext cx="1270000" cy="1270000"/>
          </a:xfrm>
          <a:prstGeom prst="rect">
            <a:avLst/>
          </a:prstGeom>
          <a:solidFill>
            <a:srgbClr val="000000"/>
          </a:solidFill>
          <a:ln w="9525">
            <a:noFill/>
            <a:miter lim="800000"/>
            <a:headEnd/>
            <a:tailEnd/>
          </a:ln>
        </p:spPr>
      </p:pic>
      <p:pic>
        <p:nvPicPr>
          <p:cNvPr id="45" name="Image 18" descr="Apple iPhone.png"/>
          <p:cNvPicPr>
            <a:picLocks noChangeAspect="1"/>
          </p:cNvPicPr>
          <p:nvPr/>
        </p:nvPicPr>
        <p:blipFill>
          <a:blip r:embed="rId6" cstate="print"/>
          <a:stretch>
            <a:fillRect/>
          </a:stretch>
        </p:blipFill>
        <p:spPr bwMode="auto">
          <a:xfrm>
            <a:off x="10287000" y="5562600"/>
            <a:ext cx="1270000" cy="1270000"/>
          </a:xfrm>
          <a:prstGeom prst="rect">
            <a:avLst/>
          </a:prstGeom>
          <a:solidFill>
            <a:srgbClr val="000000"/>
          </a:solidFill>
          <a:ln w="9525">
            <a:noFill/>
            <a:miter lim="800000"/>
            <a:headEnd/>
            <a:tailEnd/>
          </a:ln>
        </p:spPr>
      </p:pic>
      <p:pic>
        <p:nvPicPr>
          <p:cNvPr id="46" name="Image 18" descr="Apple iPhone.png"/>
          <p:cNvPicPr>
            <a:picLocks noChangeAspect="1"/>
          </p:cNvPicPr>
          <p:nvPr/>
        </p:nvPicPr>
        <p:blipFill>
          <a:blip r:embed="rId6" cstate="print"/>
          <a:stretch>
            <a:fillRect/>
          </a:stretch>
        </p:blipFill>
        <p:spPr bwMode="auto">
          <a:xfrm>
            <a:off x="12420600" y="5638800"/>
            <a:ext cx="1270000" cy="1270000"/>
          </a:xfrm>
          <a:prstGeom prst="rect">
            <a:avLst/>
          </a:prstGeom>
          <a:solidFill>
            <a:srgbClr val="000000"/>
          </a:solidFill>
          <a:ln w="9525">
            <a:noFill/>
            <a:miter lim="800000"/>
            <a:headEnd/>
            <a:tailEnd/>
          </a:ln>
        </p:spPr>
      </p:pic>
      <p:pic>
        <p:nvPicPr>
          <p:cNvPr id="198677" name="Image 19" descr="HTC Touch.png"/>
          <p:cNvPicPr>
            <a:picLocks noChangeAspect="1"/>
          </p:cNvPicPr>
          <p:nvPr/>
        </p:nvPicPr>
        <p:blipFill>
          <a:blip r:embed="rId7" cstate="print"/>
          <a:stretch>
            <a:fillRect/>
          </a:stretch>
        </p:blipFill>
        <p:spPr bwMode="auto">
          <a:xfrm>
            <a:off x="5715000" y="3657600"/>
            <a:ext cx="1169988" cy="1169988"/>
          </a:xfrm>
          <a:prstGeom prst="rect">
            <a:avLst/>
          </a:prstGeom>
          <a:solidFill>
            <a:srgbClr val="000000"/>
          </a:solidFill>
          <a:ln w="9525">
            <a:noFill/>
            <a:miter lim="800000"/>
            <a:headEnd/>
            <a:tailEnd/>
          </a:ln>
        </p:spPr>
      </p:pic>
      <p:pic>
        <p:nvPicPr>
          <p:cNvPr id="49" name="Image 19" descr="HTC Touch.png"/>
          <p:cNvPicPr>
            <a:picLocks noChangeAspect="1"/>
          </p:cNvPicPr>
          <p:nvPr/>
        </p:nvPicPr>
        <p:blipFill>
          <a:blip r:embed="rId7" cstate="print"/>
          <a:stretch>
            <a:fillRect/>
          </a:stretch>
        </p:blipFill>
        <p:spPr bwMode="auto">
          <a:xfrm>
            <a:off x="990600" y="5638800"/>
            <a:ext cx="1169988" cy="1169988"/>
          </a:xfrm>
          <a:prstGeom prst="rect">
            <a:avLst/>
          </a:prstGeom>
          <a:solidFill>
            <a:srgbClr val="000000"/>
          </a:solidFill>
          <a:ln w="9525">
            <a:noFill/>
            <a:miter lim="800000"/>
            <a:headEnd/>
            <a:tailEnd/>
          </a:ln>
        </p:spPr>
      </p:pic>
      <p:pic>
        <p:nvPicPr>
          <p:cNvPr id="50" name="Image 19" descr="HTC Touch.png"/>
          <p:cNvPicPr>
            <a:picLocks noChangeAspect="1"/>
          </p:cNvPicPr>
          <p:nvPr/>
        </p:nvPicPr>
        <p:blipFill>
          <a:blip r:embed="rId7" cstate="print"/>
          <a:stretch>
            <a:fillRect/>
          </a:stretch>
        </p:blipFill>
        <p:spPr bwMode="auto">
          <a:xfrm>
            <a:off x="3352800" y="5562600"/>
            <a:ext cx="1169988" cy="1169988"/>
          </a:xfrm>
          <a:prstGeom prst="rect">
            <a:avLst/>
          </a:prstGeom>
          <a:solidFill>
            <a:srgbClr val="000000"/>
          </a:solidFill>
          <a:ln w="9525">
            <a:noFill/>
            <a:miter lim="800000"/>
            <a:headEnd/>
            <a:tailEnd/>
          </a:ln>
        </p:spPr>
      </p:pic>
      <p:pic>
        <p:nvPicPr>
          <p:cNvPr id="51" name="Image 19" descr="HTC Touch.png"/>
          <p:cNvPicPr>
            <a:picLocks noChangeAspect="1"/>
          </p:cNvPicPr>
          <p:nvPr/>
        </p:nvPicPr>
        <p:blipFill>
          <a:blip r:embed="rId7" cstate="print"/>
          <a:stretch>
            <a:fillRect/>
          </a:stretch>
        </p:blipFill>
        <p:spPr bwMode="auto">
          <a:xfrm>
            <a:off x="5715000" y="5638800"/>
            <a:ext cx="1169988" cy="1169988"/>
          </a:xfrm>
          <a:prstGeom prst="rect">
            <a:avLst/>
          </a:prstGeom>
          <a:solidFill>
            <a:srgbClr val="000000"/>
          </a:solidFill>
          <a:ln w="9525">
            <a:noFill/>
            <a:miter lim="800000"/>
            <a:headEnd/>
            <a:tailEnd/>
          </a:ln>
        </p:spPr>
      </p:pic>
      <p:pic>
        <p:nvPicPr>
          <p:cNvPr id="52" name="Image 19" descr="HTC Touch.png"/>
          <p:cNvPicPr>
            <a:picLocks noChangeAspect="1"/>
          </p:cNvPicPr>
          <p:nvPr/>
        </p:nvPicPr>
        <p:blipFill>
          <a:blip r:embed="rId7" cstate="print"/>
          <a:stretch>
            <a:fillRect/>
          </a:stretch>
        </p:blipFill>
        <p:spPr bwMode="auto">
          <a:xfrm>
            <a:off x="8001000" y="5638800"/>
            <a:ext cx="1169988" cy="1169988"/>
          </a:xfrm>
          <a:prstGeom prst="rect">
            <a:avLst/>
          </a:prstGeom>
          <a:solidFill>
            <a:srgbClr val="000000"/>
          </a:solidFill>
          <a:ln w="9525">
            <a:noFill/>
            <a:miter lim="800000"/>
            <a:headEnd/>
            <a:tailEnd/>
          </a:ln>
        </p:spPr>
      </p:pic>
      <p:pic>
        <p:nvPicPr>
          <p:cNvPr id="53" name="Image 19" descr="HTC Touch.png"/>
          <p:cNvPicPr>
            <a:picLocks noChangeAspect="1"/>
          </p:cNvPicPr>
          <p:nvPr/>
        </p:nvPicPr>
        <p:blipFill>
          <a:blip r:embed="rId7" cstate="print"/>
          <a:stretch>
            <a:fillRect/>
          </a:stretch>
        </p:blipFill>
        <p:spPr bwMode="auto">
          <a:xfrm>
            <a:off x="10363200" y="5562600"/>
            <a:ext cx="1169988" cy="1169988"/>
          </a:xfrm>
          <a:prstGeom prst="rect">
            <a:avLst/>
          </a:prstGeom>
          <a:solidFill>
            <a:srgbClr val="000000"/>
          </a:solidFill>
          <a:ln w="9525">
            <a:noFill/>
            <a:miter lim="800000"/>
            <a:headEnd/>
            <a:tailEnd/>
          </a:ln>
        </p:spPr>
      </p:pic>
      <p:pic>
        <p:nvPicPr>
          <p:cNvPr id="54" name="Image 19" descr="HTC Touch.png"/>
          <p:cNvPicPr>
            <a:picLocks noChangeAspect="1"/>
          </p:cNvPicPr>
          <p:nvPr/>
        </p:nvPicPr>
        <p:blipFill>
          <a:blip r:embed="rId7" cstate="print"/>
          <a:stretch>
            <a:fillRect/>
          </a:stretch>
        </p:blipFill>
        <p:spPr bwMode="auto">
          <a:xfrm>
            <a:off x="12496800" y="5638800"/>
            <a:ext cx="1169988" cy="1169988"/>
          </a:xfrm>
          <a:prstGeom prst="rect">
            <a:avLst/>
          </a:prstGeom>
          <a:solidFill>
            <a:srgbClr val="000000"/>
          </a:solidFill>
          <a:ln w="9525">
            <a:noFill/>
            <a:miter lim="800000"/>
            <a:headEnd/>
            <a:tailEnd/>
          </a:ln>
        </p:spPr>
      </p:pic>
      <p:pic>
        <p:nvPicPr>
          <p:cNvPr id="57" name="Image 21" descr="Nokia N95.png"/>
          <p:cNvPicPr>
            <a:picLocks noChangeAspect="1"/>
          </p:cNvPicPr>
          <p:nvPr/>
        </p:nvPicPr>
        <p:blipFill>
          <a:blip r:embed="rId4" cstate="print"/>
          <a:stretch>
            <a:fillRect/>
          </a:stretch>
        </p:blipFill>
        <p:spPr bwMode="auto">
          <a:xfrm>
            <a:off x="838200" y="5562600"/>
            <a:ext cx="1371600" cy="1371600"/>
          </a:xfrm>
          <a:prstGeom prst="rect">
            <a:avLst/>
          </a:prstGeom>
          <a:solidFill>
            <a:srgbClr val="000000"/>
          </a:solidFill>
          <a:ln w="9525">
            <a:noFill/>
            <a:miter lim="800000"/>
            <a:headEnd/>
            <a:tailEnd/>
          </a:ln>
        </p:spPr>
      </p:pic>
      <p:pic>
        <p:nvPicPr>
          <p:cNvPr id="58" name="Image 21" descr="Nokia N95.png"/>
          <p:cNvPicPr>
            <a:picLocks noChangeAspect="1"/>
          </p:cNvPicPr>
          <p:nvPr/>
        </p:nvPicPr>
        <p:blipFill>
          <a:blip r:embed="rId4" cstate="print"/>
          <a:stretch>
            <a:fillRect/>
          </a:stretch>
        </p:blipFill>
        <p:spPr bwMode="auto">
          <a:xfrm>
            <a:off x="3276600" y="5562600"/>
            <a:ext cx="1371600" cy="1371600"/>
          </a:xfrm>
          <a:prstGeom prst="rect">
            <a:avLst/>
          </a:prstGeom>
          <a:solidFill>
            <a:srgbClr val="000000"/>
          </a:solidFill>
          <a:ln w="9525">
            <a:noFill/>
            <a:miter lim="800000"/>
            <a:headEnd/>
            <a:tailEnd/>
          </a:ln>
        </p:spPr>
      </p:pic>
      <p:pic>
        <p:nvPicPr>
          <p:cNvPr id="59" name="Image 21" descr="Nokia N95.png"/>
          <p:cNvPicPr>
            <a:picLocks noChangeAspect="1"/>
          </p:cNvPicPr>
          <p:nvPr/>
        </p:nvPicPr>
        <p:blipFill>
          <a:blip r:embed="rId4" cstate="print"/>
          <a:stretch>
            <a:fillRect/>
          </a:stretch>
        </p:blipFill>
        <p:spPr bwMode="auto">
          <a:xfrm>
            <a:off x="5638800" y="5486400"/>
            <a:ext cx="1371600" cy="1371600"/>
          </a:xfrm>
          <a:prstGeom prst="rect">
            <a:avLst/>
          </a:prstGeom>
          <a:solidFill>
            <a:srgbClr val="000000"/>
          </a:solidFill>
          <a:ln w="9525">
            <a:noFill/>
            <a:miter lim="800000"/>
            <a:headEnd/>
            <a:tailEnd/>
          </a:ln>
        </p:spPr>
      </p:pic>
      <p:pic>
        <p:nvPicPr>
          <p:cNvPr id="60" name="Image 21" descr="Nokia N95.png"/>
          <p:cNvPicPr>
            <a:picLocks noChangeAspect="1"/>
          </p:cNvPicPr>
          <p:nvPr/>
        </p:nvPicPr>
        <p:blipFill>
          <a:blip r:embed="rId4" cstate="print"/>
          <a:stretch>
            <a:fillRect/>
          </a:stretch>
        </p:blipFill>
        <p:spPr bwMode="auto">
          <a:xfrm>
            <a:off x="7848600" y="5562600"/>
            <a:ext cx="1371600" cy="1371600"/>
          </a:xfrm>
          <a:prstGeom prst="rect">
            <a:avLst/>
          </a:prstGeom>
          <a:solidFill>
            <a:srgbClr val="000000"/>
          </a:solidFill>
          <a:ln w="9525">
            <a:noFill/>
            <a:miter lim="800000"/>
            <a:headEnd/>
            <a:tailEnd/>
          </a:ln>
        </p:spPr>
      </p:pic>
      <p:pic>
        <p:nvPicPr>
          <p:cNvPr id="61" name="Image 21" descr="Nokia N95.png"/>
          <p:cNvPicPr>
            <a:picLocks noChangeAspect="1"/>
          </p:cNvPicPr>
          <p:nvPr/>
        </p:nvPicPr>
        <p:blipFill>
          <a:blip r:embed="rId4" cstate="print"/>
          <a:stretch>
            <a:fillRect/>
          </a:stretch>
        </p:blipFill>
        <p:spPr bwMode="auto">
          <a:xfrm>
            <a:off x="10210800" y="5486400"/>
            <a:ext cx="1371600" cy="1371600"/>
          </a:xfrm>
          <a:prstGeom prst="rect">
            <a:avLst/>
          </a:prstGeom>
          <a:solidFill>
            <a:srgbClr val="000000"/>
          </a:solidFill>
          <a:ln w="9525">
            <a:noFill/>
            <a:miter lim="800000"/>
            <a:headEnd/>
            <a:tailEnd/>
          </a:ln>
        </p:spPr>
      </p:pic>
      <p:pic>
        <p:nvPicPr>
          <p:cNvPr id="62" name="Image 21" descr="Nokia N95.png"/>
          <p:cNvPicPr>
            <a:picLocks noChangeAspect="1"/>
          </p:cNvPicPr>
          <p:nvPr/>
        </p:nvPicPr>
        <p:blipFill>
          <a:blip r:embed="rId4" cstate="print"/>
          <a:stretch>
            <a:fillRect/>
          </a:stretch>
        </p:blipFill>
        <p:spPr bwMode="auto">
          <a:xfrm>
            <a:off x="12420600" y="5562600"/>
            <a:ext cx="1371600" cy="1371600"/>
          </a:xfrm>
          <a:prstGeom prst="rect">
            <a:avLst/>
          </a:prstGeom>
          <a:solidFill>
            <a:srgbClr val="000000"/>
          </a:solidFill>
          <a:ln w="9525">
            <a:noFill/>
            <a:miter lim="800000"/>
            <a:headEnd/>
            <a:tailEnd/>
          </a:ln>
        </p:spPr>
      </p:pic>
      <p:pic>
        <p:nvPicPr>
          <p:cNvPr id="65" name="Image 20" descr="Motorola MC35.png"/>
          <p:cNvPicPr>
            <a:picLocks noChangeAspect="1"/>
          </p:cNvPicPr>
          <p:nvPr/>
        </p:nvPicPr>
        <p:blipFill>
          <a:blip r:embed="rId3" cstate="print"/>
          <a:stretch>
            <a:fillRect/>
          </a:stretch>
        </p:blipFill>
        <p:spPr bwMode="auto">
          <a:xfrm>
            <a:off x="918241" y="5566441"/>
            <a:ext cx="1236917" cy="1236917"/>
          </a:xfrm>
          <a:prstGeom prst="rect">
            <a:avLst/>
          </a:prstGeom>
          <a:solidFill>
            <a:srgbClr val="000000"/>
          </a:solidFill>
          <a:ln w="9525">
            <a:noFill/>
            <a:miter lim="800000"/>
            <a:headEnd/>
            <a:tailEnd/>
          </a:ln>
        </p:spPr>
      </p:pic>
      <p:pic>
        <p:nvPicPr>
          <p:cNvPr id="66" name="Image 20" descr="Motorola MC35.png"/>
          <p:cNvPicPr>
            <a:picLocks noChangeAspect="1"/>
          </p:cNvPicPr>
          <p:nvPr/>
        </p:nvPicPr>
        <p:blipFill>
          <a:blip r:embed="rId3" cstate="print"/>
          <a:stretch>
            <a:fillRect/>
          </a:stretch>
        </p:blipFill>
        <p:spPr bwMode="auto">
          <a:xfrm>
            <a:off x="3280441" y="5642641"/>
            <a:ext cx="1236917" cy="1236917"/>
          </a:xfrm>
          <a:prstGeom prst="rect">
            <a:avLst/>
          </a:prstGeom>
          <a:solidFill>
            <a:srgbClr val="000000"/>
          </a:solidFill>
          <a:ln w="9525">
            <a:noFill/>
            <a:miter lim="800000"/>
            <a:headEnd/>
            <a:tailEnd/>
          </a:ln>
        </p:spPr>
      </p:pic>
      <p:pic>
        <p:nvPicPr>
          <p:cNvPr id="67" name="Image 20" descr="Motorola MC35.png"/>
          <p:cNvPicPr>
            <a:picLocks noChangeAspect="1"/>
          </p:cNvPicPr>
          <p:nvPr/>
        </p:nvPicPr>
        <p:blipFill>
          <a:blip r:embed="rId3" cstate="print"/>
          <a:stretch>
            <a:fillRect/>
          </a:stretch>
        </p:blipFill>
        <p:spPr bwMode="auto">
          <a:xfrm>
            <a:off x="5718841" y="5566441"/>
            <a:ext cx="1236917" cy="1236917"/>
          </a:xfrm>
          <a:prstGeom prst="rect">
            <a:avLst/>
          </a:prstGeom>
          <a:solidFill>
            <a:srgbClr val="000000"/>
          </a:solidFill>
          <a:ln w="9525">
            <a:noFill/>
            <a:miter lim="800000"/>
            <a:headEnd/>
            <a:tailEnd/>
          </a:ln>
        </p:spPr>
      </p:pic>
      <p:pic>
        <p:nvPicPr>
          <p:cNvPr id="68" name="Image 20" descr="Motorola MC35.png"/>
          <p:cNvPicPr>
            <a:picLocks noChangeAspect="1"/>
          </p:cNvPicPr>
          <p:nvPr/>
        </p:nvPicPr>
        <p:blipFill>
          <a:blip r:embed="rId3" cstate="print"/>
          <a:stretch>
            <a:fillRect/>
          </a:stretch>
        </p:blipFill>
        <p:spPr bwMode="auto">
          <a:xfrm>
            <a:off x="7928641" y="5566441"/>
            <a:ext cx="1236917" cy="1236917"/>
          </a:xfrm>
          <a:prstGeom prst="rect">
            <a:avLst/>
          </a:prstGeom>
          <a:solidFill>
            <a:srgbClr val="000000"/>
          </a:solidFill>
          <a:ln w="9525">
            <a:noFill/>
            <a:miter lim="800000"/>
            <a:headEnd/>
            <a:tailEnd/>
          </a:ln>
        </p:spPr>
      </p:pic>
      <p:pic>
        <p:nvPicPr>
          <p:cNvPr id="69" name="Image 20" descr="Motorola MC35.png"/>
          <p:cNvPicPr>
            <a:picLocks noChangeAspect="1"/>
          </p:cNvPicPr>
          <p:nvPr/>
        </p:nvPicPr>
        <p:blipFill>
          <a:blip r:embed="rId3" cstate="print"/>
          <a:stretch>
            <a:fillRect/>
          </a:stretch>
        </p:blipFill>
        <p:spPr bwMode="auto">
          <a:xfrm>
            <a:off x="10290841" y="5566441"/>
            <a:ext cx="1236917" cy="1236917"/>
          </a:xfrm>
          <a:prstGeom prst="rect">
            <a:avLst/>
          </a:prstGeom>
          <a:solidFill>
            <a:srgbClr val="000000"/>
          </a:solidFill>
          <a:ln w="9525">
            <a:noFill/>
            <a:miter lim="800000"/>
            <a:headEnd/>
            <a:tailEnd/>
          </a:ln>
        </p:spPr>
      </p:pic>
      <p:pic>
        <p:nvPicPr>
          <p:cNvPr id="70" name="Image 20" descr="Motorola MC35.png"/>
          <p:cNvPicPr>
            <a:picLocks noChangeAspect="1"/>
          </p:cNvPicPr>
          <p:nvPr/>
        </p:nvPicPr>
        <p:blipFill>
          <a:blip r:embed="rId3" cstate="print"/>
          <a:stretch>
            <a:fillRect/>
          </a:stretch>
        </p:blipFill>
        <p:spPr bwMode="auto">
          <a:xfrm>
            <a:off x="12500641" y="5642641"/>
            <a:ext cx="1236917" cy="1236917"/>
          </a:xfrm>
          <a:prstGeom prst="rect">
            <a:avLst/>
          </a:prstGeom>
          <a:solidFill>
            <a:srgbClr val="000000"/>
          </a:solidFill>
          <a:ln w="9525">
            <a:noFill/>
            <a:miter lim="800000"/>
            <a:headEnd/>
            <a:tailEnd/>
          </a:ln>
        </p:spPr>
      </p:pic>
      <p:pic>
        <p:nvPicPr>
          <p:cNvPr id="73" name="Image 22" descr="Palm Treo 500v.png"/>
          <p:cNvPicPr>
            <a:picLocks noChangeAspect="1"/>
          </p:cNvPicPr>
          <p:nvPr/>
        </p:nvPicPr>
        <p:blipFill>
          <a:blip r:embed="rId5" cstate="print"/>
          <a:stretch>
            <a:fillRect/>
          </a:stretch>
        </p:blipFill>
        <p:spPr bwMode="auto">
          <a:xfrm>
            <a:off x="838200" y="5562600"/>
            <a:ext cx="1308100" cy="1308100"/>
          </a:xfrm>
          <a:prstGeom prst="rect">
            <a:avLst/>
          </a:prstGeom>
          <a:solidFill>
            <a:srgbClr val="000000"/>
          </a:solidFill>
          <a:ln w="9525">
            <a:noFill/>
            <a:miter lim="800000"/>
            <a:headEnd/>
            <a:tailEnd/>
          </a:ln>
        </p:spPr>
      </p:pic>
      <p:pic>
        <p:nvPicPr>
          <p:cNvPr id="74" name="Image 22" descr="Palm Treo 500v.png"/>
          <p:cNvPicPr>
            <a:picLocks noChangeAspect="1"/>
          </p:cNvPicPr>
          <p:nvPr/>
        </p:nvPicPr>
        <p:blipFill>
          <a:blip r:embed="rId5" cstate="print"/>
          <a:stretch>
            <a:fillRect/>
          </a:stretch>
        </p:blipFill>
        <p:spPr bwMode="auto">
          <a:xfrm>
            <a:off x="3276600" y="5562600"/>
            <a:ext cx="1308100" cy="1308100"/>
          </a:xfrm>
          <a:prstGeom prst="rect">
            <a:avLst/>
          </a:prstGeom>
          <a:solidFill>
            <a:srgbClr val="000000"/>
          </a:solidFill>
          <a:ln w="9525">
            <a:noFill/>
            <a:miter lim="800000"/>
            <a:headEnd/>
            <a:tailEnd/>
          </a:ln>
        </p:spPr>
      </p:pic>
      <p:pic>
        <p:nvPicPr>
          <p:cNvPr id="75" name="Image 22" descr="Palm Treo 500v.png"/>
          <p:cNvPicPr>
            <a:picLocks noChangeAspect="1"/>
          </p:cNvPicPr>
          <p:nvPr/>
        </p:nvPicPr>
        <p:blipFill>
          <a:blip r:embed="rId5" cstate="print"/>
          <a:stretch>
            <a:fillRect/>
          </a:stretch>
        </p:blipFill>
        <p:spPr bwMode="auto">
          <a:xfrm>
            <a:off x="5638800" y="5562600"/>
            <a:ext cx="1308100" cy="1308100"/>
          </a:xfrm>
          <a:prstGeom prst="rect">
            <a:avLst/>
          </a:prstGeom>
          <a:solidFill>
            <a:srgbClr val="000000"/>
          </a:solidFill>
          <a:ln w="9525">
            <a:noFill/>
            <a:miter lim="800000"/>
            <a:headEnd/>
            <a:tailEnd/>
          </a:ln>
        </p:spPr>
      </p:pic>
      <p:pic>
        <p:nvPicPr>
          <p:cNvPr id="76" name="Image 22" descr="Palm Treo 500v.png"/>
          <p:cNvPicPr>
            <a:picLocks noChangeAspect="1"/>
          </p:cNvPicPr>
          <p:nvPr/>
        </p:nvPicPr>
        <p:blipFill>
          <a:blip r:embed="rId5" cstate="print"/>
          <a:stretch>
            <a:fillRect/>
          </a:stretch>
        </p:blipFill>
        <p:spPr bwMode="auto">
          <a:xfrm>
            <a:off x="7848600" y="5562600"/>
            <a:ext cx="1308100" cy="1308100"/>
          </a:xfrm>
          <a:prstGeom prst="rect">
            <a:avLst/>
          </a:prstGeom>
          <a:solidFill>
            <a:srgbClr val="000000"/>
          </a:solidFill>
          <a:ln w="9525">
            <a:noFill/>
            <a:miter lim="800000"/>
            <a:headEnd/>
            <a:tailEnd/>
          </a:ln>
        </p:spPr>
      </p:pic>
      <p:pic>
        <p:nvPicPr>
          <p:cNvPr id="77" name="Image 22" descr="Palm Treo 500v.png"/>
          <p:cNvPicPr>
            <a:picLocks noChangeAspect="1"/>
          </p:cNvPicPr>
          <p:nvPr/>
        </p:nvPicPr>
        <p:blipFill>
          <a:blip r:embed="rId5" cstate="print"/>
          <a:stretch>
            <a:fillRect/>
          </a:stretch>
        </p:blipFill>
        <p:spPr bwMode="auto">
          <a:xfrm>
            <a:off x="10210800" y="5562600"/>
            <a:ext cx="1308100" cy="1308100"/>
          </a:xfrm>
          <a:prstGeom prst="rect">
            <a:avLst/>
          </a:prstGeom>
          <a:solidFill>
            <a:srgbClr val="000000"/>
          </a:solidFill>
          <a:ln w="9525">
            <a:noFill/>
            <a:miter lim="800000"/>
            <a:headEnd/>
            <a:tailEnd/>
          </a:ln>
        </p:spPr>
      </p:pic>
      <p:pic>
        <p:nvPicPr>
          <p:cNvPr id="78" name="Image 22" descr="Palm Treo 500v.png"/>
          <p:cNvPicPr>
            <a:picLocks noChangeAspect="1"/>
          </p:cNvPicPr>
          <p:nvPr/>
        </p:nvPicPr>
        <p:blipFill>
          <a:blip r:embed="rId5" cstate="print"/>
          <a:stretch>
            <a:fillRect/>
          </a:stretch>
        </p:blipFill>
        <p:spPr bwMode="auto">
          <a:xfrm>
            <a:off x="12420600" y="5638800"/>
            <a:ext cx="1308100" cy="1308100"/>
          </a:xfrm>
          <a:prstGeom prst="rect">
            <a:avLst/>
          </a:prstGeom>
          <a:solidFill>
            <a:srgbClr val="000000"/>
          </a:solidFill>
          <a:ln w="9525">
            <a:noFill/>
            <a:miter lim="800000"/>
            <a:headEnd/>
            <a:tailEnd/>
          </a:ln>
        </p:spPr>
      </p:pic>
      <p:sp>
        <p:nvSpPr>
          <p:cNvPr id="81" name="Rectangle 2">
            <a:hlinkClick r:id="" action="ppaction://macro?name=MoveTo"/>
          </p:cNvPr>
          <p:cNvSpPr>
            <a:spLocks noChangeArrowheads="1"/>
          </p:cNvSpPr>
          <p:nvPr/>
        </p:nvSpPr>
        <p:spPr bwMode="auto">
          <a:xfrm>
            <a:off x="381000" y="5410200"/>
            <a:ext cx="22860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82" name="Rectangle 3">
            <a:hlinkClick r:id="" action="ppaction://macro?name=MoveTo"/>
          </p:cNvPr>
          <p:cNvSpPr>
            <a:spLocks noChangeArrowheads="1"/>
          </p:cNvSpPr>
          <p:nvPr/>
        </p:nvSpPr>
        <p:spPr bwMode="auto">
          <a:xfrm>
            <a:off x="2743200" y="5410200"/>
            <a:ext cx="22860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83" name="Rectangle 4">
            <a:hlinkClick r:id="" action="ppaction://macro?name=MoveTo"/>
          </p:cNvPr>
          <p:cNvSpPr>
            <a:spLocks noChangeArrowheads="1"/>
          </p:cNvSpPr>
          <p:nvPr/>
        </p:nvSpPr>
        <p:spPr bwMode="auto">
          <a:xfrm>
            <a:off x="5105400" y="5410200"/>
            <a:ext cx="22860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84" name="Rectangle 5">
            <a:hlinkClick r:id="" action="ppaction://macro?name=MoveTo"/>
          </p:cNvPr>
          <p:cNvSpPr>
            <a:spLocks noChangeArrowheads="1"/>
          </p:cNvSpPr>
          <p:nvPr/>
        </p:nvSpPr>
        <p:spPr bwMode="auto">
          <a:xfrm>
            <a:off x="7467600" y="5410200"/>
            <a:ext cx="22860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85" name="Rectangle 4">
            <a:hlinkClick r:id="" action="ppaction://macro?name=MoveTo"/>
          </p:cNvPr>
          <p:cNvSpPr>
            <a:spLocks noChangeArrowheads="1"/>
          </p:cNvSpPr>
          <p:nvPr/>
        </p:nvSpPr>
        <p:spPr bwMode="auto">
          <a:xfrm>
            <a:off x="9677400" y="5410200"/>
            <a:ext cx="22860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86" name="Rectangle 5">
            <a:hlinkClick r:id="" action="ppaction://macro?name=MoveTo"/>
          </p:cNvPr>
          <p:cNvSpPr>
            <a:spLocks noChangeArrowheads="1"/>
          </p:cNvSpPr>
          <p:nvPr/>
        </p:nvSpPr>
        <p:spPr bwMode="auto">
          <a:xfrm>
            <a:off x="12039600" y="5410200"/>
            <a:ext cx="22860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92" name="Titre 1"/>
          <p:cNvSpPr txBox="1">
            <a:spLocks/>
          </p:cNvSpPr>
          <p:nvPr/>
        </p:nvSpPr>
        <p:spPr bwMode="auto">
          <a:xfrm>
            <a:off x="0" y="0"/>
            <a:ext cx="14630400" cy="685800"/>
          </a:xfrm>
          <a:prstGeom prst="rect">
            <a:avLst/>
          </a:prstGeom>
          <a:noFill/>
          <a:ln w="9525">
            <a:noFill/>
            <a:miter lim="800000"/>
            <a:headEnd/>
            <a:tailEnd/>
          </a:ln>
        </p:spPr>
        <p:txBody>
          <a:bodyPr vert="horz" wrap="square" lIns="125401" tIns="62700" rIns="125401" bIns="62700" numCol="1" anchor="t" anchorCtr="0" compatLnSpc="1">
            <a:prstTxWarp prst="textNoShape">
              <a:avLst/>
            </a:prstTxWarp>
          </a:bodyPr>
          <a:lstStyle/>
          <a:p>
            <a:pPr lvl="0" algn="ctr" defTabSz="1254125" eaLnBrk="0" hangingPunct="0">
              <a:defRPr/>
            </a:pPr>
            <a:r>
              <a:rPr lang="fr-FR" sz="3200" dirty="0" smtClean="0">
                <a:solidFill>
                  <a:srgbClr val="3399FF"/>
                </a:solidFill>
              </a:rPr>
              <a:t>Marie fait un rallye-raid.</a:t>
            </a:r>
            <a:r>
              <a:rPr kumimoji="0" lang="fr-FR" sz="3200" b="0" i="0" u="none" strike="noStrike" kern="0" cap="none" spc="0" normalizeH="0" baseline="0" noProof="0" dirty="0" smtClean="0">
                <a:ln>
                  <a:noFill/>
                </a:ln>
                <a:solidFill>
                  <a:schemeClr val="bg1"/>
                </a:solidFill>
                <a:effectLst/>
                <a:uLnTx/>
                <a:uFillTx/>
                <a:latin typeface="+mn-lt"/>
                <a:ea typeface="+mj-ea"/>
                <a:cs typeface="+mj-cs"/>
              </a:rPr>
              <a:t/>
            </a:r>
            <a:br>
              <a:rPr kumimoji="0" lang="fr-FR" sz="3200" b="0" i="0" u="none" strike="noStrike" kern="0" cap="none" spc="0" normalizeH="0" baseline="0" noProof="0" dirty="0" smtClean="0">
                <a:ln>
                  <a:noFill/>
                </a:ln>
                <a:solidFill>
                  <a:schemeClr val="bg1"/>
                </a:solidFill>
                <a:effectLst/>
                <a:uLnTx/>
                <a:uFillTx/>
                <a:latin typeface="+mn-lt"/>
                <a:ea typeface="+mj-ea"/>
                <a:cs typeface="+mj-cs"/>
              </a:rPr>
            </a:br>
            <a:endParaRPr kumimoji="0" lang="fr-FR" sz="3200" b="0" i="0" u="none" strike="noStrike" kern="0" cap="none" spc="0" normalizeH="0" baseline="0" noProof="0" dirty="0" smtClean="0">
              <a:ln>
                <a:noFill/>
              </a:ln>
              <a:solidFill>
                <a:schemeClr val="bg1"/>
              </a:solidFill>
              <a:effectLst/>
              <a:uLnTx/>
              <a:uFillTx/>
              <a:latin typeface="+mn-lt"/>
              <a:ea typeface="+mj-ea"/>
              <a:cs typeface="+mj-cs"/>
            </a:endParaRPr>
          </a:p>
        </p:txBody>
      </p:sp>
      <p:sp>
        <p:nvSpPr>
          <p:cNvPr id="93" name="ZoneTexte 26"/>
          <p:cNvSpPr txBox="1">
            <a:spLocks noChangeArrowheads="1"/>
          </p:cNvSpPr>
          <p:nvPr/>
        </p:nvSpPr>
        <p:spPr bwMode="auto">
          <a:xfrm>
            <a:off x="0" y="609600"/>
            <a:ext cx="14630400" cy="3416320"/>
          </a:xfrm>
          <a:prstGeom prst="rect">
            <a:avLst/>
          </a:prstGeom>
          <a:noFill/>
          <a:ln w="9525">
            <a:noFill/>
            <a:miter lim="800000"/>
            <a:headEnd/>
            <a:tailEnd/>
          </a:ln>
        </p:spPr>
        <p:txBody>
          <a:bodyPr wrap="square">
            <a:spAutoFit/>
          </a:bodyPr>
          <a:lstStyle/>
          <a:p>
            <a:r>
              <a:rPr lang="fr-FR" sz="2400" dirty="0" smtClean="0">
                <a:solidFill>
                  <a:schemeClr val="bg1"/>
                </a:solidFill>
              </a:rPr>
              <a:t>Lundi matin, Marie est arrivée en même temps que les autres participants du rallye à l’aéroport de Roissy. Elle venait de passer une bonne nuit de sommeil après un trajet éreintant dans un autocar qui l’avait amenée dans un hôtel miteux de la banlieue parisienne. Dès que les roues eurent touché le tarmac, tous les participants se précipitèrent hors de l’appareil. Là, ils découvrirent la chaleur étouffante du climat sud-américain. Désormais, ils devaient remonter en quad la cordillère des Andes et pousser jusqu’à Quito via Lima. Sitôt arrivés, ils devaient enfourcher un deux-roues jusqu’aux plages guyanaises. Après une « croisière » transatlantique, ils achevaient leur odyssée par un trajet autoroutier Le Havre-Paris dans des cabriolets.</a:t>
            </a:r>
          </a:p>
          <a:p>
            <a:endParaRPr lang="fr-FR" sz="2400"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4"/>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5"/>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1"/>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2"/>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44"/>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5"/>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6"/>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49"/>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50"/>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51"/>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52"/>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53"/>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54"/>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57"/>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58"/>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5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6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61"/>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62"/>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65"/>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66"/>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67"/>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68"/>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69"/>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70"/>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73"/>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74"/>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75"/>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76"/>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77"/>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7" restart="whenNotActive" fill="hold" evtFilter="cancelBubble" nodeType="interactiveSeq">
                <p:stCondLst>
                  <p:cond evt="onClick" delay="0">
                    <p:tgtEl>
                      <p:spTgt spid="198675"/>
                    </p:tgtEl>
                  </p:cond>
                </p:stCondLst>
                <p:endSync evt="end" delay="0">
                  <p:rtn val="all"/>
                </p:endSync>
                <p:childTnLst>
                  <p:par>
                    <p:cTn id="78" fill="hold">
                      <p:stCondLst>
                        <p:cond delay="0"/>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3"/>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34"/>
                                        </p:tgtEl>
                                        <p:attrNameLst>
                                          <p:attrName>style.visibility</p:attrName>
                                        </p:attrNameLst>
                                      </p:cBhvr>
                                      <p:to>
                                        <p:strVal val="visible"/>
                                      </p:to>
                                    </p:set>
                                  </p:childTnLst>
                                </p:cTn>
                              </p:par>
                              <p:par>
                                <p:cTn id="86" presetID="1" presetClass="exit" presetSubtype="0" fill="hold" nodeType="withEffect">
                                  <p:stCondLst>
                                    <p:cond delay="0"/>
                                  </p:stCondLst>
                                  <p:childTnLst>
                                    <p:set>
                                      <p:cBhvr>
                                        <p:cTn id="87" dur="1" fill="hold">
                                          <p:stCondLst>
                                            <p:cond delay="0"/>
                                          </p:stCondLst>
                                        </p:cTn>
                                        <p:tgtEl>
                                          <p:spTgt spid="33"/>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35"/>
                                        </p:tgtEl>
                                        <p:attrNameLst>
                                          <p:attrName>style.visibility</p:attrName>
                                        </p:attrNameLst>
                                      </p:cBhvr>
                                      <p:to>
                                        <p:strVal val="visible"/>
                                      </p:to>
                                    </p:set>
                                  </p:childTnLst>
                                </p:cTn>
                              </p:par>
                              <p:par>
                                <p:cTn id="92" presetID="1" presetClass="exit" presetSubtype="0" fill="hold" nodeType="withEffect">
                                  <p:stCondLst>
                                    <p:cond delay="0"/>
                                  </p:stCondLst>
                                  <p:childTnLst>
                                    <p:set>
                                      <p:cBhvr>
                                        <p:cTn id="93" dur="1" fill="hold">
                                          <p:stCondLst>
                                            <p:cond delay="0"/>
                                          </p:stCondLst>
                                        </p:cTn>
                                        <p:tgtEl>
                                          <p:spTgt spid="34"/>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36"/>
                                        </p:tgtEl>
                                        <p:attrNameLst>
                                          <p:attrName>style.visibility</p:attrName>
                                        </p:attrNameLst>
                                      </p:cBhvr>
                                      <p:to>
                                        <p:strVal val="visible"/>
                                      </p:to>
                                    </p:set>
                                  </p:childTnLst>
                                </p:cTn>
                              </p:par>
                              <p:par>
                                <p:cTn id="98" presetID="1" presetClass="exit" presetSubtype="0" fill="hold" nodeType="withEffect">
                                  <p:stCondLst>
                                    <p:cond delay="0"/>
                                  </p:stCondLst>
                                  <p:childTnLst>
                                    <p:set>
                                      <p:cBhvr>
                                        <p:cTn id="99" dur="1" fill="hold">
                                          <p:stCondLst>
                                            <p:cond delay="0"/>
                                          </p:stCondLst>
                                        </p:cTn>
                                        <p:tgtEl>
                                          <p:spTgt spid="35"/>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37"/>
                                        </p:tgtEl>
                                        <p:attrNameLst>
                                          <p:attrName>style.visibility</p:attrName>
                                        </p:attrNameLst>
                                      </p:cBhvr>
                                      <p:to>
                                        <p:strVal val="visible"/>
                                      </p:to>
                                    </p:set>
                                  </p:childTnLst>
                                </p:cTn>
                              </p:par>
                              <p:par>
                                <p:cTn id="104" presetID="1" presetClass="exit" presetSubtype="0" fill="hold" nodeType="withEffect">
                                  <p:stCondLst>
                                    <p:cond delay="0"/>
                                  </p:stCondLst>
                                  <p:childTnLst>
                                    <p:set>
                                      <p:cBhvr>
                                        <p:cTn id="105" dur="1" fill="hold">
                                          <p:stCondLst>
                                            <p:cond delay="0"/>
                                          </p:stCondLst>
                                        </p:cTn>
                                        <p:tgtEl>
                                          <p:spTgt spid="36"/>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38"/>
                                        </p:tgtEl>
                                        <p:attrNameLst>
                                          <p:attrName>style.visibility</p:attrName>
                                        </p:attrNameLst>
                                      </p:cBhvr>
                                      <p:to>
                                        <p:strVal val="visible"/>
                                      </p:to>
                                    </p:set>
                                  </p:childTnLst>
                                </p:cTn>
                              </p:par>
                              <p:par>
                                <p:cTn id="110" presetID="1" presetClass="exit" presetSubtype="0" fill="hold" nodeType="withEffect">
                                  <p:stCondLst>
                                    <p:cond delay="0"/>
                                  </p:stCondLst>
                                  <p:childTnLst>
                                    <p:set>
                                      <p:cBhvr>
                                        <p:cTn id="111" dur="1" fill="hold">
                                          <p:stCondLst>
                                            <p:cond delay="0"/>
                                          </p:stCondLst>
                                        </p:cTn>
                                        <p:tgtEl>
                                          <p:spTgt spid="37"/>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 presetClass="exit" presetSubtype="0" fill="hold" nodeType="clickEffect">
                                  <p:stCondLst>
                                    <p:cond delay="0"/>
                                  </p:stCondLst>
                                  <p:childTnLst>
                                    <p:set>
                                      <p:cBhvr>
                                        <p:cTn id="115" dur="1" fill="hold">
                                          <p:stCondLst>
                                            <p:cond delay="0"/>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198675"/>
                  </p:tgtEl>
                </p:cond>
              </p:nextCondLst>
            </p:seq>
            <p:seq concurrent="1" nextAc="seek">
              <p:cTn id="116" restart="whenNotActive" fill="hold" evtFilter="cancelBubble" nodeType="interactiveSeq">
                <p:stCondLst>
                  <p:cond evt="onClick" delay="0">
                    <p:tgtEl>
                      <p:spTgt spid="198676"/>
                    </p:tgtEl>
                  </p:cond>
                </p:stCondLst>
                <p:endSync evt="end" delay="0">
                  <p:rtn val="all"/>
                </p:endSync>
                <p:childTnLst>
                  <p:par>
                    <p:cTn id="117" fill="hold">
                      <p:stCondLst>
                        <p:cond delay="0"/>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41"/>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42"/>
                                        </p:tgtEl>
                                        <p:attrNameLst>
                                          <p:attrName>style.visibility</p:attrName>
                                        </p:attrNameLst>
                                      </p:cBhvr>
                                      <p:to>
                                        <p:strVal val="visible"/>
                                      </p:to>
                                    </p:set>
                                  </p:childTnLst>
                                </p:cTn>
                              </p:par>
                              <p:par>
                                <p:cTn id="125" presetID="1" presetClass="exit" presetSubtype="0" fill="hold" nodeType="withEffect">
                                  <p:stCondLst>
                                    <p:cond delay="0"/>
                                  </p:stCondLst>
                                  <p:childTnLst>
                                    <p:set>
                                      <p:cBhvr>
                                        <p:cTn id="126" dur="1" fill="hold">
                                          <p:stCondLst>
                                            <p:cond delay="0"/>
                                          </p:stCondLst>
                                        </p:cTn>
                                        <p:tgtEl>
                                          <p:spTgt spid="41"/>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43"/>
                                        </p:tgtEl>
                                        <p:attrNameLst>
                                          <p:attrName>style.visibility</p:attrName>
                                        </p:attrNameLst>
                                      </p:cBhvr>
                                      <p:to>
                                        <p:strVal val="visible"/>
                                      </p:to>
                                    </p:set>
                                  </p:childTnLst>
                                </p:cTn>
                              </p:par>
                              <p:par>
                                <p:cTn id="131" presetID="1" presetClass="exit" presetSubtype="0" fill="hold" nodeType="withEffect">
                                  <p:stCondLst>
                                    <p:cond delay="0"/>
                                  </p:stCondLst>
                                  <p:childTnLst>
                                    <p:set>
                                      <p:cBhvr>
                                        <p:cTn id="132" dur="1" fill="hold">
                                          <p:stCondLst>
                                            <p:cond delay="0"/>
                                          </p:stCondLst>
                                        </p:cTn>
                                        <p:tgtEl>
                                          <p:spTgt spid="42"/>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44"/>
                                        </p:tgtEl>
                                        <p:attrNameLst>
                                          <p:attrName>style.visibility</p:attrName>
                                        </p:attrNameLst>
                                      </p:cBhvr>
                                      <p:to>
                                        <p:strVal val="visible"/>
                                      </p:to>
                                    </p:set>
                                  </p:childTnLst>
                                </p:cTn>
                              </p:par>
                            </p:childTnLst>
                          </p:cTn>
                        </p:par>
                        <p:par>
                          <p:cTn id="137" fill="hold">
                            <p:stCondLst>
                              <p:cond delay="0"/>
                            </p:stCondLst>
                            <p:childTnLst>
                              <p:par>
                                <p:cTn id="138" presetID="1" presetClass="exit" presetSubtype="0" fill="hold" nodeType="afterEffect">
                                  <p:stCondLst>
                                    <p:cond delay="0"/>
                                  </p:stCondLst>
                                  <p:childTnLst>
                                    <p:set>
                                      <p:cBhvr>
                                        <p:cTn id="139" dur="1" fill="hold">
                                          <p:stCondLst>
                                            <p:cond delay="0"/>
                                          </p:stCondLst>
                                        </p:cTn>
                                        <p:tgtEl>
                                          <p:spTgt spid="43"/>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nodeType="clickEffect">
                                  <p:stCondLst>
                                    <p:cond delay="0"/>
                                  </p:stCondLst>
                                  <p:childTnLst>
                                    <p:set>
                                      <p:cBhvr>
                                        <p:cTn id="143" dur="1" fill="hold">
                                          <p:stCondLst>
                                            <p:cond delay="0"/>
                                          </p:stCondLst>
                                        </p:cTn>
                                        <p:tgtEl>
                                          <p:spTgt spid="45"/>
                                        </p:tgtEl>
                                        <p:attrNameLst>
                                          <p:attrName>style.visibility</p:attrName>
                                        </p:attrNameLst>
                                      </p:cBhvr>
                                      <p:to>
                                        <p:strVal val="visible"/>
                                      </p:to>
                                    </p:set>
                                  </p:childTnLst>
                                </p:cTn>
                              </p:par>
                              <p:par>
                                <p:cTn id="144" presetID="1" presetClass="exit" presetSubtype="0" fill="hold" nodeType="withEffect">
                                  <p:stCondLst>
                                    <p:cond delay="0"/>
                                  </p:stCondLst>
                                  <p:childTnLst>
                                    <p:set>
                                      <p:cBhvr>
                                        <p:cTn id="145" dur="1" fill="hold">
                                          <p:stCondLst>
                                            <p:cond delay="0"/>
                                          </p:stCondLst>
                                        </p:cTn>
                                        <p:tgtEl>
                                          <p:spTgt spid="44"/>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nodeType="clickEffect">
                                  <p:stCondLst>
                                    <p:cond delay="0"/>
                                  </p:stCondLst>
                                  <p:childTnLst>
                                    <p:set>
                                      <p:cBhvr>
                                        <p:cTn id="149" dur="1" fill="hold">
                                          <p:stCondLst>
                                            <p:cond delay="0"/>
                                          </p:stCondLst>
                                        </p:cTn>
                                        <p:tgtEl>
                                          <p:spTgt spid="46"/>
                                        </p:tgtEl>
                                        <p:attrNameLst>
                                          <p:attrName>style.visibility</p:attrName>
                                        </p:attrNameLst>
                                      </p:cBhvr>
                                      <p:to>
                                        <p:strVal val="visible"/>
                                      </p:to>
                                    </p:set>
                                  </p:childTnLst>
                                </p:cTn>
                              </p:par>
                              <p:par>
                                <p:cTn id="150" presetID="1" presetClass="exit" presetSubtype="0" fill="hold" nodeType="withEffect">
                                  <p:stCondLst>
                                    <p:cond delay="0"/>
                                  </p:stCondLst>
                                  <p:childTnLst>
                                    <p:set>
                                      <p:cBhvr>
                                        <p:cTn id="151" dur="1" fill="hold">
                                          <p:stCondLst>
                                            <p:cond delay="0"/>
                                          </p:stCondLst>
                                        </p:cTn>
                                        <p:tgtEl>
                                          <p:spTgt spid="45"/>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1" presetClass="exit" presetSubtype="0" fill="hold" nodeType="clickEffect">
                                  <p:stCondLst>
                                    <p:cond delay="0"/>
                                  </p:stCondLst>
                                  <p:childTnLst>
                                    <p:set>
                                      <p:cBhvr>
                                        <p:cTn id="155"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198676"/>
                  </p:tgtEl>
                </p:cond>
              </p:nextCondLst>
            </p:seq>
            <p:seq concurrent="1" nextAc="seek">
              <p:cTn id="156" restart="whenNotActive" fill="hold" evtFilter="cancelBubble" nodeType="interactiveSeq">
                <p:stCondLst>
                  <p:cond evt="onClick" delay="0">
                    <p:tgtEl>
                      <p:spTgt spid="198677"/>
                    </p:tgtEl>
                  </p:cond>
                </p:stCondLst>
                <p:endSync evt="end" delay="0">
                  <p:rtn val="all"/>
                </p:endSync>
                <p:childTnLst>
                  <p:par>
                    <p:cTn id="157" fill="hold">
                      <p:stCondLst>
                        <p:cond delay="0"/>
                      </p:stCondLst>
                      <p:childTnLst>
                        <p:par>
                          <p:cTn id="158" fill="hold">
                            <p:stCondLst>
                              <p:cond delay="0"/>
                            </p:stCondLst>
                            <p:childTnLst>
                              <p:par>
                                <p:cTn id="159" presetID="1" presetClass="entr" presetSubtype="0" fill="hold" nodeType="clickEffect">
                                  <p:stCondLst>
                                    <p:cond delay="0"/>
                                  </p:stCondLst>
                                  <p:childTnLst>
                                    <p:set>
                                      <p:cBhvr>
                                        <p:cTn id="160" dur="1" fill="hold">
                                          <p:stCondLst>
                                            <p:cond delay="0"/>
                                          </p:stCondLst>
                                        </p:cTn>
                                        <p:tgtEl>
                                          <p:spTgt spid="49"/>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nodeType="clickEffect">
                                  <p:stCondLst>
                                    <p:cond delay="0"/>
                                  </p:stCondLst>
                                  <p:childTnLst>
                                    <p:set>
                                      <p:cBhvr>
                                        <p:cTn id="164" dur="1" fill="hold">
                                          <p:stCondLst>
                                            <p:cond delay="0"/>
                                          </p:stCondLst>
                                        </p:cTn>
                                        <p:tgtEl>
                                          <p:spTgt spid="50"/>
                                        </p:tgtEl>
                                        <p:attrNameLst>
                                          <p:attrName>style.visibility</p:attrName>
                                        </p:attrNameLst>
                                      </p:cBhvr>
                                      <p:to>
                                        <p:strVal val="visible"/>
                                      </p:to>
                                    </p:set>
                                  </p:childTnLst>
                                </p:cTn>
                              </p:par>
                              <p:par>
                                <p:cTn id="165" presetID="1" presetClass="exit" presetSubtype="0" fill="hold" nodeType="withEffect">
                                  <p:stCondLst>
                                    <p:cond delay="0"/>
                                  </p:stCondLst>
                                  <p:childTnLst>
                                    <p:set>
                                      <p:cBhvr>
                                        <p:cTn id="166" dur="1" fill="hold">
                                          <p:stCondLst>
                                            <p:cond delay="0"/>
                                          </p:stCondLst>
                                        </p:cTn>
                                        <p:tgtEl>
                                          <p:spTgt spid="49"/>
                                        </p:tgtEl>
                                        <p:attrNameLst>
                                          <p:attrName>style.visibility</p:attrName>
                                        </p:attrNameLst>
                                      </p:cBhvr>
                                      <p:to>
                                        <p:strVal val="hidden"/>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nodeType="clickEffect">
                                  <p:stCondLst>
                                    <p:cond delay="0"/>
                                  </p:stCondLst>
                                  <p:childTnLst>
                                    <p:set>
                                      <p:cBhvr>
                                        <p:cTn id="170" dur="1" fill="hold">
                                          <p:stCondLst>
                                            <p:cond delay="0"/>
                                          </p:stCondLst>
                                        </p:cTn>
                                        <p:tgtEl>
                                          <p:spTgt spid="51"/>
                                        </p:tgtEl>
                                        <p:attrNameLst>
                                          <p:attrName>style.visibility</p:attrName>
                                        </p:attrNameLst>
                                      </p:cBhvr>
                                      <p:to>
                                        <p:strVal val="visible"/>
                                      </p:to>
                                    </p:set>
                                  </p:childTnLst>
                                </p:cTn>
                              </p:par>
                              <p:par>
                                <p:cTn id="171" presetID="1" presetClass="exit" presetSubtype="0" fill="hold" nodeType="withEffect">
                                  <p:stCondLst>
                                    <p:cond delay="0"/>
                                  </p:stCondLst>
                                  <p:childTnLst>
                                    <p:set>
                                      <p:cBhvr>
                                        <p:cTn id="172" dur="1" fill="hold">
                                          <p:stCondLst>
                                            <p:cond delay="0"/>
                                          </p:stCondLst>
                                        </p:cTn>
                                        <p:tgtEl>
                                          <p:spTgt spid="50"/>
                                        </p:tgtEl>
                                        <p:attrNameLst>
                                          <p:attrName>style.visibility</p:attrName>
                                        </p:attrNameLst>
                                      </p:cBhvr>
                                      <p:to>
                                        <p:strVal val="hidden"/>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nodeType="clickEffect">
                                  <p:stCondLst>
                                    <p:cond delay="0"/>
                                  </p:stCondLst>
                                  <p:childTnLst>
                                    <p:set>
                                      <p:cBhvr>
                                        <p:cTn id="176" dur="1" fill="hold">
                                          <p:stCondLst>
                                            <p:cond delay="0"/>
                                          </p:stCondLst>
                                        </p:cTn>
                                        <p:tgtEl>
                                          <p:spTgt spid="52"/>
                                        </p:tgtEl>
                                        <p:attrNameLst>
                                          <p:attrName>style.visibility</p:attrName>
                                        </p:attrNameLst>
                                      </p:cBhvr>
                                      <p:to>
                                        <p:strVal val="visible"/>
                                      </p:to>
                                    </p:set>
                                  </p:childTnLst>
                                </p:cTn>
                              </p:par>
                              <p:par>
                                <p:cTn id="177" presetID="1" presetClass="exit" presetSubtype="0" fill="hold" nodeType="withEffect">
                                  <p:stCondLst>
                                    <p:cond delay="0"/>
                                  </p:stCondLst>
                                  <p:childTnLst>
                                    <p:set>
                                      <p:cBhvr>
                                        <p:cTn id="178" dur="1" fill="hold">
                                          <p:stCondLst>
                                            <p:cond delay="0"/>
                                          </p:stCondLst>
                                        </p:cTn>
                                        <p:tgtEl>
                                          <p:spTgt spid="51"/>
                                        </p:tgtEl>
                                        <p:attrNameLst>
                                          <p:attrName>style.visibility</p:attrName>
                                        </p:attrNameLst>
                                      </p:cBhvr>
                                      <p:to>
                                        <p:strVal val="hidden"/>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nodeType="clickEffect">
                                  <p:stCondLst>
                                    <p:cond delay="0"/>
                                  </p:stCondLst>
                                  <p:childTnLst>
                                    <p:set>
                                      <p:cBhvr>
                                        <p:cTn id="182" dur="1" fill="hold">
                                          <p:stCondLst>
                                            <p:cond delay="0"/>
                                          </p:stCondLst>
                                        </p:cTn>
                                        <p:tgtEl>
                                          <p:spTgt spid="53"/>
                                        </p:tgtEl>
                                        <p:attrNameLst>
                                          <p:attrName>style.visibility</p:attrName>
                                        </p:attrNameLst>
                                      </p:cBhvr>
                                      <p:to>
                                        <p:strVal val="visible"/>
                                      </p:to>
                                    </p:set>
                                  </p:childTnLst>
                                </p:cTn>
                              </p:par>
                              <p:par>
                                <p:cTn id="183" presetID="1" presetClass="exit" presetSubtype="0" fill="hold" nodeType="withEffect">
                                  <p:stCondLst>
                                    <p:cond delay="0"/>
                                  </p:stCondLst>
                                  <p:childTnLst>
                                    <p:set>
                                      <p:cBhvr>
                                        <p:cTn id="184" dur="1" fill="hold">
                                          <p:stCondLst>
                                            <p:cond delay="0"/>
                                          </p:stCondLst>
                                        </p:cTn>
                                        <p:tgtEl>
                                          <p:spTgt spid="52"/>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nodeType="clickEffect">
                                  <p:stCondLst>
                                    <p:cond delay="0"/>
                                  </p:stCondLst>
                                  <p:childTnLst>
                                    <p:set>
                                      <p:cBhvr>
                                        <p:cTn id="188" dur="1" fill="hold">
                                          <p:stCondLst>
                                            <p:cond delay="0"/>
                                          </p:stCondLst>
                                        </p:cTn>
                                        <p:tgtEl>
                                          <p:spTgt spid="54"/>
                                        </p:tgtEl>
                                        <p:attrNameLst>
                                          <p:attrName>style.visibility</p:attrName>
                                        </p:attrNameLst>
                                      </p:cBhvr>
                                      <p:to>
                                        <p:strVal val="visible"/>
                                      </p:to>
                                    </p:set>
                                  </p:childTnLst>
                                </p:cTn>
                              </p:par>
                              <p:par>
                                <p:cTn id="189" presetID="1" presetClass="exit" presetSubtype="0" fill="hold" nodeType="withEffect">
                                  <p:stCondLst>
                                    <p:cond delay="0"/>
                                  </p:stCondLst>
                                  <p:childTnLst>
                                    <p:set>
                                      <p:cBhvr>
                                        <p:cTn id="190" dur="1" fill="hold">
                                          <p:stCondLst>
                                            <p:cond delay="0"/>
                                          </p:stCondLst>
                                        </p:cTn>
                                        <p:tgtEl>
                                          <p:spTgt spid="53"/>
                                        </p:tgtEl>
                                        <p:attrNameLst>
                                          <p:attrName>style.visibility</p:attrName>
                                        </p:attrNameLst>
                                      </p:cBhvr>
                                      <p:to>
                                        <p:strVal val="hidden"/>
                                      </p:to>
                                    </p:set>
                                  </p:childTnLst>
                                </p:cTn>
                              </p:par>
                            </p:childTnLst>
                          </p:cTn>
                        </p:par>
                      </p:childTnLst>
                    </p:cTn>
                  </p:par>
                  <p:par>
                    <p:cTn id="191" fill="hold">
                      <p:stCondLst>
                        <p:cond delay="indefinite"/>
                      </p:stCondLst>
                      <p:childTnLst>
                        <p:par>
                          <p:cTn id="192" fill="hold">
                            <p:stCondLst>
                              <p:cond delay="0"/>
                            </p:stCondLst>
                            <p:childTnLst>
                              <p:par>
                                <p:cTn id="193" presetID="1" presetClass="exit" presetSubtype="0" fill="hold" nodeType="clickEffect">
                                  <p:stCondLst>
                                    <p:cond delay="0"/>
                                  </p:stCondLst>
                                  <p:childTnLst>
                                    <p:set>
                                      <p:cBhvr>
                                        <p:cTn id="194"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198677"/>
                  </p:tgtEl>
                </p:cond>
              </p:nextCondLst>
            </p:seq>
            <p:seq concurrent="1" nextAc="seek">
              <p:cTn id="195" restart="whenNotActive" fill="hold" evtFilter="cancelBubble" nodeType="interactiveSeq">
                <p:stCondLst>
                  <p:cond evt="onClick" delay="0">
                    <p:tgtEl>
                      <p:spTgt spid="198679"/>
                    </p:tgtEl>
                  </p:cond>
                </p:stCondLst>
                <p:endSync evt="end" delay="0">
                  <p:rtn val="all"/>
                </p:endSync>
                <p:childTnLst>
                  <p:par>
                    <p:cTn id="196" fill="hold">
                      <p:stCondLst>
                        <p:cond delay="0"/>
                      </p:stCondLst>
                      <p:childTnLst>
                        <p:par>
                          <p:cTn id="197" fill="hold">
                            <p:stCondLst>
                              <p:cond delay="0"/>
                            </p:stCondLst>
                            <p:childTnLst>
                              <p:par>
                                <p:cTn id="198" presetID="1" presetClass="entr" presetSubtype="0" fill="hold" nodeType="clickEffect">
                                  <p:stCondLst>
                                    <p:cond delay="0"/>
                                  </p:stCondLst>
                                  <p:childTnLst>
                                    <p:set>
                                      <p:cBhvr>
                                        <p:cTn id="199" dur="1" fill="hold">
                                          <p:stCondLst>
                                            <p:cond delay="0"/>
                                          </p:stCondLst>
                                        </p:cTn>
                                        <p:tgtEl>
                                          <p:spTgt spid="57"/>
                                        </p:tgtEl>
                                        <p:attrNameLst>
                                          <p:attrName>style.visibility</p:attrName>
                                        </p:attrNameLst>
                                      </p:cBhvr>
                                      <p:to>
                                        <p:strVal val="visible"/>
                                      </p:to>
                                    </p:set>
                                  </p:childTnLst>
                                </p:cTn>
                              </p:par>
                            </p:childTnLst>
                          </p:cTn>
                        </p:par>
                      </p:childTnLst>
                    </p:cTn>
                  </p:par>
                  <p:par>
                    <p:cTn id="200" fill="hold">
                      <p:stCondLst>
                        <p:cond delay="indefinite"/>
                      </p:stCondLst>
                      <p:childTnLst>
                        <p:par>
                          <p:cTn id="201" fill="hold">
                            <p:stCondLst>
                              <p:cond delay="0"/>
                            </p:stCondLst>
                            <p:childTnLst>
                              <p:par>
                                <p:cTn id="202" presetID="1" presetClass="entr" presetSubtype="0" fill="hold" nodeType="clickEffect">
                                  <p:stCondLst>
                                    <p:cond delay="0"/>
                                  </p:stCondLst>
                                  <p:childTnLst>
                                    <p:set>
                                      <p:cBhvr>
                                        <p:cTn id="203" dur="1" fill="hold">
                                          <p:stCondLst>
                                            <p:cond delay="0"/>
                                          </p:stCondLst>
                                        </p:cTn>
                                        <p:tgtEl>
                                          <p:spTgt spid="58"/>
                                        </p:tgtEl>
                                        <p:attrNameLst>
                                          <p:attrName>style.visibility</p:attrName>
                                        </p:attrNameLst>
                                      </p:cBhvr>
                                      <p:to>
                                        <p:strVal val="visible"/>
                                      </p:to>
                                    </p:set>
                                  </p:childTnLst>
                                </p:cTn>
                              </p:par>
                              <p:par>
                                <p:cTn id="204" presetID="1" presetClass="exit" presetSubtype="0" fill="hold" nodeType="withEffect">
                                  <p:stCondLst>
                                    <p:cond delay="0"/>
                                  </p:stCondLst>
                                  <p:childTnLst>
                                    <p:set>
                                      <p:cBhvr>
                                        <p:cTn id="205" dur="1" fill="hold">
                                          <p:stCondLst>
                                            <p:cond delay="0"/>
                                          </p:stCondLst>
                                        </p:cTn>
                                        <p:tgtEl>
                                          <p:spTgt spid="57"/>
                                        </p:tgtEl>
                                        <p:attrNameLst>
                                          <p:attrName>style.visibility</p:attrName>
                                        </p:attrNameLst>
                                      </p:cBhvr>
                                      <p:to>
                                        <p:strVal val="hidden"/>
                                      </p:to>
                                    </p:set>
                                  </p:childTnLst>
                                </p:cTn>
                              </p:par>
                            </p:childTnLst>
                          </p:cTn>
                        </p:par>
                      </p:childTnLst>
                    </p:cTn>
                  </p:par>
                  <p:par>
                    <p:cTn id="206" fill="hold">
                      <p:stCondLst>
                        <p:cond delay="indefinite"/>
                      </p:stCondLst>
                      <p:childTnLst>
                        <p:par>
                          <p:cTn id="207" fill="hold">
                            <p:stCondLst>
                              <p:cond delay="0"/>
                            </p:stCondLst>
                            <p:childTnLst>
                              <p:par>
                                <p:cTn id="208" presetID="1" presetClass="entr" presetSubtype="0" fill="hold" nodeType="clickEffect">
                                  <p:stCondLst>
                                    <p:cond delay="0"/>
                                  </p:stCondLst>
                                  <p:childTnLst>
                                    <p:set>
                                      <p:cBhvr>
                                        <p:cTn id="209" dur="1" fill="hold">
                                          <p:stCondLst>
                                            <p:cond delay="0"/>
                                          </p:stCondLst>
                                        </p:cTn>
                                        <p:tgtEl>
                                          <p:spTgt spid="59"/>
                                        </p:tgtEl>
                                        <p:attrNameLst>
                                          <p:attrName>style.visibility</p:attrName>
                                        </p:attrNameLst>
                                      </p:cBhvr>
                                      <p:to>
                                        <p:strVal val="visible"/>
                                      </p:to>
                                    </p:set>
                                  </p:childTnLst>
                                </p:cTn>
                              </p:par>
                              <p:par>
                                <p:cTn id="210" presetID="1" presetClass="exit" presetSubtype="0" fill="hold" nodeType="withEffect">
                                  <p:stCondLst>
                                    <p:cond delay="0"/>
                                  </p:stCondLst>
                                  <p:childTnLst>
                                    <p:set>
                                      <p:cBhvr>
                                        <p:cTn id="211" dur="1" fill="hold">
                                          <p:stCondLst>
                                            <p:cond delay="0"/>
                                          </p:stCondLst>
                                        </p:cTn>
                                        <p:tgtEl>
                                          <p:spTgt spid="58"/>
                                        </p:tgtEl>
                                        <p:attrNameLst>
                                          <p:attrName>style.visibility</p:attrName>
                                        </p:attrNameLst>
                                      </p:cBhvr>
                                      <p:to>
                                        <p:strVal val="hidden"/>
                                      </p:to>
                                    </p:set>
                                  </p:childTnLst>
                                </p:cTn>
                              </p:par>
                            </p:childTnLst>
                          </p:cTn>
                        </p:par>
                      </p:childTnLst>
                    </p:cTn>
                  </p:par>
                  <p:par>
                    <p:cTn id="212" fill="hold">
                      <p:stCondLst>
                        <p:cond delay="indefinite"/>
                      </p:stCondLst>
                      <p:childTnLst>
                        <p:par>
                          <p:cTn id="213" fill="hold">
                            <p:stCondLst>
                              <p:cond delay="0"/>
                            </p:stCondLst>
                            <p:childTnLst>
                              <p:par>
                                <p:cTn id="214" presetID="1" presetClass="entr" presetSubtype="0" fill="hold" nodeType="clickEffect">
                                  <p:stCondLst>
                                    <p:cond delay="0"/>
                                  </p:stCondLst>
                                  <p:childTnLst>
                                    <p:set>
                                      <p:cBhvr>
                                        <p:cTn id="215" dur="1" fill="hold">
                                          <p:stCondLst>
                                            <p:cond delay="0"/>
                                          </p:stCondLst>
                                        </p:cTn>
                                        <p:tgtEl>
                                          <p:spTgt spid="60"/>
                                        </p:tgtEl>
                                        <p:attrNameLst>
                                          <p:attrName>style.visibility</p:attrName>
                                        </p:attrNameLst>
                                      </p:cBhvr>
                                      <p:to>
                                        <p:strVal val="visible"/>
                                      </p:to>
                                    </p:set>
                                  </p:childTnLst>
                                </p:cTn>
                              </p:par>
                              <p:par>
                                <p:cTn id="216" presetID="1" presetClass="exit" presetSubtype="0" fill="hold" nodeType="withEffect">
                                  <p:stCondLst>
                                    <p:cond delay="0"/>
                                  </p:stCondLst>
                                  <p:childTnLst>
                                    <p:set>
                                      <p:cBhvr>
                                        <p:cTn id="217" dur="1" fill="hold">
                                          <p:stCondLst>
                                            <p:cond delay="0"/>
                                          </p:stCondLst>
                                        </p:cTn>
                                        <p:tgtEl>
                                          <p:spTgt spid="59"/>
                                        </p:tgtEl>
                                        <p:attrNameLst>
                                          <p:attrName>style.visibility</p:attrName>
                                        </p:attrNameLst>
                                      </p:cBhvr>
                                      <p:to>
                                        <p:strVal val="hidden"/>
                                      </p:to>
                                    </p:set>
                                  </p:childTnLst>
                                </p:cTn>
                              </p:par>
                            </p:childTnLst>
                          </p:cTn>
                        </p:par>
                      </p:childTnLst>
                    </p:cTn>
                  </p:par>
                  <p:par>
                    <p:cTn id="218" fill="hold">
                      <p:stCondLst>
                        <p:cond delay="indefinite"/>
                      </p:stCondLst>
                      <p:childTnLst>
                        <p:par>
                          <p:cTn id="219" fill="hold">
                            <p:stCondLst>
                              <p:cond delay="0"/>
                            </p:stCondLst>
                            <p:childTnLst>
                              <p:par>
                                <p:cTn id="220" presetID="1" presetClass="entr" presetSubtype="0" fill="hold" nodeType="clickEffect">
                                  <p:stCondLst>
                                    <p:cond delay="0"/>
                                  </p:stCondLst>
                                  <p:childTnLst>
                                    <p:set>
                                      <p:cBhvr>
                                        <p:cTn id="221" dur="1" fill="hold">
                                          <p:stCondLst>
                                            <p:cond delay="0"/>
                                          </p:stCondLst>
                                        </p:cTn>
                                        <p:tgtEl>
                                          <p:spTgt spid="61"/>
                                        </p:tgtEl>
                                        <p:attrNameLst>
                                          <p:attrName>style.visibility</p:attrName>
                                        </p:attrNameLst>
                                      </p:cBhvr>
                                      <p:to>
                                        <p:strVal val="visible"/>
                                      </p:to>
                                    </p:set>
                                  </p:childTnLst>
                                </p:cTn>
                              </p:par>
                              <p:par>
                                <p:cTn id="222" presetID="1" presetClass="exit" presetSubtype="0" fill="hold" nodeType="withEffect">
                                  <p:stCondLst>
                                    <p:cond delay="0"/>
                                  </p:stCondLst>
                                  <p:childTnLst>
                                    <p:set>
                                      <p:cBhvr>
                                        <p:cTn id="223" dur="1" fill="hold">
                                          <p:stCondLst>
                                            <p:cond delay="0"/>
                                          </p:stCondLst>
                                        </p:cTn>
                                        <p:tgtEl>
                                          <p:spTgt spid="60"/>
                                        </p:tgtEl>
                                        <p:attrNameLst>
                                          <p:attrName>style.visibility</p:attrName>
                                        </p:attrNameLst>
                                      </p:cBhvr>
                                      <p:to>
                                        <p:strVal val="hidden"/>
                                      </p:to>
                                    </p:set>
                                  </p:childTnLst>
                                </p:cTn>
                              </p:par>
                            </p:childTnLst>
                          </p:cTn>
                        </p:par>
                      </p:childTnLst>
                    </p:cTn>
                  </p:par>
                  <p:par>
                    <p:cTn id="224" fill="hold">
                      <p:stCondLst>
                        <p:cond delay="indefinite"/>
                      </p:stCondLst>
                      <p:childTnLst>
                        <p:par>
                          <p:cTn id="225" fill="hold">
                            <p:stCondLst>
                              <p:cond delay="0"/>
                            </p:stCondLst>
                            <p:childTnLst>
                              <p:par>
                                <p:cTn id="226" presetID="1" presetClass="entr" presetSubtype="0" fill="hold" nodeType="clickEffect">
                                  <p:stCondLst>
                                    <p:cond delay="0"/>
                                  </p:stCondLst>
                                  <p:childTnLst>
                                    <p:set>
                                      <p:cBhvr>
                                        <p:cTn id="227" dur="1" fill="hold">
                                          <p:stCondLst>
                                            <p:cond delay="0"/>
                                          </p:stCondLst>
                                        </p:cTn>
                                        <p:tgtEl>
                                          <p:spTgt spid="62"/>
                                        </p:tgtEl>
                                        <p:attrNameLst>
                                          <p:attrName>style.visibility</p:attrName>
                                        </p:attrNameLst>
                                      </p:cBhvr>
                                      <p:to>
                                        <p:strVal val="visible"/>
                                      </p:to>
                                    </p:set>
                                  </p:childTnLst>
                                </p:cTn>
                              </p:par>
                              <p:par>
                                <p:cTn id="228" presetID="1" presetClass="exit" presetSubtype="0" fill="hold" nodeType="withEffect">
                                  <p:stCondLst>
                                    <p:cond delay="0"/>
                                  </p:stCondLst>
                                  <p:childTnLst>
                                    <p:set>
                                      <p:cBhvr>
                                        <p:cTn id="229" dur="1" fill="hold">
                                          <p:stCondLst>
                                            <p:cond delay="0"/>
                                          </p:stCondLst>
                                        </p:cTn>
                                        <p:tgtEl>
                                          <p:spTgt spid="61"/>
                                        </p:tgtEl>
                                        <p:attrNameLst>
                                          <p:attrName>style.visibility</p:attrName>
                                        </p:attrNameLst>
                                      </p:cBhvr>
                                      <p:to>
                                        <p:strVal val="hidden"/>
                                      </p:to>
                                    </p:set>
                                  </p:childTnLst>
                                </p:cTn>
                              </p:par>
                            </p:childTnLst>
                          </p:cTn>
                        </p:par>
                      </p:childTnLst>
                    </p:cTn>
                  </p:par>
                  <p:par>
                    <p:cTn id="230" fill="hold">
                      <p:stCondLst>
                        <p:cond delay="indefinite"/>
                      </p:stCondLst>
                      <p:childTnLst>
                        <p:par>
                          <p:cTn id="231" fill="hold">
                            <p:stCondLst>
                              <p:cond delay="0"/>
                            </p:stCondLst>
                            <p:childTnLst>
                              <p:par>
                                <p:cTn id="232" presetID="1" presetClass="exit" presetSubtype="0" fill="hold" nodeType="clickEffect">
                                  <p:stCondLst>
                                    <p:cond delay="0"/>
                                  </p:stCondLst>
                                  <p:childTnLst>
                                    <p:set>
                                      <p:cBhvr>
                                        <p:cTn id="233" dur="1" fill="hold">
                                          <p:stCondLst>
                                            <p:cond delay="0"/>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198679"/>
                  </p:tgtEl>
                </p:cond>
              </p:nextCondLst>
            </p:seq>
            <p:seq concurrent="1" nextAc="seek">
              <p:cTn id="234" restart="whenNotActive" fill="hold" evtFilter="cancelBubble" nodeType="interactiveSeq">
                <p:stCondLst>
                  <p:cond evt="onClick" delay="0">
                    <p:tgtEl>
                      <p:spTgt spid="198678"/>
                    </p:tgtEl>
                  </p:cond>
                </p:stCondLst>
                <p:endSync evt="end" delay="0">
                  <p:rtn val="all"/>
                </p:endSync>
                <p:childTnLst>
                  <p:par>
                    <p:cTn id="235" fill="hold">
                      <p:stCondLst>
                        <p:cond delay="0"/>
                      </p:stCondLst>
                      <p:childTnLst>
                        <p:par>
                          <p:cTn id="236" fill="hold">
                            <p:stCondLst>
                              <p:cond delay="0"/>
                            </p:stCondLst>
                            <p:childTnLst>
                              <p:par>
                                <p:cTn id="237" presetID="1" presetClass="entr" presetSubtype="0" fill="hold" nodeType="clickEffect">
                                  <p:stCondLst>
                                    <p:cond delay="0"/>
                                  </p:stCondLst>
                                  <p:childTnLst>
                                    <p:set>
                                      <p:cBhvr>
                                        <p:cTn id="238" dur="1" fill="hold">
                                          <p:stCondLst>
                                            <p:cond delay="0"/>
                                          </p:stCondLst>
                                        </p:cTn>
                                        <p:tgtEl>
                                          <p:spTgt spid="65"/>
                                        </p:tgtEl>
                                        <p:attrNameLst>
                                          <p:attrName>style.visibility</p:attrName>
                                        </p:attrNameLst>
                                      </p:cBhvr>
                                      <p:to>
                                        <p:strVal val="visible"/>
                                      </p:to>
                                    </p:set>
                                  </p:childTnLst>
                                </p:cTn>
                              </p:par>
                            </p:childTnLst>
                          </p:cTn>
                        </p:par>
                      </p:childTnLst>
                    </p:cTn>
                  </p:par>
                  <p:par>
                    <p:cTn id="239" fill="hold">
                      <p:stCondLst>
                        <p:cond delay="indefinite"/>
                      </p:stCondLst>
                      <p:childTnLst>
                        <p:par>
                          <p:cTn id="240" fill="hold">
                            <p:stCondLst>
                              <p:cond delay="0"/>
                            </p:stCondLst>
                            <p:childTnLst>
                              <p:par>
                                <p:cTn id="241" presetID="1" presetClass="entr" presetSubtype="0" fill="hold" nodeType="clickEffect">
                                  <p:stCondLst>
                                    <p:cond delay="0"/>
                                  </p:stCondLst>
                                  <p:childTnLst>
                                    <p:set>
                                      <p:cBhvr>
                                        <p:cTn id="242" dur="1" fill="hold">
                                          <p:stCondLst>
                                            <p:cond delay="0"/>
                                          </p:stCondLst>
                                        </p:cTn>
                                        <p:tgtEl>
                                          <p:spTgt spid="66"/>
                                        </p:tgtEl>
                                        <p:attrNameLst>
                                          <p:attrName>style.visibility</p:attrName>
                                        </p:attrNameLst>
                                      </p:cBhvr>
                                      <p:to>
                                        <p:strVal val="visible"/>
                                      </p:to>
                                    </p:set>
                                  </p:childTnLst>
                                </p:cTn>
                              </p:par>
                              <p:par>
                                <p:cTn id="243" presetID="1" presetClass="exit" presetSubtype="0" fill="hold" nodeType="withEffect">
                                  <p:stCondLst>
                                    <p:cond delay="0"/>
                                  </p:stCondLst>
                                  <p:childTnLst>
                                    <p:set>
                                      <p:cBhvr>
                                        <p:cTn id="244" dur="1" fill="hold">
                                          <p:stCondLst>
                                            <p:cond delay="0"/>
                                          </p:stCondLst>
                                        </p:cTn>
                                        <p:tgtEl>
                                          <p:spTgt spid="65"/>
                                        </p:tgtEl>
                                        <p:attrNameLst>
                                          <p:attrName>style.visibility</p:attrName>
                                        </p:attrNameLst>
                                      </p:cBhvr>
                                      <p:to>
                                        <p:strVal val="hidden"/>
                                      </p:to>
                                    </p:set>
                                  </p:childTnLst>
                                </p:cTn>
                              </p:par>
                            </p:childTnLst>
                          </p:cTn>
                        </p:par>
                      </p:childTnLst>
                    </p:cTn>
                  </p:par>
                  <p:par>
                    <p:cTn id="245" fill="hold">
                      <p:stCondLst>
                        <p:cond delay="indefinite"/>
                      </p:stCondLst>
                      <p:childTnLst>
                        <p:par>
                          <p:cTn id="246" fill="hold">
                            <p:stCondLst>
                              <p:cond delay="0"/>
                            </p:stCondLst>
                            <p:childTnLst>
                              <p:par>
                                <p:cTn id="247" presetID="1" presetClass="entr" presetSubtype="0" fill="hold" nodeType="clickEffect">
                                  <p:stCondLst>
                                    <p:cond delay="0"/>
                                  </p:stCondLst>
                                  <p:childTnLst>
                                    <p:set>
                                      <p:cBhvr>
                                        <p:cTn id="248" dur="1" fill="hold">
                                          <p:stCondLst>
                                            <p:cond delay="0"/>
                                          </p:stCondLst>
                                        </p:cTn>
                                        <p:tgtEl>
                                          <p:spTgt spid="67"/>
                                        </p:tgtEl>
                                        <p:attrNameLst>
                                          <p:attrName>style.visibility</p:attrName>
                                        </p:attrNameLst>
                                      </p:cBhvr>
                                      <p:to>
                                        <p:strVal val="visible"/>
                                      </p:to>
                                    </p:set>
                                  </p:childTnLst>
                                </p:cTn>
                              </p:par>
                              <p:par>
                                <p:cTn id="249" presetID="1" presetClass="exit" presetSubtype="0" fill="hold" nodeType="withEffect">
                                  <p:stCondLst>
                                    <p:cond delay="0"/>
                                  </p:stCondLst>
                                  <p:childTnLst>
                                    <p:set>
                                      <p:cBhvr>
                                        <p:cTn id="250" dur="1" fill="hold">
                                          <p:stCondLst>
                                            <p:cond delay="0"/>
                                          </p:stCondLst>
                                        </p:cTn>
                                        <p:tgtEl>
                                          <p:spTgt spid="66"/>
                                        </p:tgtEl>
                                        <p:attrNameLst>
                                          <p:attrName>style.visibility</p:attrName>
                                        </p:attrNameLst>
                                      </p:cBhvr>
                                      <p:to>
                                        <p:strVal val="hidden"/>
                                      </p:to>
                                    </p:set>
                                  </p:childTnLst>
                                </p:cTn>
                              </p:par>
                            </p:childTnLst>
                          </p:cTn>
                        </p:par>
                      </p:childTnLst>
                    </p:cTn>
                  </p:par>
                  <p:par>
                    <p:cTn id="251" fill="hold">
                      <p:stCondLst>
                        <p:cond delay="indefinite"/>
                      </p:stCondLst>
                      <p:childTnLst>
                        <p:par>
                          <p:cTn id="252" fill="hold">
                            <p:stCondLst>
                              <p:cond delay="0"/>
                            </p:stCondLst>
                            <p:childTnLst>
                              <p:par>
                                <p:cTn id="253" presetID="1" presetClass="entr" presetSubtype="0" fill="hold" nodeType="clickEffect">
                                  <p:stCondLst>
                                    <p:cond delay="0"/>
                                  </p:stCondLst>
                                  <p:childTnLst>
                                    <p:set>
                                      <p:cBhvr>
                                        <p:cTn id="254" dur="1" fill="hold">
                                          <p:stCondLst>
                                            <p:cond delay="0"/>
                                          </p:stCondLst>
                                        </p:cTn>
                                        <p:tgtEl>
                                          <p:spTgt spid="68"/>
                                        </p:tgtEl>
                                        <p:attrNameLst>
                                          <p:attrName>style.visibility</p:attrName>
                                        </p:attrNameLst>
                                      </p:cBhvr>
                                      <p:to>
                                        <p:strVal val="visible"/>
                                      </p:to>
                                    </p:set>
                                  </p:childTnLst>
                                </p:cTn>
                              </p:par>
                              <p:par>
                                <p:cTn id="255" presetID="1" presetClass="exit" presetSubtype="0" fill="hold" nodeType="withEffect">
                                  <p:stCondLst>
                                    <p:cond delay="0"/>
                                  </p:stCondLst>
                                  <p:childTnLst>
                                    <p:set>
                                      <p:cBhvr>
                                        <p:cTn id="256" dur="1" fill="hold">
                                          <p:stCondLst>
                                            <p:cond delay="0"/>
                                          </p:stCondLst>
                                        </p:cTn>
                                        <p:tgtEl>
                                          <p:spTgt spid="67"/>
                                        </p:tgtEl>
                                        <p:attrNameLst>
                                          <p:attrName>style.visibility</p:attrName>
                                        </p:attrNameLst>
                                      </p:cBhvr>
                                      <p:to>
                                        <p:strVal val="hidden"/>
                                      </p:to>
                                    </p:set>
                                  </p:childTnLst>
                                </p:cTn>
                              </p:par>
                            </p:childTnLst>
                          </p:cTn>
                        </p:par>
                      </p:childTnLst>
                    </p:cTn>
                  </p:par>
                  <p:par>
                    <p:cTn id="257" fill="hold">
                      <p:stCondLst>
                        <p:cond delay="indefinite"/>
                      </p:stCondLst>
                      <p:childTnLst>
                        <p:par>
                          <p:cTn id="258" fill="hold">
                            <p:stCondLst>
                              <p:cond delay="0"/>
                            </p:stCondLst>
                            <p:childTnLst>
                              <p:par>
                                <p:cTn id="259" presetID="1" presetClass="entr" presetSubtype="0" fill="hold" nodeType="clickEffect">
                                  <p:stCondLst>
                                    <p:cond delay="0"/>
                                  </p:stCondLst>
                                  <p:childTnLst>
                                    <p:set>
                                      <p:cBhvr>
                                        <p:cTn id="260" dur="1" fill="hold">
                                          <p:stCondLst>
                                            <p:cond delay="0"/>
                                          </p:stCondLst>
                                        </p:cTn>
                                        <p:tgtEl>
                                          <p:spTgt spid="69"/>
                                        </p:tgtEl>
                                        <p:attrNameLst>
                                          <p:attrName>style.visibility</p:attrName>
                                        </p:attrNameLst>
                                      </p:cBhvr>
                                      <p:to>
                                        <p:strVal val="visible"/>
                                      </p:to>
                                    </p:set>
                                  </p:childTnLst>
                                </p:cTn>
                              </p:par>
                              <p:par>
                                <p:cTn id="261" presetID="1" presetClass="exit" presetSubtype="0" fill="hold" nodeType="withEffect">
                                  <p:stCondLst>
                                    <p:cond delay="0"/>
                                  </p:stCondLst>
                                  <p:childTnLst>
                                    <p:set>
                                      <p:cBhvr>
                                        <p:cTn id="262" dur="1" fill="hold">
                                          <p:stCondLst>
                                            <p:cond delay="0"/>
                                          </p:stCondLst>
                                        </p:cTn>
                                        <p:tgtEl>
                                          <p:spTgt spid="68"/>
                                        </p:tgtEl>
                                        <p:attrNameLst>
                                          <p:attrName>style.visibility</p:attrName>
                                        </p:attrNameLst>
                                      </p:cBhvr>
                                      <p:to>
                                        <p:strVal val="hidden"/>
                                      </p:to>
                                    </p:set>
                                  </p:childTnLst>
                                </p:cTn>
                              </p:par>
                            </p:childTnLst>
                          </p:cTn>
                        </p:par>
                      </p:childTnLst>
                    </p:cTn>
                  </p:par>
                  <p:par>
                    <p:cTn id="263" fill="hold">
                      <p:stCondLst>
                        <p:cond delay="indefinite"/>
                      </p:stCondLst>
                      <p:childTnLst>
                        <p:par>
                          <p:cTn id="264" fill="hold">
                            <p:stCondLst>
                              <p:cond delay="0"/>
                            </p:stCondLst>
                            <p:childTnLst>
                              <p:par>
                                <p:cTn id="265" presetID="1" presetClass="entr" presetSubtype="0" fill="hold" nodeType="clickEffect">
                                  <p:stCondLst>
                                    <p:cond delay="0"/>
                                  </p:stCondLst>
                                  <p:childTnLst>
                                    <p:set>
                                      <p:cBhvr>
                                        <p:cTn id="266" dur="1" fill="hold">
                                          <p:stCondLst>
                                            <p:cond delay="0"/>
                                          </p:stCondLst>
                                        </p:cTn>
                                        <p:tgtEl>
                                          <p:spTgt spid="70"/>
                                        </p:tgtEl>
                                        <p:attrNameLst>
                                          <p:attrName>style.visibility</p:attrName>
                                        </p:attrNameLst>
                                      </p:cBhvr>
                                      <p:to>
                                        <p:strVal val="visible"/>
                                      </p:to>
                                    </p:set>
                                  </p:childTnLst>
                                </p:cTn>
                              </p:par>
                              <p:par>
                                <p:cTn id="267" presetID="1" presetClass="exit" presetSubtype="0" fill="hold" nodeType="withEffect">
                                  <p:stCondLst>
                                    <p:cond delay="0"/>
                                  </p:stCondLst>
                                  <p:childTnLst>
                                    <p:set>
                                      <p:cBhvr>
                                        <p:cTn id="268" dur="1" fill="hold">
                                          <p:stCondLst>
                                            <p:cond delay="0"/>
                                          </p:stCondLst>
                                        </p:cTn>
                                        <p:tgtEl>
                                          <p:spTgt spid="69"/>
                                        </p:tgtEl>
                                        <p:attrNameLst>
                                          <p:attrName>style.visibility</p:attrName>
                                        </p:attrNameLst>
                                      </p:cBhvr>
                                      <p:to>
                                        <p:strVal val="hidden"/>
                                      </p:to>
                                    </p:set>
                                  </p:childTnLst>
                                </p:cTn>
                              </p:par>
                            </p:childTnLst>
                          </p:cTn>
                        </p:par>
                      </p:childTnLst>
                    </p:cTn>
                  </p:par>
                  <p:par>
                    <p:cTn id="269" fill="hold">
                      <p:stCondLst>
                        <p:cond delay="indefinite"/>
                      </p:stCondLst>
                      <p:childTnLst>
                        <p:par>
                          <p:cTn id="270" fill="hold">
                            <p:stCondLst>
                              <p:cond delay="0"/>
                            </p:stCondLst>
                            <p:childTnLst>
                              <p:par>
                                <p:cTn id="271" presetID="1" presetClass="exit" presetSubtype="0" fill="hold" nodeType="clickEffect">
                                  <p:stCondLst>
                                    <p:cond delay="0"/>
                                  </p:stCondLst>
                                  <p:childTnLst>
                                    <p:set>
                                      <p:cBhvr>
                                        <p:cTn id="272" dur="1" fill="hold">
                                          <p:stCondLst>
                                            <p:cond delay="0"/>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198678"/>
                  </p:tgtEl>
                </p:cond>
              </p:nextCondLst>
            </p:seq>
            <p:seq concurrent="1" nextAc="seek">
              <p:cTn id="273" restart="whenNotActive" fill="hold" evtFilter="cancelBubble" nodeType="interactiveSeq">
                <p:stCondLst>
                  <p:cond evt="onClick" delay="0">
                    <p:tgtEl>
                      <p:spTgt spid="198680"/>
                    </p:tgtEl>
                  </p:cond>
                </p:stCondLst>
                <p:endSync evt="end" delay="0">
                  <p:rtn val="all"/>
                </p:endSync>
                <p:childTnLst>
                  <p:par>
                    <p:cTn id="274" fill="hold">
                      <p:stCondLst>
                        <p:cond delay="0"/>
                      </p:stCondLst>
                      <p:childTnLst>
                        <p:par>
                          <p:cTn id="275" fill="hold">
                            <p:stCondLst>
                              <p:cond delay="0"/>
                            </p:stCondLst>
                            <p:childTnLst>
                              <p:par>
                                <p:cTn id="276" presetID="1" presetClass="entr" presetSubtype="0" fill="hold" nodeType="clickEffect">
                                  <p:stCondLst>
                                    <p:cond delay="0"/>
                                  </p:stCondLst>
                                  <p:childTnLst>
                                    <p:set>
                                      <p:cBhvr>
                                        <p:cTn id="277" dur="1" fill="hold">
                                          <p:stCondLst>
                                            <p:cond delay="0"/>
                                          </p:stCondLst>
                                        </p:cTn>
                                        <p:tgtEl>
                                          <p:spTgt spid="73"/>
                                        </p:tgtEl>
                                        <p:attrNameLst>
                                          <p:attrName>style.visibility</p:attrName>
                                        </p:attrNameLst>
                                      </p:cBhvr>
                                      <p:to>
                                        <p:strVal val="visible"/>
                                      </p:to>
                                    </p:set>
                                  </p:childTnLst>
                                </p:cTn>
                              </p:par>
                            </p:childTnLst>
                          </p:cTn>
                        </p:par>
                      </p:childTnLst>
                    </p:cTn>
                  </p:par>
                  <p:par>
                    <p:cTn id="278" fill="hold">
                      <p:stCondLst>
                        <p:cond delay="indefinite"/>
                      </p:stCondLst>
                      <p:childTnLst>
                        <p:par>
                          <p:cTn id="279" fill="hold">
                            <p:stCondLst>
                              <p:cond delay="0"/>
                            </p:stCondLst>
                            <p:childTnLst>
                              <p:par>
                                <p:cTn id="280" presetID="1" presetClass="entr" presetSubtype="0" fill="hold" nodeType="clickEffect">
                                  <p:stCondLst>
                                    <p:cond delay="0"/>
                                  </p:stCondLst>
                                  <p:childTnLst>
                                    <p:set>
                                      <p:cBhvr>
                                        <p:cTn id="281" dur="1" fill="hold">
                                          <p:stCondLst>
                                            <p:cond delay="0"/>
                                          </p:stCondLst>
                                        </p:cTn>
                                        <p:tgtEl>
                                          <p:spTgt spid="74"/>
                                        </p:tgtEl>
                                        <p:attrNameLst>
                                          <p:attrName>style.visibility</p:attrName>
                                        </p:attrNameLst>
                                      </p:cBhvr>
                                      <p:to>
                                        <p:strVal val="visible"/>
                                      </p:to>
                                    </p:set>
                                  </p:childTnLst>
                                </p:cTn>
                              </p:par>
                              <p:par>
                                <p:cTn id="282" presetID="1" presetClass="exit" presetSubtype="0" fill="hold" nodeType="withEffect">
                                  <p:stCondLst>
                                    <p:cond delay="0"/>
                                  </p:stCondLst>
                                  <p:childTnLst>
                                    <p:set>
                                      <p:cBhvr>
                                        <p:cTn id="283" dur="1" fill="hold">
                                          <p:stCondLst>
                                            <p:cond delay="0"/>
                                          </p:stCondLst>
                                        </p:cTn>
                                        <p:tgtEl>
                                          <p:spTgt spid="73"/>
                                        </p:tgtEl>
                                        <p:attrNameLst>
                                          <p:attrName>style.visibility</p:attrName>
                                        </p:attrNameLst>
                                      </p:cBhvr>
                                      <p:to>
                                        <p:strVal val="hidden"/>
                                      </p:to>
                                    </p:set>
                                  </p:childTnLst>
                                </p:cTn>
                              </p:par>
                            </p:childTnLst>
                          </p:cTn>
                        </p:par>
                      </p:childTnLst>
                    </p:cTn>
                  </p:par>
                  <p:par>
                    <p:cTn id="284" fill="hold">
                      <p:stCondLst>
                        <p:cond delay="indefinite"/>
                      </p:stCondLst>
                      <p:childTnLst>
                        <p:par>
                          <p:cTn id="285" fill="hold">
                            <p:stCondLst>
                              <p:cond delay="0"/>
                            </p:stCondLst>
                            <p:childTnLst>
                              <p:par>
                                <p:cTn id="286" presetID="1" presetClass="entr" presetSubtype="0" fill="hold" nodeType="clickEffect">
                                  <p:stCondLst>
                                    <p:cond delay="0"/>
                                  </p:stCondLst>
                                  <p:childTnLst>
                                    <p:set>
                                      <p:cBhvr>
                                        <p:cTn id="287" dur="1" fill="hold">
                                          <p:stCondLst>
                                            <p:cond delay="0"/>
                                          </p:stCondLst>
                                        </p:cTn>
                                        <p:tgtEl>
                                          <p:spTgt spid="75"/>
                                        </p:tgtEl>
                                        <p:attrNameLst>
                                          <p:attrName>style.visibility</p:attrName>
                                        </p:attrNameLst>
                                      </p:cBhvr>
                                      <p:to>
                                        <p:strVal val="visible"/>
                                      </p:to>
                                    </p:set>
                                  </p:childTnLst>
                                </p:cTn>
                              </p:par>
                              <p:par>
                                <p:cTn id="288" presetID="1" presetClass="exit" presetSubtype="0" fill="hold" nodeType="withEffect">
                                  <p:stCondLst>
                                    <p:cond delay="0"/>
                                  </p:stCondLst>
                                  <p:childTnLst>
                                    <p:set>
                                      <p:cBhvr>
                                        <p:cTn id="289" dur="1" fill="hold">
                                          <p:stCondLst>
                                            <p:cond delay="0"/>
                                          </p:stCondLst>
                                        </p:cTn>
                                        <p:tgtEl>
                                          <p:spTgt spid="74"/>
                                        </p:tgtEl>
                                        <p:attrNameLst>
                                          <p:attrName>style.visibility</p:attrName>
                                        </p:attrNameLst>
                                      </p:cBhvr>
                                      <p:to>
                                        <p:strVal val="hidden"/>
                                      </p:to>
                                    </p:set>
                                  </p:childTnLst>
                                </p:cTn>
                              </p:par>
                            </p:childTnLst>
                          </p:cTn>
                        </p:par>
                      </p:childTnLst>
                    </p:cTn>
                  </p:par>
                  <p:par>
                    <p:cTn id="290" fill="hold">
                      <p:stCondLst>
                        <p:cond delay="indefinite"/>
                      </p:stCondLst>
                      <p:childTnLst>
                        <p:par>
                          <p:cTn id="291" fill="hold">
                            <p:stCondLst>
                              <p:cond delay="0"/>
                            </p:stCondLst>
                            <p:childTnLst>
                              <p:par>
                                <p:cTn id="292" presetID="1" presetClass="entr" presetSubtype="0" fill="hold" nodeType="clickEffect">
                                  <p:stCondLst>
                                    <p:cond delay="0"/>
                                  </p:stCondLst>
                                  <p:childTnLst>
                                    <p:set>
                                      <p:cBhvr>
                                        <p:cTn id="293" dur="1" fill="hold">
                                          <p:stCondLst>
                                            <p:cond delay="0"/>
                                          </p:stCondLst>
                                        </p:cTn>
                                        <p:tgtEl>
                                          <p:spTgt spid="76"/>
                                        </p:tgtEl>
                                        <p:attrNameLst>
                                          <p:attrName>style.visibility</p:attrName>
                                        </p:attrNameLst>
                                      </p:cBhvr>
                                      <p:to>
                                        <p:strVal val="visible"/>
                                      </p:to>
                                    </p:set>
                                  </p:childTnLst>
                                </p:cTn>
                              </p:par>
                              <p:par>
                                <p:cTn id="294" presetID="1" presetClass="exit" presetSubtype="0" fill="hold" nodeType="withEffect">
                                  <p:stCondLst>
                                    <p:cond delay="0"/>
                                  </p:stCondLst>
                                  <p:childTnLst>
                                    <p:set>
                                      <p:cBhvr>
                                        <p:cTn id="295" dur="1" fill="hold">
                                          <p:stCondLst>
                                            <p:cond delay="0"/>
                                          </p:stCondLst>
                                        </p:cTn>
                                        <p:tgtEl>
                                          <p:spTgt spid="75"/>
                                        </p:tgtEl>
                                        <p:attrNameLst>
                                          <p:attrName>style.visibility</p:attrName>
                                        </p:attrNameLst>
                                      </p:cBhvr>
                                      <p:to>
                                        <p:strVal val="hidden"/>
                                      </p:to>
                                    </p:set>
                                  </p:childTnLst>
                                </p:cTn>
                              </p:par>
                            </p:childTnLst>
                          </p:cTn>
                        </p:par>
                      </p:childTnLst>
                    </p:cTn>
                  </p:par>
                  <p:par>
                    <p:cTn id="296" fill="hold">
                      <p:stCondLst>
                        <p:cond delay="indefinite"/>
                      </p:stCondLst>
                      <p:childTnLst>
                        <p:par>
                          <p:cTn id="297" fill="hold">
                            <p:stCondLst>
                              <p:cond delay="0"/>
                            </p:stCondLst>
                            <p:childTnLst>
                              <p:par>
                                <p:cTn id="298" presetID="1" presetClass="entr" presetSubtype="0" fill="hold" nodeType="clickEffect">
                                  <p:stCondLst>
                                    <p:cond delay="0"/>
                                  </p:stCondLst>
                                  <p:childTnLst>
                                    <p:set>
                                      <p:cBhvr>
                                        <p:cTn id="299" dur="1" fill="hold">
                                          <p:stCondLst>
                                            <p:cond delay="0"/>
                                          </p:stCondLst>
                                        </p:cTn>
                                        <p:tgtEl>
                                          <p:spTgt spid="77"/>
                                        </p:tgtEl>
                                        <p:attrNameLst>
                                          <p:attrName>style.visibility</p:attrName>
                                        </p:attrNameLst>
                                      </p:cBhvr>
                                      <p:to>
                                        <p:strVal val="visible"/>
                                      </p:to>
                                    </p:set>
                                  </p:childTnLst>
                                </p:cTn>
                              </p:par>
                              <p:par>
                                <p:cTn id="300" presetID="1" presetClass="exit" presetSubtype="0" fill="hold" nodeType="withEffect">
                                  <p:stCondLst>
                                    <p:cond delay="0"/>
                                  </p:stCondLst>
                                  <p:childTnLst>
                                    <p:set>
                                      <p:cBhvr>
                                        <p:cTn id="301" dur="1" fill="hold">
                                          <p:stCondLst>
                                            <p:cond delay="0"/>
                                          </p:stCondLst>
                                        </p:cTn>
                                        <p:tgtEl>
                                          <p:spTgt spid="76"/>
                                        </p:tgtEl>
                                        <p:attrNameLst>
                                          <p:attrName>style.visibility</p:attrName>
                                        </p:attrNameLst>
                                      </p:cBhvr>
                                      <p:to>
                                        <p:strVal val="hidden"/>
                                      </p:to>
                                    </p:set>
                                  </p:childTnLst>
                                </p:cTn>
                              </p:par>
                            </p:childTnLst>
                          </p:cTn>
                        </p:par>
                      </p:childTnLst>
                    </p:cTn>
                  </p:par>
                  <p:par>
                    <p:cTn id="302" fill="hold">
                      <p:stCondLst>
                        <p:cond delay="indefinite"/>
                      </p:stCondLst>
                      <p:childTnLst>
                        <p:par>
                          <p:cTn id="303" fill="hold">
                            <p:stCondLst>
                              <p:cond delay="0"/>
                            </p:stCondLst>
                            <p:childTnLst>
                              <p:par>
                                <p:cTn id="304" presetID="1" presetClass="entr" presetSubtype="0" fill="hold" nodeType="clickEffect">
                                  <p:stCondLst>
                                    <p:cond delay="0"/>
                                  </p:stCondLst>
                                  <p:childTnLst>
                                    <p:set>
                                      <p:cBhvr>
                                        <p:cTn id="305" dur="1" fill="hold">
                                          <p:stCondLst>
                                            <p:cond delay="0"/>
                                          </p:stCondLst>
                                        </p:cTn>
                                        <p:tgtEl>
                                          <p:spTgt spid="78"/>
                                        </p:tgtEl>
                                        <p:attrNameLst>
                                          <p:attrName>style.visibility</p:attrName>
                                        </p:attrNameLst>
                                      </p:cBhvr>
                                      <p:to>
                                        <p:strVal val="visible"/>
                                      </p:to>
                                    </p:set>
                                  </p:childTnLst>
                                </p:cTn>
                              </p:par>
                              <p:par>
                                <p:cTn id="306" presetID="1" presetClass="exit" presetSubtype="0" fill="hold" nodeType="withEffect">
                                  <p:stCondLst>
                                    <p:cond delay="0"/>
                                  </p:stCondLst>
                                  <p:childTnLst>
                                    <p:set>
                                      <p:cBhvr>
                                        <p:cTn id="307" dur="1" fill="hold">
                                          <p:stCondLst>
                                            <p:cond delay="0"/>
                                          </p:stCondLst>
                                        </p:cTn>
                                        <p:tgtEl>
                                          <p:spTgt spid="77"/>
                                        </p:tgtEl>
                                        <p:attrNameLst>
                                          <p:attrName>style.visibility</p:attrName>
                                        </p:attrNameLst>
                                      </p:cBhvr>
                                      <p:to>
                                        <p:strVal val="hidden"/>
                                      </p:to>
                                    </p:set>
                                  </p:childTnLst>
                                </p:cTn>
                              </p:par>
                            </p:childTnLst>
                          </p:cTn>
                        </p:par>
                      </p:childTnLst>
                    </p:cTn>
                  </p:par>
                  <p:par>
                    <p:cTn id="308" fill="hold">
                      <p:stCondLst>
                        <p:cond delay="indefinite"/>
                      </p:stCondLst>
                      <p:childTnLst>
                        <p:par>
                          <p:cTn id="309" fill="hold">
                            <p:stCondLst>
                              <p:cond delay="0"/>
                            </p:stCondLst>
                            <p:childTnLst>
                              <p:par>
                                <p:cTn id="310" presetID="1" presetClass="exit" presetSubtype="0" fill="hold" nodeType="clickEffect">
                                  <p:stCondLst>
                                    <p:cond delay="0"/>
                                  </p:stCondLst>
                                  <p:childTnLst>
                                    <p:set>
                                      <p:cBhvr>
                                        <p:cTn id="311" dur="1" fill="hold">
                                          <p:stCondLst>
                                            <p:cond delay="0"/>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198680"/>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2">
            <a:hlinkClick r:id="" action="ppaction://macro?name=MoveTo"/>
          </p:cNvPr>
          <p:cNvSpPr>
            <a:spLocks noChangeArrowheads="1"/>
          </p:cNvSpPr>
          <p:nvPr/>
        </p:nvSpPr>
        <p:spPr bwMode="auto">
          <a:xfrm>
            <a:off x="7467600" y="3429000"/>
            <a:ext cx="19050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89" name="Rectangle 2">
            <a:hlinkClick r:id="" action="ppaction://macro?name=MoveTo"/>
          </p:cNvPr>
          <p:cNvSpPr>
            <a:spLocks noChangeArrowheads="1"/>
          </p:cNvSpPr>
          <p:nvPr/>
        </p:nvSpPr>
        <p:spPr bwMode="auto">
          <a:xfrm>
            <a:off x="1600200" y="3429000"/>
            <a:ext cx="19050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90" name="Rectangle 2">
            <a:hlinkClick r:id="" action="ppaction://macro?name=MoveTo"/>
          </p:cNvPr>
          <p:cNvSpPr>
            <a:spLocks noChangeArrowheads="1"/>
          </p:cNvSpPr>
          <p:nvPr/>
        </p:nvSpPr>
        <p:spPr bwMode="auto">
          <a:xfrm>
            <a:off x="9372600" y="3429000"/>
            <a:ext cx="19050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91" name="Rectangle 2">
            <a:hlinkClick r:id="" action="ppaction://macro?name=MoveTo"/>
          </p:cNvPr>
          <p:cNvSpPr>
            <a:spLocks noChangeArrowheads="1"/>
          </p:cNvSpPr>
          <p:nvPr/>
        </p:nvSpPr>
        <p:spPr bwMode="auto">
          <a:xfrm>
            <a:off x="3581400" y="3429000"/>
            <a:ext cx="19050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94" name="Rectangle 2">
            <a:hlinkClick r:id="" action="ppaction://macro?name=MoveTo"/>
          </p:cNvPr>
          <p:cNvSpPr>
            <a:spLocks noChangeArrowheads="1"/>
          </p:cNvSpPr>
          <p:nvPr/>
        </p:nvSpPr>
        <p:spPr bwMode="auto">
          <a:xfrm>
            <a:off x="11277600" y="3429000"/>
            <a:ext cx="19050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95" name="Rectangle 2">
            <a:hlinkClick r:id="" action="ppaction://macro?name=MoveTo"/>
          </p:cNvPr>
          <p:cNvSpPr>
            <a:spLocks noChangeArrowheads="1"/>
          </p:cNvSpPr>
          <p:nvPr/>
        </p:nvSpPr>
        <p:spPr bwMode="auto">
          <a:xfrm>
            <a:off x="5486400" y="3429000"/>
            <a:ext cx="19050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7" name="Rectangle à coins arrondis 6">
            <a:hlinkClick r:id="" action="ppaction://hlinkshowjump?jump=nextslide"/>
          </p:cNvPr>
          <p:cNvSpPr/>
          <p:nvPr/>
        </p:nvSpPr>
        <p:spPr bwMode="auto">
          <a:xfrm>
            <a:off x="13563600" y="7391400"/>
            <a:ext cx="1066800" cy="838200"/>
          </a:xfrm>
          <a:prstGeom prst="roundRect">
            <a:avLst/>
          </a:prstGeom>
          <a:gradFill flip="none" rotWithShape="1">
            <a:gsLst>
              <a:gs pos="0">
                <a:srgbClr val="00F400">
                  <a:shade val="30000"/>
                  <a:satMod val="115000"/>
                </a:srgbClr>
              </a:gs>
              <a:gs pos="50000">
                <a:srgbClr val="00F400">
                  <a:shade val="67500"/>
                  <a:satMod val="115000"/>
                </a:srgbClr>
              </a:gs>
              <a:gs pos="100000">
                <a:srgbClr val="00F400">
                  <a:shade val="100000"/>
                  <a:satMod val="115000"/>
                </a:srgbClr>
              </a:gs>
            </a:gsLst>
            <a:path path="circle">
              <a:fillToRect l="50000" t="50000" r="50000" b="50000"/>
            </a:path>
            <a:tileRect/>
          </a:gradFill>
          <a:ln w="9525" cap="flat" cmpd="sng" algn="ctr">
            <a:solidFill>
              <a:srgbClr val="00F400"/>
            </a:solidFill>
            <a:prstDash val="solid"/>
            <a:round/>
            <a:headEnd type="none" w="med" len="med"/>
            <a:tailEnd type="none" w="med" len="med"/>
          </a:ln>
          <a:effectLst>
            <a:outerShdw blurRad="50800" dist="50800" dir="5400000" sx="69000" sy="69000" algn="ctr" rotWithShape="0">
              <a:srgbClr val="000000">
                <a:alpha val="43137"/>
              </a:srgbClr>
            </a:outerShdw>
          </a:effectLst>
          <a:scene3d>
            <a:camera prst="orthographicFront"/>
            <a:lightRig rig="threePt" dir="t"/>
          </a:scene3d>
          <a:sp3d>
            <a:bevelT w="254000" h="254000" prst="artDeco"/>
          </a:sp3d>
          <a:extLst>
            <a:ext uri="{AF507438-7753-43E0-B8FC-AC1667EBCBE1}"/>
          </a:extLst>
        </p:spPr>
        <p:txBody>
          <a:bodyPr anchor="ctr"/>
          <a:lstStyle/>
          <a:p>
            <a:pPr algn="ctr" defTabSz="1254125">
              <a:defRPr/>
            </a:pPr>
            <a:r>
              <a:rPr lang="fr-FR" dirty="0">
                <a:solidFill>
                  <a:schemeClr val="bg1"/>
                </a:solidFill>
              </a:rPr>
              <a:t>OK</a:t>
            </a:r>
          </a:p>
        </p:txBody>
      </p:sp>
      <p:pic>
        <p:nvPicPr>
          <p:cNvPr id="198675" name="Image 17" descr="Samsung IP-830W.png"/>
          <p:cNvPicPr>
            <a:picLocks noChangeAspect="1"/>
          </p:cNvPicPr>
          <p:nvPr/>
        </p:nvPicPr>
        <p:blipFill>
          <a:blip r:embed="rId2" cstate="print"/>
          <a:stretch>
            <a:fillRect/>
          </a:stretch>
        </p:blipFill>
        <p:spPr bwMode="auto">
          <a:xfrm>
            <a:off x="1905000" y="3657600"/>
            <a:ext cx="1158628" cy="1371600"/>
          </a:xfrm>
          <a:prstGeom prst="rect">
            <a:avLst/>
          </a:prstGeom>
          <a:solidFill>
            <a:srgbClr val="000000"/>
          </a:solidFill>
          <a:ln w="9525">
            <a:noFill/>
            <a:miter lim="800000"/>
            <a:headEnd/>
            <a:tailEnd/>
          </a:ln>
        </p:spPr>
      </p:pic>
      <p:pic>
        <p:nvPicPr>
          <p:cNvPr id="198678" name="Image 20" descr="Motorola MC35.png"/>
          <p:cNvPicPr>
            <a:picLocks noChangeAspect="1"/>
          </p:cNvPicPr>
          <p:nvPr/>
        </p:nvPicPr>
        <p:blipFill>
          <a:blip r:embed="rId3" cstate="print"/>
          <a:stretch>
            <a:fillRect/>
          </a:stretch>
        </p:blipFill>
        <p:spPr bwMode="auto">
          <a:xfrm>
            <a:off x="9681241" y="3733800"/>
            <a:ext cx="1236917" cy="1236917"/>
          </a:xfrm>
          <a:prstGeom prst="rect">
            <a:avLst/>
          </a:prstGeom>
          <a:solidFill>
            <a:srgbClr val="000000"/>
          </a:solidFill>
          <a:ln w="9525">
            <a:noFill/>
            <a:miter lim="800000"/>
            <a:headEnd/>
            <a:tailEnd/>
          </a:ln>
        </p:spPr>
      </p:pic>
      <p:pic>
        <p:nvPicPr>
          <p:cNvPr id="198679" name="Image 21" descr="Nokia N95.png"/>
          <p:cNvPicPr>
            <a:picLocks noChangeAspect="1"/>
          </p:cNvPicPr>
          <p:nvPr/>
        </p:nvPicPr>
        <p:blipFill>
          <a:blip r:embed="rId4" cstate="print"/>
          <a:stretch>
            <a:fillRect/>
          </a:stretch>
        </p:blipFill>
        <p:spPr bwMode="auto">
          <a:xfrm>
            <a:off x="7620000" y="3657600"/>
            <a:ext cx="1371600" cy="1371600"/>
          </a:xfrm>
          <a:prstGeom prst="rect">
            <a:avLst/>
          </a:prstGeom>
          <a:solidFill>
            <a:srgbClr val="000000"/>
          </a:solidFill>
          <a:ln w="9525">
            <a:noFill/>
            <a:miter lim="800000"/>
            <a:headEnd/>
            <a:tailEnd/>
          </a:ln>
        </p:spPr>
      </p:pic>
      <p:pic>
        <p:nvPicPr>
          <p:cNvPr id="198680" name="Image 22" descr="Palm Treo 500v.png"/>
          <p:cNvPicPr>
            <a:picLocks noChangeAspect="1"/>
          </p:cNvPicPr>
          <p:nvPr/>
        </p:nvPicPr>
        <p:blipFill>
          <a:blip r:embed="rId5" cstate="print"/>
          <a:stretch>
            <a:fillRect/>
          </a:stretch>
        </p:blipFill>
        <p:spPr bwMode="auto">
          <a:xfrm>
            <a:off x="11506200" y="3657600"/>
            <a:ext cx="1308100" cy="1308100"/>
          </a:xfrm>
          <a:prstGeom prst="rect">
            <a:avLst/>
          </a:prstGeom>
          <a:solidFill>
            <a:srgbClr val="000000"/>
          </a:solidFill>
          <a:ln w="9525">
            <a:noFill/>
            <a:miter lim="800000"/>
            <a:headEnd/>
            <a:tailEnd/>
          </a:ln>
        </p:spPr>
      </p:pic>
      <p:pic>
        <p:nvPicPr>
          <p:cNvPr id="33" name="Image 17" descr="Samsung IP-830W.png"/>
          <p:cNvPicPr>
            <a:picLocks noChangeAspect="1"/>
          </p:cNvPicPr>
          <p:nvPr/>
        </p:nvPicPr>
        <p:blipFill>
          <a:blip r:embed="rId2" cstate="print"/>
          <a:stretch>
            <a:fillRect/>
          </a:stretch>
        </p:blipFill>
        <p:spPr bwMode="auto">
          <a:xfrm>
            <a:off x="914400" y="5638800"/>
            <a:ext cx="1158628" cy="1158628"/>
          </a:xfrm>
          <a:prstGeom prst="rect">
            <a:avLst/>
          </a:prstGeom>
          <a:solidFill>
            <a:srgbClr val="000000"/>
          </a:solidFill>
          <a:ln w="9525">
            <a:noFill/>
            <a:miter lim="800000"/>
            <a:headEnd/>
            <a:tailEnd/>
          </a:ln>
        </p:spPr>
      </p:pic>
      <p:pic>
        <p:nvPicPr>
          <p:cNvPr id="34" name="Image 17" descr="Samsung IP-830W.png"/>
          <p:cNvPicPr>
            <a:picLocks noChangeAspect="1"/>
          </p:cNvPicPr>
          <p:nvPr/>
        </p:nvPicPr>
        <p:blipFill>
          <a:blip r:embed="rId2" cstate="print"/>
          <a:stretch>
            <a:fillRect/>
          </a:stretch>
        </p:blipFill>
        <p:spPr bwMode="auto">
          <a:xfrm>
            <a:off x="3200400" y="5638800"/>
            <a:ext cx="1158628" cy="1158628"/>
          </a:xfrm>
          <a:prstGeom prst="rect">
            <a:avLst/>
          </a:prstGeom>
          <a:solidFill>
            <a:srgbClr val="000000"/>
          </a:solidFill>
          <a:ln w="9525">
            <a:noFill/>
            <a:miter lim="800000"/>
            <a:headEnd/>
            <a:tailEnd/>
          </a:ln>
        </p:spPr>
      </p:pic>
      <p:pic>
        <p:nvPicPr>
          <p:cNvPr id="35" name="Image 17" descr="Samsung IP-830W.png"/>
          <p:cNvPicPr>
            <a:picLocks noChangeAspect="1"/>
          </p:cNvPicPr>
          <p:nvPr/>
        </p:nvPicPr>
        <p:blipFill>
          <a:blip r:embed="rId2" cstate="print"/>
          <a:stretch>
            <a:fillRect/>
          </a:stretch>
        </p:blipFill>
        <p:spPr bwMode="auto">
          <a:xfrm>
            <a:off x="5638800" y="5638800"/>
            <a:ext cx="1158628" cy="1158628"/>
          </a:xfrm>
          <a:prstGeom prst="rect">
            <a:avLst/>
          </a:prstGeom>
          <a:solidFill>
            <a:srgbClr val="000000"/>
          </a:solidFill>
          <a:ln w="9525">
            <a:noFill/>
            <a:miter lim="800000"/>
            <a:headEnd/>
            <a:tailEnd/>
          </a:ln>
        </p:spPr>
      </p:pic>
      <p:pic>
        <p:nvPicPr>
          <p:cNvPr id="36" name="Image 17" descr="Samsung IP-830W.png"/>
          <p:cNvPicPr>
            <a:picLocks noChangeAspect="1"/>
          </p:cNvPicPr>
          <p:nvPr/>
        </p:nvPicPr>
        <p:blipFill>
          <a:blip r:embed="rId2" cstate="print"/>
          <a:stretch>
            <a:fillRect/>
          </a:stretch>
        </p:blipFill>
        <p:spPr bwMode="auto">
          <a:xfrm>
            <a:off x="7924800" y="5638800"/>
            <a:ext cx="1158628" cy="1158628"/>
          </a:xfrm>
          <a:prstGeom prst="rect">
            <a:avLst/>
          </a:prstGeom>
          <a:solidFill>
            <a:srgbClr val="000000"/>
          </a:solidFill>
          <a:ln w="9525">
            <a:noFill/>
            <a:miter lim="800000"/>
            <a:headEnd/>
            <a:tailEnd/>
          </a:ln>
        </p:spPr>
      </p:pic>
      <p:pic>
        <p:nvPicPr>
          <p:cNvPr id="37" name="Image 17" descr="Samsung IP-830W.png"/>
          <p:cNvPicPr>
            <a:picLocks noChangeAspect="1"/>
          </p:cNvPicPr>
          <p:nvPr/>
        </p:nvPicPr>
        <p:blipFill>
          <a:blip r:embed="rId2" cstate="print"/>
          <a:stretch>
            <a:fillRect/>
          </a:stretch>
        </p:blipFill>
        <p:spPr bwMode="auto">
          <a:xfrm>
            <a:off x="10363200" y="5562600"/>
            <a:ext cx="1158628" cy="1158628"/>
          </a:xfrm>
          <a:prstGeom prst="rect">
            <a:avLst/>
          </a:prstGeom>
          <a:solidFill>
            <a:srgbClr val="000000"/>
          </a:solidFill>
          <a:ln w="9525">
            <a:noFill/>
            <a:miter lim="800000"/>
            <a:headEnd/>
            <a:tailEnd/>
          </a:ln>
        </p:spPr>
      </p:pic>
      <p:pic>
        <p:nvPicPr>
          <p:cNvPr id="38" name="Image 17" descr="Samsung IP-830W.png"/>
          <p:cNvPicPr>
            <a:picLocks noChangeAspect="1"/>
          </p:cNvPicPr>
          <p:nvPr/>
        </p:nvPicPr>
        <p:blipFill>
          <a:blip r:embed="rId2" cstate="print"/>
          <a:stretch>
            <a:fillRect/>
          </a:stretch>
        </p:blipFill>
        <p:spPr bwMode="auto">
          <a:xfrm>
            <a:off x="12344400" y="5715000"/>
            <a:ext cx="1158628" cy="1158628"/>
          </a:xfrm>
          <a:prstGeom prst="rect">
            <a:avLst/>
          </a:prstGeom>
          <a:solidFill>
            <a:srgbClr val="000000"/>
          </a:solidFill>
          <a:ln w="9525">
            <a:noFill/>
            <a:miter lim="800000"/>
            <a:headEnd/>
            <a:tailEnd/>
          </a:ln>
        </p:spPr>
      </p:pic>
      <p:pic>
        <p:nvPicPr>
          <p:cNvPr id="198676" name="Image 18" descr="Apple iPhone.png"/>
          <p:cNvPicPr>
            <a:picLocks noChangeAspect="1"/>
          </p:cNvPicPr>
          <p:nvPr/>
        </p:nvPicPr>
        <p:blipFill>
          <a:blip r:embed="rId6" cstate="print"/>
          <a:stretch>
            <a:fillRect/>
          </a:stretch>
        </p:blipFill>
        <p:spPr bwMode="auto">
          <a:xfrm>
            <a:off x="3810000" y="3733800"/>
            <a:ext cx="1270000" cy="1270000"/>
          </a:xfrm>
          <a:prstGeom prst="rect">
            <a:avLst/>
          </a:prstGeom>
          <a:solidFill>
            <a:srgbClr val="000000"/>
          </a:solidFill>
          <a:ln w="9525">
            <a:noFill/>
            <a:miter lim="800000"/>
            <a:headEnd/>
            <a:tailEnd/>
          </a:ln>
        </p:spPr>
      </p:pic>
      <p:pic>
        <p:nvPicPr>
          <p:cNvPr id="41" name="Image 18" descr="Apple iPhone.png"/>
          <p:cNvPicPr>
            <a:picLocks noChangeAspect="1"/>
          </p:cNvPicPr>
          <p:nvPr/>
        </p:nvPicPr>
        <p:blipFill>
          <a:blip r:embed="rId6" cstate="print"/>
          <a:stretch>
            <a:fillRect/>
          </a:stretch>
        </p:blipFill>
        <p:spPr bwMode="auto">
          <a:xfrm>
            <a:off x="914400" y="5562600"/>
            <a:ext cx="1270000" cy="1270000"/>
          </a:xfrm>
          <a:prstGeom prst="rect">
            <a:avLst/>
          </a:prstGeom>
          <a:solidFill>
            <a:srgbClr val="000000"/>
          </a:solidFill>
          <a:ln w="9525">
            <a:noFill/>
            <a:miter lim="800000"/>
            <a:headEnd/>
            <a:tailEnd/>
          </a:ln>
        </p:spPr>
      </p:pic>
      <p:pic>
        <p:nvPicPr>
          <p:cNvPr id="42" name="Image 18" descr="Apple iPhone.png"/>
          <p:cNvPicPr>
            <a:picLocks noChangeAspect="1"/>
          </p:cNvPicPr>
          <p:nvPr/>
        </p:nvPicPr>
        <p:blipFill>
          <a:blip r:embed="rId6" cstate="print"/>
          <a:stretch>
            <a:fillRect/>
          </a:stretch>
        </p:blipFill>
        <p:spPr bwMode="auto">
          <a:xfrm>
            <a:off x="3276600" y="5562600"/>
            <a:ext cx="1270000" cy="1270000"/>
          </a:xfrm>
          <a:prstGeom prst="rect">
            <a:avLst/>
          </a:prstGeom>
          <a:solidFill>
            <a:srgbClr val="000000"/>
          </a:solidFill>
          <a:ln w="9525">
            <a:noFill/>
            <a:miter lim="800000"/>
            <a:headEnd/>
            <a:tailEnd/>
          </a:ln>
        </p:spPr>
      </p:pic>
      <p:pic>
        <p:nvPicPr>
          <p:cNvPr id="43" name="Image 18" descr="Apple iPhone.png"/>
          <p:cNvPicPr>
            <a:picLocks noChangeAspect="1"/>
          </p:cNvPicPr>
          <p:nvPr/>
        </p:nvPicPr>
        <p:blipFill>
          <a:blip r:embed="rId6" cstate="print"/>
          <a:stretch>
            <a:fillRect/>
          </a:stretch>
        </p:blipFill>
        <p:spPr bwMode="auto">
          <a:xfrm>
            <a:off x="5638800" y="5562600"/>
            <a:ext cx="1270000" cy="1270000"/>
          </a:xfrm>
          <a:prstGeom prst="rect">
            <a:avLst/>
          </a:prstGeom>
          <a:solidFill>
            <a:srgbClr val="000000"/>
          </a:solidFill>
          <a:ln w="9525">
            <a:noFill/>
            <a:miter lim="800000"/>
            <a:headEnd/>
            <a:tailEnd/>
          </a:ln>
        </p:spPr>
      </p:pic>
      <p:pic>
        <p:nvPicPr>
          <p:cNvPr id="44" name="Image 18" descr="Apple iPhone.png"/>
          <p:cNvPicPr>
            <a:picLocks noChangeAspect="1"/>
          </p:cNvPicPr>
          <p:nvPr/>
        </p:nvPicPr>
        <p:blipFill>
          <a:blip r:embed="rId6" cstate="print"/>
          <a:stretch>
            <a:fillRect/>
          </a:stretch>
        </p:blipFill>
        <p:spPr bwMode="auto">
          <a:xfrm>
            <a:off x="7924800" y="5562600"/>
            <a:ext cx="1270000" cy="1270000"/>
          </a:xfrm>
          <a:prstGeom prst="rect">
            <a:avLst/>
          </a:prstGeom>
          <a:solidFill>
            <a:srgbClr val="000000"/>
          </a:solidFill>
          <a:ln w="9525">
            <a:noFill/>
            <a:miter lim="800000"/>
            <a:headEnd/>
            <a:tailEnd/>
          </a:ln>
        </p:spPr>
      </p:pic>
      <p:pic>
        <p:nvPicPr>
          <p:cNvPr id="45" name="Image 18" descr="Apple iPhone.png"/>
          <p:cNvPicPr>
            <a:picLocks noChangeAspect="1"/>
          </p:cNvPicPr>
          <p:nvPr/>
        </p:nvPicPr>
        <p:blipFill>
          <a:blip r:embed="rId6" cstate="print"/>
          <a:stretch>
            <a:fillRect/>
          </a:stretch>
        </p:blipFill>
        <p:spPr bwMode="auto">
          <a:xfrm>
            <a:off x="10287000" y="5562600"/>
            <a:ext cx="1270000" cy="1270000"/>
          </a:xfrm>
          <a:prstGeom prst="rect">
            <a:avLst/>
          </a:prstGeom>
          <a:solidFill>
            <a:srgbClr val="000000"/>
          </a:solidFill>
          <a:ln w="9525">
            <a:noFill/>
            <a:miter lim="800000"/>
            <a:headEnd/>
            <a:tailEnd/>
          </a:ln>
        </p:spPr>
      </p:pic>
      <p:pic>
        <p:nvPicPr>
          <p:cNvPr id="46" name="Image 18" descr="Apple iPhone.png"/>
          <p:cNvPicPr>
            <a:picLocks noChangeAspect="1"/>
          </p:cNvPicPr>
          <p:nvPr/>
        </p:nvPicPr>
        <p:blipFill>
          <a:blip r:embed="rId6" cstate="print"/>
          <a:stretch>
            <a:fillRect/>
          </a:stretch>
        </p:blipFill>
        <p:spPr bwMode="auto">
          <a:xfrm>
            <a:off x="12420600" y="5638800"/>
            <a:ext cx="1270000" cy="1270000"/>
          </a:xfrm>
          <a:prstGeom prst="rect">
            <a:avLst/>
          </a:prstGeom>
          <a:solidFill>
            <a:srgbClr val="000000"/>
          </a:solidFill>
          <a:ln w="9525">
            <a:noFill/>
            <a:miter lim="800000"/>
            <a:headEnd/>
            <a:tailEnd/>
          </a:ln>
        </p:spPr>
      </p:pic>
      <p:pic>
        <p:nvPicPr>
          <p:cNvPr id="198677" name="Image 19" descr="HTC Touch.png"/>
          <p:cNvPicPr>
            <a:picLocks noChangeAspect="1"/>
          </p:cNvPicPr>
          <p:nvPr/>
        </p:nvPicPr>
        <p:blipFill>
          <a:blip r:embed="rId7" cstate="print"/>
          <a:stretch>
            <a:fillRect/>
          </a:stretch>
        </p:blipFill>
        <p:spPr bwMode="auto">
          <a:xfrm>
            <a:off x="5715000" y="3657600"/>
            <a:ext cx="1169988" cy="1371600"/>
          </a:xfrm>
          <a:prstGeom prst="rect">
            <a:avLst/>
          </a:prstGeom>
          <a:solidFill>
            <a:srgbClr val="000000"/>
          </a:solidFill>
          <a:ln w="9525">
            <a:noFill/>
            <a:miter lim="800000"/>
            <a:headEnd/>
            <a:tailEnd/>
          </a:ln>
        </p:spPr>
      </p:pic>
      <p:pic>
        <p:nvPicPr>
          <p:cNvPr id="49" name="Image 19" descr="HTC Touch.png"/>
          <p:cNvPicPr>
            <a:picLocks noChangeAspect="1"/>
          </p:cNvPicPr>
          <p:nvPr/>
        </p:nvPicPr>
        <p:blipFill>
          <a:blip r:embed="rId7" cstate="print"/>
          <a:stretch>
            <a:fillRect/>
          </a:stretch>
        </p:blipFill>
        <p:spPr bwMode="auto">
          <a:xfrm>
            <a:off x="990600" y="5638800"/>
            <a:ext cx="1169988" cy="1169988"/>
          </a:xfrm>
          <a:prstGeom prst="rect">
            <a:avLst/>
          </a:prstGeom>
          <a:solidFill>
            <a:srgbClr val="000000"/>
          </a:solidFill>
          <a:ln w="9525">
            <a:noFill/>
            <a:miter lim="800000"/>
            <a:headEnd/>
            <a:tailEnd/>
          </a:ln>
        </p:spPr>
      </p:pic>
      <p:pic>
        <p:nvPicPr>
          <p:cNvPr id="50" name="Image 19" descr="HTC Touch.png"/>
          <p:cNvPicPr>
            <a:picLocks noChangeAspect="1"/>
          </p:cNvPicPr>
          <p:nvPr/>
        </p:nvPicPr>
        <p:blipFill>
          <a:blip r:embed="rId7" cstate="print"/>
          <a:stretch>
            <a:fillRect/>
          </a:stretch>
        </p:blipFill>
        <p:spPr bwMode="auto">
          <a:xfrm>
            <a:off x="3352800" y="5562600"/>
            <a:ext cx="1169988" cy="1169988"/>
          </a:xfrm>
          <a:prstGeom prst="rect">
            <a:avLst/>
          </a:prstGeom>
          <a:solidFill>
            <a:srgbClr val="000000"/>
          </a:solidFill>
          <a:ln w="9525">
            <a:noFill/>
            <a:miter lim="800000"/>
            <a:headEnd/>
            <a:tailEnd/>
          </a:ln>
        </p:spPr>
      </p:pic>
      <p:pic>
        <p:nvPicPr>
          <p:cNvPr id="51" name="Image 19" descr="HTC Touch.png"/>
          <p:cNvPicPr>
            <a:picLocks noChangeAspect="1"/>
          </p:cNvPicPr>
          <p:nvPr/>
        </p:nvPicPr>
        <p:blipFill>
          <a:blip r:embed="rId7" cstate="print"/>
          <a:stretch>
            <a:fillRect/>
          </a:stretch>
        </p:blipFill>
        <p:spPr bwMode="auto">
          <a:xfrm>
            <a:off x="5715000" y="5638800"/>
            <a:ext cx="1169988" cy="1169988"/>
          </a:xfrm>
          <a:prstGeom prst="rect">
            <a:avLst/>
          </a:prstGeom>
          <a:solidFill>
            <a:srgbClr val="000000"/>
          </a:solidFill>
          <a:ln w="9525">
            <a:noFill/>
            <a:miter lim="800000"/>
            <a:headEnd/>
            <a:tailEnd/>
          </a:ln>
        </p:spPr>
      </p:pic>
      <p:pic>
        <p:nvPicPr>
          <p:cNvPr id="52" name="Image 19" descr="HTC Touch.png"/>
          <p:cNvPicPr>
            <a:picLocks noChangeAspect="1"/>
          </p:cNvPicPr>
          <p:nvPr/>
        </p:nvPicPr>
        <p:blipFill>
          <a:blip r:embed="rId7" cstate="print"/>
          <a:stretch>
            <a:fillRect/>
          </a:stretch>
        </p:blipFill>
        <p:spPr bwMode="auto">
          <a:xfrm>
            <a:off x="8001000" y="5638800"/>
            <a:ext cx="1169988" cy="1169988"/>
          </a:xfrm>
          <a:prstGeom prst="rect">
            <a:avLst/>
          </a:prstGeom>
          <a:solidFill>
            <a:srgbClr val="000000"/>
          </a:solidFill>
          <a:ln w="9525">
            <a:noFill/>
            <a:miter lim="800000"/>
            <a:headEnd/>
            <a:tailEnd/>
          </a:ln>
        </p:spPr>
      </p:pic>
      <p:pic>
        <p:nvPicPr>
          <p:cNvPr id="53" name="Image 19" descr="HTC Touch.png"/>
          <p:cNvPicPr>
            <a:picLocks noChangeAspect="1"/>
          </p:cNvPicPr>
          <p:nvPr/>
        </p:nvPicPr>
        <p:blipFill>
          <a:blip r:embed="rId7" cstate="print"/>
          <a:stretch>
            <a:fillRect/>
          </a:stretch>
        </p:blipFill>
        <p:spPr bwMode="auto">
          <a:xfrm>
            <a:off x="10363200" y="5562600"/>
            <a:ext cx="1169988" cy="1169988"/>
          </a:xfrm>
          <a:prstGeom prst="rect">
            <a:avLst/>
          </a:prstGeom>
          <a:solidFill>
            <a:srgbClr val="000000"/>
          </a:solidFill>
          <a:ln w="9525">
            <a:noFill/>
            <a:miter lim="800000"/>
            <a:headEnd/>
            <a:tailEnd/>
          </a:ln>
        </p:spPr>
      </p:pic>
      <p:pic>
        <p:nvPicPr>
          <p:cNvPr id="54" name="Image 19" descr="HTC Touch.png"/>
          <p:cNvPicPr>
            <a:picLocks noChangeAspect="1"/>
          </p:cNvPicPr>
          <p:nvPr/>
        </p:nvPicPr>
        <p:blipFill>
          <a:blip r:embed="rId7" cstate="print"/>
          <a:stretch>
            <a:fillRect/>
          </a:stretch>
        </p:blipFill>
        <p:spPr bwMode="auto">
          <a:xfrm>
            <a:off x="12496800" y="5638800"/>
            <a:ext cx="1169988" cy="1169988"/>
          </a:xfrm>
          <a:prstGeom prst="rect">
            <a:avLst/>
          </a:prstGeom>
          <a:solidFill>
            <a:srgbClr val="000000"/>
          </a:solidFill>
          <a:ln w="9525">
            <a:noFill/>
            <a:miter lim="800000"/>
            <a:headEnd/>
            <a:tailEnd/>
          </a:ln>
        </p:spPr>
      </p:pic>
      <p:pic>
        <p:nvPicPr>
          <p:cNvPr id="57" name="Image 21" descr="Nokia N95.png"/>
          <p:cNvPicPr>
            <a:picLocks noChangeAspect="1"/>
          </p:cNvPicPr>
          <p:nvPr/>
        </p:nvPicPr>
        <p:blipFill>
          <a:blip r:embed="rId4" cstate="print"/>
          <a:stretch>
            <a:fillRect/>
          </a:stretch>
        </p:blipFill>
        <p:spPr bwMode="auto">
          <a:xfrm>
            <a:off x="838200" y="5562600"/>
            <a:ext cx="1371600" cy="1371600"/>
          </a:xfrm>
          <a:prstGeom prst="rect">
            <a:avLst/>
          </a:prstGeom>
          <a:solidFill>
            <a:srgbClr val="000000"/>
          </a:solidFill>
          <a:ln w="9525">
            <a:noFill/>
            <a:miter lim="800000"/>
            <a:headEnd/>
            <a:tailEnd/>
          </a:ln>
        </p:spPr>
      </p:pic>
      <p:pic>
        <p:nvPicPr>
          <p:cNvPr id="58" name="Image 21" descr="Nokia N95.png"/>
          <p:cNvPicPr>
            <a:picLocks noChangeAspect="1"/>
          </p:cNvPicPr>
          <p:nvPr/>
        </p:nvPicPr>
        <p:blipFill>
          <a:blip r:embed="rId4" cstate="print"/>
          <a:stretch>
            <a:fillRect/>
          </a:stretch>
        </p:blipFill>
        <p:spPr bwMode="auto">
          <a:xfrm>
            <a:off x="3276600" y="5562600"/>
            <a:ext cx="1371600" cy="1371600"/>
          </a:xfrm>
          <a:prstGeom prst="rect">
            <a:avLst/>
          </a:prstGeom>
          <a:solidFill>
            <a:srgbClr val="000000"/>
          </a:solidFill>
          <a:ln w="9525">
            <a:noFill/>
            <a:miter lim="800000"/>
            <a:headEnd/>
            <a:tailEnd/>
          </a:ln>
        </p:spPr>
      </p:pic>
      <p:pic>
        <p:nvPicPr>
          <p:cNvPr id="59" name="Image 21" descr="Nokia N95.png"/>
          <p:cNvPicPr>
            <a:picLocks noChangeAspect="1"/>
          </p:cNvPicPr>
          <p:nvPr/>
        </p:nvPicPr>
        <p:blipFill>
          <a:blip r:embed="rId4" cstate="print"/>
          <a:stretch>
            <a:fillRect/>
          </a:stretch>
        </p:blipFill>
        <p:spPr bwMode="auto">
          <a:xfrm>
            <a:off x="5638800" y="5486400"/>
            <a:ext cx="1371600" cy="1371600"/>
          </a:xfrm>
          <a:prstGeom prst="rect">
            <a:avLst/>
          </a:prstGeom>
          <a:solidFill>
            <a:srgbClr val="000000"/>
          </a:solidFill>
          <a:ln w="9525">
            <a:noFill/>
            <a:miter lim="800000"/>
            <a:headEnd/>
            <a:tailEnd/>
          </a:ln>
        </p:spPr>
      </p:pic>
      <p:pic>
        <p:nvPicPr>
          <p:cNvPr id="60" name="Image 21" descr="Nokia N95.png"/>
          <p:cNvPicPr>
            <a:picLocks noChangeAspect="1"/>
          </p:cNvPicPr>
          <p:nvPr/>
        </p:nvPicPr>
        <p:blipFill>
          <a:blip r:embed="rId4" cstate="print"/>
          <a:stretch>
            <a:fillRect/>
          </a:stretch>
        </p:blipFill>
        <p:spPr bwMode="auto">
          <a:xfrm>
            <a:off x="7848600" y="5562600"/>
            <a:ext cx="1371600" cy="1371600"/>
          </a:xfrm>
          <a:prstGeom prst="rect">
            <a:avLst/>
          </a:prstGeom>
          <a:solidFill>
            <a:srgbClr val="000000"/>
          </a:solidFill>
          <a:ln w="9525">
            <a:noFill/>
            <a:miter lim="800000"/>
            <a:headEnd/>
            <a:tailEnd/>
          </a:ln>
        </p:spPr>
      </p:pic>
      <p:pic>
        <p:nvPicPr>
          <p:cNvPr id="61" name="Image 21" descr="Nokia N95.png"/>
          <p:cNvPicPr>
            <a:picLocks noChangeAspect="1"/>
          </p:cNvPicPr>
          <p:nvPr/>
        </p:nvPicPr>
        <p:blipFill>
          <a:blip r:embed="rId4" cstate="print"/>
          <a:stretch>
            <a:fillRect/>
          </a:stretch>
        </p:blipFill>
        <p:spPr bwMode="auto">
          <a:xfrm>
            <a:off x="10210800" y="5486400"/>
            <a:ext cx="1371600" cy="1371600"/>
          </a:xfrm>
          <a:prstGeom prst="rect">
            <a:avLst/>
          </a:prstGeom>
          <a:solidFill>
            <a:srgbClr val="000000"/>
          </a:solidFill>
          <a:ln w="9525">
            <a:noFill/>
            <a:miter lim="800000"/>
            <a:headEnd/>
            <a:tailEnd/>
          </a:ln>
        </p:spPr>
      </p:pic>
      <p:pic>
        <p:nvPicPr>
          <p:cNvPr id="62" name="Image 21" descr="Nokia N95.png"/>
          <p:cNvPicPr>
            <a:picLocks noChangeAspect="1"/>
          </p:cNvPicPr>
          <p:nvPr/>
        </p:nvPicPr>
        <p:blipFill>
          <a:blip r:embed="rId4" cstate="print"/>
          <a:stretch>
            <a:fillRect/>
          </a:stretch>
        </p:blipFill>
        <p:spPr bwMode="auto">
          <a:xfrm>
            <a:off x="12420600" y="5562600"/>
            <a:ext cx="1371600" cy="1371600"/>
          </a:xfrm>
          <a:prstGeom prst="rect">
            <a:avLst/>
          </a:prstGeom>
          <a:solidFill>
            <a:srgbClr val="000000"/>
          </a:solidFill>
          <a:ln w="9525">
            <a:noFill/>
            <a:miter lim="800000"/>
            <a:headEnd/>
            <a:tailEnd/>
          </a:ln>
        </p:spPr>
      </p:pic>
      <p:pic>
        <p:nvPicPr>
          <p:cNvPr id="65" name="Image 20" descr="Motorola MC35.png"/>
          <p:cNvPicPr>
            <a:picLocks noChangeAspect="1"/>
          </p:cNvPicPr>
          <p:nvPr/>
        </p:nvPicPr>
        <p:blipFill>
          <a:blip r:embed="rId3" cstate="print"/>
          <a:stretch>
            <a:fillRect/>
          </a:stretch>
        </p:blipFill>
        <p:spPr bwMode="auto">
          <a:xfrm>
            <a:off x="918241" y="5566441"/>
            <a:ext cx="1236917" cy="1236917"/>
          </a:xfrm>
          <a:prstGeom prst="rect">
            <a:avLst/>
          </a:prstGeom>
          <a:solidFill>
            <a:srgbClr val="000000"/>
          </a:solidFill>
          <a:ln w="9525">
            <a:noFill/>
            <a:miter lim="800000"/>
            <a:headEnd/>
            <a:tailEnd/>
          </a:ln>
        </p:spPr>
      </p:pic>
      <p:pic>
        <p:nvPicPr>
          <p:cNvPr id="66" name="Image 20" descr="Motorola MC35.png"/>
          <p:cNvPicPr>
            <a:picLocks noChangeAspect="1"/>
          </p:cNvPicPr>
          <p:nvPr/>
        </p:nvPicPr>
        <p:blipFill>
          <a:blip r:embed="rId3" cstate="print"/>
          <a:stretch>
            <a:fillRect/>
          </a:stretch>
        </p:blipFill>
        <p:spPr bwMode="auto">
          <a:xfrm>
            <a:off x="3280441" y="5642641"/>
            <a:ext cx="1236917" cy="1236917"/>
          </a:xfrm>
          <a:prstGeom prst="rect">
            <a:avLst/>
          </a:prstGeom>
          <a:solidFill>
            <a:srgbClr val="000000"/>
          </a:solidFill>
          <a:ln w="9525">
            <a:noFill/>
            <a:miter lim="800000"/>
            <a:headEnd/>
            <a:tailEnd/>
          </a:ln>
        </p:spPr>
      </p:pic>
      <p:pic>
        <p:nvPicPr>
          <p:cNvPr id="67" name="Image 20" descr="Motorola MC35.png"/>
          <p:cNvPicPr>
            <a:picLocks noChangeAspect="1"/>
          </p:cNvPicPr>
          <p:nvPr/>
        </p:nvPicPr>
        <p:blipFill>
          <a:blip r:embed="rId3" cstate="print"/>
          <a:stretch>
            <a:fillRect/>
          </a:stretch>
        </p:blipFill>
        <p:spPr bwMode="auto">
          <a:xfrm>
            <a:off x="5718841" y="5566441"/>
            <a:ext cx="1236917" cy="1236917"/>
          </a:xfrm>
          <a:prstGeom prst="rect">
            <a:avLst/>
          </a:prstGeom>
          <a:solidFill>
            <a:srgbClr val="000000"/>
          </a:solidFill>
          <a:ln w="9525">
            <a:noFill/>
            <a:miter lim="800000"/>
            <a:headEnd/>
            <a:tailEnd/>
          </a:ln>
        </p:spPr>
      </p:pic>
      <p:pic>
        <p:nvPicPr>
          <p:cNvPr id="68" name="Image 20" descr="Motorola MC35.png"/>
          <p:cNvPicPr>
            <a:picLocks noChangeAspect="1"/>
          </p:cNvPicPr>
          <p:nvPr/>
        </p:nvPicPr>
        <p:blipFill>
          <a:blip r:embed="rId3" cstate="print"/>
          <a:stretch>
            <a:fillRect/>
          </a:stretch>
        </p:blipFill>
        <p:spPr bwMode="auto">
          <a:xfrm>
            <a:off x="7928641" y="5566441"/>
            <a:ext cx="1236917" cy="1236917"/>
          </a:xfrm>
          <a:prstGeom prst="rect">
            <a:avLst/>
          </a:prstGeom>
          <a:solidFill>
            <a:srgbClr val="000000"/>
          </a:solidFill>
          <a:ln w="9525">
            <a:noFill/>
            <a:miter lim="800000"/>
            <a:headEnd/>
            <a:tailEnd/>
          </a:ln>
        </p:spPr>
      </p:pic>
      <p:pic>
        <p:nvPicPr>
          <p:cNvPr id="69" name="Image 20" descr="Motorola MC35.png"/>
          <p:cNvPicPr>
            <a:picLocks noChangeAspect="1"/>
          </p:cNvPicPr>
          <p:nvPr/>
        </p:nvPicPr>
        <p:blipFill>
          <a:blip r:embed="rId3" cstate="print"/>
          <a:stretch>
            <a:fillRect/>
          </a:stretch>
        </p:blipFill>
        <p:spPr bwMode="auto">
          <a:xfrm>
            <a:off x="10290841" y="5566441"/>
            <a:ext cx="1236917" cy="1236917"/>
          </a:xfrm>
          <a:prstGeom prst="rect">
            <a:avLst/>
          </a:prstGeom>
          <a:solidFill>
            <a:srgbClr val="000000"/>
          </a:solidFill>
          <a:ln w="9525">
            <a:noFill/>
            <a:miter lim="800000"/>
            <a:headEnd/>
            <a:tailEnd/>
          </a:ln>
        </p:spPr>
      </p:pic>
      <p:pic>
        <p:nvPicPr>
          <p:cNvPr id="70" name="Image 20" descr="Motorola MC35.png"/>
          <p:cNvPicPr>
            <a:picLocks noChangeAspect="1"/>
          </p:cNvPicPr>
          <p:nvPr/>
        </p:nvPicPr>
        <p:blipFill>
          <a:blip r:embed="rId3" cstate="print"/>
          <a:stretch>
            <a:fillRect/>
          </a:stretch>
        </p:blipFill>
        <p:spPr bwMode="auto">
          <a:xfrm>
            <a:off x="12500641" y="5642641"/>
            <a:ext cx="1236917" cy="1236917"/>
          </a:xfrm>
          <a:prstGeom prst="rect">
            <a:avLst/>
          </a:prstGeom>
          <a:solidFill>
            <a:srgbClr val="000000"/>
          </a:solidFill>
          <a:ln w="9525">
            <a:noFill/>
            <a:miter lim="800000"/>
            <a:headEnd/>
            <a:tailEnd/>
          </a:ln>
        </p:spPr>
      </p:pic>
      <p:pic>
        <p:nvPicPr>
          <p:cNvPr id="73" name="Image 22" descr="Palm Treo 500v.png"/>
          <p:cNvPicPr>
            <a:picLocks noChangeAspect="1"/>
          </p:cNvPicPr>
          <p:nvPr/>
        </p:nvPicPr>
        <p:blipFill>
          <a:blip r:embed="rId5" cstate="print"/>
          <a:stretch>
            <a:fillRect/>
          </a:stretch>
        </p:blipFill>
        <p:spPr bwMode="auto">
          <a:xfrm>
            <a:off x="838200" y="5562600"/>
            <a:ext cx="1308100" cy="1308100"/>
          </a:xfrm>
          <a:prstGeom prst="rect">
            <a:avLst/>
          </a:prstGeom>
          <a:solidFill>
            <a:srgbClr val="000000"/>
          </a:solidFill>
          <a:ln w="9525">
            <a:noFill/>
            <a:miter lim="800000"/>
            <a:headEnd/>
            <a:tailEnd/>
          </a:ln>
        </p:spPr>
      </p:pic>
      <p:pic>
        <p:nvPicPr>
          <p:cNvPr id="74" name="Image 22" descr="Palm Treo 500v.png"/>
          <p:cNvPicPr>
            <a:picLocks noChangeAspect="1"/>
          </p:cNvPicPr>
          <p:nvPr/>
        </p:nvPicPr>
        <p:blipFill>
          <a:blip r:embed="rId5" cstate="print"/>
          <a:stretch>
            <a:fillRect/>
          </a:stretch>
        </p:blipFill>
        <p:spPr bwMode="auto">
          <a:xfrm>
            <a:off x="3276600" y="5562600"/>
            <a:ext cx="1308100" cy="1308100"/>
          </a:xfrm>
          <a:prstGeom prst="rect">
            <a:avLst/>
          </a:prstGeom>
          <a:solidFill>
            <a:srgbClr val="000000"/>
          </a:solidFill>
          <a:ln w="9525">
            <a:noFill/>
            <a:miter lim="800000"/>
            <a:headEnd/>
            <a:tailEnd/>
          </a:ln>
        </p:spPr>
      </p:pic>
      <p:pic>
        <p:nvPicPr>
          <p:cNvPr id="75" name="Image 22" descr="Palm Treo 500v.png"/>
          <p:cNvPicPr>
            <a:picLocks noChangeAspect="1"/>
          </p:cNvPicPr>
          <p:nvPr/>
        </p:nvPicPr>
        <p:blipFill>
          <a:blip r:embed="rId5" cstate="print"/>
          <a:stretch>
            <a:fillRect/>
          </a:stretch>
        </p:blipFill>
        <p:spPr bwMode="auto">
          <a:xfrm>
            <a:off x="5638800" y="5562600"/>
            <a:ext cx="1308100" cy="1308100"/>
          </a:xfrm>
          <a:prstGeom prst="rect">
            <a:avLst/>
          </a:prstGeom>
          <a:solidFill>
            <a:srgbClr val="000000"/>
          </a:solidFill>
          <a:ln w="9525">
            <a:noFill/>
            <a:miter lim="800000"/>
            <a:headEnd/>
            <a:tailEnd/>
          </a:ln>
        </p:spPr>
      </p:pic>
      <p:pic>
        <p:nvPicPr>
          <p:cNvPr id="76" name="Image 22" descr="Palm Treo 500v.png"/>
          <p:cNvPicPr>
            <a:picLocks noChangeAspect="1"/>
          </p:cNvPicPr>
          <p:nvPr/>
        </p:nvPicPr>
        <p:blipFill>
          <a:blip r:embed="rId5" cstate="print"/>
          <a:stretch>
            <a:fillRect/>
          </a:stretch>
        </p:blipFill>
        <p:spPr bwMode="auto">
          <a:xfrm>
            <a:off x="7848600" y="5562600"/>
            <a:ext cx="1308100" cy="1308100"/>
          </a:xfrm>
          <a:prstGeom prst="rect">
            <a:avLst/>
          </a:prstGeom>
          <a:solidFill>
            <a:srgbClr val="000000"/>
          </a:solidFill>
          <a:ln w="9525">
            <a:noFill/>
            <a:miter lim="800000"/>
            <a:headEnd/>
            <a:tailEnd/>
          </a:ln>
        </p:spPr>
      </p:pic>
      <p:pic>
        <p:nvPicPr>
          <p:cNvPr id="77" name="Image 22" descr="Palm Treo 500v.png"/>
          <p:cNvPicPr>
            <a:picLocks noChangeAspect="1"/>
          </p:cNvPicPr>
          <p:nvPr/>
        </p:nvPicPr>
        <p:blipFill>
          <a:blip r:embed="rId5" cstate="print"/>
          <a:stretch>
            <a:fillRect/>
          </a:stretch>
        </p:blipFill>
        <p:spPr bwMode="auto">
          <a:xfrm>
            <a:off x="10210800" y="5562600"/>
            <a:ext cx="1308100" cy="1308100"/>
          </a:xfrm>
          <a:prstGeom prst="rect">
            <a:avLst/>
          </a:prstGeom>
          <a:solidFill>
            <a:srgbClr val="000000"/>
          </a:solidFill>
          <a:ln w="9525">
            <a:noFill/>
            <a:miter lim="800000"/>
            <a:headEnd/>
            <a:tailEnd/>
          </a:ln>
        </p:spPr>
      </p:pic>
      <p:pic>
        <p:nvPicPr>
          <p:cNvPr id="78" name="Image 22" descr="Palm Treo 500v.png"/>
          <p:cNvPicPr>
            <a:picLocks noChangeAspect="1"/>
          </p:cNvPicPr>
          <p:nvPr/>
        </p:nvPicPr>
        <p:blipFill>
          <a:blip r:embed="rId5" cstate="print"/>
          <a:stretch>
            <a:fillRect/>
          </a:stretch>
        </p:blipFill>
        <p:spPr bwMode="auto">
          <a:xfrm>
            <a:off x="12420600" y="5638800"/>
            <a:ext cx="1308100" cy="1308100"/>
          </a:xfrm>
          <a:prstGeom prst="rect">
            <a:avLst/>
          </a:prstGeom>
          <a:solidFill>
            <a:srgbClr val="000000"/>
          </a:solidFill>
          <a:ln w="9525">
            <a:noFill/>
            <a:miter lim="800000"/>
            <a:headEnd/>
            <a:tailEnd/>
          </a:ln>
        </p:spPr>
      </p:pic>
      <p:sp>
        <p:nvSpPr>
          <p:cNvPr id="81" name="Rectangle 2">
            <a:hlinkClick r:id="" action="ppaction://macro?name=MoveTo"/>
          </p:cNvPr>
          <p:cNvSpPr>
            <a:spLocks noChangeArrowheads="1"/>
          </p:cNvSpPr>
          <p:nvPr/>
        </p:nvSpPr>
        <p:spPr bwMode="auto">
          <a:xfrm>
            <a:off x="381000" y="5410200"/>
            <a:ext cx="22860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82" name="Rectangle 3">
            <a:hlinkClick r:id="" action="ppaction://macro?name=MoveTo"/>
          </p:cNvPr>
          <p:cNvSpPr>
            <a:spLocks noChangeArrowheads="1"/>
          </p:cNvSpPr>
          <p:nvPr/>
        </p:nvSpPr>
        <p:spPr bwMode="auto">
          <a:xfrm>
            <a:off x="2743200" y="5410200"/>
            <a:ext cx="22860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83" name="Rectangle 4">
            <a:hlinkClick r:id="" action="ppaction://macro?name=MoveTo"/>
          </p:cNvPr>
          <p:cNvSpPr>
            <a:spLocks noChangeArrowheads="1"/>
          </p:cNvSpPr>
          <p:nvPr/>
        </p:nvSpPr>
        <p:spPr bwMode="auto">
          <a:xfrm>
            <a:off x="5105400" y="5410200"/>
            <a:ext cx="22860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84" name="Rectangle 5">
            <a:hlinkClick r:id="" action="ppaction://macro?name=MoveTo"/>
          </p:cNvPr>
          <p:cNvSpPr>
            <a:spLocks noChangeArrowheads="1"/>
          </p:cNvSpPr>
          <p:nvPr/>
        </p:nvSpPr>
        <p:spPr bwMode="auto">
          <a:xfrm>
            <a:off x="7467600" y="5410200"/>
            <a:ext cx="22860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85" name="Rectangle 4">
            <a:hlinkClick r:id="" action="ppaction://macro?name=MoveTo"/>
          </p:cNvPr>
          <p:cNvSpPr>
            <a:spLocks noChangeArrowheads="1"/>
          </p:cNvSpPr>
          <p:nvPr/>
        </p:nvSpPr>
        <p:spPr bwMode="auto">
          <a:xfrm>
            <a:off x="9677400" y="5410200"/>
            <a:ext cx="22860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86" name="Rectangle 5">
            <a:hlinkClick r:id="" action="ppaction://macro?name=MoveTo"/>
          </p:cNvPr>
          <p:cNvSpPr>
            <a:spLocks noChangeArrowheads="1"/>
          </p:cNvSpPr>
          <p:nvPr/>
        </p:nvSpPr>
        <p:spPr bwMode="auto">
          <a:xfrm>
            <a:off x="12039600" y="5410200"/>
            <a:ext cx="22860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92" name="Titre 1"/>
          <p:cNvSpPr txBox="1">
            <a:spLocks/>
          </p:cNvSpPr>
          <p:nvPr/>
        </p:nvSpPr>
        <p:spPr bwMode="auto">
          <a:xfrm>
            <a:off x="0" y="0"/>
            <a:ext cx="14630400" cy="685800"/>
          </a:xfrm>
          <a:prstGeom prst="rect">
            <a:avLst/>
          </a:prstGeom>
          <a:noFill/>
          <a:ln w="9525">
            <a:noFill/>
            <a:miter lim="800000"/>
            <a:headEnd/>
            <a:tailEnd/>
          </a:ln>
        </p:spPr>
        <p:txBody>
          <a:bodyPr vert="horz" wrap="square" lIns="125401" tIns="62700" rIns="125401" bIns="62700" numCol="1" anchor="t" anchorCtr="0" compatLnSpc="1">
            <a:prstTxWarp prst="textNoShape">
              <a:avLst/>
            </a:prstTxWarp>
          </a:bodyPr>
          <a:lstStyle/>
          <a:p>
            <a:pPr lvl="0" algn="ctr" defTabSz="1254125" eaLnBrk="0" hangingPunct="0">
              <a:defRPr/>
            </a:pPr>
            <a:r>
              <a:rPr lang="fr-FR" sz="3200" dirty="0" smtClean="0">
                <a:solidFill>
                  <a:srgbClr val="3399FF"/>
                </a:solidFill>
              </a:rPr>
              <a:t>Julien et ses cravates.</a:t>
            </a:r>
            <a:r>
              <a:rPr kumimoji="0" lang="fr-FR" sz="3200" b="0" i="0" u="none" strike="noStrike" kern="0" cap="none" spc="0" normalizeH="0" baseline="0" noProof="0" dirty="0" smtClean="0">
                <a:ln>
                  <a:noFill/>
                </a:ln>
                <a:solidFill>
                  <a:schemeClr val="bg1"/>
                </a:solidFill>
                <a:effectLst/>
                <a:uLnTx/>
                <a:uFillTx/>
                <a:latin typeface="+mn-lt"/>
                <a:ea typeface="+mj-ea"/>
                <a:cs typeface="+mj-cs"/>
              </a:rPr>
              <a:t/>
            </a:r>
            <a:br>
              <a:rPr kumimoji="0" lang="fr-FR" sz="3200" b="0" i="0" u="none" strike="noStrike" kern="0" cap="none" spc="0" normalizeH="0" baseline="0" noProof="0" dirty="0" smtClean="0">
                <a:ln>
                  <a:noFill/>
                </a:ln>
                <a:solidFill>
                  <a:schemeClr val="bg1"/>
                </a:solidFill>
                <a:effectLst/>
                <a:uLnTx/>
                <a:uFillTx/>
                <a:latin typeface="+mn-lt"/>
                <a:ea typeface="+mj-ea"/>
                <a:cs typeface="+mj-cs"/>
              </a:rPr>
            </a:br>
            <a:endParaRPr kumimoji="0" lang="fr-FR" sz="3200" b="0" i="0" u="none" strike="noStrike" kern="0" cap="none" spc="0" normalizeH="0" baseline="0" noProof="0" dirty="0" smtClean="0">
              <a:ln>
                <a:noFill/>
              </a:ln>
              <a:solidFill>
                <a:schemeClr val="bg1"/>
              </a:solidFill>
              <a:effectLst/>
              <a:uLnTx/>
              <a:uFillTx/>
              <a:latin typeface="+mn-lt"/>
              <a:ea typeface="+mj-ea"/>
              <a:cs typeface="+mj-cs"/>
            </a:endParaRPr>
          </a:p>
        </p:txBody>
      </p:sp>
      <p:sp>
        <p:nvSpPr>
          <p:cNvPr id="93" name="ZoneTexte 26"/>
          <p:cNvSpPr txBox="1">
            <a:spLocks noChangeArrowheads="1"/>
          </p:cNvSpPr>
          <p:nvPr/>
        </p:nvSpPr>
        <p:spPr bwMode="auto">
          <a:xfrm>
            <a:off x="0" y="609600"/>
            <a:ext cx="14630400" cy="2677656"/>
          </a:xfrm>
          <a:prstGeom prst="rect">
            <a:avLst/>
          </a:prstGeom>
          <a:noFill/>
          <a:ln w="9525">
            <a:noFill/>
            <a:miter lim="800000"/>
            <a:headEnd/>
            <a:tailEnd/>
          </a:ln>
        </p:spPr>
        <p:txBody>
          <a:bodyPr wrap="square">
            <a:spAutoFit/>
          </a:bodyPr>
          <a:lstStyle/>
          <a:p>
            <a:pPr algn="just"/>
            <a:r>
              <a:rPr lang="fr-FR" sz="2400" dirty="0" smtClean="0">
                <a:solidFill>
                  <a:schemeClr val="bg1"/>
                </a:solidFill>
              </a:rPr>
              <a:t>Toute la semaine, (sauf le lundi qui est le jour de fermeture hebdomadaire), Julien a travaillé en salle dans le restaurant où il est en stage. Jeudi, ce qui est sûr c’est qu’il avait une cravate marron uni. Le lendemain, c’était la même couleur mais avec des rayures. L’avant-veille, elle était toute rouge. Quant au surlendemain, elle était bleue et blanche. Ce fut une semaine épuisante, et quand il entendit l’horloge libératrice sonner les 12 coups de minuit, il défit le nœud de sa cravate bleue et souffla un grand coup en pensant à ce qu’il allait faire de cette journée sans contrainte qu’il avait maintenant devant lui.  </a:t>
            </a:r>
          </a:p>
          <a:p>
            <a:endParaRPr lang="fr-FR" sz="2400"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4"/>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5"/>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1"/>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2"/>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44"/>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5"/>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6"/>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49"/>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50"/>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51"/>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52"/>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53"/>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54"/>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57"/>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58"/>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5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6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61"/>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62"/>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65"/>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66"/>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67"/>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68"/>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69"/>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70"/>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73"/>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74"/>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75"/>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76"/>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77"/>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7" restart="whenNotActive" fill="hold" evtFilter="cancelBubble" nodeType="interactiveSeq">
                <p:stCondLst>
                  <p:cond evt="onClick" delay="0">
                    <p:tgtEl>
                      <p:spTgt spid="198675"/>
                    </p:tgtEl>
                  </p:cond>
                </p:stCondLst>
                <p:endSync evt="end" delay="0">
                  <p:rtn val="all"/>
                </p:endSync>
                <p:childTnLst>
                  <p:par>
                    <p:cTn id="78" fill="hold">
                      <p:stCondLst>
                        <p:cond delay="0"/>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3"/>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34"/>
                                        </p:tgtEl>
                                        <p:attrNameLst>
                                          <p:attrName>style.visibility</p:attrName>
                                        </p:attrNameLst>
                                      </p:cBhvr>
                                      <p:to>
                                        <p:strVal val="visible"/>
                                      </p:to>
                                    </p:set>
                                  </p:childTnLst>
                                </p:cTn>
                              </p:par>
                              <p:par>
                                <p:cTn id="86" presetID="1" presetClass="exit" presetSubtype="0" fill="hold" nodeType="withEffect">
                                  <p:stCondLst>
                                    <p:cond delay="0"/>
                                  </p:stCondLst>
                                  <p:childTnLst>
                                    <p:set>
                                      <p:cBhvr>
                                        <p:cTn id="87" dur="1" fill="hold">
                                          <p:stCondLst>
                                            <p:cond delay="0"/>
                                          </p:stCondLst>
                                        </p:cTn>
                                        <p:tgtEl>
                                          <p:spTgt spid="33"/>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35"/>
                                        </p:tgtEl>
                                        <p:attrNameLst>
                                          <p:attrName>style.visibility</p:attrName>
                                        </p:attrNameLst>
                                      </p:cBhvr>
                                      <p:to>
                                        <p:strVal val="visible"/>
                                      </p:to>
                                    </p:set>
                                  </p:childTnLst>
                                </p:cTn>
                              </p:par>
                              <p:par>
                                <p:cTn id="92" presetID="1" presetClass="exit" presetSubtype="0" fill="hold" nodeType="withEffect">
                                  <p:stCondLst>
                                    <p:cond delay="0"/>
                                  </p:stCondLst>
                                  <p:childTnLst>
                                    <p:set>
                                      <p:cBhvr>
                                        <p:cTn id="93" dur="1" fill="hold">
                                          <p:stCondLst>
                                            <p:cond delay="0"/>
                                          </p:stCondLst>
                                        </p:cTn>
                                        <p:tgtEl>
                                          <p:spTgt spid="34"/>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36"/>
                                        </p:tgtEl>
                                        <p:attrNameLst>
                                          <p:attrName>style.visibility</p:attrName>
                                        </p:attrNameLst>
                                      </p:cBhvr>
                                      <p:to>
                                        <p:strVal val="visible"/>
                                      </p:to>
                                    </p:set>
                                  </p:childTnLst>
                                </p:cTn>
                              </p:par>
                              <p:par>
                                <p:cTn id="98" presetID="1" presetClass="exit" presetSubtype="0" fill="hold" nodeType="withEffect">
                                  <p:stCondLst>
                                    <p:cond delay="0"/>
                                  </p:stCondLst>
                                  <p:childTnLst>
                                    <p:set>
                                      <p:cBhvr>
                                        <p:cTn id="99" dur="1" fill="hold">
                                          <p:stCondLst>
                                            <p:cond delay="0"/>
                                          </p:stCondLst>
                                        </p:cTn>
                                        <p:tgtEl>
                                          <p:spTgt spid="35"/>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37"/>
                                        </p:tgtEl>
                                        <p:attrNameLst>
                                          <p:attrName>style.visibility</p:attrName>
                                        </p:attrNameLst>
                                      </p:cBhvr>
                                      <p:to>
                                        <p:strVal val="visible"/>
                                      </p:to>
                                    </p:set>
                                  </p:childTnLst>
                                </p:cTn>
                              </p:par>
                              <p:par>
                                <p:cTn id="104" presetID="1" presetClass="exit" presetSubtype="0" fill="hold" nodeType="withEffect">
                                  <p:stCondLst>
                                    <p:cond delay="0"/>
                                  </p:stCondLst>
                                  <p:childTnLst>
                                    <p:set>
                                      <p:cBhvr>
                                        <p:cTn id="105" dur="1" fill="hold">
                                          <p:stCondLst>
                                            <p:cond delay="0"/>
                                          </p:stCondLst>
                                        </p:cTn>
                                        <p:tgtEl>
                                          <p:spTgt spid="36"/>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38"/>
                                        </p:tgtEl>
                                        <p:attrNameLst>
                                          <p:attrName>style.visibility</p:attrName>
                                        </p:attrNameLst>
                                      </p:cBhvr>
                                      <p:to>
                                        <p:strVal val="visible"/>
                                      </p:to>
                                    </p:set>
                                  </p:childTnLst>
                                </p:cTn>
                              </p:par>
                              <p:par>
                                <p:cTn id="110" presetID="1" presetClass="exit" presetSubtype="0" fill="hold" nodeType="withEffect">
                                  <p:stCondLst>
                                    <p:cond delay="0"/>
                                  </p:stCondLst>
                                  <p:childTnLst>
                                    <p:set>
                                      <p:cBhvr>
                                        <p:cTn id="111" dur="1" fill="hold">
                                          <p:stCondLst>
                                            <p:cond delay="0"/>
                                          </p:stCondLst>
                                        </p:cTn>
                                        <p:tgtEl>
                                          <p:spTgt spid="37"/>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 presetClass="exit" presetSubtype="0" fill="hold" nodeType="clickEffect">
                                  <p:stCondLst>
                                    <p:cond delay="0"/>
                                  </p:stCondLst>
                                  <p:childTnLst>
                                    <p:set>
                                      <p:cBhvr>
                                        <p:cTn id="115" dur="1" fill="hold">
                                          <p:stCondLst>
                                            <p:cond delay="0"/>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198675"/>
                  </p:tgtEl>
                </p:cond>
              </p:nextCondLst>
            </p:seq>
            <p:seq concurrent="1" nextAc="seek">
              <p:cTn id="116" restart="whenNotActive" fill="hold" evtFilter="cancelBubble" nodeType="interactiveSeq">
                <p:stCondLst>
                  <p:cond evt="onClick" delay="0">
                    <p:tgtEl>
                      <p:spTgt spid="198676"/>
                    </p:tgtEl>
                  </p:cond>
                </p:stCondLst>
                <p:endSync evt="end" delay="0">
                  <p:rtn val="all"/>
                </p:endSync>
                <p:childTnLst>
                  <p:par>
                    <p:cTn id="117" fill="hold">
                      <p:stCondLst>
                        <p:cond delay="0"/>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41"/>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42"/>
                                        </p:tgtEl>
                                        <p:attrNameLst>
                                          <p:attrName>style.visibility</p:attrName>
                                        </p:attrNameLst>
                                      </p:cBhvr>
                                      <p:to>
                                        <p:strVal val="visible"/>
                                      </p:to>
                                    </p:set>
                                  </p:childTnLst>
                                </p:cTn>
                              </p:par>
                              <p:par>
                                <p:cTn id="125" presetID="1" presetClass="exit" presetSubtype="0" fill="hold" nodeType="withEffect">
                                  <p:stCondLst>
                                    <p:cond delay="0"/>
                                  </p:stCondLst>
                                  <p:childTnLst>
                                    <p:set>
                                      <p:cBhvr>
                                        <p:cTn id="126" dur="1" fill="hold">
                                          <p:stCondLst>
                                            <p:cond delay="0"/>
                                          </p:stCondLst>
                                        </p:cTn>
                                        <p:tgtEl>
                                          <p:spTgt spid="41"/>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43"/>
                                        </p:tgtEl>
                                        <p:attrNameLst>
                                          <p:attrName>style.visibility</p:attrName>
                                        </p:attrNameLst>
                                      </p:cBhvr>
                                      <p:to>
                                        <p:strVal val="visible"/>
                                      </p:to>
                                    </p:set>
                                  </p:childTnLst>
                                </p:cTn>
                              </p:par>
                              <p:par>
                                <p:cTn id="131" presetID="1" presetClass="exit" presetSubtype="0" fill="hold" nodeType="withEffect">
                                  <p:stCondLst>
                                    <p:cond delay="0"/>
                                  </p:stCondLst>
                                  <p:childTnLst>
                                    <p:set>
                                      <p:cBhvr>
                                        <p:cTn id="132" dur="1" fill="hold">
                                          <p:stCondLst>
                                            <p:cond delay="0"/>
                                          </p:stCondLst>
                                        </p:cTn>
                                        <p:tgtEl>
                                          <p:spTgt spid="42"/>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44"/>
                                        </p:tgtEl>
                                        <p:attrNameLst>
                                          <p:attrName>style.visibility</p:attrName>
                                        </p:attrNameLst>
                                      </p:cBhvr>
                                      <p:to>
                                        <p:strVal val="visible"/>
                                      </p:to>
                                    </p:set>
                                  </p:childTnLst>
                                </p:cTn>
                              </p:par>
                            </p:childTnLst>
                          </p:cTn>
                        </p:par>
                        <p:par>
                          <p:cTn id="137" fill="hold">
                            <p:stCondLst>
                              <p:cond delay="0"/>
                            </p:stCondLst>
                            <p:childTnLst>
                              <p:par>
                                <p:cTn id="138" presetID="1" presetClass="exit" presetSubtype="0" fill="hold" nodeType="afterEffect">
                                  <p:stCondLst>
                                    <p:cond delay="0"/>
                                  </p:stCondLst>
                                  <p:childTnLst>
                                    <p:set>
                                      <p:cBhvr>
                                        <p:cTn id="139" dur="1" fill="hold">
                                          <p:stCondLst>
                                            <p:cond delay="0"/>
                                          </p:stCondLst>
                                        </p:cTn>
                                        <p:tgtEl>
                                          <p:spTgt spid="43"/>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nodeType="clickEffect">
                                  <p:stCondLst>
                                    <p:cond delay="0"/>
                                  </p:stCondLst>
                                  <p:childTnLst>
                                    <p:set>
                                      <p:cBhvr>
                                        <p:cTn id="143" dur="1" fill="hold">
                                          <p:stCondLst>
                                            <p:cond delay="0"/>
                                          </p:stCondLst>
                                        </p:cTn>
                                        <p:tgtEl>
                                          <p:spTgt spid="45"/>
                                        </p:tgtEl>
                                        <p:attrNameLst>
                                          <p:attrName>style.visibility</p:attrName>
                                        </p:attrNameLst>
                                      </p:cBhvr>
                                      <p:to>
                                        <p:strVal val="visible"/>
                                      </p:to>
                                    </p:set>
                                  </p:childTnLst>
                                </p:cTn>
                              </p:par>
                              <p:par>
                                <p:cTn id="144" presetID="1" presetClass="exit" presetSubtype="0" fill="hold" nodeType="withEffect">
                                  <p:stCondLst>
                                    <p:cond delay="0"/>
                                  </p:stCondLst>
                                  <p:childTnLst>
                                    <p:set>
                                      <p:cBhvr>
                                        <p:cTn id="145" dur="1" fill="hold">
                                          <p:stCondLst>
                                            <p:cond delay="0"/>
                                          </p:stCondLst>
                                        </p:cTn>
                                        <p:tgtEl>
                                          <p:spTgt spid="44"/>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nodeType="clickEffect">
                                  <p:stCondLst>
                                    <p:cond delay="0"/>
                                  </p:stCondLst>
                                  <p:childTnLst>
                                    <p:set>
                                      <p:cBhvr>
                                        <p:cTn id="149" dur="1" fill="hold">
                                          <p:stCondLst>
                                            <p:cond delay="0"/>
                                          </p:stCondLst>
                                        </p:cTn>
                                        <p:tgtEl>
                                          <p:spTgt spid="46"/>
                                        </p:tgtEl>
                                        <p:attrNameLst>
                                          <p:attrName>style.visibility</p:attrName>
                                        </p:attrNameLst>
                                      </p:cBhvr>
                                      <p:to>
                                        <p:strVal val="visible"/>
                                      </p:to>
                                    </p:set>
                                  </p:childTnLst>
                                </p:cTn>
                              </p:par>
                              <p:par>
                                <p:cTn id="150" presetID="1" presetClass="exit" presetSubtype="0" fill="hold" nodeType="withEffect">
                                  <p:stCondLst>
                                    <p:cond delay="0"/>
                                  </p:stCondLst>
                                  <p:childTnLst>
                                    <p:set>
                                      <p:cBhvr>
                                        <p:cTn id="151" dur="1" fill="hold">
                                          <p:stCondLst>
                                            <p:cond delay="0"/>
                                          </p:stCondLst>
                                        </p:cTn>
                                        <p:tgtEl>
                                          <p:spTgt spid="45"/>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1" presetClass="exit" presetSubtype="0" fill="hold" nodeType="clickEffect">
                                  <p:stCondLst>
                                    <p:cond delay="0"/>
                                  </p:stCondLst>
                                  <p:childTnLst>
                                    <p:set>
                                      <p:cBhvr>
                                        <p:cTn id="155"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198676"/>
                  </p:tgtEl>
                </p:cond>
              </p:nextCondLst>
            </p:seq>
            <p:seq concurrent="1" nextAc="seek">
              <p:cTn id="156" restart="whenNotActive" fill="hold" evtFilter="cancelBubble" nodeType="interactiveSeq">
                <p:stCondLst>
                  <p:cond evt="onClick" delay="0">
                    <p:tgtEl>
                      <p:spTgt spid="198677"/>
                    </p:tgtEl>
                  </p:cond>
                </p:stCondLst>
                <p:endSync evt="end" delay="0">
                  <p:rtn val="all"/>
                </p:endSync>
                <p:childTnLst>
                  <p:par>
                    <p:cTn id="157" fill="hold">
                      <p:stCondLst>
                        <p:cond delay="0"/>
                      </p:stCondLst>
                      <p:childTnLst>
                        <p:par>
                          <p:cTn id="158" fill="hold">
                            <p:stCondLst>
                              <p:cond delay="0"/>
                            </p:stCondLst>
                            <p:childTnLst>
                              <p:par>
                                <p:cTn id="159" presetID="1" presetClass="entr" presetSubtype="0" fill="hold" nodeType="clickEffect">
                                  <p:stCondLst>
                                    <p:cond delay="0"/>
                                  </p:stCondLst>
                                  <p:childTnLst>
                                    <p:set>
                                      <p:cBhvr>
                                        <p:cTn id="160" dur="1" fill="hold">
                                          <p:stCondLst>
                                            <p:cond delay="0"/>
                                          </p:stCondLst>
                                        </p:cTn>
                                        <p:tgtEl>
                                          <p:spTgt spid="49"/>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nodeType="clickEffect">
                                  <p:stCondLst>
                                    <p:cond delay="0"/>
                                  </p:stCondLst>
                                  <p:childTnLst>
                                    <p:set>
                                      <p:cBhvr>
                                        <p:cTn id="164" dur="1" fill="hold">
                                          <p:stCondLst>
                                            <p:cond delay="0"/>
                                          </p:stCondLst>
                                        </p:cTn>
                                        <p:tgtEl>
                                          <p:spTgt spid="50"/>
                                        </p:tgtEl>
                                        <p:attrNameLst>
                                          <p:attrName>style.visibility</p:attrName>
                                        </p:attrNameLst>
                                      </p:cBhvr>
                                      <p:to>
                                        <p:strVal val="visible"/>
                                      </p:to>
                                    </p:set>
                                  </p:childTnLst>
                                </p:cTn>
                              </p:par>
                              <p:par>
                                <p:cTn id="165" presetID="1" presetClass="exit" presetSubtype="0" fill="hold" nodeType="withEffect">
                                  <p:stCondLst>
                                    <p:cond delay="0"/>
                                  </p:stCondLst>
                                  <p:childTnLst>
                                    <p:set>
                                      <p:cBhvr>
                                        <p:cTn id="166" dur="1" fill="hold">
                                          <p:stCondLst>
                                            <p:cond delay="0"/>
                                          </p:stCondLst>
                                        </p:cTn>
                                        <p:tgtEl>
                                          <p:spTgt spid="49"/>
                                        </p:tgtEl>
                                        <p:attrNameLst>
                                          <p:attrName>style.visibility</p:attrName>
                                        </p:attrNameLst>
                                      </p:cBhvr>
                                      <p:to>
                                        <p:strVal val="hidden"/>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nodeType="clickEffect">
                                  <p:stCondLst>
                                    <p:cond delay="0"/>
                                  </p:stCondLst>
                                  <p:childTnLst>
                                    <p:set>
                                      <p:cBhvr>
                                        <p:cTn id="170" dur="1" fill="hold">
                                          <p:stCondLst>
                                            <p:cond delay="0"/>
                                          </p:stCondLst>
                                        </p:cTn>
                                        <p:tgtEl>
                                          <p:spTgt spid="51"/>
                                        </p:tgtEl>
                                        <p:attrNameLst>
                                          <p:attrName>style.visibility</p:attrName>
                                        </p:attrNameLst>
                                      </p:cBhvr>
                                      <p:to>
                                        <p:strVal val="visible"/>
                                      </p:to>
                                    </p:set>
                                  </p:childTnLst>
                                </p:cTn>
                              </p:par>
                              <p:par>
                                <p:cTn id="171" presetID="1" presetClass="exit" presetSubtype="0" fill="hold" nodeType="withEffect">
                                  <p:stCondLst>
                                    <p:cond delay="0"/>
                                  </p:stCondLst>
                                  <p:childTnLst>
                                    <p:set>
                                      <p:cBhvr>
                                        <p:cTn id="172" dur="1" fill="hold">
                                          <p:stCondLst>
                                            <p:cond delay="0"/>
                                          </p:stCondLst>
                                        </p:cTn>
                                        <p:tgtEl>
                                          <p:spTgt spid="50"/>
                                        </p:tgtEl>
                                        <p:attrNameLst>
                                          <p:attrName>style.visibility</p:attrName>
                                        </p:attrNameLst>
                                      </p:cBhvr>
                                      <p:to>
                                        <p:strVal val="hidden"/>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nodeType="clickEffect">
                                  <p:stCondLst>
                                    <p:cond delay="0"/>
                                  </p:stCondLst>
                                  <p:childTnLst>
                                    <p:set>
                                      <p:cBhvr>
                                        <p:cTn id="176" dur="1" fill="hold">
                                          <p:stCondLst>
                                            <p:cond delay="0"/>
                                          </p:stCondLst>
                                        </p:cTn>
                                        <p:tgtEl>
                                          <p:spTgt spid="52"/>
                                        </p:tgtEl>
                                        <p:attrNameLst>
                                          <p:attrName>style.visibility</p:attrName>
                                        </p:attrNameLst>
                                      </p:cBhvr>
                                      <p:to>
                                        <p:strVal val="visible"/>
                                      </p:to>
                                    </p:set>
                                  </p:childTnLst>
                                </p:cTn>
                              </p:par>
                              <p:par>
                                <p:cTn id="177" presetID="1" presetClass="exit" presetSubtype="0" fill="hold" nodeType="withEffect">
                                  <p:stCondLst>
                                    <p:cond delay="0"/>
                                  </p:stCondLst>
                                  <p:childTnLst>
                                    <p:set>
                                      <p:cBhvr>
                                        <p:cTn id="178" dur="1" fill="hold">
                                          <p:stCondLst>
                                            <p:cond delay="0"/>
                                          </p:stCondLst>
                                        </p:cTn>
                                        <p:tgtEl>
                                          <p:spTgt spid="51"/>
                                        </p:tgtEl>
                                        <p:attrNameLst>
                                          <p:attrName>style.visibility</p:attrName>
                                        </p:attrNameLst>
                                      </p:cBhvr>
                                      <p:to>
                                        <p:strVal val="hidden"/>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nodeType="clickEffect">
                                  <p:stCondLst>
                                    <p:cond delay="0"/>
                                  </p:stCondLst>
                                  <p:childTnLst>
                                    <p:set>
                                      <p:cBhvr>
                                        <p:cTn id="182" dur="1" fill="hold">
                                          <p:stCondLst>
                                            <p:cond delay="0"/>
                                          </p:stCondLst>
                                        </p:cTn>
                                        <p:tgtEl>
                                          <p:spTgt spid="53"/>
                                        </p:tgtEl>
                                        <p:attrNameLst>
                                          <p:attrName>style.visibility</p:attrName>
                                        </p:attrNameLst>
                                      </p:cBhvr>
                                      <p:to>
                                        <p:strVal val="visible"/>
                                      </p:to>
                                    </p:set>
                                  </p:childTnLst>
                                </p:cTn>
                              </p:par>
                              <p:par>
                                <p:cTn id="183" presetID="1" presetClass="exit" presetSubtype="0" fill="hold" nodeType="withEffect">
                                  <p:stCondLst>
                                    <p:cond delay="0"/>
                                  </p:stCondLst>
                                  <p:childTnLst>
                                    <p:set>
                                      <p:cBhvr>
                                        <p:cTn id="184" dur="1" fill="hold">
                                          <p:stCondLst>
                                            <p:cond delay="0"/>
                                          </p:stCondLst>
                                        </p:cTn>
                                        <p:tgtEl>
                                          <p:spTgt spid="52"/>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nodeType="clickEffect">
                                  <p:stCondLst>
                                    <p:cond delay="0"/>
                                  </p:stCondLst>
                                  <p:childTnLst>
                                    <p:set>
                                      <p:cBhvr>
                                        <p:cTn id="188" dur="1" fill="hold">
                                          <p:stCondLst>
                                            <p:cond delay="0"/>
                                          </p:stCondLst>
                                        </p:cTn>
                                        <p:tgtEl>
                                          <p:spTgt spid="54"/>
                                        </p:tgtEl>
                                        <p:attrNameLst>
                                          <p:attrName>style.visibility</p:attrName>
                                        </p:attrNameLst>
                                      </p:cBhvr>
                                      <p:to>
                                        <p:strVal val="visible"/>
                                      </p:to>
                                    </p:set>
                                  </p:childTnLst>
                                </p:cTn>
                              </p:par>
                              <p:par>
                                <p:cTn id="189" presetID="1" presetClass="exit" presetSubtype="0" fill="hold" nodeType="withEffect">
                                  <p:stCondLst>
                                    <p:cond delay="0"/>
                                  </p:stCondLst>
                                  <p:childTnLst>
                                    <p:set>
                                      <p:cBhvr>
                                        <p:cTn id="190" dur="1" fill="hold">
                                          <p:stCondLst>
                                            <p:cond delay="0"/>
                                          </p:stCondLst>
                                        </p:cTn>
                                        <p:tgtEl>
                                          <p:spTgt spid="53"/>
                                        </p:tgtEl>
                                        <p:attrNameLst>
                                          <p:attrName>style.visibility</p:attrName>
                                        </p:attrNameLst>
                                      </p:cBhvr>
                                      <p:to>
                                        <p:strVal val="hidden"/>
                                      </p:to>
                                    </p:set>
                                  </p:childTnLst>
                                </p:cTn>
                              </p:par>
                            </p:childTnLst>
                          </p:cTn>
                        </p:par>
                      </p:childTnLst>
                    </p:cTn>
                  </p:par>
                  <p:par>
                    <p:cTn id="191" fill="hold">
                      <p:stCondLst>
                        <p:cond delay="indefinite"/>
                      </p:stCondLst>
                      <p:childTnLst>
                        <p:par>
                          <p:cTn id="192" fill="hold">
                            <p:stCondLst>
                              <p:cond delay="0"/>
                            </p:stCondLst>
                            <p:childTnLst>
                              <p:par>
                                <p:cTn id="193" presetID="1" presetClass="exit" presetSubtype="0" fill="hold" nodeType="clickEffect">
                                  <p:stCondLst>
                                    <p:cond delay="0"/>
                                  </p:stCondLst>
                                  <p:childTnLst>
                                    <p:set>
                                      <p:cBhvr>
                                        <p:cTn id="194"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198677"/>
                  </p:tgtEl>
                </p:cond>
              </p:nextCondLst>
            </p:seq>
            <p:seq concurrent="1" nextAc="seek">
              <p:cTn id="195" restart="whenNotActive" fill="hold" evtFilter="cancelBubble" nodeType="interactiveSeq">
                <p:stCondLst>
                  <p:cond evt="onClick" delay="0">
                    <p:tgtEl>
                      <p:spTgt spid="198679"/>
                    </p:tgtEl>
                  </p:cond>
                </p:stCondLst>
                <p:endSync evt="end" delay="0">
                  <p:rtn val="all"/>
                </p:endSync>
                <p:childTnLst>
                  <p:par>
                    <p:cTn id="196" fill="hold">
                      <p:stCondLst>
                        <p:cond delay="0"/>
                      </p:stCondLst>
                      <p:childTnLst>
                        <p:par>
                          <p:cTn id="197" fill="hold">
                            <p:stCondLst>
                              <p:cond delay="0"/>
                            </p:stCondLst>
                            <p:childTnLst>
                              <p:par>
                                <p:cTn id="198" presetID="1" presetClass="entr" presetSubtype="0" fill="hold" nodeType="clickEffect">
                                  <p:stCondLst>
                                    <p:cond delay="0"/>
                                  </p:stCondLst>
                                  <p:childTnLst>
                                    <p:set>
                                      <p:cBhvr>
                                        <p:cTn id="199" dur="1" fill="hold">
                                          <p:stCondLst>
                                            <p:cond delay="0"/>
                                          </p:stCondLst>
                                        </p:cTn>
                                        <p:tgtEl>
                                          <p:spTgt spid="57"/>
                                        </p:tgtEl>
                                        <p:attrNameLst>
                                          <p:attrName>style.visibility</p:attrName>
                                        </p:attrNameLst>
                                      </p:cBhvr>
                                      <p:to>
                                        <p:strVal val="visible"/>
                                      </p:to>
                                    </p:set>
                                  </p:childTnLst>
                                </p:cTn>
                              </p:par>
                            </p:childTnLst>
                          </p:cTn>
                        </p:par>
                      </p:childTnLst>
                    </p:cTn>
                  </p:par>
                  <p:par>
                    <p:cTn id="200" fill="hold">
                      <p:stCondLst>
                        <p:cond delay="indefinite"/>
                      </p:stCondLst>
                      <p:childTnLst>
                        <p:par>
                          <p:cTn id="201" fill="hold">
                            <p:stCondLst>
                              <p:cond delay="0"/>
                            </p:stCondLst>
                            <p:childTnLst>
                              <p:par>
                                <p:cTn id="202" presetID="1" presetClass="entr" presetSubtype="0" fill="hold" nodeType="clickEffect">
                                  <p:stCondLst>
                                    <p:cond delay="0"/>
                                  </p:stCondLst>
                                  <p:childTnLst>
                                    <p:set>
                                      <p:cBhvr>
                                        <p:cTn id="203" dur="1" fill="hold">
                                          <p:stCondLst>
                                            <p:cond delay="0"/>
                                          </p:stCondLst>
                                        </p:cTn>
                                        <p:tgtEl>
                                          <p:spTgt spid="58"/>
                                        </p:tgtEl>
                                        <p:attrNameLst>
                                          <p:attrName>style.visibility</p:attrName>
                                        </p:attrNameLst>
                                      </p:cBhvr>
                                      <p:to>
                                        <p:strVal val="visible"/>
                                      </p:to>
                                    </p:set>
                                  </p:childTnLst>
                                </p:cTn>
                              </p:par>
                              <p:par>
                                <p:cTn id="204" presetID="1" presetClass="exit" presetSubtype="0" fill="hold" nodeType="withEffect">
                                  <p:stCondLst>
                                    <p:cond delay="0"/>
                                  </p:stCondLst>
                                  <p:childTnLst>
                                    <p:set>
                                      <p:cBhvr>
                                        <p:cTn id="205" dur="1" fill="hold">
                                          <p:stCondLst>
                                            <p:cond delay="0"/>
                                          </p:stCondLst>
                                        </p:cTn>
                                        <p:tgtEl>
                                          <p:spTgt spid="57"/>
                                        </p:tgtEl>
                                        <p:attrNameLst>
                                          <p:attrName>style.visibility</p:attrName>
                                        </p:attrNameLst>
                                      </p:cBhvr>
                                      <p:to>
                                        <p:strVal val="hidden"/>
                                      </p:to>
                                    </p:set>
                                  </p:childTnLst>
                                </p:cTn>
                              </p:par>
                            </p:childTnLst>
                          </p:cTn>
                        </p:par>
                      </p:childTnLst>
                    </p:cTn>
                  </p:par>
                  <p:par>
                    <p:cTn id="206" fill="hold">
                      <p:stCondLst>
                        <p:cond delay="indefinite"/>
                      </p:stCondLst>
                      <p:childTnLst>
                        <p:par>
                          <p:cTn id="207" fill="hold">
                            <p:stCondLst>
                              <p:cond delay="0"/>
                            </p:stCondLst>
                            <p:childTnLst>
                              <p:par>
                                <p:cTn id="208" presetID="1" presetClass="entr" presetSubtype="0" fill="hold" nodeType="clickEffect">
                                  <p:stCondLst>
                                    <p:cond delay="0"/>
                                  </p:stCondLst>
                                  <p:childTnLst>
                                    <p:set>
                                      <p:cBhvr>
                                        <p:cTn id="209" dur="1" fill="hold">
                                          <p:stCondLst>
                                            <p:cond delay="0"/>
                                          </p:stCondLst>
                                        </p:cTn>
                                        <p:tgtEl>
                                          <p:spTgt spid="59"/>
                                        </p:tgtEl>
                                        <p:attrNameLst>
                                          <p:attrName>style.visibility</p:attrName>
                                        </p:attrNameLst>
                                      </p:cBhvr>
                                      <p:to>
                                        <p:strVal val="visible"/>
                                      </p:to>
                                    </p:set>
                                  </p:childTnLst>
                                </p:cTn>
                              </p:par>
                              <p:par>
                                <p:cTn id="210" presetID="1" presetClass="exit" presetSubtype="0" fill="hold" nodeType="withEffect">
                                  <p:stCondLst>
                                    <p:cond delay="0"/>
                                  </p:stCondLst>
                                  <p:childTnLst>
                                    <p:set>
                                      <p:cBhvr>
                                        <p:cTn id="211" dur="1" fill="hold">
                                          <p:stCondLst>
                                            <p:cond delay="0"/>
                                          </p:stCondLst>
                                        </p:cTn>
                                        <p:tgtEl>
                                          <p:spTgt spid="58"/>
                                        </p:tgtEl>
                                        <p:attrNameLst>
                                          <p:attrName>style.visibility</p:attrName>
                                        </p:attrNameLst>
                                      </p:cBhvr>
                                      <p:to>
                                        <p:strVal val="hidden"/>
                                      </p:to>
                                    </p:set>
                                  </p:childTnLst>
                                </p:cTn>
                              </p:par>
                            </p:childTnLst>
                          </p:cTn>
                        </p:par>
                      </p:childTnLst>
                    </p:cTn>
                  </p:par>
                  <p:par>
                    <p:cTn id="212" fill="hold">
                      <p:stCondLst>
                        <p:cond delay="indefinite"/>
                      </p:stCondLst>
                      <p:childTnLst>
                        <p:par>
                          <p:cTn id="213" fill="hold">
                            <p:stCondLst>
                              <p:cond delay="0"/>
                            </p:stCondLst>
                            <p:childTnLst>
                              <p:par>
                                <p:cTn id="214" presetID="1" presetClass="entr" presetSubtype="0" fill="hold" nodeType="clickEffect">
                                  <p:stCondLst>
                                    <p:cond delay="0"/>
                                  </p:stCondLst>
                                  <p:childTnLst>
                                    <p:set>
                                      <p:cBhvr>
                                        <p:cTn id="215" dur="1" fill="hold">
                                          <p:stCondLst>
                                            <p:cond delay="0"/>
                                          </p:stCondLst>
                                        </p:cTn>
                                        <p:tgtEl>
                                          <p:spTgt spid="60"/>
                                        </p:tgtEl>
                                        <p:attrNameLst>
                                          <p:attrName>style.visibility</p:attrName>
                                        </p:attrNameLst>
                                      </p:cBhvr>
                                      <p:to>
                                        <p:strVal val="visible"/>
                                      </p:to>
                                    </p:set>
                                  </p:childTnLst>
                                </p:cTn>
                              </p:par>
                              <p:par>
                                <p:cTn id="216" presetID="1" presetClass="exit" presetSubtype="0" fill="hold" nodeType="withEffect">
                                  <p:stCondLst>
                                    <p:cond delay="0"/>
                                  </p:stCondLst>
                                  <p:childTnLst>
                                    <p:set>
                                      <p:cBhvr>
                                        <p:cTn id="217" dur="1" fill="hold">
                                          <p:stCondLst>
                                            <p:cond delay="0"/>
                                          </p:stCondLst>
                                        </p:cTn>
                                        <p:tgtEl>
                                          <p:spTgt spid="59"/>
                                        </p:tgtEl>
                                        <p:attrNameLst>
                                          <p:attrName>style.visibility</p:attrName>
                                        </p:attrNameLst>
                                      </p:cBhvr>
                                      <p:to>
                                        <p:strVal val="hidden"/>
                                      </p:to>
                                    </p:set>
                                  </p:childTnLst>
                                </p:cTn>
                              </p:par>
                            </p:childTnLst>
                          </p:cTn>
                        </p:par>
                      </p:childTnLst>
                    </p:cTn>
                  </p:par>
                  <p:par>
                    <p:cTn id="218" fill="hold">
                      <p:stCondLst>
                        <p:cond delay="indefinite"/>
                      </p:stCondLst>
                      <p:childTnLst>
                        <p:par>
                          <p:cTn id="219" fill="hold">
                            <p:stCondLst>
                              <p:cond delay="0"/>
                            </p:stCondLst>
                            <p:childTnLst>
                              <p:par>
                                <p:cTn id="220" presetID="1" presetClass="entr" presetSubtype="0" fill="hold" nodeType="clickEffect">
                                  <p:stCondLst>
                                    <p:cond delay="0"/>
                                  </p:stCondLst>
                                  <p:childTnLst>
                                    <p:set>
                                      <p:cBhvr>
                                        <p:cTn id="221" dur="1" fill="hold">
                                          <p:stCondLst>
                                            <p:cond delay="0"/>
                                          </p:stCondLst>
                                        </p:cTn>
                                        <p:tgtEl>
                                          <p:spTgt spid="61"/>
                                        </p:tgtEl>
                                        <p:attrNameLst>
                                          <p:attrName>style.visibility</p:attrName>
                                        </p:attrNameLst>
                                      </p:cBhvr>
                                      <p:to>
                                        <p:strVal val="visible"/>
                                      </p:to>
                                    </p:set>
                                  </p:childTnLst>
                                </p:cTn>
                              </p:par>
                              <p:par>
                                <p:cTn id="222" presetID="1" presetClass="exit" presetSubtype="0" fill="hold" nodeType="withEffect">
                                  <p:stCondLst>
                                    <p:cond delay="0"/>
                                  </p:stCondLst>
                                  <p:childTnLst>
                                    <p:set>
                                      <p:cBhvr>
                                        <p:cTn id="223" dur="1" fill="hold">
                                          <p:stCondLst>
                                            <p:cond delay="0"/>
                                          </p:stCondLst>
                                        </p:cTn>
                                        <p:tgtEl>
                                          <p:spTgt spid="60"/>
                                        </p:tgtEl>
                                        <p:attrNameLst>
                                          <p:attrName>style.visibility</p:attrName>
                                        </p:attrNameLst>
                                      </p:cBhvr>
                                      <p:to>
                                        <p:strVal val="hidden"/>
                                      </p:to>
                                    </p:set>
                                  </p:childTnLst>
                                </p:cTn>
                              </p:par>
                            </p:childTnLst>
                          </p:cTn>
                        </p:par>
                      </p:childTnLst>
                    </p:cTn>
                  </p:par>
                  <p:par>
                    <p:cTn id="224" fill="hold">
                      <p:stCondLst>
                        <p:cond delay="indefinite"/>
                      </p:stCondLst>
                      <p:childTnLst>
                        <p:par>
                          <p:cTn id="225" fill="hold">
                            <p:stCondLst>
                              <p:cond delay="0"/>
                            </p:stCondLst>
                            <p:childTnLst>
                              <p:par>
                                <p:cTn id="226" presetID="1" presetClass="entr" presetSubtype="0" fill="hold" nodeType="clickEffect">
                                  <p:stCondLst>
                                    <p:cond delay="0"/>
                                  </p:stCondLst>
                                  <p:childTnLst>
                                    <p:set>
                                      <p:cBhvr>
                                        <p:cTn id="227" dur="1" fill="hold">
                                          <p:stCondLst>
                                            <p:cond delay="0"/>
                                          </p:stCondLst>
                                        </p:cTn>
                                        <p:tgtEl>
                                          <p:spTgt spid="62"/>
                                        </p:tgtEl>
                                        <p:attrNameLst>
                                          <p:attrName>style.visibility</p:attrName>
                                        </p:attrNameLst>
                                      </p:cBhvr>
                                      <p:to>
                                        <p:strVal val="visible"/>
                                      </p:to>
                                    </p:set>
                                  </p:childTnLst>
                                </p:cTn>
                              </p:par>
                              <p:par>
                                <p:cTn id="228" presetID="1" presetClass="exit" presetSubtype="0" fill="hold" nodeType="withEffect">
                                  <p:stCondLst>
                                    <p:cond delay="0"/>
                                  </p:stCondLst>
                                  <p:childTnLst>
                                    <p:set>
                                      <p:cBhvr>
                                        <p:cTn id="229" dur="1" fill="hold">
                                          <p:stCondLst>
                                            <p:cond delay="0"/>
                                          </p:stCondLst>
                                        </p:cTn>
                                        <p:tgtEl>
                                          <p:spTgt spid="61"/>
                                        </p:tgtEl>
                                        <p:attrNameLst>
                                          <p:attrName>style.visibility</p:attrName>
                                        </p:attrNameLst>
                                      </p:cBhvr>
                                      <p:to>
                                        <p:strVal val="hidden"/>
                                      </p:to>
                                    </p:set>
                                  </p:childTnLst>
                                </p:cTn>
                              </p:par>
                            </p:childTnLst>
                          </p:cTn>
                        </p:par>
                      </p:childTnLst>
                    </p:cTn>
                  </p:par>
                  <p:par>
                    <p:cTn id="230" fill="hold">
                      <p:stCondLst>
                        <p:cond delay="indefinite"/>
                      </p:stCondLst>
                      <p:childTnLst>
                        <p:par>
                          <p:cTn id="231" fill="hold">
                            <p:stCondLst>
                              <p:cond delay="0"/>
                            </p:stCondLst>
                            <p:childTnLst>
                              <p:par>
                                <p:cTn id="232" presetID="1" presetClass="exit" presetSubtype="0" fill="hold" nodeType="clickEffect">
                                  <p:stCondLst>
                                    <p:cond delay="0"/>
                                  </p:stCondLst>
                                  <p:childTnLst>
                                    <p:set>
                                      <p:cBhvr>
                                        <p:cTn id="233" dur="1" fill="hold">
                                          <p:stCondLst>
                                            <p:cond delay="0"/>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198679"/>
                  </p:tgtEl>
                </p:cond>
              </p:nextCondLst>
            </p:seq>
            <p:seq concurrent="1" nextAc="seek">
              <p:cTn id="234" restart="whenNotActive" fill="hold" evtFilter="cancelBubble" nodeType="interactiveSeq">
                <p:stCondLst>
                  <p:cond evt="onClick" delay="0">
                    <p:tgtEl>
                      <p:spTgt spid="198678"/>
                    </p:tgtEl>
                  </p:cond>
                </p:stCondLst>
                <p:endSync evt="end" delay="0">
                  <p:rtn val="all"/>
                </p:endSync>
                <p:childTnLst>
                  <p:par>
                    <p:cTn id="235" fill="hold">
                      <p:stCondLst>
                        <p:cond delay="0"/>
                      </p:stCondLst>
                      <p:childTnLst>
                        <p:par>
                          <p:cTn id="236" fill="hold">
                            <p:stCondLst>
                              <p:cond delay="0"/>
                            </p:stCondLst>
                            <p:childTnLst>
                              <p:par>
                                <p:cTn id="237" presetID="1" presetClass="entr" presetSubtype="0" fill="hold" nodeType="clickEffect">
                                  <p:stCondLst>
                                    <p:cond delay="0"/>
                                  </p:stCondLst>
                                  <p:childTnLst>
                                    <p:set>
                                      <p:cBhvr>
                                        <p:cTn id="238" dur="1" fill="hold">
                                          <p:stCondLst>
                                            <p:cond delay="0"/>
                                          </p:stCondLst>
                                        </p:cTn>
                                        <p:tgtEl>
                                          <p:spTgt spid="65"/>
                                        </p:tgtEl>
                                        <p:attrNameLst>
                                          <p:attrName>style.visibility</p:attrName>
                                        </p:attrNameLst>
                                      </p:cBhvr>
                                      <p:to>
                                        <p:strVal val="visible"/>
                                      </p:to>
                                    </p:set>
                                  </p:childTnLst>
                                </p:cTn>
                              </p:par>
                            </p:childTnLst>
                          </p:cTn>
                        </p:par>
                      </p:childTnLst>
                    </p:cTn>
                  </p:par>
                  <p:par>
                    <p:cTn id="239" fill="hold">
                      <p:stCondLst>
                        <p:cond delay="indefinite"/>
                      </p:stCondLst>
                      <p:childTnLst>
                        <p:par>
                          <p:cTn id="240" fill="hold">
                            <p:stCondLst>
                              <p:cond delay="0"/>
                            </p:stCondLst>
                            <p:childTnLst>
                              <p:par>
                                <p:cTn id="241" presetID="1" presetClass="entr" presetSubtype="0" fill="hold" nodeType="clickEffect">
                                  <p:stCondLst>
                                    <p:cond delay="0"/>
                                  </p:stCondLst>
                                  <p:childTnLst>
                                    <p:set>
                                      <p:cBhvr>
                                        <p:cTn id="242" dur="1" fill="hold">
                                          <p:stCondLst>
                                            <p:cond delay="0"/>
                                          </p:stCondLst>
                                        </p:cTn>
                                        <p:tgtEl>
                                          <p:spTgt spid="66"/>
                                        </p:tgtEl>
                                        <p:attrNameLst>
                                          <p:attrName>style.visibility</p:attrName>
                                        </p:attrNameLst>
                                      </p:cBhvr>
                                      <p:to>
                                        <p:strVal val="visible"/>
                                      </p:to>
                                    </p:set>
                                  </p:childTnLst>
                                </p:cTn>
                              </p:par>
                              <p:par>
                                <p:cTn id="243" presetID="1" presetClass="exit" presetSubtype="0" fill="hold" nodeType="withEffect">
                                  <p:stCondLst>
                                    <p:cond delay="0"/>
                                  </p:stCondLst>
                                  <p:childTnLst>
                                    <p:set>
                                      <p:cBhvr>
                                        <p:cTn id="244" dur="1" fill="hold">
                                          <p:stCondLst>
                                            <p:cond delay="0"/>
                                          </p:stCondLst>
                                        </p:cTn>
                                        <p:tgtEl>
                                          <p:spTgt spid="65"/>
                                        </p:tgtEl>
                                        <p:attrNameLst>
                                          <p:attrName>style.visibility</p:attrName>
                                        </p:attrNameLst>
                                      </p:cBhvr>
                                      <p:to>
                                        <p:strVal val="hidden"/>
                                      </p:to>
                                    </p:set>
                                  </p:childTnLst>
                                </p:cTn>
                              </p:par>
                            </p:childTnLst>
                          </p:cTn>
                        </p:par>
                      </p:childTnLst>
                    </p:cTn>
                  </p:par>
                  <p:par>
                    <p:cTn id="245" fill="hold">
                      <p:stCondLst>
                        <p:cond delay="indefinite"/>
                      </p:stCondLst>
                      <p:childTnLst>
                        <p:par>
                          <p:cTn id="246" fill="hold">
                            <p:stCondLst>
                              <p:cond delay="0"/>
                            </p:stCondLst>
                            <p:childTnLst>
                              <p:par>
                                <p:cTn id="247" presetID="1" presetClass="entr" presetSubtype="0" fill="hold" nodeType="clickEffect">
                                  <p:stCondLst>
                                    <p:cond delay="0"/>
                                  </p:stCondLst>
                                  <p:childTnLst>
                                    <p:set>
                                      <p:cBhvr>
                                        <p:cTn id="248" dur="1" fill="hold">
                                          <p:stCondLst>
                                            <p:cond delay="0"/>
                                          </p:stCondLst>
                                        </p:cTn>
                                        <p:tgtEl>
                                          <p:spTgt spid="67"/>
                                        </p:tgtEl>
                                        <p:attrNameLst>
                                          <p:attrName>style.visibility</p:attrName>
                                        </p:attrNameLst>
                                      </p:cBhvr>
                                      <p:to>
                                        <p:strVal val="visible"/>
                                      </p:to>
                                    </p:set>
                                  </p:childTnLst>
                                </p:cTn>
                              </p:par>
                              <p:par>
                                <p:cTn id="249" presetID="1" presetClass="exit" presetSubtype="0" fill="hold" nodeType="withEffect">
                                  <p:stCondLst>
                                    <p:cond delay="0"/>
                                  </p:stCondLst>
                                  <p:childTnLst>
                                    <p:set>
                                      <p:cBhvr>
                                        <p:cTn id="250" dur="1" fill="hold">
                                          <p:stCondLst>
                                            <p:cond delay="0"/>
                                          </p:stCondLst>
                                        </p:cTn>
                                        <p:tgtEl>
                                          <p:spTgt spid="66"/>
                                        </p:tgtEl>
                                        <p:attrNameLst>
                                          <p:attrName>style.visibility</p:attrName>
                                        </p:attrNameLst>
                                      </p:cBhvr>
                                      <p:to>
                                        <p:strVal val="hidden"/>
                                      </p:to>
                                    </p:set>
                                  </p:childTnLst>
                                </p:cTn>
                              </p:par>
                            </p:childTnLst>
                          </p:cTn>
                        </p:par>
                      </p:childTnLst>
                    </p:cTn>
                  </p:par>
                  <p:par>
                    <p:cTn id="251" fill="hold">
                      <p:stCondLst>
                        <p:cond delay="indefinite"/>
                      </p:stCondLst>
                      <p:childTnLst>
                        <p:par>
                          <p:cTn id="252" fill="hold">
                            <p:stCondLst>
                              <p:cond delay="0"/>
                            </p:stCondLst>
                            <p:childTnLst>
                              <p:par>
                                <p:cTn id="253" presetID="1" presetClass="entr" presetSubtype="0" fill="hold" nodeType="clickEffect">
                                  <p:stCondLst>
                                    <p:cond delay="0"/>
                                  </p:stCondLst>
                                  <p:childTnLst>
                                    <p:set>
                                      <p:cBhvr>
                                        <p:cTn id="254" dur="1" fill="hold">
                                          <p:stCondLst>
                                            <p:cond delay="0"/>
                                          </p:stCondLst>
                                        </p:cTn>
                                        <p:tgtEl>
                                          <p:spTgt spid="68"/>
                                        </p:tgtEl>
                                        <p:attrNameLst>
                                          <p:attrName>style.visibility</p:attrName>
                                        </p:attrNameLst>
                                      </p:cBhvr>
                                      <p:to>
                                        <p:strVal val="visible"/>
                                      </p:to>
                                    </p:set>
                                  </p:childTnLst>
                                </p:cTn>
                              </p:par>
                              <p:par>
                                <p:cTn id="255" presetID="1" presetClass="exit" presetSubtype="0" fill="hold" nodeType="withEffect">
                                  <p:stCondLst>
                                    <p:cond delay="0"/>
                                  </p:stCondLst>
                                  <p:childTnLst>
                                    <p:set>
                                      <p:cBhvr>
                                        <p:cTn id="256" dur="1" fill="hold">
                                          <p:stCondLst>
                                            <p:cond delay="0"/>
                                          </p:stCondLst>
                                        </p:cTn>
                                        <p:tgtEl>
                                          <p:spTgt spid="67"/>
                                        </p:tgtEl>
                                        <p:attrNameLst>
                                          <p:attrName>style.visibility</p:attrName>
                                        </p:attrNameLst>
                                      </p:cBhvr>
                                      <p:to>
                                        <p:strVal val="hidden"/>
                                      </p:to>
                                    </p:set>
                                  </p:childTnLst>
                                </p:cTn>
                              </p:par>
                            </p:childTnLst>
                          </p:cTn>
                        </p:par>
                      </p:childTnLst>
                    </p:cTn>
                  </p:par>
                  <p:par>
                    <p:cTn id="257" fill="hold">
                      <p:stCondLst>
                        <p:cond delay="indefinite"/>
                      </p:stCondLst>
                      <p:childTnLst>
                        <p:par>
                          <p:cTn id="258" fill="hold">
                            <p:stCondLst>
                              <p:cond delay="0"/>
                            </p:stCondLst>
                            <p:childTnLst>
                              <p:par>
                                <p:cTn id="259" presetID="1" presetClass="entr" presetSubtype="0" fill="hold" nodeType="clickEffect">
                                  <p:stCondLst>
                                    <p:cond delay="0"/>
                                  </p:stCondLst>
                                  <p:childTnLst>
                                    <p:set>
                                      <p:cBhvr>
                                        <p:cTn id="260" dur="1" fill="hold">
                                          <p:stCondLst>
                                            <p:cond delay="0"/>
                                          </p:stCondLst>
                                        </p:cTn>
                                        <p:tgtEl>
                                          <p:spTgt spid="69"/>
                                        </p:tgtEl>
                                        <p:attrNameLst>
                                          <p:attrName>style.visibility</p:attrName>
                                        </p:attrNameLst>
                                      </p:cBhvr>
                                      <p:to>
                                        <p:strVal val="visible"/>
                                      </p:to>
                                    </p:set>
                                  </p:childTnLst>
                                </p:cTn>
                              </p:par>
                              <p:par>
                                <p:cTn id="261" presetID="1" presetClass="exit" presetSubtype="0" fill="hold" nodeType="withEffect">
                                  <p:stCondLst>
                                    <p:cond delay="0"/>
                                  </p:stCondLst>
                                  <p:childTnLst>
                                    <p:set>
                                      <p:cBhvr>
                                        <p:cTn id="262" dur="1" fill="hold">
                                          <p:stCondLst>
                                            <p:cond delay="0"/>
                                          </p:stCondLst>
                                        </p:cTn>
                                        <p:tgtEl>
                                          <p:spTgt spid="68"/>
                                        </p:tgtEl>
                                        <p:attrNameLst>
                                          <p:attrName>style.visibility</p:attrName>
                                        </p:attrNameLst>
                                      </p:cBhvr>
                                      <p:to>
                                        <p:strVal val="hidden"/>
                                      </p:to>
                                    </p:set>
                                  </p:childTnLst>
                                </p:cTn>
                              </p:par>
                            </p:childTnLst>
                          </p:cTn>
                        </p:par>
                      </p:childTnLst>
                    </p:cTn>
                  </p:par>
                  <p:par>
                    <p:cTn id="263" fill="hold">
                      <p:stCondLst>
                        <p:cond delay="indefinite"/>
                      </p:stCondLst>
                      <p:childTnLst>
                        <p:par>
                          <p:cTn id="264" fill="hold">
                            <p:stCondLst>
                              <p:cond delay="0"/>
                            </p:stCondLst>
                            <p:childTnLst>
                              <p:par>
                                <p:cTn id="265" presetID="1" presetClass="entr" presetSubtype="0" fill="hold" nodeType="clickEffect">
                                  <p:stCondLst>
                                    <p:cond delay="0"/>
                                  </p:stCondLst>
                                  <p:childTnLst>
                                    <p:set>
                                      <p:cBhvr>
                                        <p:cTn id="266" dur="1" fill="hold">
                                          <p:stCondLst>
                                            <p:cond delay="0"/>
                                          </p:stCondLst>
                                        </p:cTn>
                                        <p:tgtEl>
                                          <p:spTgt spid="70"/>
                                        </p:tgtEl>
                                        <p:attrNameLst>
                                          <p:attrName>style.visibility</p:attrName>
                                        </p:attrNameLst>
                                      </p:cBhvr>
                                      <p:to>
                                        <p:strVal val="visible"/>
                                      </p:to>
                                    </p:set>
                                  </p:childTnLst>
                                </p:cTn>
                              </p:par>
                              <p:par>
                                <p:cTn id="267" presetID="1" presetClass="exit" presetSubtype="0" fill="hold" nodeType="withEffect">
                                  <p:stCondLst>
                                    <p:cond delay="0"/>
                                  </p:stCondLst>
                                  <p:childTnLst>
                                    <p:set>
                                      <p:cBhvr>
                                        <p:cTn id="268" dur="1" fill="hold">
                                          <p:stCondLst>
                                            <p:cond delay="0"/>
                                          </p:stCondLst>
                                        </p:cTn>
                                        <p:tgtEl>
                                          <p:spTgt spid="69"/>
                                        </p:tgtEl>
                                        <p:attrNameLst>
                                          <p:attrName>style.visibility</p:attrName>
                                        </p:attrNameLst>
                                      </p:cBhvr>
                                      <p:to>
                                        <p:strVal val="hidden"/>
                                      </p:to>
                                    </p:set>
                                  </p:childTnLst>
                                </p:cTn>
                              </p:par>
                            </p:childTnLst>
                          </p:cTn>
                        </p:par>
                      </p:childTnLst>
                    </p:cTn>
                  </p:par>
                  <p:par>
                    <p:cTn id="269" fill="hold">
                      <p:stCondLst>
                        <p:cond delay="indefinite"/>
                      </p:stCondLst>
                      <p:childTnLst>
                        <p:par>
                          <p:cTn id="270" fill="hold">
                            <p:stCondLst>
                              <p:cond delay="0"/>
                            </p:stCondLst>
                            <p:childTnLst>
                              <p:par>
                                <p:cTn id="271" presetID="1" presetClass="exit" presetSubtype="0" fill="hold" nodeType="clickEffect">
                                  <p:stCondLst>
                                    <p:cond delay="0"/>
                                  </p:stCondLst>
                                  <p:childTnLst>
                                    <p:set>
                                      <p:cBhvr>
                                        <p:cTn id="272" dur="1" fill="hold">
                                          <p:stCondLst>
                                            <p:cond delay="0"/>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198678"/>
                  </p:tgtEl>
                </p:cond>
              </p:nextCondLst>
            </p:seq>
            <p:seq concurrent="1" nextAc="seek">
              <p:cTn id="273" restart="whenNotActive" fill="hold" evtFilter="cancelBubble" nodeType="interactiveSeq">
                <p:stCondLst>
                  <p:cond evt="onClick" delay="0">
                    <p:tgtEl>
                      <p:spTgt spid="198680"/>
                    </p:tgtEl>
                  </p:cond>
                </p:stCondLst>
                <p:endSync evt="end" delay="0">
                  <p:rtn val="all"/>
                </p:endSync>
                <p:childTnLst>
                  <p:par>
                    <p:cTn id="274" fill="hold">
                      <p:stCondLst>
                        <p:cond delay="0"/>
                      </p:stCondLst>
                      <p:childTnLst>
                        <p:par>
                          <p:cTn id="275" fill="hold">
                            <p:stCondLst>
                              <p:cond delay="0"/>
                            </p:stCondLst>
                            <p:childTnLst>
                              <p:par>
                                <p:cTn id="276" presetID="1" presetClass="entr" presetSubtype="0" fill="hold" nodeType="clickEffect">
                                  <p:stCondLst>
                                    <p:cond delay="0"/>
                                  </p:stCondLst>
                                  <p:childTnLst>
                                    <p:set>
                                      <p:cBhvr>
                                        <p:cTn id="277" dur="1" fill="hold">
                                          <p:stCondLst>
                                            <p:cond delay="0"/>
                                          </p:stCondLst>
                                        </p:cTn>
                                        <p:tgtEl>
                                          <p:spTgt spid="73"/>
                                        </p:tgtEl>
                                        <p:attrNameLst>
                                          <p:attrName>style.visibility</p:attrName>
                                        </p:attrNameLst>
                                      </p:cBhvr>
                                      <p:to>
                                        <p:strVal val="visible"/>
                                      </p:to>
                                    </p:set>
                                  </p:childTnLst>
                                </p:cTn>
                              </p:par>
                            </p:childTnLst>
                          </p:cTn>
                        </p:par>
                      </p:childTnLst>
                    </p:cTn>
                  </p:par>
                  <p:par>
                    <p:cTn id="278" fill="hold">
                      <p:stCondLst>
                        <p:cond delay="indefinite"/>
                      </p:stCondLst>
                      <p:childTnLst>
                        <p:par>
                          <p:cTn id="279" fill="hold">
                            <p:stCondLst>
                              <p:cond delay="0"/>
                            </p:stCondLst>
                            <p:childTnLst>
                              <p:par>
                                <p:cTn id="280" presetID="1" presetClass="entr" presetSubtype="0" fill="hold" nodeType="clickEffect">
                                  <p:stCondLst>
                                    <p:cond delay="0"/>
                                  </p:stCondLst>
                                  <p:childTnLst>
                                    <p:set>
                                      <p:cBhvr>
                                        <p:cTn id="281" dur="1" fill="hold">
                                          <p:stCondLst>
                                            <p:cond delay="0"/>
                                          </p:stCondLst>
                                        </p:cTn>
                                        <p:tgtEl>
                                          <p:spTgt spid="74"/>
                                        </p:tgtEl>
                                        <p:attrNameLst>
                                          <p:attrName>style.visibility</p:attrName>
                                        </p:attrNameLst>
                                      </p:cBhvr>
                                      <p:to>
                                        <p:strVal val="visible"/>
                                      </p:to>
                                    </p:set>
                                  </p:childTnLst>
                                </p:cTn>
                              </p:par>
                              <p:par>
                                <p:cTn id="282" presetID="1" presetClass="exit" presetSubtype="0" fill="hold" nodeType="withEffect">
                                  <p:stCondLst>
                                    <p:cond delay="0"/>
                                  </p:stCondLst>
                                  <p:childTnLst>
                                    <p:set>
                                      <p:cBhvr>
                                        <p:cTn id="283" dur="1" fill="hold">
                                          <p:stCondLst>
                                            <p:cond delay="0"/>
                                          </p:stCondLst>
                                        </p:cTn>
                                        <p:tgtEl>
                                          <p:spTgt spid="73"/>
                                        </p:tgtEl>
                                        <p:attrNameLst>
                                          <p:attrName>style.visibility</p:attrName>
                                        </p:attrNameLst>
                                      </p:cBhvr>
                                      <p:to>
                                        <p:strVal val="hidden"/>
                                      </p:to>
                                    </p:set>
                                  </p:childTnLst>
                                </p:cTn>
                              </p:par>
                            </p:childTnLst>
                          </p:cTn>
                        </p:par>
                      </p:childTnLst>
                    </p:cTn>
                  </p:par>
                  <p:par>
                    <p:cTn id="284" fill="hold">
                      <p:stCondLst>
                        <p:cond delay="indefinite"/>
                      </p:stCondLst>
                      <p:childTnLst>
                        <p:par>
                          <p:cTn id="285" fill="hold">
                            <p:stCondLst>
                              <p:cond delay="0"/>
                            </p:stCondLst>
                            <p:childTnLst>
                              <p:par>
                                <p:cTn id="286" presetID="1" presetClass="entr" presetSubtype="0" fill="hold" nodeType="clickEffect">
                                  <p:stCondLst>
                                    <p:cond delay="0"/>
                                  </p:stCondLst>
                                  <p:childTnLst>
                                    <p:set>
                                      <p:cBhvr>
                                        <p:cTn id="287" dur="1" fill="hold">
                                          <p:stCondLst>
                                            <p:cond delay="0"/>
                                          </p:stCondLst>
                                        </p:cTn>
                                        <p:tgtEl>
                                          <p:spTgt spid="75"/>
                                        </p:tgtEl>
                                        <p:attrNameLst>
                                          <p:attrName>style.visibility</p:attrName>
                                        </p:attrNameLst>
                                      </p:cBhvr>
                                      <p:to>
                                        <p:strVal val="visible"/>
                                      </p:to>
                                    </p:set>
                                  </p:childTnLst>
                                </p:cTn>
                              </p:par>
                              <p:par>
                                <p:cTn id="288" presetID="1" presetClass="exit" presetSubtype="0" fill="hold" nodeType="withEffect">
                                  <p:stCondLst>
                                    <p:cond delay="0"/>
                                  </p:stCondLst>
                                  <p:childTnLst>
                                    <p:set>
                                      <p:cBhvr>
                                        <p:cTn id="289" dur="1" fill="hold">
                                          <p:stCondLst>
                                            <p:cond delay="0"/>
                                          </p:stCondLst>
                                        </p:cTn>
                                        <p:tgtEl>
                                          <p:spTgt spid="74"/>
                                        </p:tgtEl>
                                        <p:attrNameLst>
                                          <p:attrName>style.visibility</p:attrName>
                                        </p:attrNameLst>
                                      </p:cBhvr>
                                      <p:to>
                                        <p:strVal val="hidden"/>
                                      </p:to>
                                    </p:set>
                                  </p:childTnLst>
                                </p:cTn>
                              </p:par>
                            </p:childTnLst>
                          </p:cTn>
                        </p:par>
                      </p:childTnLst>
                    </p:cTn>
                  </p:par>
                  <p:par>
                    <p:cTn id="290" fill="hold">
                      <p:stCondLst>
                        <p:cond delay="indefinite"/>
                      </p:stCondLst>
                      <p:childTnLst>
                        <p:par>
                          <p:cTn id="291" fill="hold">
                            <p:stCondLst>
                              <p:cond delay="0"/>
                            </p:stCondLst>
                            <p:childTnLst>
                              <p:par>
                                <p:cTn id="292" presetID="1" presetClass="entr" presetSubtype="0" fill="hold" nodeType="clickEffect">
                                  <p:stCondLst>
                                    <p:cond delay="0"/>
                                  </p:stCondLst>
                                  <p:childTnLst>
                                    <p:set>
                                      <p:cBhvr>
                                        <p:cTn id="293" dur="1" fill="hold">
                                          <p:stCondLst>
                                            <p:cond delay="0"/>
                                          </p:stCondLst>
                                        </p:cTn>
                                        <p:tgtEl>
                                          <p:spTgt spid="76"/>
                                        </p:tgtEl>
                                        <p:attrNameLst>
                                          <p:attrName>style.visibility</p:attrName>
                                        </p:attrNameLst>
                                      </p:cBhvr>
                                      <p:to>
                                        <p:strVal val="visible"/>
                                      </p:to>
                                    </p:set>
                                  </p:childTnLst>
                                </p:cTn>
                              </p:par>
                              <p:par>
                                <p:cTn id="294" presetID="1" presetClass="exit" presetSubtype="0" fill="hold" nodeType="withEffect">
                                  <p:stCondLst>
                                    <p:cond delay="0"/>
                                  </p:stCondLst>
                                  <p:childTnLst>
                                    <p:set>
                                      <p:cBhvr>
                                        <p:cTn id="295" dur="1" fill="hold">
                                          <p:stCondLst>
                                            <p:cond delay="0"/>
                                          </p:stCondLst>
                                        </p:cTn>
                                        <p:tgtEl>
                                          <p:spTgt spid="75"/>
                                        </p:tgtEl>
                                        <p:attrNameLst>
                                          <p:attrName>style.visibility</p:attrName>
                                        </p:attrNameLst>
                                      </p:cBhvr>
                                      <p:to>
                                        <p:strVal val="hidden"/>
                                      </p:to>
                                    </p:set>
                                  </p:childTnLst>
                                </p:cTn>
                              </p:par>
                            </p:childTnLst>
                          </p:cTn>
                        </p:par>
                      </p:childTnLst>
                    </p:cTn>
                  </p:par>
                  <p:par>
                    <p:cTn id="296" fill="hold">
                      <p:stCondLst>
                        <p:cond delay="indefinite"/>
                      </p:stCondLst>
                      <p:childTnLst>
                        <p:par>
                          <p:cTn id="297" fill="hold">
                            <p:stCondLst>
                              <p:cond delay="0"/>
                            </p:stCondLst>
                            <p:childTnLst>
                              <p:par>
                                <p:cTn id="298" presetID="1" presetClass="entr" presetSubtype="0" fill="hold" nodeType="clickEffect">
                                  <p:stCondLst>
                                    <p:cond delay="0"/>
                                  </p:stCondLst>
                                  <p:childTnLst>
                                    <p:set>
                                      <p:cBhvr>
                                        <p:cTn id="299" dur="1" fill="hold">
                                          <p:stCondLst>
                                            <p:cond delay="0"/>
                                          </p:stCondLst>
                                        </p:cTn>
                                        <p:tgtEl>
                                          <p:spTgt spid="77"/>
                                        </p:tgtEl>
                                        <p:attrNameLst>
                                          <p:attrName>style.visibility</p:attrName>
                                        </p:attrNameLst>
                                      </p:cBhvr>
                                      <p:to>
                                        <p:strVal val="visible"/>
                                      </p:to>
                                    </p:set>
                                  </p:childTnLst>
                                </p:cTn>
                              </p:par>
                              <p:par>
                                <p:cTn id="300" presetID="1" presetClass="exit" presetSubtype="0" fill="hold" nodeType="withEffect">
                                  <p:stCondLst>
                                    <p:cond delay="0"/>
                                  </p:stCondLst>
                                  <p:childTnLst>
                                    <p:set>
                                      <p:cBhvr>
                                        <p:cTn id="301" dur="1" fill="hold">
                                          <p:stCondLst>
                                            <p:cond delay="0"/>
                                          </p:stCondLst>
                                        </p:cTn>
                                        <p:tgtEl>
                                          <p:spTgt spid="76"/>
                                        </p:tgtEl>
                                        <p:attrNameLst>
                                          <p:attrName>style.visibility</p:attrName>
                                        </p:attrNameLst>
                                      </p:cBhvr>
                                      <p:to>
                                        <p:strVal val="hidden"/>
                                      </p:to>
                                    </p:set>
                                  </p:childTnLst>
                                </p:cTn>
                              </p:par>
                            </p:childTnLst>
                          </p:cTn>
                        </p:par>
                      </p:childTnLst>
                    </p:cTn>
                  </p:par>
                  <p:par>
                    <p:cTn id="302" fill="hold">
                      <p:stCondLst>
                        <p:cond delay="indefinite"/>
                      </p:stCondLst>
                      <p:childTnLst>
                        <p:par>
                          <p:cTn id="303" fill="hold">
                            <p:stCondLst>
                              <p:cond delay="0"/>
                            </p:stCondLst>
                            <p:childTnLst>
                              <p:par>
                                <p:cTn id="304" presetID="1" presetClass="entr" presetSubtype="0" fill="hold" nodeType="clickEffect">
                                  <p:stCondLst>
                                    <p:cond delay="0"/>
                                  </p:stCondLst>
                                  <p:childTnLst>
                                    <p:set>
                                      <p:cBhvr>
                                        <p:cTn id="305" dur="1" fill="hold">
                                          <p:stCondLst>
                                            <p:cond delay="0"/>
                                          </p:stCondLst>
                                        </p:cTn>
                                        <p:tgtEl>
                                          <p:spTgt spid="78"/>
                                        </p:tgtEl>
                                        <p:attrNameLst>
                                          <p:attrName>style.visibility</p:attrName>
                                        </p:attrNameLst>
                                      </p:cBhvr>
                                      <p:to>
                                        <p:strVal val="visible"/>
                                      </p:to>
                                    </p:set>
                                  </p:childTnLst>
                                </p:cTn>
                              </p:par>
                              <p:par>
                                <p:cTn id="306" presetID="1" presetClass="exit" presetSubtype="0" fill="hold" nodeType="withEffect">
                                  <p:stCondLst>
                                    <p:cond delay="0"/>
                                  </p:stCondLst>
                                  <p:childTnLst>
                                    <p:set>
                                      <p:cBhvr>
                                        <p:cTn id="307" dur="1" fill="hold">
                                          <p:stCondLst>
                                            <p:cond delay="0"/>
                                          </p:stCondLst>
                                        </p:cTn>
                                        <p:tgtEl>
                                          <p:spTgt spid="77"/>
                                        </p:tgtEl>
                                        <p:attrNameLst>
                                          <p:attrName>style.visibility</p:attrName>
                                        </p:attrNameLst>
                                      </p:cBhvr>
                                      <p:to>
                                        <p:strVal val="hidden"/>
                                      </p:to>
                                    </p:set>
                                  </p:childTnLst>
                                </p:cTn>
                              </p:par>
                            </p:childTnLst>
                          </p:cTn>
                        </p:par>
                      </p:childTnLst>
                    </p:cTn>
                  </p:par>
                  <p:par>
                    <p:cTn id="308" fill="hold">
                      <p:stCondLst>
                        <p:cond delay="indefinite"/>
                      </p:stCondLst>
                      <p:childTnLst>
                        <p:par>
                          <p:cTn id="309" fill="hold">
                            <p:stCondLst>
                              <p:cond delay="0"/>
                            </p:stCondLst>
                            <p:childTnLst>
                              <p:par>
                                <p:cTn id="310" presetID="1" presetClass="exit" presetSubtype="0" fill="hold" nodeType="clickEffect">
                                  <p:stCondLst>
                                    <p:cond delay="0"/>
                                  </p:stCondLst>
                                  <p:childTnLst>
                                    <p:set>
                                      <p:cBhvr>
                                        <p:cTn id="311" dur="1" fill="hold">
                                          <p:stCondLst>
                                            <p:cond delay="0"/>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198680"/>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0" y="3200400"/>
            <a:ext cx="14630400" cy="1600438"/>
          </a:xfrm>
          <a:prstGeom prst="rect">
            <a:avLst/>
          </a:prstGeom>
          <a:noFill/>
          <a:ln w="9525">
            <a:noFill/>
            <a:miter lim="800000"/>
            <a:headEnd/>
            <a:tailEnd/>
          </a:ln>
          <a:effectLst/>
        </p:spPr>
        <p:txBody>
          <a:bodyPr>
            <a:spAutoFit/>
          </a:bodyPr>
          <a:lstStyle/>
          <a:p>
            <a:pPr algn="ctr" defTabSz="1254125">
              <a:spcBef>
                <a:spcPct val="50000"/>
              </a:spcBef>
              <a:defRPr/>
            </a:pPr>
            <a:r>
              <a:rPr lang="fr-FR" sz="2800" dirty="0">
                <a:solidFill>
                  <a:schemeClr val="bg1"/>
                </a:solidFill>
                <a:cs typeface="+mn-cs"/>
              </a:rPr>
              <a:t>A la lumière de ces éléments, l’inspecteur Jonathan </a:t>
            </a:r>
            <a:r>
              <a:rPr lang="fr-FR" sz="2800" dirty="0" err="1">
                <a:solidFill>
                  <a:schemeClr val="bg1"/>
                </a:solidFill>
                <a:cs typeface="+mn-cs"/>
              </a:rPr>
              <a:t>Pludutoux</a:t>
            </a:r>
            <a:r>
              <a:rPr lang="fr-FR" sz="2800" dirty="0">
                <a:solidFill>
                  <a:schemeClr val="bg1"/>
                </a:solidFill>
                <a:cs typeface="+mn-cs"/>
              </a:rPr>
              <a:t> décida de convoquer tous les protagonistes du carnet au commissariat pour un interrogatoire. </a:t>
            </a:r>
          </a:p>
          <a:p>
            <a:pPr algn="ctr" defTabSz="1254125">
              <a:spcBef>
                <a:spcPct val="50000"/>
              </a:spcBef>
              <a:defRPr/>
            </a:pPr>
            <a:endParaRPr lang="fr-FR" sz="2800" dirty="0">
              <a:solidFill>
                <a:schemeClr val="bg1"/>
              </a:solidFill>
              <a:effectLst>
                <a:reflection blurRad="6350" stA="50000" endA="300" endPos="50000" dist="29997" dir="5400000" sy="-100000" algn="bl" rotWithShape="0"/>
              </a:effectLst>
              <a:latin typeface="Courier New" pitchFamily="49" charset="0"/>
              <a:cs typeface="+mn-cs"/>
            </a:endParaRPr>
          </a:p>
        </p:txBody>
      </p:sp>
      <p:sp>
        <p:nvSpPr>
          <p:cNvPr id="4" name="Rectangle 3">
            <a:hlinkClick r:id="" action="ppaction://hlinkshowjump?jump=nextslide"/>
          </p:cNvPr>
          <p:cNvSpPr/>
          <p:nvPr/>
        </p:nvSpPr>
        <p:spPr>
          <a:xfrm>
            <a:off x="13371722" y="7706380"/>
            <a:ext cx="1258678" cy="523220"/>
          </a:xfrm>
          <a:prstGeom prst="rect">
            <a:avLst/>
          </a:prstGeom>
        </p:spPr>
        <p:txBody>
          <a:bodyPr wrap="none">
            <a:spAutoFit/>
          </a:bodyPr>
          <a:lstStyle/>
          <a:p>
            <a:pPr algn="ctr" defTabSz="1254125">
              <a:spcBef>
                <a:spcPct val="50000"/>
              </a:spcBef>
              <a:defRPr/>
            </a:pPr>
            <a:r>
              <a:rPr lang="fr-FR"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Suite</a:t>
            </a:r>
          </a:p>
        </p:txBody>
      </p:sp>
    </p:spTree>
  </p:cSld>
  <p:clrMapOvr>
    <a:masterClrMapping/>
  </p:clrMapOvr>
  <p:transition advClick="0"/>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4" name="Rectangle 2">
            <a:hlinkClick r:id="" action="ppaction://macro?name=MoveTo"/>
          </p:cNvPr>
          <p:cNvSpPr>
            <a:spLocks noChangeArrowheads="1"/>
          </p:cNvSpPr>
          <p:nvPr/>
        </p:nvSpPr>
        <p:spPr bwMode="auto">
          <a:xfrm>
            <a:off x="609600" y="64008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65" name="Rectangle 3">
            <a:hlinkClick r:id="" action="ppaction://macro?name=MoveTo"/>
          </p:cNvPr>
          <p:cNvSpPr>
            <a:spLocks noChangeArrowheads="1"/>
          </p:cNvSpPr>
          <p:nvPr/>
        </p:nvSpPr>
        <p:spPr bwMode="auto">
          <a:xfrm>
            <a:off x="3124200" y="64008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66" name="Rectangle 4">
            <a:hlinkClick r:id="" action="ppaction://macro?name=MoveTo"/>
          </p:cNvPr>
          <p:cNvSpPr>
            <a:spLocks noChangeArrowheads="1"/>
          </p:cNvSpPr>
          <p:nvPr/>
        </p:nvSpPr>
        <p:spPr bwMode="auto">
          <a:xfrm>
            <a:off x="5638800" y="64008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67" name="Rectangle 5">
            <a:hlinkClick r:id="" action="ppaction://macro?name=MoveTo"/>
          </p:cNvPr>
          <p:cNvSpPr>
            <a:spLocks noChangeArrowheads="1"/>
          </p:cNvSpPr>
          <p:nvPr/>
        </p:nvSpPr>
        <p:spPr bwMode="auto">
          <a:xfrm>
            <a:off x="8153400" y="64008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71" name="Rectangle 2">
            <a:hlinkClick r:id="" action="ppaction://macro?name=MoveTo"/>
          </p:cNvPr>
          <p:cNvSpPr>
            <a:spLocks noChangeArrowheads="1"/>
          </p:cNvSpPr>
          <p:nvPr/>
        </p:nvSpPr>
        <p:spPr bwMode="auto">
          <a:xfrm>
            <a:off x="609600" y="48006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72" name="Rectangle 3">
            <a:hlinkClick r:id="" action="ppaction://macro?name=MoveTo"/>
          </p:cNvPr>
          <p:cNvSpPr>
            <a:spLocks noChangeArrowheads="1"/>
          </p:cNvSpPr>
          <p:nvPr/>
        </p:nvSpPr>
        <p:spPr bwMode="auto">
          <a:xfrm>
            <a:off x="3124200" y="48006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73" name="Rectangle 4">
            <a:hlinkClick r:id="" action="ppaction://macro?name=MoveTo"/>
          </p:cNvPr>
          <p:cNvSpPr>
            <a:spLocks noChangeArrowheads="1"/>
          </p:cNvSpPr>
          <p:nvPr/>
        </p:nvSpPr>
        <p:spPr bwMode="auto">
          <a:xfrm>
            <a:off x="5638800" y="48006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74" name="Rectangle 5">
            <a:hlinkClick r:id="" action="ppaction://macro?name=MoveTo"/>
          </p:cNvPr>
          <p:cNvSpPr>
            <a:spLocks noChangeArrowheads="1"/>
          </p:cNvSpPr>
          <p:nvPr/>
        </p:nvSpPr>
        <p:spPr bwMode="auto">
          <a:xfrm>
            <a:off x="8153400" y="48006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58" name="Rectangle 2">
            <a:hlinkClick r:id="" action="ppaction://macro?name=MoveTo"/>
          </p:cNvPr>
          <p:cNvSpPr>
            <a:spLocks noChangeArrowheads="1"/>
          </p:cNvSpPr>
          <p:nvPr/>
        </p:nvSpPr>
        <p:spPr bwMode="auto">
          <a:xfrm>
            <a:off x="2362200" y="2743200"/>
            <a:ext cx="19812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198659" name="Rectangle 2">
            <a:hlinkClick r:id="" action="ppaction://macro?name=MoveTo"/>
          </p:cNvPr>
          <p:cNvSpPr>
            <a:spLocks noChangeArrowheads="1"/>
          </p:cNvSpPr>
          <p:nvPr/>
        </p:nvSpPr>
        <p:spPr bwMode="auto">
          <a:xfrm>
            <a:off x="4419600" y="2743200"/>
            <a:ext cx="19812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198660" name="Rectangle 2">
            <a:hlinkClick r:id="" action="ppaction://macro?name=MoveTo"/>
          </p:cNvPr>
          <p:cNvSpPr>
            <a:spLocks noChangeArrowheads="1"/>
          </p:cNvSpPr>
          <p:nvPr/>
        </p:nvSpPr>
        <p:spPr bwMode="auto">
          <a:xfrm>
            <a:off x="6477000" y="2743200"/>
            <a:ext cx="19812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198661" name="Rectangle 2">
            <a:hlinkClick r:id="" action="ppaction://macro?name=MoveTo"/>
          </p:cNvPr>
          <p:cNvSpPr>
            <a:spLocks noChangeArrowheads="1"/>
          </p:cNvSpPr>
          <p:nvPr/>
        </p:nvSpPr>
        <p:spPr bwMode="auto">
          <a:xfrm>
            <a:off x="8534400" y="2743200"/>
            <a:ext cx="19812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198662" name="Rectangle 2">
            <a:hlinkClick r:id="" action="ppaction://macro?name=MoveTo"/>
          </p:cNvPr>
          <p:cNvSpPr>
            <a:spLocks noChangeArrowheads="1"/>
          </p:cNvSpPr>
          <p:nvPr/>
        </p:nvSpPr>
        <p:spPr bwMode="auto">
          <a:xfrm>
            <a:off x="10591800" y="2743200"/>
            <a:ext cx="19812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198663" name="Rectangle 2">
            <a:hlinkClick r:id="" action="ppaction://macro?name=MoveTo"/>
          </p:cNvPr>
          <p:cNvSpPr>
            <a:spLocks noChangeArrowheads="1"/>
          </p:cNvSpPr>
          <p:nvPr/>
        </p:nvSpPr>
        <p:spPr bwMode="auto">
          <a:xfrm>
            <a:off x="304800" y="2743200"/>
            <a:ext cx="19812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7" name="Rectangle à coins arrondis 6">
            <a:hlinkClick r:id="" action="ppaction://hlinkshowjump?jump=nextslide"/>
          </p:cNvPr>
          <p:cNvSpPr/>
          <p:nvPr/>
        </p:nvSpPr>
        <p:spPr bwMode="auto">
          <a:xfrm>
            <a:off x="13563600" y="7391400"/>
            <a:ext cx="1066800" cy="838200"/>
          </a:xfrm>
          <a:prstGeom prst="roundRect">
            <a:avLst/>
          </a:prstGeom>
          <a:gradFill flip="none" rotWithShape="1">
            <a:gsLst>
              <a:gs pos="0">
                <a:srgbClr val="00F400">
                  <a:shade val="30000"/>
                  <a:satMod val="115000"/>
                </a:srgbClr>
              </a:gs>
              <a:gs pos="50000">
                <a:srgbClr val="00F400">
                  <a:shade val="67500"/>
                  <a:satMod val="115000"/>
                </a:srgbClr>
              </a:gs>
              <a:gs pos="100000">
                <a:srgbClr val="00F400">
                  <a:shade val="100000"/>
                  <a:satMod val="115000"/>
                </a:srgbClr>
              </a:gs>
            </a:gsLst>
            <a:path path="circle">
              <a:fillToRect l="50000" t="50000" r="50000" b="50000"/>
            </a:path>
            <a:tileRect/>
          </a:gradFill>
          <a:ln w="9525" cap="flat" cmpd="sng" algn="ctr">
            <a:solidFill>
              <a:srgbClr val="00F400"/>
            </a:solidFill>
            <a:prstDash val="solid"/>
            <a:round/>
            <a:headEnd type="none" w="med" len="med"/>
            <a:tailEnd type="none" w="med" len="med"/>
          </a:ln>
          <a:effectLst>
            <a:outerShdw blurRad="50800" dist="50800" dir="5400000" sx="69000" sy="69000" algn="ctr" rotWithShape="0">
              <a:srgbClr val="000000">
                <a:alpha val="43137"/>
              </a:srgbClr>
            </a:outerShdw>
          </a:effectLst>
          <a:scene3d>
            <a:camera prst="orthographicFront"/>
            <a:lightRig rig="threePt" dir="t"/>
          </a:scene3d>
          <a:sp3d>
            <a:bevelT w="254000" h="254000" prst="artDeco"/>
          </a:sp3d>
          <a:extLst>
            <a:ext uri="{AF507438-7753-43E0-B8FC-AC1667EBCBE1}"/>
          </a:extLst>
        </p:spPr>
        <p:txBody>
          <a:bodyPr anchor="ctr"/>
          <a:lstStyle/>
          <a:p>
            <a:pPr algn="ctr" defTabSz="1254125">
              <a:defRPr/>
            </a:pPr>
            <a:r>
              <a:rPr lang="fr-FR" dirty="0">
                <a:solidFill>
                  <a:schemeClr val="bg1"/>
                </a:solidFill>
              </a:rPr>
              <a:t>OK</a:t>
            </a:r>
          </a:p>
        </p:txBody>
      </p:sp>
      <p:pic>
        <p:nvPicPr>
          <p:cNvPr id="198675" name="Image 17" descr="Samsung IP-830W.png"/>
          <p:cNvPicPr>
            <a:picLocks noChangeAspect="1"/>
          </p:cNvPicPr>
          <p:nvPr/>
        </p:nvPicPr>
        <p:blipFill>
          <a:blip r:embed="rId2" cstate="print"/>
          <a:stretch>
            <a:fillRect/>
          </a:stretch>
        </p:blipFill>
        <p:spPr bwMode="auto">
          <a:xfrm>
            <a:off x="685800" y="3048000"/>
            <a:ext cx="1169988" cy="1169988"/>
          </a:xfrm>
          <a:prstGeom prst="rect">
            <a:avLst/>
          </a:prstGeom>
          <a:solidFill>
            <a:srgbClr val="000000"/>
          </a:solidFill>
          <a:ln w="9525">
            <a:noFill/>
            <a:miter lim="800000"/>
            <a:headEnd/>
            <a:tailEnd/>
          </a:ln>
        </p:spPr>
      </p:pic>
      <p:pic>
        <p:nvPicPr>
          <p:cNvPr id="198678" name="Image 20" descr="Motorola MC35.png"/>
          <p:cNvPicPr>
            <a:picLocks noChangeAspect="1"/>
          </p:cNvPicPr>
          <p:nvPr/>
        </p:nvPicPr>
        <p:blipFill>
          <a:blip r:embed="rId3" cstate="print"/>
          <a:stretch>
            <a:fillRect/>
          </a:stretch>
        </p:blipFill>
        <p:spPr bwMode="auto">
          <a:xfrm>
            <a:off x="8843041" y="2975641"/>
            <a:ext cx="1236917" cy="1236917"/>
          </a:xfrm>
          <a:prstGeom prst="rect">
            <a:avLst/>
          </a:prstGeom>
          <a:solidFill>
            <a:srgbClr val="000000"/>
          </a:solidFill>
          <a:ln w="9525">
            <a:noFill/>
            <a:miter lim="800000"/>
            <a:headEnd/>
            <a:tailEnd/>
          </a:ln>
        </p:spPr>
      </p:pic>
      <p:pic>
        <p:nvPicPr>
          <p:cNvPr id="198679" name="Image 21" descr="Nokia N95.png"/>
          <p:cNvPicPr>
            <a:picLocks noChangeAspect="1"/>
          </p:cNvPicPr>
          <p:nvPr/>
        </p:nvPicPr>
        <p:blipFill>
          <a:blip r:embed="rId4" cstate="print"/>
          <a:stretch>
            <a:fillRect/>
          </a:stretch>
        </p:blipFill>
        <p:spPr bwMode="auto">
          <a:xfrm>
            <a:off x="6781800" y="2895600"/>
            <a:ext cx="1371600" cy="1371600"/>
          </a:xfrm>
          <a:prstGeom prst="rect">
            <a:avLst/>
          </a:prstGeom>
          <a:solidFill>
            <a:srgbClr val="000000"/>
          </a:solidFill>
          <a:ln w="9525">
            <a:noFill/>
            <a:miter lim="800000"/>
            <a:headEnd/>
            <a:tailEnd/>
          </a:ln>
        </p:spPr>
      </p:pic>
      <p:pic>
        <p:nvPicPr>
          <p:cNvPr id="198680" name="Image 22" descr="Palm Treo 500v.png"/>
          <p:cNvPicPr>
            <a:picLocks noChangeAspect="1"/>
          </p:cNvPicPr>
          <p:nvPr/>
        </p:nvPicPr>
        <p:blipFill>
          <a:blip r:embed="rId5" cstate="print"/>
          <a:stretch>
            <a:fillRect/>
          </a:stretch>
        </p:blipFill>
        <p:spPr bwMode="auto">
          <a:xfrm>
            <a:off x="10896600" y="2971800"/>
            <a:ext cx="1308100" cy="1308100"/>
          </a:xfrm>
          <a:prstGeom prst="rect">
            <a:avLst/>
          </a:prstGeom>
          <a:solidFill>
            <a:srgbClr val="000000"/>
          </a:solidFill>
          <a:ln w="9525">
            <a:noFill/>
            <a:miter lim="800000"/>
            <a:headEnd/>
            <a:tailEnd/>
          </a:ln>
        </p:spPr>
      </p:pic>
      <p:sp>
        <p:nvSpPr>
          <p:cNvPr id="25" name="Titre 1"/>
          <p:cNvSpPr>
            <a:spLocks noGrp="1"/>
          </p:cNvSpPr>
          <p:nvPr>
            <p:ph type="title"/>
          </p:nvPr>
        </p:nvSpPr>
        <p:spPr>
          <a:xfrm>
            <a:off x="0" y="0"/>
            <a:ext cx="14630400" cy="533400"/>
          </a:xfrm>
        </p:spPr>
        <p:txBody>
          <a:bodyPr/>
          <a:lstStyle/>
          <a:p>
            <a:pPr>
              <a:defRPr/>
            </a:pPr>
            <a:r>
              <a:rPr lang="fr-FR" sz="2400" dirty="0" smtClean="0">
                <a:solidFill>
                  <a:srgbClr val="3399FF"/>
                </a:solidFill>
              </a:rPr>
              <a:t>Les </a:t>
            </a:r>
            <a:r>
              <a:rPr lang="fr-FR" sz="2400" dirty="0" err="1" smtClean="0">
                <a:solidFill>
                  <a:srgbClr val="3399FF"/>
                </a:solidFill>
              </a:rPr>
              <a:t>sourdoués</a:t>
            </a:r>
            <a:r>
              <a:rPr lang="fr-FR" sz="2400" dirty="0" smtClean="0">
                <a:solidFill>
                  <a:srgbClr val="3399FF"/>
                </a:solidFill>
              </a:rPr>
              <a:t> s’amusent.</a:t>
            </a:r>
            <a:endParaRPr lang="fr-FR" sz="2400" dirty="0" smtClean="0">
              <a:solidFill>
                <a:srgbClr val="3399FF"/>
              </a:solidFill>
              <a:latin typeface="+mn-lt"/>
            </a:endParaRPr>
          </a:p>
        </p:txBody>
      </p:sp>
      <p:sp>
        <p:nvSpPr>
          <p:cNvPr id="198682" name="ZoneTexte 25"/>
          <p:cNvSpPr txBox="1">
            <a:spLocks noChangeArrowheads="1"/>
          </p:cNvSpPr>
          <p:nvPr/>
        </p:nvSpPr>
        <p:spPr bwMode="auto">
          <a:xfrm>
            <a:off x="0" y="652463"/>
            <a:ext cx="14630400" cy="1938992"/>
          </a:xfrm>
          <a:prstGeom prst="rect">
            <a:avLst/>
          </a:prstGeom>
          <a:noFill/>
          <a:ln w="9525">
            <a:noFill/>
            <a:miter lim="800000"/>
            <a:headEnd/>
            <a:tailEnd/>
          </a:ln>
        </p:spPr>
        <p:txBody>
          <a:bodyPr>
            <a:spAutoFit/>
          </a:bodyPr>
          <a:lstStyle/>
          <a:p>
            <a:pPr algn="just"/>
            <a:r>
              <a:rPr lang="fr-FR" sz="2000" dirty="0" smtClean="0">
                <a:solidFill>
                  <a:schemeClr val="bg1"/>
                </a:solidFill>
              </a:rPr>
              <a:t>Après le succès de leur dernière pièce de théâtre, les </a:t>
            </a:r>
            <a:r>
              <a:rPr lang="fr-FR" sz="2000" dirty="0" err="1" smtClean="0">
                <a:solidFill>
                  <a:schemeClr val="bg1"/>
                </a:solidFill>
              </a:rPr>
              <a:t>sourdoués</a:t>
            </a:r>
            <a:r>
              <a:rPr lang="fr-FR" sz="2000" dirty="0" smtClean="0">
                <a:solidFill>
                  <a:schemeClr val="bg1"/>
                </a:solidFill>
              </a:rPr>
              <a:t> ont entamé une tournée qui les mène dans de nombreux hôtels. Les soirs où ils ne jouent pas l’ambiance est particulière. Cela débute toujours par un tournoi de catch sur console et s’achève par un strip-poker. Entre temps, les garçons consultent sur internet les résultats de la Ligue1 tandis que les filles s’adonnent à un peu de lecture. Plus tard vers onze heures, tout le monde se retrouve pour un bœuf. Avant de se séparer à nouveau pour des activités diverses. Pendant que les uns s’affrontent dans des parties d’échecs, les autres regardent la télé. Ils ne se couchent jamais avant 5 h.</a:t>
            </a:r>
            <a:endParaRPr lang="fr-FR" sz="2000" dirty="0">
              <a:solidFill>
                <a:schemeClr val="bg1"/>
              </a:solidFill>
            </a:endParaRPr>
          </a:p>
        </p:txBody>
      </p:sp>
      <p:pic>
        <p:nvPicPr>
          <p:cNvPr id="33" name="Image 17" descr="Samsung IP-830W.png"/>
          <p:cNvPicPr>
            <a:picLocks noChangeAspect="1"/>
          </p:cNvPicPr>
          <p:nvPr/>
        </p:nvPicPr>
        <p:blipFill>
          <a:blip r:embed="rId2" cstate="print"/>
          <a:stretch>
            <a:fillRect/>
          </a:stretch>
        </p:blipFill>
        <p:spPr bwMode="auto">
          <a:xfrm>
            <a:off x="1219200" y="5029200"/>
            <a:ext cx="1169988" cy="1169988"/>
          </a:xfrm>
          <a:prstGeom prst="rect">
            <a:avLst/>
          </a:prstGeom>
          <a:solidFill>
            <a:srgbClr val="000000"/>
          </a:solidFill>
          <a:ln w="9525">
            <a:noFill/>
            <a:miter lim="800000"/>
            <a:headEnd/>
            <a:tailEnd/>
          </a:ln>
        </p:spPr>
      </p:pic>
      <p:pic>
        <p:nvPicPr>
          <p:cNvPr id="34" name="Image 17" descr="Samsung IP-830W.png"/>
          <p:cNvPicPr>
            <a:picLocks noChangeAspect="1"/>
          </p:cNvPicPr>
          <p:nvPr/>
        </p:nvPicPr>
        <p:blipFill>
          <a:blip r:embed="rId2" cstate="print"/>
          <a:stretch>
            <a:fillRect/>
          </a:stretch>
        </p:blipFill>
        <p:spPr bwMode="auto">
          <a:xfrm>
            <a:off x="3733800" y="5029200"/>
            <a:ext cx="1169988" cy="1169988"/>
          </a:xfrm>
          <a:prstGeom prst="rect">
            <a:avLst/>
          </a:prstGeom>
          <a:solidFill>
            <a:srgbClr val="000000"/>
          </a:solidFill>
          <a:ln w="9525">
            <a:noFill/>
            <a:miter lim="800000"/>
            <a:headEnd/>
            <a:tailEnd/>
          </a:ln>
        </p:spPr>
      </p:pic>
      <p:pic>
        <p:nvPicPr>
          <p:cNvPr id="35" name="Image 17" descr="Samsung IP-830W.png"/>
          <p:cNvPicPr>
            <a:picLocks noChangeAspect="1"/>
          </p:cNvPicPr>
          <p:nvPr/>
        </p:nvPicPr>
        <p:blipFill>
          <a:blip r:embed="rId2" cstate="print"/>
          <a:stretch>
            <a:fillRect/>
          </a:stretch>
        </p:blipFill>
        <p:spPr bwMode="auto">
          <a:xfrm>
            <a:off x="6248400" y="5029200"/>
            <a:ext cx="1169988" cy="1169988"/>
          </a:xfrm>
          <a:prstGeom prst="rect">
            <a:avLst/>
          </a:prstGeom>
          <a:solidFill>
            <a:srgbClr val="000000"/>
          </a:solidFill>
          <a:ln w="9525">
            <a:noFill/>
            <a:miter lim="800000"/>
            <a:headEnd/>
            <a:tailEnd/>
          </a:ln>
        </p:spPr>
      </p:pic>
      <p:pic>
        <p:nvPicPr>
          <p:cNvPr id="36" name="Image 17" descr="Samsung IP-830W.png"/>
          <p:cNvPicPr>
            <a:picLocks noChangeAspect="1"/>
          </p:cNvPicPr>
          <p:nvPr/>
        </p:nvPicPr>
        <p:blipFill>
          <a:blip r:embed="rId2" cstate="print"/>
          <a:stretch>
            <a:fillRect/>
          </a:stretch>
        </p:blipFill>
        <p:spPr bwMode="auto">
          <a:xfrm>
            <a:off x="8915400" y="5029200"/>
            <a:ext cx="1169988" cy="1169988"/>
          </a:xfrm>
          <a:prstGeom prst="rect">
            <a:avLst/>
          </a:prstGeom>
          <a:solidFill>
            <a:srgbClr val="000000"/>
          </a:solidFill>
          <a:ln w="9525">
            <a:noFill/>
            <a:miter lim="800000"/>
            <a:headEnd/>
            <a:tailEnd/>
          </a:ln>
        </p:spPr>
      </p:pic>
      <p:pic>
        <p:nvPicPr>
          <p:cNvPr id="37" name="Image 17" descr="Samsung IP-830W.png"/>
          <p:cNvPicPr>
            <a:picLocks noChangeAspect="1"/>
          </p:cNvPicPr>
          <p:nvPr/>
        </p:nvPicPr>
        <p:blipFill>
          <a:blip r:embed="rId2" cstate="print"/>
          <a:stretch>
            <a:fillRect/>
          </a:stretch>
        </p:blipFill>
        <p:spPr bwMode="auto">
          <a:xfrm>
            <a:off x="11430000" y="5029200"/>
            <a:ext cx="1169988" cy="1169988"/>
          </a:xfrm>
          <a:prstGeom prst="rect">
            <a:avLst/>
          </a:prstGeom>
          <a:solidFill>
            <a:srgbClr val="000000"/>
          </a:solidFill>
          <a:ln w="9525">
            <a:noFill/>
            <a:miter lim="800000"/>
            <a:headEnd/>
            <a:tailEnd/>
          </a:ln>
        </p:spPr>
      </p:pic>
      <p:pic>
        <p:nvPicPr>
          <p:cNvPr id="38" name="Image 17" descr="Samsung IP-830W.png"/>
          <p:cNvPicPr>
            <a:picLocks noChangeAspect="1"/>
          </p:cNvPicPr>
          <p:nvPr/>
        </p:nvPicPr>
        <p:blipFill>
          <a:blip r:embed="rId2" cstate="print"/>
          <a:stretch>
            <a:fillRect/>
          </a:stretch>
        </p:blipFill>
        <p:spPr bwMode="auto">
          <a:xfrm>
            <a:off x="1219200" y="6705600"/>
            <a:ext cx="1169988" cy="1169988"/>
          </a:xfrm>
          <a:prstGeom prst="rect">
            <a:avLst/>
          </a:prstGeom>
          <a:solidFill>
            <a:srgbClr val="000000"/>
          </a:solidFill>
          <a:ln w="9525">
            <a:noFill/>
            <a:miter lim="800000"/>
            <a:headEnd/>
            <a:tailEnd/>
          </a:ln>
        </p:spPr>
      </p:pic>
      <p:pic>
        <p:nvPicPr>
          <p:cNvPr id="39" name="Image 17" descr="Samsung IP-830W.png"/>
          <p:cNvPicPr>
            <a:picLocks noChangeAspect="1"/>
          </p:cNvPicPr>
          <p:nvPr/>
        </p:nvPicPr>
        <p:blipFill>
          <a:blip r:embed="rId2" cstate="print"/>
          <a:stretch>
            <a:fillRect/>
          </a:stretch>
        </p:blipFill>
        <p:spPr bwMode="auto">
          <a:xfrm>
            <a:off x="3657600" y="6705600"/>
            <a:ext cx="1169988" cy="1169988"/>
          </a:xfrm>
          <a:prstGeom prst="rect">
            <a:avLst/>
          </a:prstGeom>
          <a:solidFill>
            <a:srgbClr val="000000"/>
          </a:solidFill>
          <a:ln w="9525">
            <a:noFill/>
            <a:miter lim="800000"/>
            <a:headEnd/>
            <a:tailEnd/>
          </a:ln>
        </p:spPr>
      </p:pic>
      <p:pic>
        <p:nvPicPr>
          <p:cNvPr id="40" name="Image 17" descr="Samsung IP-830W.png"/>
          <p:cNvPicPr>
            <a:picLocks noChangeAspect="1"/>
          </p:cNvPicPr>
          <p:nvPr/>
        </p:nvPicPr>
        <p:blipFill>
          <a:blip r:embed="rId2" cstate="print"/>
          <a:stretch>
            <a:fillRect/>
          </a:stretch>
        </p:blipFill>
        <p:spPr bwMode="auto">
          <a:xfrm>
            <a:off x="6248400" y="6705600"/>
            <a:ext cx="1169988" cy="1169988"/>
          </a:xfrm>
          <a:prstGeom prst="rect">
            <a:avLst/>
          </a:prstGeom>
          <a:solidFill>
            <a:srgbClr val="000000"/>
          </a:solidFill>
          <a:ln w="9525">
            <a:noFill/>
            <a:miter lim="800000"/>
            <a:headEnd/>
            <a:tailEnd/>
          </a:ln>
        </p:spPr>
      </p:pic>
      <p:pic>
        <p:nvPicPr>
          <p:cNvPr id="198676" name="Image 18" descr="Apple iPhone.png"/>
          <p:cNvPicPr>
            <a:picLocks noChangeAspect="1"/>
          </p:cNvPicPr>
          <p:nvPr/>
        </p:nvPicPr>
        <p:blipFill>
          <a:blip r:embed="rId6" cstate="print"/>
          <a:stretch>
            <a:fillRect/>
          </a:stretch>
        </p:blipFill>
        <p:spPr bwMode="auto">
          <a:xfrm>
            <a:off x="2667000" y="3009969"/>
            <a:ext cx="1270000" cy="1193661"/>
          </a:xfrm>
          <a:prstGeom prst="rect">
            <a:avLst/>
          </a:prstGeom>
          <a:solidFill>
            <a:srgbClr val="000000"/>
          </a:solidFill>
          <a:ln w="9525">
            <a:noFill/>
            <a:miter lim="800000"/>
            <a:headEnd/>
            <a:tailEnd/>
          </a:ln>
        </p:spPr>
      </p:pic>
      <p:pic>
        <p:nvPicPr>
          <p:cNvPr id="41" name="Image 18" descr="Apple iPhone.png"/>
          <p:cNvPicPr>
            <a:picLocks noChangeAspect="1"/>
          </p:cNvPicPr>
          <p:nvPr/>
        </p:nvPicPr>
        <p:blipFill>
          <a:blip r:embed="rId6" cstate="print"/>
          <a:stretch>
            <a:fillRect/>
          </a:stretch>
        </p:blipFill>
        <p:spPr bwMode="auto">
          <a:xfrm>
            <a:off x="1143000" y="4991169"/>
            <a:ext cx="1270000" cy="1193661"/>
          </a:xfrm>
          <a:prstGeom prst="rect">
            <a:avLst/>
          </a:prstGeom>
          <a:solidFill>
            <a:srgbClr val="000000"/>
          </a:solidFill>
          <a:ln w="9525">
            <a:noFill/>
            <a:miter lim="800000"/>
            <a:headEnd/>
            <a:tailEnd/>
          </a:ln>
        </p:spPr>
      </p:pic>
      <p:pic>
        <p:nvPicPr>
          <p:cNvPr id="42" name="Image 18" descr="Apple iPhone.png"/>
          <p:cNvPicPr>
            <a:picLocks noChangeAspect="1"/>
          </p:cNvPicPr>
          <p:nvPr/>
        </p:nvPicPr>
        <p:blipFill>
          <a:blip r:embed="rId6" cstate="print"/>
          <a:stretch>
            <a:fillRect/>
          </a:stretch>
        </p:blipFill>
        <p:spPr bwMode="auto">
          <a:xfrm>
            <a:off x="3733800" y="4991169"/>
            <a:ext cx="1270000" cy="1193661"/>
          </a:xfrm>
          <a:prstGeom prst="rect">
            <a:avLst/>
          </a:prstGeom>
          <a:solidFill>
            <a:srgbClr val="000000"/>
          </a:solidFill>
          <a:ln w="9525">
            <a:noFill/>
            <a:miter lim="800000"/>
            <a:headEnd/>
            <a:tailEnd/>
          </a:ln>
        </p:spPr>
      </p:pic>
      <p:pic>
        <p:nvPicPr>
          <p:cNvPr id="43" name="Image 18" descr="Apple iPhone.png"/>
          <p:cNvPicPr>
            <a:picLocks noChangeAspect="1"/>
          </p:cNvPicPr>
          <p:nvPr/>
        </p:nvPicPr>
        <p:blipFill>
          <a:blip r:embed="rId6" cstate="print"/>
          <a:stretch>
            <a:fillRect/>
          </a:stretch>
        </p:blipFill>
        <p:spPr bwMode="auto">
          <a:xfrm>
            <a:off x="6172200" y="4991169"/>
            <a:ext cx="1270000" cy="1193661"/>
          </a:xfrm>
          <a:prstGeom prst="rect">
            <a:avLst/>
          </a:prstGeom>
          <a:solidFill>
            <a:srgbClr val="000000"/>
          </a:solidFill>
          <a:ln w="9525">
            <a:noFill/>
            <a:miter lim="800000"/>
            <a:headEnd/>
            <a:tailEnd/>
          </a:ln>
        </p:spPr>
      </p:pic>
      <p:pic>
        <p:nvPicPr>
          <p:cNvPr id="44" name="Image 18" descr="Apple iPhone.png"/>
          <p:cNvPicPr>
            <a:picLocks noChangeAspect="1"/>
          </p:cNvPicPr>
          <p:nvPr/>
        </p:nvPicPr>
        <p:blipFill>
          <a:blip r:embed="rId6" cstate="print"/>
          <a:stretch>
            <a:fillRect/>
          </a:stretch>
        </p:blipFill>
        <p:spPr bwMode="auto">
          <a:xfrm>
            <a:off x="8839200" y="4991169"/>
            <a:ext cx="1270000" cy="1193661"/>
          </a:xfrm>
          <a:prstGeom prst="rect">
            <a:avLst/>
          </a:prstGeom>
          <a:solidFill>
            <a:srgbClr val="000000"/>
          </a:solidFill>
          <a:ln w="9525">
            <a:noFill/>
            <a:miter lim="800000"/>
            <a:headEnd/>
            <a:tailEnd/>
          </a:ln>
        </p:spPr>
      </p:pic>
      <p:pic>
        <p:nvPicPr>
          <p:cNvPr id="45" name="Image 18" descr="Apple iPhone.png"/>
          <p:cNvPicPr>
            <a:picLocks noChangeAspect="1"/>
          </p:cNvPicPr>
          <p:nvPr/>
        </p:nvPicPr>
        <p:blipFill>
          <a:blip r:embed="rId6" cstate="print"/>
          <a:stretch>
            <a:fillRect/>
          </a:stretch>
        </p:blipFill>
        <p:spPr bwMode="auto">
          <a:xfrm>
            <a:off x="11277600" y="5067369"/>
            <a:ext cx="1270000" cy="1193661"/>
          </a:xfrm>
          <a:prstGeom prst="rect">
            <a:avLst/>
          </a:prstGeom>
          <a:solidFill>
            <a:srgbClr val="000000"/>
          </a:solidFill>
          <a:ln w="9525">
            <a:noFill/>
            <a:miter lim="800000"/>
            <a:headEnd/>
            <a:tailEnd/>
          </a:ln>
        </p:spPr>
      </p:pic>
      <p:pic>
        <p:nvPicPr>
          <p:cNvPr id="46" name="Image 18" descr="Apple iPhone.png"/>
          <p:cNvPicPr>
            <a:picLocks noChangeAspect="1"/>
          </p:cNvPicPr>
          <p:nvPr/>
        </p:nvPicPr>
        <p:blipFill>
          <a:blip r:embed="rId6" cstate="print"/>
          <a:stretch>
            <a:fillRect/>
          </a:stretch>
        </p:blipFill>
        <p:spPr bwMode="auto">
          <a:xfrm>
            <a:off x="1219200" y="6667569"/>
            <a:ext cx="1270000" cy="1193661"/>
          </a:xfrm>
          <a:prstGeom prst="rect">
            <a:avLst/>
          </a:prstGeom>
          <a:solidFill>
            <a:srgbClr val="000000"/>
          </a:solidFill>
          <a:ln w="9525">
            <a:noFill/>
            <a:miter lim="800000"/>
            <a:headEnd/>
            <a:tailEnd/>
          </a:ln>
        </p:spPr>
      </p:pic>
      <p:pic>
        <p:nvPicPr>
          <p:cNvPr id="47" name="Image 18" descr="Apple iPhone.png"/>
          <p:cNvPicPr>
            <a:picLocks noChangeAspect="1"/>
          </p:cNvPicPr>
          <p:nvPr/>
        </p:nvPicPr>
        <p:blipFill>
          <a:blip r:embed="rId6" cstate="print"/>
          <a:stretch>
            <a:fillRect/>
          </a:stretch>
        </p:blipFill>
        <p:spPr bwMode="auto">
          <a:xfrm>
            <a:off x="3657600" y="6667569"/>
            <a:ext cx="1270000" cy="1193661"/>
          </a:xfrm>
          <a:prstGeom prst="rect">
            <a:avLst/>
          </a:prstGeom>
          <a:solidFill>
            <a:srgbClr val="000000"/>
          </a:solidFill>
          <a:ln w="9525">
            <a:noFill/>
            <a:miter lim="800000"/>
            <a:headEnd/>
            <a:tailEnd/>
          </a:ln>
        </p:spPr>
      </p:pic>
      <p:pic>
        <p:nvPicPr>
          <p:cNvPr id="48" name="Image 18" descr="Apple iPhone.png"/>
          <p:cNvPicPr>
            <a:picLocks noChangeAspect="1"/>
          </p:cNvPicPr>
          <p:nvPr/>
        </p:nvPicPr>
        <p:blipFill>
          <a:blip r:embed="rId6" cstate="print"/>
          <a:stretch>
            <a:fillRect/>
          </a:stretch>
        </p:blipFill>
        <p:spPr bwMode="auto">
          <a:xfrm>
            <a:off x="6248400" y="6667569"/>
            <a:ext cx="1270000" cy="1193661"/>
          </a:xfrm>
          <a:prstGeom prst="rect">
            <a:avLst/>
          </a:prstGeom>
          <a:solidFill>
            <a:srgbClr val="000000"/>
          </a:solidFill>
          <a:ln w="9525">
            <a:noFill/>
            <a:miter lim="800000"/>
            <a:headEnd/>
            <a:tailEnd/>
          </a:ln>
        </p:spPr>
      </p:pic>
      <p:pic>
        <p:nvPicPr>
          <p:cNvPr id="198677" name="Image 19" descr="HTC Touch.png"/>
          <p:cNvPicPr>
            <a:picLocks noChangeAspect="1"/>
          </p:cNvPicPr>
          <p:nvPr/>
        </p:nvPicPr>
        <p:blipFill>
          <a:blip r:embed="rId7" cstate="print"/>
          <a:stretch>
            <a:fillRect/>
          </a:stretch>
        </p:blipFill>
        <p:spPr bwMode="auto">
          <a:xfrm>
            <a:off x="5006799" y="2971800"/>
            <a:ext cx="909990" cy="1169988"/>
          </a:xfrm>
          <a:prstGeom prst="rect">
            <a:avLst/>
          </a:prstGeom>
          <a:solidFill>
            <a:srgbClr val="000000"/>
          </a:solidFill>
          <a:ln w="9525">
            <a:noFill/>
            <a:miter lim="800000"/>
            <a:headEnd/>
            <a:tailEnd/>
          </a:ln>
        </p:spPr>
      </p:pic>
      <p:pic>
        <p:nvPicPr>
          <p:cNvPr id="49" name="Image 19" descr="HTC Touch.png"/>
          <p:cNvPicPr>
            <a:picLocks noChangeAspect="1"/>
          </p:cNvPicPr>
          <p:nvPr/>
        </p:nvPicPr>
        <p:blipFill>
          <a:blip r:embed="rId7" cstate="print"/>
          <a:stretch>
            <a:fillRect/>
          </a:stretch>
        </p:blipFill>
        <p:spPr bwMode="auto">
          <a:xfrm>
            <a:off x="1349199" y="5029200"/>
            <a:ext cx="909990" cy="1169988"/>
          </a:xfrm>
          <a:prstGeom prst="rect">
            <a:avLst/>
          </a:prstGeom>
          <a:solidFill>
            <a:srgbClr val="000000"/>
          </a:solidFill>
          <a:ln w="9525">
            <a:noFill/>
            <a:miter lim="800000"/>
            <a:headEnd/>
            <a:tailEnd/>
          </a:ln>
        </p:spPr>
      </p:pic>
      <p:pic>
        <p:nvPicPr>
          <p:cNvPr id="50" name="Image 19" descr="HTC Touch.png"/>
          <p:cNvPicPr>
            <a:picLocks noChangeAspect="1"/>
          </p:cNvPicPr>
          <p:nvPr/>
        </p:nvPicPr>
        <p:blipFill>
          <a:blip r:embed="rId7" cstate="print"/>
          <a:stretch>
            <a:fillRect/>
          </a:stretch>
        </p:blipFill>
        <p:spPr bwMode="auto">
          <a:xfrm>
            <a:off x="3939999" y="4953000"/>
            <a:ext cx="909990" cy="1169988"/>
          </a:xfrm>
          <a:prstGeom prst="rect">
            <a:avLst/>
          </a:prstGeom>
          <a:solidFill>
            <a:srgbClr val="000000"/>
          </a:solidFill>
          <a:ln w="9525">
            <a:noFill/>
            <a:miter lim="800000"/>
            <a:headEnd/>
            <a:tailEnd/>
          </a:ln>
        </p:spPr>
      </p:pic>
      <p:pic>
        <p:nvPicPr>
          <p:cNvPr id="51" name="Image 19" descr="HTC Touch.png"/>
          <p:cNvPicPr>
            <a:picLocks noChangeAspect="1"/>
          </p:cNvPicPr>
          <p:nvPr/>
        </p:nvPicPr>
        <p:blipFill>
          <a:blip r:embed="rId7" cstate="print"/>
          <a:stretch>
            <a:fillRect/>
          </a:stretch>
        </p:blipFill>
        <p:spPr bwMode="auto">
          <a:xfrm>
            <a:off x="6378399" y="5029200"/>
            <a:ext cx="909990" cy="1169988"/>
          </a:xfrm>
          <a:prstGeom prst="rect">
            <a:avLst/>
          </a:prstGeom>
          <a:solidFill>
            <a:srgbClr val="000000"/>
          </a:solidFill>
          <a:ln w="9525">
            <a:noFill/>
            <a:miter lim="800000"/>
            <a:headEnd/>
            <a:tailEnd/>
          </a:ln>
        </p:spPr>
      </p:pic>
      <p:pic>
        <p:nvPicPr>
          <p:cNvPr id="52" name="Image 19" descr="HTC Touch.png"/>
          <p:cNvPicPr>
            <a:picLocks noChangeAspect="1"/>
          </p:cNvPicPr>
          <p:nvPr/>
        </p:nvPicPr>
        <p:blipFill>
          <a:blip r:embed="rId7" cstate="print"/>
          <a:stretch>
            <a:fillRect/>
          </a:stretch>
        </p:blipFill>
        <p:spPr bwMode="auto">
          <a:xfrm>
            <a:off x="9045399" y="5029200"/>
            <a:ext cx="909990" cy="1169988"/>
          </a:xfrm>
          <a:prstGeom prst="rect">
            <a:avLst/>
          </a:prstGeom>
          <a:solidFill>
            <a:srgbClr val="000000"/>
          </a:solidFill>
          <a:ln w="9525">
            <a:noFill/>
            <a:miter lim="800000"/>
            <a:headEnd/>
            <a:tailEnd/>
          </a:ln>
        </p:spPr>
      </p:pic>
      <p:pic>
        <p:nvPicPr>
          <p:cNvPr id="53" name="Image 19" descr="HTC Touch.png"/>
          <p:cNvPicPr>
            <a:picLocks noChangeAspect="1"/>
          </p:cNvPicPr>
          <p:nvPr/>
        </p:nvPicPr>
        <p:blipFill>
          <a:blip r:embed="rId7" cstate="print"/>
          <a:stretch>
            <a:fillRect/>
          </a:stretch>
        </p:blipFill>
        <p:spPr bwMode="auto">
          <a:xfrm>
            <a:off x="11483799" y="5029200"/>
            <a:ext cx="909990" cy="1169988"/>
          </a:xfrm>
          <a:prstGeom prst="rect">
            <a:avLst/>
          </a:prstGeom>
          <a:solidFill>
            <a:srgbClr val="000000"/>
          </a:solidFill>
          <a:ln w="9525">
            <a:noFill/>
            <a:miter lim="800000"/>
            <a:headEnd/>
            <a:tailEnd/>
          </a:ln>
        </p:spPr>
      </p:pic>
      <p:pic>
        <p:nvPicPr>
          <p:cNvPr id="54" name="Image 19" descr="HTC Touch.png"/>
          <p:cNvPicPr>
            <a:picLocks noChangeAspect="1"/>
          </p:cNvPicPr>
          <p:nvPr/>
        </p:nvPicPr>
        <p:blipFill>
          <a:blip r:embed="rId7" cstate="print"/>
          <a:stretch>
            <a:fillRect/>
          </a:stretch>
        </p:blipFill>
        <p:spPr bwMode="auto">
          <a:xfrm>
            <a:off x="1425399" y="6629400"/>
            <a:ext cx="909990" cy="1169988"/>
          </a:xfrm>
          <a:prstGeom prst="rect">
            <a:avLst/>
          </a:prstGeom>
          <a:solidFill>
            <a:srgbClr val="000000"/>
          </a:solidFill>
          <a:ln w="9525">
            <a:noFill/>
            <a:miter lim="800000"/>
            <a:headEnd/>
            <a:tailEnd/>
          </a:ln>
        </p:spPr>
      </p:pic>
      <p:pic>
        <p:nvPicPr>
          <p:cNvPr id="55" name="Image 19" descr="HTC Touch.png"/>
          <p:cNvPicPr>
            <a:picLocks noChangeAspect="1"/>
          </p:cNvPicPr>
          <p:nvPr/>
        </p:nvPicPr>
        <p:blipFill>
          <a:blip r:embed="rId7" cstate="print"/>
          <a:stretch>
            <a:fillRect/>
          </a:stretch>
        </p:blipFill>
        <p:spPr bwMode="auto">
          <a:xfrm>
            <a:off x="3863799" y="6629400"/>
            <a:ext cx="909990" cy="1169988"/>
          </a:xfrm>
          <a:prstGeom prst="rect">
            <a:avLst/>
          </a:prstGeom>
          <a:solidFill>
            <a:srgbClr val="000000"/>
          </a:solidFill>
          <a:ln w="9525">
            <a:noFill/>
            <a:miter lim="800000"/>
            <a:headEnd/>
            <a:tailEnd/>
          </a:ln>
        </p:spPr>
      </p:pic>
      <p:pic>
        <p:nvPicPr>
          <p:cNvPr id="56" name="Image 19" descr="HTC Touch.png"/>
          <p:cNvPicPr>
            <a:picLocks noChangeAspect="1"/>
          </p:cNvPicPr>
          <p:nvPr/>
        </p:nvPicPr>
        <p:blipFill>
          <a:blip r:embed="rId7" cstate="print"/>
          <a:stretch>
            <a:fillRect/>
          </a:stretch>
        </p:blipFill>
        <p:spPr bwMode="auto">
          <a:xfrm>
            <a:off x="6454599" y="6705600"/>
            <a:ext cx="909990" cy="1169988"/>
          </a:xfrm>
          <a:prstGeom prst="rect">
            <a:avLst/>
          </a:prstGeom>
          <a:solidFill>
            <a:srgbClr val="000000"/>
          </a:solidFill>
          <a:ln w="9525">
            <a:noFill/>
            <a:miter lim="800000"/>
            <a:headEnd/>
            <a:tailEnd/>
          </a:ln>
        </p:spPr>
      </p:pic>
      <p:pic>
        <p:nvPicPr>
          <p:cNvPr id="57" name="Image 21" descr="Nokia N95.png"/>
          <p:cNvPicPr>
            <a:picLocks noChangeAspect="1"/>
          </p:cNvPicPr>
          <p:nvPr/>
        </p:nvPicPr>
        <p:blipFill>
          <a:blip r:embed="rId4" cstate="print"/>
          <a:stretch>
            <a:fillRect/>
          </a:stretch>
        </p:blipFill>
        <p:spPr bwMode="auto">
          <a:xfrm>
            <a:off x="1066800" y="4953000"/>
            <a:ext cx="1371600" cy="1371600"/>
          </a:xfrm>
          <a:prstGeom prst="rect">
            <a:avLst/>
          </a:prstGeom>
          <a:solidFill>
            <a:srgbClr val="000000"/>
          </a:solidFill>
          <a:ln w="9525">
            <a:noFill/>
            <a:miter lim="800000"/>
            <a:headEnd/>
            <a:tailEnd/>
          </a:ln>
        </p:spPr>
      </p:pic>
      <p:pic>
        <p:nvPicPr>
          <p:cNvPr id="58" name="Image 21" descr="Nokia N95.png"/>
          <p:cNvPicPr>
            <a:picLocks noChangeAspect="1"/>
          </p:cNvPicPr>
          <p:nvPr/>
        </p:nvPicPr>
        <p:blipFill>
          <a:blip r:embed="rId4" cstate="print"/>
          <a:stretch>
            <a:fillRect/>
          </a:stretch>
        </p:blipFill>
        <p:spPr bwMode="auto">
          <a:xfrm>
            <a:off x="3733800" y="4953000"/>
            <a:ext cx="1371600" cy="1371600"/>
          </a:xfrm>
          <a:prstGeom prst="rect">
            <a:avLst/>
          </a:prstGeom>
          <a:solidFill>
            <a:srgbClr val="000000"/>
          </a:solidFill>
          <a:ln w="9525">
            <a:noFill/>
            <a:miter lim="800000"/>
            <a:headEnd/>
            <a:tailEnd/>
          </a:ln>
        </p:spPr>
      </p:pic>
      <p:pic>
        <p:nvPicPr>
          <p:cNvPr id="59" name="Image 21" descr="Nokia N95.png"/>
          <p:cNvPicPr>
            <a:picLocks noChangeAspect="1"/>
          </p:cNvPicPr>
          <p:nvPr/>
        </p:nvPicPr>
        <p:blipFill>
          <a:blip r:embed="rId4" cstate="print"/>
          <a:stretch>
            <a:fillRect/>
          </a:stretch>
        </p:blipFill>
        <p:spPr bwMode="auto">
          <a:xfrm>
            <a:off x="6172200" y="4876800"/>
            <a:ext cx="1371600" cy="1371600"/>
          </a:xfrm>
          <a:prstGeom prst="rect">
            <a:avLst/>
          </a:prstGeom>
          <a:solidFill>
            <a:srgbClr val="000000"/>
          </a:solidFill>
          <a:ln w="9525">
            <a:noFill/>
            <a:miter lim="800000"/>
            <a:headEnd/>
            <a:tailEnd/>
          </a:ln>
        </p:spPr>
      </p:pic>
      <p:pic>
        <p:nvPicPr>
          <p:cNvPr id="60" name="Image 21" descr="Nokia N95.png"/>
          <p:cNvPicPr>
            <a:picLocks noChangeAspect="1"/>
          </p:cNvPicPr>
          <p:nvPr/>
        </p:nvPicPr>
        <p:blipFill>
          <a:blip r:embed="rId4" cstate="print"/>
          <a:stretch>
            <a:fillRect/>
          </a:stretch>
        </p:blipFill>
        <p:spPr bwMode="auto">
          <a:xfrm>
            <a:off x="8763000" y="4953000"/>
            <a:ext cx="1371600" cy="1371600"/>
          </a:xfrm>
          <a:prstGeom prst="rect">
            <a:avLst/>
          </a:prstGeom>
          <a:solidFill>
            <a:srgbClr val="000000"/>
          </a:solidFill>
          <a:ln w="9525">
            <a:noFill/>
            <a:miter lim="800000"/>
            <a:headEnd/>
            <a:tailEnd/>
          </a:ln>
        </p:spPr>
      </p:pic>
      <p:pic>
        <p:nvPicPr>
          <p:cNvPr id="61" name="Image 21" descr="Nokia N95.png"/>
          <p:cNvPicPr>
            <a:picLocks noChangeAspect="1"/>
          </p:cNvPicPr>
          <p:nvPr/>
        </p:nvPicPr>
        <p:blipFill>
          <a:blip r:embed="rId4" cstate="print"/>
          <a:stretch>
            <a:fillRect/>
          </a:stretch>
        </p:blipFill>
        <p:spPr bwMode="auto">
          <a:xfrm>
            <a:off x="11201400" y="4953000"/>
            <a:ext cx="1371600" cy="1371600"/>
          </a:xfrm>
          <a:prstGeom prst="rect">
            <a:avLst/>
          </a:prstGeom>
          <a:solidFill>
            <a:srgbClr val="000000"/>
          </a:solidFill>
          <a:ln w="9525">
            <a:noFill/>
            <a:miter lim="800000"/>
            <a:headEnd/>
            <a:tailEnd/>
          </a:ln>
        </p:spPr>
      </p:pic>
      <p:pic>
        <p:nvPicPr>
          <p:cNvPr id="62" name="Image 21" descr="Nokia N95.png"/>
          <p:cNvPicPr>
            <a:picLocks noChangeAspect="1"/>
          </p:cNvPicPr>
          <p:nvPr/>
        </p:nvPicPr>
        <p:blipFill>
          <a:blip r:embed="rId4" cstate="print"/>
          <a:stretch>
            <a:fillRect/>
          </a:stretch>
        </p:blipFill>
        <p:spPr bwMode="auto">
          <a:xfrm>
            <a:off x="1219200" y="6553200"/>
            <a:ext cx="1371600" cy="1371600"/>
          </a:xfrm>
          <a:prstGeom prst="rect">
            <a:avLst/>
          </a:prstGeom>
          <a:solidFill>
            <a:srgbClr val="000000"/>
          </a:solidFill>
          <a:ln w="9525">
            <a:noFill/>
            <a:miter lim="800000"/>
            <a:headEnd/>
            <a:tailEnd/>
          </a:ln>
        </p:spPr>
      </p:pic>
      <p:pic>
        <p:nvPicPr>
          <p:cNvPr id="63" name="Image 21" descr="Nokia N95.png"/>
          <p:cNvPicPr>
            <a:picLocks noChangeAspect="1"/>
          </p:cNvPicPr>
          <p:nvPr/>
        </p:nvPicPr>
        <p:blipFill>
          <a:blip r:embed="rId4" cstate="print"/>
          <a:stretch>
            <a:fillRect/>
          </a:stretch>
        </p:blipFill>
        <p:spPr bwMode="auto">
          <a:xfrm>
            <a:off x="3657600" y="6553200"/>
            <a:ext cx="1371600" cy="1371600"/>
          </a:xfrm>
          <a:prstGeom prst="rect">
            <a:avLst/>
          </a:prstGeom>
          <a:solidFill>
            <a:srgbClr val="000000"/>
          </a:solidFill>
          <a:ln w="9525">
            <a:noFill/>
            <a:miter lim="800000"/>
            <a:headEnd/>
            <a:tailEnd/>
          </a:ln>
        </p:spPr>
      </p:pic>
      <p:pic>
        <p:nvPicPr>
          <p:cNvPr id="64" name="Image 21" descr="Nokia N95.png"/>
          <p:cNvPicPr>
            <a:picLocks noChangeAspect="1"/>
          </p:cNvPicPr>
          <p:nvPr/>
        </p:nvPicPr>
        <p:blipFill>
          <a:blip r:embed="rId4" cstate="print"/>
          <a:stretch>
            <a:fillRect/>
          </a:stretch>
        </p:blipFill>
        <p:spPr bwMode="auto">
          <a:xfrm>
            <a:off x="6172200" y="6553200"/>
            <a:ext cx="1371600" cy="1371600"/>
          </a:xfrm>
          <a:prstGeom prst="rect">
            <a:avLst/>
          </a:prstGeom>
          <a:solidFill>
            <a:srgbClr val="000000"/>
          </a:solidFill>
          <a:ln w="9525">
            <a:noFill/>
            <a:miter lim="800000"/>
            <a:headEnd/>
            <a:tailEnd/>
          </a:ln>
        </p:spPr>
      </p:pic>
      <p:pic>
        <p:nvPicPr>
          <p:cNvPr id="65" name="Image 20" descr="Motorola MC35.png"/>
          <p:cNvPicPr>
            <a:picLocks noChangeAspect="1"/>
          </p:cNvPicPr>
          <p:nvPr/>
        </p:nvPicPr>
        <p:blipFill>
          <a:blip r:embed="rId3" cstate="print"/>
          <a:stretch>
            <a:fillRect/>
          </a:stretch>
        </p:blipFill>
        <p:spPr bwMode="auto">
          <a:xfrm>
            <a:off x="1146841" y="4956841"/>
            <a:ext cx="1236917" cy="1236917"/>
          </a:xfrm>
          <a:prstGeom prst="rect">
            <a:avLst/>
          </a:prstGeom>
          <a:solidFill>
            <a:srgbClr val="000000"/>
          </a:solidFill>
          <a:ln w="9525">
            <a:noFill/>
            <a:miter lim="800000"/>
            <a:headEnd/>
            <a:tailEnd/>
          </a:ln>
        </p:spPr>
      </p:pic>
      <p:pic>
        <p:nvPicPr>
          <p:cNvPr id="66" name="Image 20" descr="Motorola MC35.png"/>
          <p:cNvPicPr>
            <a:picLocks noChangeAspect="1"/>
          </p:cNvPicPr>
          <p:nvPr/>
        </p:nvPicPr>
        <p:blipFill>
          <a:blip r:embed="rId3" cstate="print"/>
          <a:stretch>
            <a:fillRect/>
          </a:stretch>
        </p:blipFill>
        <p:spPr bwMode="auto">
          <a:xfrm>
            <a:off x="3737641" y="5033041"/>
            <a:ext cx="1236917" cy="1236917"/>
          </a:xfrm>
          <a:prstGeom prst="rect">
            <a:avLst/>
          </a:prstGeom>
          <a:solidFill>
            <a:srgbClr val="000000"/>
          </a:solidFill>
          <a:ln w="9525">
            <a:noFill/>
            <a:miter lim="800000"/>
            <a:headEnd/>
            <a:tailEnd/>
          </a:ln>
        </p:spPr>
      </p:pic>
      <p:pic>
        <p:nvPicPr>
          <p:cNvPr id="67" name="Image 20" descr="Motorola MC35.png"/>
          <p:cNvPicPr>
            <a:picLocks noChangeAspect="1"/>
          </p:cNvPicPr>
          <p:nvPr/>
        </p:nvPicPr>
        <p:blipFill>
          <a:blip r:embed="rId3" cstate="print"/>
          <a:stretch>
            <a:fillRect/>
          </a:stretch>
        </p:blipFill>
        <p:spPr bwMode="auto">
          <a:xfrm>
            <a:off x="6252241" y="4956841"/>
            <a:ext cx="1236917" cy="1236917"/>
          </a:xfrm>
          <a:prstGeom prst="rect">
            <a:avLst/>
          </a:prstGeom>
          <a:solidFill>
            <a:srgbClr val="000000"/>
          </a:solidFill>
          <a:ln w="9525">
            <a:noFill/>
            <a:miter lim="800000"/>
            <a:headEnd/>
            <a:tailEnd/>
          </a:ln>
        </p:spPr>
      </p:pic>
      <p:pic>
        <p:nvPicPr>
          <p:cNvPr id="68" name="Image 20" descr="Motorola MC35.png"/>
          <p:cNvPicPr>
            <a:picLocks noChangeAspect="1"/>
          </p:cNvPicPr>
          <p:nvPr/>
        </p:nvPicPr>
        <p:blipFill>
          <a:blip r:embed="rId3" cstate="print"/>
          <a:stretch>
            <a:fillRect/>
          </a:stretch>
        </p:blipFill>
        <p:spPr bwMode="auto">
          <a:xfrm>
            <a:off x="8843041" y="4956841"/>
            <a:ext cx="1236917" cy="1236917"/>
          </a:xfrm>
          <a:prstGeom prst="rect">
            <a:avLst/>
          </a:prstGeom>
          <a:solidFill>
            <a:srgbClr val="000000"/>
          </a:solidFill>
          <a:ln w="9525">
            <a:noFill/>
            <a:miter lim="800000"/>
            <a:headEnd/>
            <a:tailEnd/>
          </a:ln>
        </p:spPr>
      </p:pic>
      <p:pic>
        <p:nvPicPr>
          <p:cNvPr id="69" name="Image 20" descr="Motorola MC35.png"/>
          <p:cNvPicPr>
            <a:picLocks noChangeAspect="1"/>
          </p:cNvPicPr>
          <p:nvPr/>
        </p:nvPicPr>
        <p:blipFill>
          <a:blip r:embed="rId3" cstate="print"/>
          <a:stretch>
            <a:fillRect/>
          </a:stretch>
        </p:blipFill>
        <p:spPr bwMode="auto">
          <a:xfrm>
            <a:off x="11281441" y="5033041"/>
            <a:ext cx="1236917" cy="1236917"/>
          </a:xfrm>
          <a:prstGeom prst="rect">
            <a:avLst/>
          </a:prstGeom>
          <a:solidFill>
            <a:srgbClr val="000000"/>
          </a:solidFill>
          <a:ln w="9525">
            <a:noFill/>
            <a:miter lim="800000"/>
            <a:headEnd/>
            <a:tailEnd/>
          </a:ln>
        </p:spPr>
      </p:pic>
      <p:pic>
        <p:nvPicPr>
          <p:cNvPr id="70" name="Image 20" descr="Motorola MC35.png"/>
          <p:cNvPicPr>
            <a:picLocks noChangeAspect="1"/>
          </p:cNvPicPr>
          <p:nvPr/>
        </p:nvPicPr>
        <p:blipFill>
          <a:blip r:embed="rId3" cstate="print"/>
          <a:stretch>
            <a:fillRect/>
          </a:stretch>
        </p:blipFill>
        <p:spPr bwMode="auto">
          <a:xfrm>
            <a:off x="1299241" y="6633241"/>
            <a:ext cx="1236917" cy="1236917"/>
          </a:xfrm>
          <a:prstGeom prst="rect">
            <a:avLst/>
          </a:prstGeom>
          <a:solidFill>
            <a:srgbClr val="000000"/>
          </a:solidFill>
          <a:ln w="9525">
            <a:noFill/>
            <a:miter lim="800000"/>
            <a:headEnd/>
            <a:tailEnd/>
          </a:ln>
        </p:spPr>
      </p:pic>
      <p:pic>
        <p:nvPicPr>
          <p:cNvPr id="71" name="Image 20" descr="Motorola MC35.png"/>
          <p:cNvPicPr>
            <a:picLocks noChangeAspect="1"/>
          </p:cNvPicPr>
          <p:nvPr/>
        </p:nvPicPr>
        <p:blipFill>
          <a:blip r:embed="rId3" cstate="print"/>
          <a:stretch>
            <a:fillRect/>
          </a:stretch>
        </p:blipFill>
        <p:spPr bwMode="auto">
          <a:xfrm>
            <a:off x="3737641" y="6633241"/>
            <a:ext cx="1236917" cy="1236917"/>
          </a:xfrm>
          <a:prstGeom prst="rect">
            <a:avLst/>
          </a:prstGeom>
          <a:solidFill>
            <a:srgbClr val="000000"/>
          </a:solidFill>
          <a:ln w="9525">
            <a:noFill/>
            <a:miter lim="800000"/>
            <a:headEnd/>
            <a:tailEnd/>
          </a:ln>
        </p:spPr>
      </p:pic>
      <p:pic>
        <p:nvPicPr>
          <p:cNvPr id="72" name="Image 20" descr="Motorola MC35.png"/>
          <p:cNvPicPr>
            <a:picLocks noChangeAspect="1"/>
          </p:cNvPicPr>
          <p:nvPr/>
        </p:nvPicPr>
        <p:blipFill>
          <a:blip r:embed="rId3" cstate="print"/>
          <a:stretch>
            <a:fillRect/>
          </a:stretch>
        </p:blipFill>
        <p:spPr bwMode="auto">
          <a:xfrm>
            <a:off x="6252241" y="6633241"/>
            <a:ext cx="1236917" cy="1236917"/>
          </a:xfrm>
          <a:prstGeom prst="rect">
            <a:avLst/>
          </a:prstGeom>
          <a:solidFill>
            <a:srgbClr val="000000"/>
          </a:solidFill>
          <a:ln w="9525">
            <a:noFill/>
            <a:miter lim="800000"/>
            <a:headEnd/>
            <a:tailEnd/>
          </a:ln>
        </p:spPr>
      </p:pic>
      <p:pic>
        <p:nvPicPr>
          <p:cNvPr id="73" name="Image 22" descr="Palm Treo 500v.png"/>
          <p:cNvPicPr>
            <a:picLocks noChangeAspect="1"/>
          </p:cNvPicPr>
          <p:nvPr/>
        </p:nvPicPr>
        <p:blipFill>
          <a:blip r:embed="rId5" cstate="print"/>
          <a:stretch>
            <a:fillRect/>
          </a:stretch>
        </p:blipFill>
        <p:spPr bwMode="auto">
          <a:xfrm>
            <a:off x="1066800" y="4953000"/>
            <a:ext cx="1308100" cy="1308100"/>
          </a:xfrm>
          <a:prstGeom prst="rect">
            <a:avLst/>
          </a:prstGeom>
          <a:solidFill>
            <a:srgbClr val="000000"/>
          </a:solidFill>
          <a:ln w="9525">
            <a:noFill/>
            <a:miter lim="800000"/>
            <a:headEnd/>
            <a:tailEnd/>
          </a:ln>
        </p:spPr>
      </p:pic>
      <p:pic>
        <p:nvPicPr>
          <p:cNvPr id="74" name="Image 22" descr="Palm Treo 500v.png"/>
          <p:cNvPicPr>
            <a:picLocks noChangeAspect="1"/>
          </p:cNvPicPr>
          <p:nvPr/>
        </p:nvPicPr>
        <p:blipFill>
          <a:blip r:embed="rId5" cstate="print"/>
          <a:stretch>
            <a:fillRect/>
          </a:stretch>
        </p:blipFill>
        <p:spPr bwMode="auto">
          <a:xfrm>
            <a:off x="3733800" y="4953000"/>
            <a:ext cx="1308100" cy="1308100"/>
          </a:xfrm>
          <a:prstGeom prst="rect">
            <a:avLst/>
          </a:prstGeom>
          <a:solidFill>
            <a:srgbClr val="000000"/>
          </a:solidFill>
          <a:ln w="9525">
            <a:noFill/>
            <a:miter lim="800000"/>
            <a:headEnd/>
            <a:tailEnd/>
          </a:ln>
        </p:spPr>
      </p:pic>
      <p:pic>
        <p:nvPicPr>
          <p:cNvPr id="75" name="Image 22" descr="Palm Treo 500v.png"/>
          <p:cNvPicPr>
            <a:picLocks noChangeAspect="1"/>
          </p:cNvPicPr>
          <p:nvPr/>
        </p:nvPicPr>
        <p:blipFill>
          <a:blip r:embed="rId5" cstate="print"/>
          <a:stretch>
            <a:fillRect/>
          </a:stretch>
        </p:blipFill>
        <p:spPr bwMode="auto">
          <a:xfrm>
            <a:off x="6172200" y="4953000"/>
            <a:ext cx="1308100" cy="1308100"/>
          </a:xfrm>
          <a:prstGeom prst="rect">
            <a:avLst/>
          </a:prstGeom>
          <a:solidFill>
            <a:srgbClr val="000000"/>
          </a:solidFill>
          <a:ln w="9525">
            <a:noFill/>
            <a:miter lim="800000"/>
            <a:headEnd/>
            <a:tailEnd/>
          </a:ln>
        </p:spPr>
      </p:pic>
      <p:pic>
        <p:nvPicPr>
          <p:cNvPr id="76" name="Image 22" descr="Palm Treo 500v.png"/>
          <p:cNvPicPr>
            <a:picLocks noChangeAspect="1"/>
          </p:cNvPicPr>
          <p:nvPr/>
        </p:nvPicPr>
        <p:blipFill>
          <a:blip r:embed="rId5" cstate="print"/>
          <a:stretch>
            <a:fillRect/>
          </a:stretch>
        </p:blipFill>
        <p:spPr bwMode="auto">
          <a:xfrm>
            <a:off x="8763000" y="4953000"/>
            <a:ext cx="1308100" cy="1308100"/>
          </a:xfrm>
          <a:prstGeom prst="rect">
            <a:avLst/>
          </a:prstGeom>
          <a:solidFill>
            <a:srgbClr val="000000"/>
          </a:solidFill>
          <a:ln w="9525">
            <a:noFill/>
            <a:miter lim="800000"/>
            <a:headEnd/>
            <a:tailEnd/>
          </a:ln>
        </p:spPr>
      </p:pic>
      <p:pic>
        <p:nvPicPr>
          <p:cNvPr id="77" name="Image 22" descr="Palm Treo 500v.png"/>
          <p:cNvPicPr>
            <a:picLocks noChangeAspect="1"/>
          </p:cNvPicPr>
          <p:nvPr/>
        </p:nvPicPr>
        <p:blipFill>
          <a:blip r:embed="rId5" cstate="print"/>
          <a:stretch>
            <a:fillRect/>
          </a:stretch>
        </p:blipFill>
        <p:spPr bwMode="auto">
          <a:xfrm>
            <a:off x="11201400" y="5029200"/>
            <a:ext cx="1308100" cy="1308100"/>
          </a:xfrm>
          <a:prstGeom prst="rect">
            <a:avLst/>
          </a:prstGeom>
          <a:solidFill>
            <a:srgbClr val="000000"/>
          </a:solidFill>
          <a:ln w="9525">
            <a:noFill/>
            <a:miter lim="800000"/>
            <a:headEnd/>
            <a:tailEnd/>
          </a:ln>
        </p:spPr>
      </p:pic>
      <p:pic>
        <p:nvPicPr>
          <p:cNvPr id="78" name="Image 22" descr="Palm Treo 500v.png"/>
          <p:cNvPicPr>
            <a:picLocks noChangeAspect="1"/>
          </p:cNvPicPr>
          <p:nvPr/>
        </p:nvPicPr>
        <p:blipFill>
          <a:blip r:embed="rId5" cstate="print"/>
          <a:stretch>
            <a:fillRect/>
          </a:stretch>
        </p:blipFill>
        <p:spPr bwMode="auto">
          <a:xfrm>
            <a:off x="1219200" y="6629400"/>
            <a:ext cx="1308100" cy="1308100"/>
          </a:xfrm>
          <a:prstGeom prst="rect">
            <a:avLst/>
          </a:prstGeom>
          <a:solidFill>
            <a:srgbClr val="000000"/>
          </a:solidFill>
          <a:ln w="9525">
            <a:noFill/>
            <a:miter lim="800000"/>
            <a:headEnd/>
            <a:tailEnd/>
          </a:ln>
        </p:spPr>
      </p:pic>
      <p:pic>
        <p:nvPicPr>
          <p:cNvPr id="79" name="Image 22" descr="Palm Treo 500v.png"/>
          <p:cNvPicPr>
            <a:picLocks noChangeAspect="1"/>
          </p:cNvPicPr>
          <p:nvPr/>
        </p:nvPicPr>
        <p:blipFill>
          <a:blip r:embed="rId5" cstate="print"/>
          <a:stretch>
            <a:fillRect/>
          </a:stretch>
        </p:blipFill>
        <p:spPr bwMode="auto">
          <a:xfrm>
            <a:off x="3657600" y="6629400"/>
            <a:ext cx="1308100" cy="1308100"/>
          </a:xfrm>
          <a:prstGeom prst="rect">
            <a:avLst/>
          </a:prstGeom>
          <a:solidFill>
            <a:srgbClr val="000000"/>
          </a:solidFill>
          <a:ln w="9525">
            <a:noFill/>
            <a:miter lim="800000"/>
            <a:headEnd/>
            <a:tailEnd/>
          </a:ln>
        </p:spPr>
      </p:pic>
      <p:pic>
        <p:nvPicPr>
          <p:cNvPr id="80" name="Image 22" descr="Palm Treo 500v.png"/>
          <p:cNvPicPr>
            <a:picLocks noChangeAspect="1"/>
          </p:cNvPicPr>
          <p:nvPr/>
        </p:nvPicPr>
        <p:blipFill>
          <a:blip r:embed="rId5" cstate="print"/>
          <a:stretch>
            <a:fillRect/>
          </a:stretch>
        </p:blipFill>
        <p:spPr bwMode="auto">
          <a:xfrm>
            <a:off x="6172200" y="6629400"/>
            <a:ext cx="1308100" cy="1308100"/>
          </a:xfrm>
          <a:prstGeom prst="rect">
            <a:avLst/>
          </a:prstGeom>
          <a:solidFill>
            <a:srgbClr val="000000"/>
          </a:solidFill>
          <a:ln w="9525">
            <a:noFill/>
            <a:miter lim="800000"/>
            <a:headEnd/>
            <a:tailEnd/>
          </a:ln>
        </p:spPr>
      </p:pic>
      <p:sp>
        <p:nvSpPr>
          <p:cNvPr id="81" name="Rectangle 5">
            <a:hlinkClick r:id="" action="ppaction://macro?name=MoveTo"/>
          </p:cNvPr>
          <p:cNvSpPr>
            <a:spLocks noChangeArrowheads="1"/>
          </p:cNvSpPr>
          <p:nvPr/>
        </p:nvSpPr>
        <p:spPr bwMode="auto">
          <a:xfrm>
            <a:off x="10668000" y="64008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82" name="Rectangle 5">
            <a:hlinkClick r:id="" action="ppaction://macro?name=MoveTo"/>
          </p:cNvPr>
          <p:cNvSpPr>
            <a:spLocks noChangeArrowheads="1"/>
          </p:cNvSpPr>
          <p:nvPr/>
        </p:nvSpPr>
        <p:spPr bwMode="auto">
          <a:xfrm>
            <a:off x="10668000" y="48006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83" name="Rectangle 2">
            <a:hlinkClick r:id="" action="ppaction://macro?name=MoveTo"/>
          </p:cNvPr>
          <p:cNvSpPr>
            <a:spLocks noChangeArrowheads="1"/>
          </p:cNvSpPr>
          <p:nvPr/>
        </p:nvSpPr>
        <p:spPr bwMode="auto">
          <a:xfrm>
            <a:off x="12649200" y="2743200"/>
            <a:ext cx="19812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pic>
        <p:nvPicPr>
          <p:cNvPr id="84" name="Image 83" descr="Image49.png"/>
          <p:cNvPicPr>
            <a:picLocks noChangeAspect="1"/>
          </p:cNvPicPr>
          <p:nvPr/>
        </p:nvPicPr>
        <p:blipFill>
          <a:blip r:embed="rId8" cstate="print"/>
          <a:stretch>
            <a:fillRect/>
          </a:stretch>
        </p:blipFill>
        <p:spPr>
          <a:xfrm>
            <a:off x="13106400" y="3124200"/>
            <a:ext cx="933333" cy="933333"/>
          </a:xfrm>
          <a:prstGeom prst="rect">
            <a:avLst/>
          </a:prstGeom>
        </p:spPr>
      </p:pic>
      <p:pic>
        <p:nvPicPr>
          <p:cNvPr id="85" name="Image 17" descr="Samsung IP-830W.png"/>
          <p:cNvPicPr>
            <a:picLocks noChangeAspect="1"/>
          </p:cNvPicPr>
          <p:nvPr/>
        </p:nvPicPr>
        <p:blipFill>
          <a:blip r:embed="rId2" cstate="print"/>
          <a:stretch>
            <a:fillRect/>
          </a:stretch>
        </p:blipFill>
        <p:spPr bwMode="auto">
          <a:xfrm>
            <a:off x="8839200" y="6705600"/>
            <a:ext cx="1169988" cy="1169988"/>
          </a:xfrm>
          <a:prstGeom prst="rect">
            <a:avLst/>
          </a:prstGeom>
          <a:solidFill>
            <a:srgbClr val="000000"/>
          </a:solidFill>
          <a:ln w="9525">
            <a:noFill/>
            <a:miter lim="800000"/>
            <a:headEnd/>
            <a:tailEnd/>
          </a:ln>
        </p:spPr>
      </p:pic>
      <p:pic>
        <p:nvPicPr>
          <p:cNvPr id="86" name="Image 17" descr="Samsung IP-830W.png"/>
          <p:cNvPicPr>
            <a:picLocks noChangeAspect="1"/>
          </p:cNvPicPr>
          <p:nvPr/>
        </p:nvPicPr>
        <p:blipFill>
          <a:blip r:embed="rId2" cstate="print"/>
          <a:stretch>
            <a:fillRect/>
          </a:stretch>
        </p:blipFill>
        <p:spPr bwMode="auto">
          <a:xfrm>
            <a:off x="11201400" y="6629400"/>
            <a:ext cx="1169988" cy="1169988"/>
          </a:xfrm>
          <a:prstGeom prst="rect">
            <a:avLst/>
          </a:prstGeom>
          <a:solidFill>
            <a:srgbClr val="000000"/>
          </a:solidFill>
          <a:ln w="9525">
            <a:noFill/>
            <a:miter lim="800000"/>
            <a:headEnd/>
            <a:tailEnd/>
          </a:ln>
        </p:spPr>
      </p:pic>
      <p:pic>
        <p:nvPicPr>
          <p:cNvPr id="87" name="Image 18" descr="Apple iPhone.png"/>
          <p:cNvPicPr>
            <a:picLocks noChangeAspect="1"/>
          </p:cNvPicPr>
          <p:nvPr/>
        </p:nvPicPr>
        <p:blipFill>
          <a:blip r:embed="rId6" cstate="print"/>
          <a:stretch>
            <a:fillRect/>
          </a:stretch>
        </p:blipFill>
        <p:spPr bwMode="auto">
          <a:xfrm>
            <a:off x="8839200" y="6705600"/>
            <a:ext cx="1270000" cy="1193661"/>
          </a:xfrm>
          <a:prstGeom prst="rect">
            <a:avLst/>
          </a:prstGeom>
          <a:solidFill>
            <a:srgbClr val="000000"/>
          </a:solidFill>
          <a:ln w="9525">
            <a:noFill/>
            <a:miter lim="800000"/>
            <a:headEnd/>
            <a:tailEnd/>
          </a:ln>
        </p:spPr>
      </p:pic>
      <p:pic>
        <p:nvPicPr>
          <p:cNvPr id="88" name="Image 18" descr="Apple iPhone.png"/>
          <p:cNvPicPr>
            <a:picLocks noChangeAspect="1"/>
          </p:cNvPicPr>
          <p:nvPr/>
        </p:nvPicPr>
        <p:blipFill>
          <a:blip r:embed="rId6" cstate="print"/>
          <a:stretch>
            <a:fillRect/>
          </a:stretch>
        </p:blipFill>
        <p:spPr bwMode="auto">
          <a:xfrm>
            <a:off x="11201400" y="6629400"/>
            <a:ext cx="1270000" cy="1193661"/>
          </a:xfrm>
          <a:prstGeom prst="rect">
            <a:avLst/>
          </a:prstGeom>
          <a:solidFill>
            <a:srgbClr val="000000"/>
          </a:solidFill>
          <a:ln w="9525">
            <a:noFill/>
            <a:miter lim="800000"/>
            <a:headEnd/>
            <a:tailEnd/>
          </a:ln>
        </p:spPr>
      </p:pic>
      <p:pic>
        <p:nvPicPr>
          <p:cNvPr id="89" name="Image 19" descr="HTC Touch.png"/>
          <p:cNvPicPr>
            <a:picLocks noChangeAspect="1"/>
          </p:cNvPicPr>
          <p:nvPr/>
        </p:nvPicPr>
        <p:blipFill>
          <a:blip r:embed="rId7" cstate="print"/>
          <a:stretch>
            <a:fillRect/>
          </a:stretch>
        </p:blipFill>
        <p:spPr bwMode="auto">
          <a:xfrm>
            <a:off x="8991600" y="6629400"/>
            <a:ext cx="909990" cy="1169988"/>
          </a:xfrm>
          <a:prstGeom prst="rect">
            <a:avLst/>
          </a:prstGeom>
          <a:solidFill>
            <a:srgbClr val="000000"/>
          </a:solidFill>
          <a:ln w="9525">
            <a:noFill/>
            <a:miter lim="800000"/>
            <a:headEnd/>
            <a:tailEnd/>
          </a:ln>
        </p:spPr>
      </p:pic>
      <p:pic>
        <p:nvPicPr>
          <p:cNvPr id="90" name="Image 19" descr="HTC Touch.png"/>
          <p:cNvPicPr>
            <a:picLocks noChangeAspect="1"/>
          </p:cNvPicPr>
          <p:nvPr/>
        </p:nvPicPr>
        <p:blipFill>
          <a:blip r:embed="rId7" cstate="print"/>
          <a:stretch>
            <a:fillRect/>
          </a:stretch>
        </p:blipFill>
        <p:spPr bwMode="auto">
          <a:xfrm>
            <a:off x="11430000" y="6629400"/>
            <a:ext cx="909990" cy="1169988"/>
          </a:xfrm>
          <a:prstGeom prst="rect">
            <a:avLst/>
          </a:prstGeom>
          <a:solidFill>
            <a:srgbClr val="000000"/>
          </a:solidFill>
          <a:ln w="9525">
            <a:noFill/>
            <a:miter lim="800000"/>
            <a:headEnd/>
            <a:tailEnd/>
          </a:ln>
        </p:spPr>
      </p:pic>
      <p:pic>
        <p:nvPicPr>
          <p:cNvPr id="91" name="Image 21" descr="Nokia N95.png"/>
          <p:cNvPicPr>
            <a:picLocks noChangeAspect="1"/>
          </p:cNvPicPr>
          <p:nvPr/>
        </p:nvPicPr>
        <p:blipFill>
          <a:blip r:embed="rId4" cstate="print"/>
          <a:stretch>
            <a:fillRect/>
          </a:stretch>
        </p:blipFill>
        <p:spPr bwMode="auto">
          <a:xfrm>
            <a:off x="8839200" y="6553200"/>
            <a:ext cx="1371600" cy="1371600"/>
          </a:xfrm>
          <a:prstGeom prst="rect">
            <a:avLst/>
          </a:prstGeom>
          <a:solidFill>
            <a:srgbClr val="000000"/>
          </a:solidFill>
          <a:ln w="9525">
            <a:noFill/>
            <a:miter lim="800000"/>
            <a:headEnd/>
            <a:tailEnd/>
          </a:ln>
        </p:spPr>
      </p:pic>
      <p:pic>
        <p:nvPicPr>
          <p:cNvPr id="92" name="Image 21" descr="Nokia N95.png"/>
          <p:cNvPicPr>
            <a:picLocks noChangeAspect="1"/>
          </p:cNvPicPr>
          <p:nvPr/>
        </p:nvPicPr>
        <p:blipFill>
          <a:blip r:embed="rId4" cstate="print"/>
          <a:stretch>
            <a:fillRect/>
          </a:stretch>
        </p:blipFill>
        <p:spPr bwMode="auto">
          <a:xfrm>
            <a:off x="11353800" y="6553200"/>
            <a:ext cx="1371600" cy="1371600"/>
          </a:xfrm>
          <a:prstGeom prst="rect">
            <a:avLst/>
          </a:prstGeom>
          <a:solidFill>
            <a:srgbClr val="000000"/>
          </a:solidFill>
          <a:ln w="9525">
            <a:noFill/>
            <a:miter lim="800000"/>
            <a:headEnd/>
            <a:tailEnd/>
          </a:ln>
        </p:spPr>
      </p:pic>
      <p:pic>
        <p:nvPicPr>
          <p:cNvPr id="93" name="Image 20" descr="Motorola MC35.png"/>
          <p:cNvPicPr>
            <a:picLocks noChangeAspect="1"/>
          </p:cNvPicPr>
          <p:nvPr/>
        </p:nvPicPr>
        <p:blipFill>
          <a:blip r:embed="rId3" cstate="print"/>
          <a:stretch>
            <a:fillRect/>
          </a:stretch>
        </p:blipFill>
        <p:spPr bwMode="auto">
          <a:xfrm>
            <a:off x="8915400" y="6629400"/>
            <a:ext cx="1236917" cy="1236917"/>
          </a:xfrm>
          <a:prstGeom prst="rect">
            <a:avLst/>
          </a:prstGeom>
          <a:solidFill>
            <a:srgbClr val="000000"/>
          </a:solidFill>
          <a:ln w="9525">
            <a:noFill/>
            <a:miter lim="800000"/>
            <a:headEnd/>
            <a:tailEnd/>
          </a:ln>
        </p:spPr>
      </p:pic>
      <p:pic>
        <p:nvPicPr>
          <p:cNvPr id="94" name="Image 20" descr="Motorola MC35.png"/>
          <p:cNvPicPr>
            <a:picLocks noChangeAspect="1"/>
          </p:cNvPicPr>
          <p:nvPr/>
        </p:nvPicPr>
        <p:blipFill>
          <a:blip r:embed="rId3" cstate="print"/>
          <a:stretch>
            <a:fillRect/>
          </a:stretch>
        </p:blipFill>
        <p:spPr bwMode="auto">
          <a:xfrm>
            <a:off x="11353800" y="6629400"/>
            <a:ext cx="1236917" cy="1236917"/>
          </a:xfrm>
          <a:prstGeom prst="rect">
            <a:avLst/>
          </a:prstGeom>
          <a:solidFill>
            <a:srgbClr val="000000"/>
          </a:solidFill>
          <a:ln w="9525">
            <a:noFill/>
            <a:miter lim="800000"/>
            <a:headEnd/>
            <a:tailEnd/>
          </a:ln>
        </p:spPr>
      </p:pic>
      <p:pic>
        <p:nvPicPr>
          <p:cNvPr id="95" name="Image 22" descr="Palm Treo 500v.png"/>
          <p:cNvPicPr>
            <a:picLocks noChangeAspect="1"/>
          </p:cNvPicPr>
          <p:nvPr/>
        </p:nvPicPr>
        <p:blipFill>
          <a:blip r:embed="rId5" cstate="print"/>
          <a:stretch>
            <a:fillRect/>
          </a:stretch>
        </p:blipFill>
        <p:spPr bwMode="auto">
          <a:xfrm>
            <a:off x="8915400" y="6553200"/>
            <a:ext cx="1308100" cy="1308100"/>
          </a:xfrm>
          <a:prstGeom prst="rect">
            <a:avLst/>
          </a:prstGeom>
          <a:solidFill>
            <a:srgbClr val="000000"/>
          </a:solidFill>
          <a:ln w="9525">
            <a:noFill/>
            <a:miter lim="800000"/>
            <a:headEnd/>
            <a:tailEnd/>
          </a:ln>
        </p:spPr>
      </p:pic>
      <p:pic>
        <p:nvPicPr>
          <p:cNvPr id="96" name="Image 22" descr="Palm Treo 500v.png"/>
          <p:cNvPicPr>
            <a:picLocks noChangeAspect="1"/>
          </p:cNvPicPr>
          <p:nvPr/>
        </p:nvPicPr>
        <p:blipFill>
          <a:blip r:embed="rId5" cstate="print"/>
          <a:stretch>
            <a:fillRect/>
          </a:stretch>
        </p:blipFill>
        <p:spPr bwMode="auto">
          <a:xfrm>
            <a:off x="11353800" y="6553200"/>
            <a:ext cx="1308100" cy="1308100"/>
          </a:xfrm>
          <a:prstGeom prst="rect">
            <a:avLst/>
          </a:prstGeom>
          <a:solidFill>
            <a:srgbClr val="000000"/>
          </a:solidFill>
          <a:ln w="9525">
            <a:noFill/>
            <a:miter lim="800000"/>
            <a:headEnd/>
            <a:tailEnd/>
          </a:ln>
        </p:spPr>
      </p:pic>
      <p:pic>
        <p:nvPicPr>
          <p:cNvPr id="97" name="Image 96" descr="Image49.png"/>
          <p:cNvPicPr>
            <a:picLocks noChangeAspect="1"/>
          </p:cNvPicPr>
          <p:nvPr/>
        </p:nvPicPr>
        <p:blipFill>
          <a:blip r:embed="rId8" cstate="print"/>
          <a:stretch>
            <a:fillRect/>
          </a:stretch>
        </p:blipFill>
        <p:spPr>
          <a:xfrm>
            <a:off x="1295400" y="5029200"/>
            <a:ext cx="933333" cy="933333"/>
          </a:xfrm>
          <a:prstGeom prst="rect">
            <a:avLst/>
          </a:prstGeom>
        </p:spPr>
      </p:pic>
      <p:pic>
        <p:nvPicPr>
          <p:cNvPr id="98" name="Image 97" descr="Image49.png"/>
          <p:cNvPicPr>
            <a:picLocks noChangeAspect="1"/>
          </p:cNvPicPr>
          <p:nvPr/>
        </p:nvPicPr>
        <p:blipFill>
          <a:blip r:embed="rId8" cstate="print"/>
          <a:stretch>
            <a:fillRect/>
          </a:stretch>
        </p:blipFill>
        <p:spPr>
          <a:xfrm>
            <a:off x="3886200" y="5105400"/>
            <a:ext cx="933333" cy="933333"/>
          </a:xfrm>
          <a:prstGeom prst="rect">
            <a:avLst/>
          </a:prstGeom>
        </p:spPr>
      </p:pic>
      <p:pic>
        <p:nvPicPr>
          <p:cNvPr id="99" name="Image 98" descr="Image49.png"/>
          <p:cNvPicPr>
            <a:picLocks noChangeAspect="1"/>
          </p:cNvPicPr>
          <p:nvPr/>
        </p:nvPicPr>
        <p:blipFill>
          <a:blip r:embed="rId8" cstate="print"/>
          <a:stretch>
            <a:fillRect/>
          </a:stretch>
        </p:blipFill>
        <p:spPr>
          <a:xfrm>
            <a:off x="6324600" y="5105400"/>
            <a:ext cx="933333" cy="933333"/>
          </a:xfrm>
          <a:prstGeom prst="rect">
            <a:avLst/>
          </a:prstGeom>
        </p:spPr>
      </p:pic>
      <p:pic>
        <p:nvPicPr>
          <p:cNvPr id="100" name="Image 99" descr="Image49.png"/>
          <p:cNvPicPr>
            <a:picLocks noChangeAspect="1"/>
          </p:cNvPicPr>
          <p:nvPr/>
        </p:nvPicPr>
        <p:blipFill>
          <a:blip r:embed="rId8" cstate="print"/>
          <a:stretch>
            <a:fillRect/>
          </a:stretch>
        </p:blipFill>
        <p:spPr>
          <a:xfrm>
            <a:off x="8991600" y="5105400"/>
            <a:ext cx="933333" cy="933333"/>
          </a:xfrm>
          <a:prstGeom prst="rect">
            <a:avLst/>
          </a:prstGeom>
        </p:spPr>
      </p:pic>
      <p:pic>
        <p:nvPicPr>
          <p:cNvPr id="101" name="Image 100" descr="Image49.png"/>
          <p:cNvPicPr>
            <a:picLocks noChangeAspect="1"/>
          </p:cNvPicPr>
          <p:nvPr/>
        </p:nvPicPr>
        <p:blipFill>
          <a:blip r:embed="rId8" cstate="print"/>
          <a:stretch>
            <a:fillRect/>
          </a:stretch>
        </p:blipFill>
        <p:spPr>
          <a:xfrm>
            <a:off x="11506200" y="5181600"/>
            <a:ext cx="933333" cy="933333"/>
          </a:xfrm>
          <a:prstGeom prst="rect">
            <a:avLst/>
          </a:prstGeom>
        </p:spPr>
      </p:pic>
      <p:pic>
        <p:nvPicPr>
          <p:cNvPr id="102" name="Image 101" descr="Image49.png"/>
          <p:cNvPicPr>
            <a:picLocks noChangeAspect="1"/>
          </p:cNvPicPr>
          <p:nvPr/>
        </p:nvPicPr>
        <p:blipFill>
          <a:blip r:embed="rId8" cstate="print"/>
          <a:stretch>
            <a:fillRect/>
          </a:stretch>
        </p:blipFill>
        <p:spPr>
          <a:xfrm>
            <a:off x="1447800" y="6781800"/>
            <a:ext cx="933333" cy="933333"/>
          </a:xfrm>
          <a:prstGeom prst="rect">
            <a:avLst/>
          </a:prstGeom>
        </p:spPr>
      </p:pic>
      <p:pic>
        <p:nvPicPr>
          <p:cNvPr id="103" name="Image 102" descr="Image49.png"/>
          <p:cNvPicPr>
            <a:picLocks noChangeAspect="1"/>
          </p:cNvPicPr>
          <p:nvPr/>
        </p:nvPicPr>
        <p:blipFill>
          <a:blip r:embed="rId8" cstate="print"/>
          <a:stretch>
            <a:fillRect/>
          </a:stretch>
        </p:blipFill>
        <p:spPr>
          <a:xfrm>
            <a:off x="3962400" y="6705600"/>
            <a:ext cx="933333" cy="933333"/>
          </a:xfrm>
          <a:prstGeom prst="rect">
            <a:avLst/>
          </a:prstGeom>
        </p:spPr>
      </p:pic>
      <p:pic>
        <p:nvPicPr>
          <p:cNvPr id="104" name="Image 103" descr="Image49.png"/>
          <p:cNvPicPr>
            <a:picLocks noChangeAspect="1"/>
          </p:cNvPicPr>
          <p:nvPr/>
        </p:nvPicPr>
        <p:blipFill>
          <a:blip r:embed="rId8" cstate="print"/>
          <a:stretch>
            <a:fillRect/>
          </a:stretch>
        </p:blipFill>
        <p:spPr>
          <a:xfrm>
            <a:off x="6400800" y="6705600"/>
            <a:ext cx="933333" cy="933333"/>
          </a:xfrm>
          <a:prstGeom prst="rect">
            <a:avLst/>
          </a:prstGeom>
        </p:spPr>
      </p:pic>
      <p:pic>
        <p:nvPicPr>
          <p:cNvPr id="105" name="Image 104" descr="Image49.png"/>
          <p:cNvPicPr>
            <a:picLocks noChangeAspect="1"/>
          </p:cNvPicPr>
          <p:nvPr/>
        </p:nvPicPr>
        <p:blipFill>
          <a:blip r:embed="rId8" cstate="print"/>
          <a:stretch>
            <a:fillRect/>
          </a:stretch>
        </p:blipFill>
        <p:spPr>
          <a:xfrm>
            <a:off x="9144000" y="6629400"/>
            <a:ext cx="933333" cy="933333"/>
          </a:xfrm>
          <a:prstGeom prst="rect">
            <a:avLst/>
          </a:prstGeom>
        </p:spPr>
      </p:pic>
      <p:pic>
        <p:nvPicPr>
          <p:cNvPr id="106" name="Image 105" descr="Image49.png"/>
          <p:cNvPicPr>
            <a:picLocks noChangeAspect="1"/>
          </p:cNvPicPr>
          <p:nvPr/>
        </p:nvPicPr>
        <p:blipFill>
          <a:blip r:embed="rId8" cstate="print"/>
          <a:stretch>
            <a:fillRect/>
          </a:stretch>
        </p:blipFill>
        <p:spPr>
          <a:xfrm>
            <a:off x="11582400" y="6705600"/>
            <a:ext cx="933333" cy="933333"/>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4"/>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5"/>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9"/>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85"/>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8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1"/>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2"/>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4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4"/>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45"/>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46"/>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7"/>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48"/>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49"/>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50"/>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51"/>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52"/>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53"/>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54"/>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55"/>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56"/>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57"/>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58"/>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59"/>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60"/>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61"/>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62"/>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63"/>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64"/>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65"/>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66"/>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67"/>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68"/>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69"/>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70"/>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71"/>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72"/>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73"/>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74"/>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75"/>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76"/>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77"/>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78"/>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79"/>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80"/>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88"/>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87"/>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89"/>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90"/>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91"/>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92"/>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93"/>
                                        </p:tgtEl>
                                        <p:attrNameLst>
                                          <p:attrName>style.visibility</p:attrName>
                                        </p:attrNameLst>
                                      </p:cBhvr>
                                      <p:to>
                                        <p:strVal val="hidden"/>
                                      </p:to>
                                    </p:set>
                                  </p:childTnLst>
                                </p:cTn>
                              </p:par>
                              <p:par>
                                <p:cTn id="119" presetID="1" presetClass="exit" presetSubtype="0" fill="hold" nodeType="withEffect">
                                  <p:stCondLst>
                                    <p:cond delay="0"/>
                                  </p:stCondLst>
                                  <p:childTnLst>
                                    <p:set>
                                      <p:cBhvr>
                                        <p:cTn id="120" dur="1" fill="hold">
                                          <p:stCondLst>
                                            <p:cond delay="0"/>
                                          </p:stCondLst>
                                        </p:cTn>
                                        <p:tgtEl>
                                          <p:spTgt spid="94"/>
                                        </p:tgtEl>
                                        <p:attrNameLst>
                                          <p:attrName>style.visibility</p:attrName>
                                        </p:attrNameLst>
                                      </p:cBhvr>
                                      <p:to>
                                        <p:strVal val="hidden"/>
                                      </p:to>
                                    </p:set>
                                  </p:childTnLst>
                                </p:cTn>
                              </p:par>
                              <p:par>
                                <p:cTn id="121" presetID="1" presetClass="exit" presetSubtype="0" fill="hold" nodeType="withEffect">
                                  <p:stCondLst>
                                    <p:cond delay="0"/>
                                  </p:stCondLst>
                                  <p:childTnLst>
                                    <p:set>
                                      <p:cBhvr>
                                        <p:cTn id="122" dur="1" fill="hold">
                                          <p:stCondLst>
                                            <p:cond delay="0"/>
                                          </p:stCondLst>
                                        </p:cTn>
                                        <p:tgtEl>
                                          <p:spTgt spid="95"/>
                                        </p:tgtEl>
                                        <p:attrNameLst>
                                          <p:attrName>style.visibility</p:attrName>
                                        </p:attrNameLst>
                                      </p:cBhvr>
                                      <p:to>
                                        <p:strVal val="hidden"/>
                                      </p:to>
                                    </p:set>
                                  </p:childTnLst>
                                </p:cTn>
                              </p:par>
                              <p:par>
                                <p:cTn id="123" presetID="1" presetClass="exit" presetSubtype="0" fill="hold" nodeType="withEffect">
                                  <p:stCondLst>
                                    <p:cond delay="0"/>
                                  </p:stCondLst>
                                  <p:childTnLst>
                                    <p:set>
                                      <p:cBhvr>
                                        <p:cTn id="124" dur="1" fill="hold">
                                          <p:stCondLst>
                                            <p:cond delay="0"/>
                                          </p:stCondLst>
                                        </p:cTn>
                                        <p:tgtEl>
                                          <p:spTgt spid="96"/>
                                        </p:tgtEl>
                                        <p:attrNameLst>
                                          <p:attrName>style.visibility</p:attrName>
                                        </p:attrNameLst>
                                      </p:cBhvr>
                                      <p:to>
                                        <p:strVal val="hidden"/>
                                      </p:to>
                                    </p:set>
                                  </p:childTnLst>
                                </p:cTn>
                              </p:par>
                              <p:par>
                                <p:cTn id="125" presetID="1" presetClass="exit" presetSubtype="0" fill="hold" nodeType="withEffect">
                                  <p:stCondLst>
                                    <p:cond delay="0"/>
                                  </p:stCondLst>
                                  <p:childTnLst>
                                    <p:set>
                                      <p:cBhvr>
                                        <p:cTn id="126" dur="1" fill="hold">
                                          <p:stCondLst>
                                            <p:cond delay="0"/>
                                          </p:stCondLst>
                                        </p:cTn>
                                        <p:tgtEl>
                                          <p:spTgt spid="97"/>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98"/>
                                        </p:tgtEl>
                                        <p:attrNameLst>
                                          <p:attrName>style.visibility</p:attrName>
                                        </p:attrNameLst>
                                      </p:cBhvr>
                                      <p:to>
                                        <p:strVal val="hidden"/>
                                      </p:to>
                                    </p:set>
                                  </p:childTnLst>
                                </p:cTn>
                              </p:par>
                              <p:par>
                                <p:cTn id="129" presetID="1" presetClass="exit" presetSubtype="0" fill="hold" nodeType="withEffect">
                                  <p:stCondLst>
                                    <p:cond delay="0"/>
                                  </p:stCondLst>
                                  <p:childTnLst>
                                    <p:set>
                                      <p:cBhvr>
                                        <p:cTn id="130" dur="1" fill="hold">
                                          <p:stCondLst>
                                            <p:cond delay="0"/>
                                          </p:stCondLst>
                                        </p:cTn>
                                        <p:tgtEl>
                                          <p:spTgt spid="99"/>
                                        </p:tgtEl>
                                        <p:attrNameLst>
                                          <p:attrName>style.visibility</p:attrName>
                                        </p:attrNameLst>
                                      </p:cBhvr>
                                      <p:to>
                                        <p:strVal val="hidden"/>
                                      </p:to>
                                    </p:set>
                                  </p:childTnLst>
                                </p:cTn>
                              </p:par>
                              <p:par>
                                <p:cTn id="131" presetID="1" presetClass="exit" presetSubtype="0" fill="hold" nodeType="withEffect">
                                  <p:stCondLst>
                                    <p:cond delay="0"/>
                                  </p:stCondLst>
                                  <p:childTnLst>
                                    <p:set>
                                      <p:cBhvr>
                                        <p:cTn id="132" dur="1" fill="hold">
                                          <p:stCondLst>
                                            <p:cond delay="0"/>
                                          </p:stCondLst>
                                        </p:cTn>
                                        <p:tgtEl>
                                          <p:spTgt spid="100"/>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101"/>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102"/>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103"/>
                                        </p:tgtEl>
                                        <p:attrNameLst>
                                          <p:attrName>style.visibility</p:attrName>
                                        </p:attrNameLst>
                                      </p:cBhvr>
                                      <p:to>
                                        <p:strVal val="hidden"/>
                                      </p:to>
                                    </p:set>
                                  </p:childTnLst>
                                </p:cTn>
                              </p:par>
                              <p:par>
                                <p:cTn id="139" presetID="1" presetClass="exit" presetSubtype="0" fill="hold" nodeType="withEffect">
                                  <p:stCondLst>
                                    <p:cond delay="0"/>
                                  </p:stCondLst>
                                  <p:childTnLst>
                                    <p:set>
                                      <p:cBhvr>
                                        <p:cTn id="140" dur="1" fill="hold">
                                          <p:stCondLst>
                                            <p:cond delay="0"/>
                                          </p:stCondLst>
                                        </p:cTn>
                                        <p:tgtEl>
                                          <p:spTgt spid="104"/>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105"/>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1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5" restart="whenNotActive" fill="hold" evtFilter="cancelBubble" nodeType="interactiveSeq">
                <p:stCondLst>
                  <p:cond evt="onClick" delay="0">
                    <p:tgtEl>
                      <p:spTgt spid="198675"/>
                    </p:tgtEl>
                  </p:cond>
                </p:stCondLst>
                <p:endSync evt="end" delay="0">
                  <p:rtn val="all"/>
                </p:endSync>
                <p:childTnLst>
                  <p:par>
                    <p:cTn id="146" fill="hold">
                      <p:stCondLst>
                        <p:cond delay="0"/>
                      </p:stCondLst>
                      <p:childTnLst>
                        <p:par>
                          <p:cTn id="147" fill="hold">
                            <p:stCondLst>
                              <p:cond delay="0"/>
                            </p:stCondLst>
                            <p:childTnLst>
                              <p:par>
                                <p:cTn id="148" presetID="1" presetClass="entr" presetSubtype="0" fill="hold" nodeType="clickEffect">
                                  <p:stCondLst>
                                    <p:cond delay="0"/>
                                  </p:stCondLst>
                                  <p:childTnLst>
                                    <p:set>
                                      <p:cBhvr>
                                        <p:cTn id="149" dur="1" fill="hold">
                                          <p:stCondLst>
                                            <p:cond delay="0"/>
                                          </p:stCondLst>
                                        </p:cTn>
                                        <p:tgtEl>
                                          <p:spTgt spid="33"/>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nodeType="clickEffect">
                                  <p:stCondLst>
                                    <p:cond delay="0"/>
                                  </p:stCondLst>
                                  <p:childTnLst>
                                    <p:set>
                                      <p:cBhvr>
                                        <p:cTn id="153" dur="1" fill="hold">
                                          <p:stCondLst>
                                            <p:cond delay="0"/>
                                          </p:stCondLst>
                                        </p:cTn>
                                        <p:tgtEl>
                                          <p:spTgt spid="34"/>
                                        </p:tgtEl>
                                        <p:attrNameLst>
                                          <p:attrName>style.visibility</p:attrName>
                                        </p:attrNameLst>
                                      </p:cBhvr>
                                      <p:to>
                                        <p:strVal val="visible"/>
                                      </p:to>
                                    </p:set>
                                  </p:childTnLst>
                                </p:cTn>
                              </p:par>
                              <p:par>
                                <p:cTn id="154" presetID="1" presetClass="exit" presetSubtype="0" fill="hold" nodeType="withEffect">
                                  <p:stCondLst>
                                    <p:cond delay="0"/>
                                  </p:stCondLst>
                                  <p:childTnLst>
                                    <p:set>
                                      <p:cBhvr>
                                        <p:cTn id="155" dur="1" fill="hold">
                                          <p:stCondLst>
                                            <p:cond delay="0"/>
                                          </p:stCondLst>
                                        </p:cTn>
                                        <p:tgtEl>
                                          <p:spTgt spid="33"/>
                                        </p:tgtEl>
                                        <p:attrNameLst>
                                          <p:attrName>style.visibility</p:attrName>
                                        </p:attrNameLst>
                                      </p:cBhvr>
                                      <p:to>
                                        <p:strVal val="hidden"/>
                                      </p:to>
                                    </p:set>
                                  </p:childTnLst>
                                </p:cTn>
                              </p:par>
                            </p:childTnLst>
                          </p:cTn>
                        </p:par>
                      </p:childTnLst>
                    </p:cTn>
                  </p:par>
                  <p:par>
                    <p:cTn id="156" fill="hold">
                      <p:stCondLst>
                        <p:cond delay="indefinite"/>
                      </p:stCondLst>
                      <p:childTnLst>
                        <p:par>
                          <p:cTn id="157" fill="hold">
                            <p:stCondLst>
                              <p:cond delay="0"/>
                            </p:stCondLst>
                            <p:childTnLst>
                              <p:par>
                                <p:cTn id="158" presetID="1" presetClass="entr" presetSubtype="0" fill="hold" nodeType="clickEffect">
                                  <p:stCondLst>
                                    <p:cond delay="0"/>
                                  </p:stCondLst>
                                  <p:childTnLst>
                                    <p:set>
                                      <p:cBhvr>
                                        <p:cTn id="159" dur="1" fill="hold">
                                          <p:stCondLst>
                                            <p:cond delay="0"/>
                                          </p:stCondLst>
                                        </p:cTn>
                                        <p:tgtEl>
                                          <p:spTgt spid="35"/>
                                        </p:tgtEl>
                                        <p:attrNameLst>
                                          <p:attrName>style.visibility</p:attrName>
                                        </p:attrNameLst>
                                      </p:cBhvr>
                                      <p:to>
                                        <p:strVal val="visible"/>
                                      </p:to>
                                    </p:set>
                                  </p:childTnLst>
                                </p:cTn>
                              </p:par>
                              <p:par>
                                <p:cTn id="160" presetID="1" presetClass="exit" presetSubtype="0" fill="hold" nodeType="withEffect">
                                  <p:stCondLst>
                                    <p:cond delay="0"/>
                                  </p:stCondLst>
                                  <p:childTnLst>
                                    <p:set>
                                      <p:cBhvr>
                                        <p:cTn id="161" dur="1" fill="hold">
                                          <p:stCondLst>
                                            <p:cond delay="0"/>
                                          </p:stCondLst>
                                        </p:cTn>
                                        <p:tgtEl>
                                          <p:spTgt spid="34"/>
                                        </p:tgtEl>
                                        <p:attrNameLst>
                                          <p:attrName>style.visibility</p:attrName>
                                        </p:attrNameLst>
                                      </p:cBhvr>
                                      <p:to>
                                        <p:strVal val="hidden"/>
                                      </p:to>
                                    </p:set>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nodeType="clickEffect">
                                  <p:stCondLst>
                                    <p:cond delay="0"/>
                                  </p:stCondLst>
                                  <p:childTnLst>
                                    <p:set>
                                      <p:cBhvr>
                                        <p:cTn id="165" dur="1" fill="hold">
                                          <p:stCondLst>
                                            <p:cond delay="0"/>
                                          </p:stCondLst>
                                        </p:cTn>
                                        <p:tgtEl>
                                          <p:spTgt spid="36"/>
                                        </p:tgtEl>
                                        <p:attrNameLst>
                                          <p:attrName>style.visibility</p:attrName>
                                        </p:attrNameLst>
                                      </p:cBhvr>
                                      <p:to>
                                        <p:strVal val="visible"/>
                                      </p:to>
                                    </p:set>
                                  </p:childTnLst>
                                </p:cTn>
                              </p:par>
                              <p:par>
                                <p:cTn id="166" presetID="1" presetClass="exit" presetSubtype="0" fill="hold" nodeType="withEffect">
                                  <p:stCondLst>
                                    <p:cond delay="0"/>
                                  </p:stCondLst>
                                  <p:childTnLst>
                                    <p:set>
                                      <p:cBhvr>
                                        <p:cTn id="167" dur="1" fill="hold">
                                          <p:stCondLst>
                                            <p:cond delay="0"/>
                                          </p:stCondLst>
                                        </p:cTn>
                                        <p:tgtEl>
                                          <p:spTgt spid="35"/>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1" presetClass="entr" presetSubtype="0" fill="hold" nodeType="clickEffect">
                                  <p:stCondLst>
                                    <p:cond delay="0"/>
                                  </p:stCondLst>
                                  <p:childTnLst>
                                    <p:set>
                                      <p:cBhvr>
                                        <p:cTn id="171" dur="1" fill="hold">
                                          <p:stCondLst>
                                            <p:cond delay="0"/>
                                          </p:stCondLst>
                                        </p:cTn>
                                        <p:tgtEl>
                                          <p:spTgt spid="37"/>
                                        </p:tgtEl>
                                        <p:attrNameLst>
                                          <p:attrName>style.visibility</p:attrName>
                                        </p:attrNameLst>
                                      </p:cBhvr>
                                      <p:to>
                                        <p:strVal val="visible"/>
                                      </p:to>
                                    </p:set>
                                  </p:childTnLst>
                                </p:cTn>
                              </p:par>
                              <p:par>
                                <p:cTn id="172" presetID="1" presetClass="exit" presetSubtype="0" fill="hold" nodeType="withEffect">
                                  <p:stCondLst>
                                    <p:cond delay="0"/>
                                  </p:stCondLst>
                                  <p:childTnLst>
                                    <p:set>
                                      <p:cBhvr>
                                        <p:cTn id="173" dur="1" fill="hold">
                                          <p:stCondLst>
                                            <p:cond delay="0"/>
                                          </p:stCondLst>
                                        </p:cTn>
                                        <p:tgtEl>
                                          <p:spTgt spid="36"/>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1" presetClass="entr" presetSubtype="0" fill="hold" nodeType="clickEffect">
                                  <p:stCondLst>
                                    <p:cond delay="0"/>
                                  </p:stCondLst>
                                  <p:childTnLst>
                                    <p:set>
                                      <p:cBhvr>
                                        <p:cTn id="177" dur="1" fill="hold">
                                          <p:stCondLst>
                                            <p:cond delay="0"/>
                                          </p:stCondLst>
                                        </p:cTn>
                                        <p:tgtEl>
                                          <p:spTgt spid="38"/>
                                        </p:tgtEl>
                                        <p:attrNameLst>
                                          <p:attrName>style.visibility</p:attrName>
                                        </p:attrNameLst>
                                      </p:cBhvr>
                                      <p:to>
                                        <p:strVal val="visible"/>
                                      </p:to>
                                    </p:set>
                                  </p:childTnLst>
                                </p:cTn>
                              </p:par>
                              <p:par>
                                <p:cTn id="178" presetID="1" presetClass="exit" presetSubtype="0" fill="hold" nodeType="withEffect">
                                  <p:stCondLst>
                                    <p:cond delay="0"/>
                                  </p:stCondLst>
                                  <p:childTnLst>
                                    <p:set>
                                      <p:cBhvr>
                                        <p:cTn id="179" dur="1" fill="hold">
                                          <p:stCondLst>
                                            <p:cond delay="0"/>
                                          </p:stCondLst>
                                        </p:cTn>
                                        <p:tgtEl>
                                          <p:spTgt spid="37"/>
                                        </p:tgtEl>
                                        <p:attrNameLst>
                                          <p:attrName>style.visibility</p:attrName>
                                        </p:attrNameLst>
                                      </p:cBhvr>
                                      <p:to>
                                        <p:strVal val="hidden"/>
                                      </p:to>
                                    </p:set>
                                  </p:childTnLst>
                                </p:cTn>
                              </p:par>
                            </p:childTnLst>
                          </p:cTn>
                        </p:par>
                      </p:childTnLst>
                    </p:cTn>
                  </p:par>
                  <p:par>
                    <p:cTn id="180" fill="hold">
                      <p:stCondLst>
                        <p:cond delay="indefinite"/>
                      </p:stCondLst>
                      <p:childTnLst>
                        <p:par>
                          <p:cTn id="181" fill="hold">
                            <p:stCondLst>
                              <p:cond delay="0"/>
                            </p:stCondLst>
                            <p:childTnLst>
                              <p:par>
                                <p:cTn id="182" presetID="1" presetClass="entr" presetSubtype="0" fill="hold" nodeType="clickEffect">
                                  <p:stCondLst>
                                    <p:cond delay="0"/>
                                  </p:stCondLst>
                                  <p:childTnLst>
                                    <p:set>
                                      <p:cBhvr>
                                        <p:cTn id="183" dur="1" fill="hold">
                                          <p:stCondLst>
                                            <p:cond delay="0"/>
                                          </p:stCondLst>
                                        </p:cTn>
                                        <p:tgtEl>
                                          <p:spTgt spid="39"/>
                                        </p:tgtEl>
                                        <p:attrNameLst>
                                          <p:attrName>style.visibility</p:attrName>
                                        </p:attrNameLst>
                                      </p:cBhvr>
                                      <p:to>
                                        <p:strVal val="visible"/>
                                      </p:to>
                                    </p:set>
                                  </p:childTnLst>
                                </p:cTn>
                              </p:par>
                              <p:par>
                                <p:cTn id="184" presetID="1" presetClass="exit" presetSubtype="0" fill="hold" nodeType="withEffect">
                                  <p:stCondLst>
                                    <p:cond delay="0"/>
                                  </p:stCondLst>
                                  <p:childTnLst>
                                    <p:set>
                                      <p:cBhvr>
                                        <p:cTn id="185" dur="1" fill="hold">
                                          <p:stCondLst>
                                            <p:cond delay="0"/>
                                          </p:stCondLst>
                                        </p:cTn>
                                        <p:tgtEl>
                                          <p:spTgt spid="38"/>
                                        </p:tgtEl>
                                        <p:attrNameLst>
                                          <p:attrName>style.visibility</p:attrName>
                                        </p:attrNameLst>
                                      </p:cBhvr>
                                      <p:to>
                                        <p:strVal val="hidden"/>
                                      </p:to>
                                    </p:set>
                                  </p:childTnLst>
                                </p:cTn>
                              </p:par>
                            </p:childTnLst>
                          </p:cTn>
                        </p:par>
                      </p:childTnLst>
                    </p:cTn>
                  </p:par>
                  <p:par>
                    <p:cTn id="186" fill="hold">
                      <p:stCondLst>
                        <p:cond delay="indefinite"/>
                      </p:stCondLst>
                      <p:childTnLst>
                        <p:par>
                          <p:cTn id="187" fill="hold">
                            <p:stCondLst>
                              <p:cond delay="0"/>
                            </p:stCondLst>
                            <p:childTnLst>
                              <p:par>
                                <p:cTn id="188" presetID="1" presetClass="entr" presetSubtype="0" fill="hold" nodeType="clickEffect">
                                  <p:stCondLst>
                                    <p:cond delay="0"/>
                                  </p:stCondLst>
                                  <p:childTnLst>
                                    <p:set>
                                      <p:cBhvr>
                                        <p:cTn id="189" dur="1" fill="hold">
                                          <p:stCondLst>
                                            <p:cond delay="0"/>
                                          </p:stCondLst>
                                        </p:cTn>
                                        <p:tgtEl>
                                          <p:spTgt spid="40"/>
                                        </p:tgtEl>
                                        <p:attrNameLst>
                                          <p:attrName>style.visibility</p:attrName>
                                        </p:attrNameLst>
                                      </p:cBhvr>
                                      <p:to>
                                        <p:strVal val="visible"/>
                                      </p:to>
                                    </p:set>
                                  </p:childTnLst>
                                </p:cTn>
                              </p:par>
                              <p:par>
                                <p:cTn id="190" presetID="1" presetClass="exit" presetSubtype="0" fill="hold" nodeType="withEffect">
                                  <p:stCondLst>
                                    <p:cond delay="0"/>
                                  </p:stCondLst>
                                  <p:childTnLst>
                                    <p:set>
                                      <p:cBhvr>
                                        <p:cTn id="191" dur="1" fill="hold">
                                          <p:stCondLst>
                                            <p:cond delay="0"/>
                                          </p:stCondLst>
                                        </p:cTn>
                                        <p:tgtEl>
                                          <p:spTgt spid="39"/>
                                        </p:tgtEl>
                                        <p:attrNameLst>
                                          <p:attrName>style.visibility</p:attrName>
                                        </p:attrNameLst>
                                      </p:cBhvr>
                                      <p:to>
                                        <p:strVal val="hidden"/>
                                      </p:to>
                                    </p:set>
                                  </p:childTnLst>
                                </p:cTn>
                              </p:par>
                            </p:childTnLst>
                          </p:cTn>
                        </p:par>
                      </p:childTnLst>
                    </p:cTn>
                  </p:par>
                  <p:par>
                    <p:cTn id="192" fill="hold">
                      <p:stCondLst>
                        <p:cond delay="indefinite"/>
                      </p:stCondLst>
                      <p:childTnLst>
                        <p:par>
                          <p:cTn id="193" fill="hold">
                            <p:stCondLst>
                              <p:cond delay="0"/>
                            </p:stCondLst>
                            <p:childTnLst>
                              <p:par>
                                <p:cTn id="194" presetID="1" presetClass="entr" presetSubtype="0" fill="hold" nodeType="clickEffect">
                                  <p:stCondLst>
                                    <p:cond delay="0"/>
                                  </p:stCondLst>
                                  <p:childTnLst>
                                    <p:set>
                                      <p:cBhvr>
                                        <p:cTn id="195" dur="1" fill="hold">
                                          <p:stCondLst>
                                            <p:cond delay="0"/>
                                          </p:stCondLst>
                                        </p:cTn>
                                        <p:tgtEl>
                                          <p:spTgt spid="85"/>
                                        </p:tgtEl>
                                        <p:attrNameLst>
                                          <p:attrName>style.visibility</p:attrName>
                                        </p:attrNameLst>
                                      </p:cBhvr>
                                      <p:to>
                                        <p:strVal val="visible"/>
                                      </p:to>
                                    </p:set>
                                  </p:childTnLst>
                                </p:cTn>
                              </p:par>
                              <p:par>
                                <p:cTn id="196" presetID="1" presetClass="exit" presetSubtype="0" fill="hold" nodeType="withEffect">
                                  <p:stCondLst>
                                    <p:cond delay="0"/>
                                  </p:stCondLst>
                                  <p:childTnLst>
                                    <p:set>
                                      <p:cBhvr>
                                        <p:cTn id="197" dur="1" fill="hold">
                                          <p:stCondLst>
                                            <p:cond delay="0"/>
                                          </p:stCondLst>
                                        </p:cTn>
                                        <p:tgtEl>
                                          <p:spTgt spid="40"/>
                                        </p:tgtEl>
                                        <p:attrNameLst>
                                          <p:attrName>style.visibility</p:attrName>
                                        </p:attrNameLst>
                                      </p:cBhvr>
                                      <p:to>
                                        <p:strVal val="hidden"/>
                                      </p:to>
                                    </p:set>
                                  </p:childTnLst>
                                </p:cTn>
                              </p:par>
                            </p:childTnLst>
                          </p:cTn>
                        </p:par>
                      </p:childTnLst>
                    </p:cTn>
                  </p:par>
                  <p:par>
                    <p:cTn id="198" fill="hold">
                      <p:stCondLst>
                        <p:cond delay="indefinite"/>
                      </p:stCondLst>
                      <p:childTnLst>
                        <p:par>
                          <p:cTn id="199" fill="hold">
                            <p:stCondLst>
                              <p:cond delay="0"/>
                            </p:stCondLst>
                            <p:childTnLst>
                              <p:par>
                                <p:cTn id="200" presetID="1" presetClass="entr" presetSubtype="0" fill="hold" nodeType="clickEffect">
                                  <p:stCondLst>
                                    <p:cond delay="0"/>
                                  </p:stCondLst>
                                  <p:childTnLst>
                                    <p:set>
                                      <p:cBhvr>
                                        <p:cTn id="201" dur="1" fill="hold">
                                          <p:stCondLst>
                                            <p:cond delay="0"/>
                                          </p:stCondLst>
                                        </p:cTn>
                                        <p:tgtEl>
                                          <p:spTgt spid="86"/>
                                        </p:tgtEl>
                                        <p:attrNameLst>
                                          <p:attrName>style.visibility</p:attrName>
                                        </p:attrNameLst>
                                      </p:cBhvr>
                                      <p:to>
                                        <p:strVal val="visible"/>
                                      </p:to>
                                    </p:set>
                                  </p:childTnLst>
                                </p:cTn>
                              </p:par>
                              <p:par>
                                <p:cTn id="202" presetID="1" presetClass="exit" presetSubtype="0" fill="hold" nodeType="withEffect">
                                  <p:stCondLst>
                                    <p:cond delay="0"/>
                                  </p:stCondLst>
                                  <p:childTnLst>
                                    <p:set>
                                      <p:cBhvr>
                                        <p:cTn id="203" dur="1" fill="hold">
                                          <p:stCondLst>
                                            <p:cond delay="0"/>
                                          </p:stCondLst>
                                        </p:cTn>
                                        <p:tgtEl>
                                          <p:spTgt spid="85"/>
                                        </p:tgtEl>
                                        <p:attrNameLst>
                                          <p:attrName>style.visibility</p:attrName>
                                        </p:attrNameLst>
                                      </p:cBhvr>
                                      <p:to>
                                        <p:strVal val="hidden"/>
                                      </p:to>
                                    </p:set>
                                  </p:childTnLst>
                                </p:cTn>
                              </p:par>
                            </p:childTnLst>
                          </p:cTn>
                        </p:par>
                      </p:childTnLst>
                    </p:cTn>
                  </p:par>
                  <p:par>
                    <p:cTn id="204" fill="hold">
                      <p:stCondLst>
                        <p:cond delay="indefinite"/>
                      </p:stCondLst>
                      <p:childTnLst>
                        <p:par>
                          <p:cTn id="205" fill="hold">
                            <p:stCondLst>
                              <p:cond delay="0"/>
                            </p:stCondLst>
                            <p:childTnLst>
                              <p:par>
                                <p:cTn id="206" presetID="1" presetClass="exit" presetSubtype="0" fill="hold" nodeType="clickEffect">
                                  <p:stCondLst>
                                    <p:cond delay="0"/>
                                  </p:stCondLst>
                                  <p:childTnLst>
                                    <p:set>
                                      <p:cBhvr>
                                        <p:cTn id="207" dur="1" fill="hold">
                                          <p:stCondLst>
                                            <p:cond delay="0"/>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198675"/>
                  </p:tgtEl>
                </p:cond>
              </p:nextCondLst>
            </p:seq>
            <p:seq concurrent="1" nextAc="seek">
              <p:cTn id="208" restart="whenNotActive" fill="hold" evtFilter="cancelBubble" nodeType="interactiveSeq">
                <p:stCondLst>
                  <p:cond evt="onClick" delay="0">
                    <p:tgtEl>
                      <p:spTgt spid="198676"/>
                    </p:tgtEl>
                  </p:cond>
                </p:stCondLst>
                <p:endSync evt="end" delay="0">
                  <p:rtn val="all"/>
                </p:endSync>
                <p:childTnLst>
                  <p:par>
                    <p:cTn id="209" fill="hold">
                      <p:stCondLst>
                        <p:cond delay="0"/>
                      </p:stCondLst>
                      <p:childTnLst>
                        <p:par>
                          <p:cTn id="210" fill="hold">
                            <p:stCondLst>
                              <p:cond delay="0"/>
                            </p:stCondLst>
                            <p:childTnLst>
                              <p:par>
                                <p:cTn id="211" presetID="1" presetClass="entr" presetSubtype="0" fill="hold" nodeType="clickEffect">
                                  <p:stCondLst>
                                    <p:cond delay="0"/>
                                  </p:stCondLst>
                                  <p:childTnLst>
                                    <p:set>
                                      <p:cBhvr>
                                        <p:cTn id="212" dur="1" fill="hold">
                                          <p:stCondLst>
                                            <p:cond delay="0"/>
                                          </p:stCondLst>
                                        </p:cTn>
                                        <p:tgtEl>
                                          <p:spTgt spid="41"/>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presetID="1" presetClass="entr" presetSubtype="0" fill="hold" nodeType="clickEffect">
                                  <p:stCondLst>
                                    <p:cond delay="0"/>
                                  </p:stCondLst>
                                  <p:childTnLst>
                                    <p:set>
                                      <p:cBhvr>
                                        <p:cTn id="216" dur="1" fill="hold">
                                          <p:stCondLst>
                                            <p:cond delay="0"/>
                                          </p:stCondLst>
                                        </p:cTn>
                                        <p:tgtEl>
                                          <p:spTgt spid="42"/>
                                        </p:tgtEl>
                                        <p:attrNameLst>
                                          <p:attrName>style.visibility</p:attrName>
                                        </p:attrNameLst>
                                      </p:cBhvr>
                                      <p:to>
                                        <p:strVal val="visible"/>
                                      </p:to>
                                    </p:set>
                                  </p:childTnLst>
                                </p:cTn>
                              </p:par>
                              <p:par>
                                <p:cTn id="217" presetID="1" presetClass="exit" presetSubtype="0" fill="hold" nodeType="withEffect">
                                  <p:stCondLst>
                                    <p:cond delay="0"/>
                                  </p:stCondLst>
                                  <p:childTnLst>
                                    <p:set>
                                      <p:cBhvr>
                                        <p:cTn id="218" dur="1" fill="hold">
                                          <p:stCondLst>
                                            <p:cond delay="0"/>
                                          </p:stCondLst>
                                        </p:cTn>
                                        <p:tgtEl>
                                          <p:spTgt spid="41"/>
                                        </p:tgtEl>
                                        <p:attrNameLst>
                                          <p:attrName>style.visibility</p:attrName>
                                        </p:attrNameLst>
                                      </p:cBhvr>
                                      <p:to>
                                        <p:strVal val="hidden"/>
                                      </p:to>
                                    </p:set>
                                  </p:childTnLst>
                                </p:cTn>
                              </p:par>
                            </p:childTnLst>
                          </p:cTn>
                        </p:par>
                      </p:childTnLst>
                    </p:cTn>
                  </p:par>
                  <p:par>
                    <p:cTn id="219" fill="hold">
                      <p:stCondLst>
                        <p:cond delay="indefinite"/>
                      </p:stCondLst>
                      <p:childTnLst>
                        <p:par>
                          <p:cTn id="220" fill="hold">
                            <p:stCondLst>
                              <p:cond delay="0"/>
                            </p:stCondLst>
                            <p:childTnLst>
                              <p:par>
                                <p:cTn id="221" presetID="1" presetClass="entr" presetSubtype="0" fill="hold" nodeType="clickEffect">
                                  <p:stCondLst>
                                    <p:cond delay="0"/>
                                  </p:stCondLst>
                                  <p:childTnLst>
                                    <p:set>
                                      <p:cBhvr>
                                        <p:cTn id="222" dur="1" fill="hold">
                                          <p:stCondLst>
                                            <p:cond delay="0"/>
                                          </p:stCondLst>
                                        </p:cTn>
                                        <p:tgtEl>
                                          <p:spTgt spid="43"/>
                                        </p:tgtEl>
                                        <p:attrNameLst>
                                          <p:attrName>style.visibility</p:attrName>
                                        </p:attrNameLst>
                                      </p:cBhvr>
                                      <p:to>
                                        <p:strVal val="visible"/>
                                      </p:to>
                                    </p:set>
                                  </p:childTnLst>
                                </p:cTn>
                              </p:par>
                              <p:par>
                                <p:cTn id="223" presetID="1" presetClass="exit" presetSubtype="0" fill="hold" nodeType="withEffect">
                                  <p:stCondLst>
                                    <p:cond delay="0"/>
                                  </p:stCondLst>
                                  <p:childTnLst>
                                    <p:set>
                                      <p:cBhvr>
                                        <p:cTn id="224" dur="1" fill="hold">
                                          <p:stCondLst>
                                            <p:cond delay="0"/>
                                          </p:stCondLst>
                                        </p:cTn>
                                        <p:tgtEl>
                                          <p:spTgt spid="42"/>
                                        </p:tgtEl>
                                        <p:attrNameLst>
                                          <p:attrName>style.visibility</p:attrName>
                                        </p:attrNameLst>
                                      </p:cBhvr>
                                      <p:to>
                                        <p:strVal val="hidden"/>
                                      </p:to>
                                    </p:set>
                                  </p:childTnLst>
                                </p:cTn>
                              </p:par>
                            </p:childTnLst>
                          </p:cTn>
                        </p:par>
                      </p:childTnLst>
                    </p:cTn>
                  </p:par>
                  <p:par>
                    <p:cTn id="225" fill="hold">
                      <p:stCondLst>
                        <p:cond delay="indefinite"/>
                      </p:stCondLst>
                      <p:childTnLst>
                        <p:par>
                          <p:cTn id="226" fill="hold">
                            <p:stCondLst>
                              <p:cond delay="0"/>
                            </p:stCondLst>
                            <p:childTnLst>
                              <p:par>
                                <p:cTn id="227" presetID="1" presetClass="entr" presetSubtype="0" fill="hold" nodeType="clickEffect">
                                  <p:stCondLst>
                                    <p:cond delay="0"/>
                                  </p:stCondLst>
                                  <p:childTnLst>
                                    <p:set>
                                      <p:cBhvr>
                                        <p:cTn id="228" dur="1" fill="hold">
                                          <p:stCondLst>
                                            <p:cond delay="0"/>
                                          </p:stCondLst>
                                        </p:cTn>
                                        <p:tgtEl>
                                          <p:spTgt spid="44"/>
                                        </p:tgtEl>
                                        <p:attrNameLst>
                                          <p:attrName>style.visibility</p:attrName>
                                        </p:attrNameLst>
                                      </p:cBhvr>
                                      <p:to>
                                        <p:strVal val="visible"/>
                                      </p:to>
                                    </p:set>
                                  </p:childTnLst>
                                </p:cTn>
                              </p:par>
                            </p:childTnLst>
                          </p:cTn>
                        </p:par>
                        <p:par>
                          <p:cTn id="229" fill="hold">
                            <p:stCondLst>
                              <p:cond delay="0"/>
                            </p:stCondLst>
                            <p:childTnLst>
                              <p:par>
                                <p:cTn id="230" presetID="1" presetClass="exit" presetSubtype="0" fill="hold" nodeType="afterEffect">
                                  <p:stCondLst>
                                    <p:cond delay="0"/>
                                  </p:stCondLst>
                                  <p:childTnLst>
                                    <p:set>
                                      <p:cBhvr>
                                        <p:cTn id="231" dur="1" fill="hold">
                                          <p:stCondLst>
                                            <p:cond delay="0"/>
                                          </p:stCondLst>
                                        </p:cTn>
                                        <p:tgtEl>
                                          <p:spTgt spid="43"/>
                                        </p:tgtEl>
                                        <p:attrNameLst>
                                          <p:attrName>style.visibility</p:attrName>
                                        </p:attrNameLst>
                                      </p:cBhvr>
                                      <p:to>
                                        <p:strVal val="hidden"/>
                                      </p:to>
                                    </p:set>
                                  </p:childTnLst>
                                </p:cTn>
                              </p:par>
                            </p:childTnLst>
                          </p:cTn>
                        </p:par>
                      </p:childTnLst>
                    </p:cTn>
                  </p:par>
                  <p:par>
                    <p:cTn id="232" fill="hold">
                      <p:stCondLst>
                        <p:cond delay="indefinite"/>
                      </p:stCondLst>
                      <p:childTnLst>
                        <p:par>
                          <p:cTn id="233" fill="hold">
                            <p:stCondLst>
                              <p:cond delay="0"/>
                            </p:stCondLst>
                            <p:childTnLst>
                              <p:par>
                                <p:cTn id="234" presetID="1" presetClass="entr" presetSubtype="0" fill="hold" nodeType="clickEffect">
                                  <p:stCondLst>
                                    <p:cond delay="0"/>
                                  </p:stCondLst>
                                  <p:childTnLst>
                                    <p:set>
                                      <p:cBhvr>
                                        <p:cTn id="235" dur="1" fill="hold">
                                          <p:stCondLst>
                                            <p:cond delay="0"/>
                                          </p:stCondLst>
                                        </p:cTn>
                                        <p:tgtEl>
                                          <p:spTgt spid="45"/>
                                        </p:tgtEl>
                                        <p:attrNameLst>
                                          <p:attrName>style.visibility</p:attrName>
                                        </p:attrNameLst>
                                      </p:cBhvr>
                                      <p:to>
                                        <p:strVal val="visible"/>
                                      </p:to>
                                    </p:set>
                                  </p:childTnLst>
                                </p:cTn>
                              </p:par>
                              <p:par>
                                <p:cTn id="236" presetID="1" presetClass="exit" presetSubtype="0" fill="hold" nodeType="withEffect">
                                  <p:stCondLst>
                                    <p:cond delay="0"/>
                                  </p:stCondLst>
                                  <p:childTnLst>
                                    <p:set>
                                      <p:cBhvr>
                                        <p:cTn id="237" dur="1" fill="hold">
                                          <p:stCondLst>
                                            <p:cond delay="0"/>
                                          </p:stCondLst>
                                        </p:cTn>
                                        <p:tgtEl>
                                          <p:spTgt spid="44"/>
                                        </p:tgtEl>
                                        <p:attrNameLst>
                                          <p:attrName>style.visibility</p:attrName>
                                        </p:attrNameLst>
                                      </p:cBhvr>
                                      <p:to>
                                        <p:strVal val="hidden"/>
                                      </p:to>
                                    </p:set>
                                  </p:childTnLst>
                                </p:cTn>
                              </p:par>
                            </p:childTnLst>
                          </p:cTn>
                        </p:par>
                      </p:childTnLst>
                    </p:cTn>
                  </p:par>
                  <p:par>
                    <p:cTn id="238" fill="hold">
                      <p:stCondLst>
                        <p:cond delay="indefinite"/>
                      </p:stCondLst>
                      <p:childTnLst>
                        <p:par>
                          <p:cTn id="239" fill="hold">
                            <p:stCondLst>
                              <p:cond delay="0"/>
                            </p:stCondLst>
                            <p:childTnLst>
                              <p:par>
                                <p:cTn id="240" presetID="1" presetClass="entr" presetSubtype="0" fill="hold" nodeType="clickEffect">
                                  <p:stCondLst>
                                    <p:cond delay="0"/>
                                  </p:stCondLst>
                                  <p:childTnLst>
                                    <p:set>
                                      <p:cBhvr>
                                        <p:cTn id="241" dur="1" fill="hold">
                                          <p:stCondLst>
                                            <p:cond delay="0"/>
                                          </p:stCondLst>
                                        </p:cTn>
                                        <p:tgtEl>
                                          <p:spTgt spid="46"/>
                                        </p:tgtEl>
                                        <p:attrNameLst>
                                          <p:attrName>style.visibility</p:attrName>
                                        </p:attrNameLst>
                                      </p:cBhvr>
                                      <p:to>
                                        <p:strVal val="visible"/>
                                      </p:to>
                                    </p:set>
                                  </p:childTnLst>
                                </p:cTn>
                              </p:par>
                              <p:par>
                                <p:cTn id="242" presetID="1" presetClass="exit" presetSubtype="0" fill="hold" nodeType="withEffect">
                                  <p:stCondLst>
                                    <p:cond delay="0"/>
                                  </p:stCondLst>
                                  <p:childTnLst>
                                    <p:set>
                                      <p:cBhvr>
                                        <p:cTn id="243" dur="1" fill="hold">
                                          <p:stCondLst>
                                            <p:cond delay="0"/>
                                          </p:stCondLst>
                                        </p:cTn>
                                        <p:tgtEl>
                                          <p:spTgt spid="45"/>
                                        </p:tgtEl>
                                        <p:attrNameLst>
                                          <p:attrName>style.visibility</p:attrName>
                                        </p:attrNameLst>
                                      </p:cBhvr>
                                      <p:to>
                                        <p:strVal val="hidden"/>
                                      </p:to>
                                    </p:set>
                                  </p:childTnLst>
                                </p:cTn>
                              </p:par>
                            </p:childTnLst>
                          </p:cTn>
                        </p:par>
                      </p:childTnLst>
                    </p:cTn>
                  </p:par>
                  <p:par>
                    <p:cTn id="244" fill="hold">
                      <p:stCondLst>
                        <p:cond delay="indefinite"/>
                      </p:stCondLst>
                      <p:childTnLst>
                        <p:par>
                          <p:cTn id="245" fill="hold">
                            <p:stCondLst>
                              <p:cond delay="0"/>
                            </p:stCondLst>
                            <p:childTnLst>
                              <p:par>
                                <p:cTn id="246" presetID="1" presetClass="entr" presetSubtype="0" fill="hold" nodeType="clickEffect">
                                  <p:stCondLst>
                                    <p:cond delay="0"/>
                                  </p:stCondLst>
                                  <p:childTnLst>
                                    <p:set>
                                      <p:cBhvr>
                                        <p:cTn id="247" dur="1" fill="hold">
                                          <p:stCondLst>
                                            <p:cond delay="0"/>
                                          </p:stCondLst>
                                        </p:cTn>
                                        <p:tgtEl>
                                          <p:spTgt spid="47"/>
                                        </p:tgtEl>
                                        <p:attrNameLst>
                                          <p:attrName>style.visibility</p:attrName>
                                        </p:attrNameLst>
                                      </p:cBhvr>
                                      <p:to>
                                        <p:strVal val="visible"/>
                                      </p:to>
                                    </p:set>
                                  </p:childTnLst>
                                </p:cTn>
                              </p:par>
                              <p:par>
                                <p:cTn id="248" presetID="1" presetClass="exit" presetSubtype="0" fill="hold" nodeType="withEffect">
                                  <p:stCondLst>
                                    <p:cond delay="0"/>
                                  </p:stCondLst>
                                  <p:childTnLst>
                                    <p:set>
                                      <p:cBhvr>
                                        <p:cTn id="249" dur="1" fill="hold">
                                          <p:stCondLst>
                                            <p:cond delay="0"/>
                                          </p:stCondLst>
                                        </p:cTn>
                                        <p:tgtEl>
                                          <p:spTgt spid="46"/>
                                        </p:tgtEl>
                                        <p:attrNameLst>
                                          <p:attrName>style.visibility</p:attrName>
                                        </p:attrNameLst>
                                      </p:cBhvr>
                                      <p:to>
                                        <p:strVal val="hidden"/>
                                      </p:to>
                                    </p:set>
                                  </p:childTnLst>
                                </p:cTn>
                              </p:par>
                            </p:childTnLst>
                          </p:cTn>
                        </p:par>
                      </p:childTnLst>
                    </p:cTn>
                  </p:par>
                  <p:par>
                    <p:cTn id="250" fill="hold">
                      <p:stCondLst>
                        <p:cond delay="indefinite"/>
                      </p:stCondLst>
                      <p:childTnLst>
                        <p:par>
                          <p:cTn id="251" fill="hold">
                            <p:stCondLst>
                              <p:cond delay="0"/>
                            </p:stCondLst>
                            <p:childTnLst>
                              <p:par>
                                <p:cTn id="252" presetID="1" presetClass="entr" presetSubtype="0" fill="hold" nodeType="clickEffect">
                                  <p:stCondLst>
                                    <p:cond delay="0"/>
                                  </p:stCondLst>
                                  <p:childTnLst>
                                    <p:set>
                                      <p:cBhvr>
                                        <p:cTn id="253" dur="1" fill="hold">
                                          <p:stCondLst>
                                            <p:cond delay="0"/>
                                          </p:stCondLst>
                                        </p:cTn>
                                        <p:tgtEl>
                                          <p:spTgt spid="48"/>
                                        </p:tgtEl>
                                        <p:attrNameLst>
                                          <p:attrName>style.visibility</p:attrName>
                                        </p:attrNameLst>
                                      </p:cBhvr>
                                      <p:to>
                                        <p:strVal val="visible"/>
                                      </p:to>
                                    </p:set>
                                  </p:childTnLst>
                                </p:cTn>
                              </p:par>
                              <p:par>
                                <p:cTn id="254" presetID="1" presetClass="exit" presetSubtype="0" fill="hold" nodeType="withEffect">
                                  <p:stCondLst>
                                    <p:cond delay="0"/>
                                  </p:stCondLst>
                                  <p:childTnLst>
                                    <p:set>
                                      <p:cBhvr>
                                        <p:cTn id="255" dur="1" fill="hold">
                                          <p:stCondLst>
                                            <p:cond delay="0"/>
                                          </p:stCondLst>
                                        </p:cTn>
                                        <p:tgtEl>
                                          <p:spTgt spid="47"/>
                                        </p:tgtEl>
                                        <p:attrNameLst>
                                          <p:attrName>style.visibility</p:attrName>
                                        </p:attrNameLst>
                                      </p:cBhvr>
                                      <p:to>
                                        <p:strVal val="hidden"/>
                                      </p:to>
                                    </p:set>
                                  </p:childTnLst>
                                </p:cTn>
                              </p:par>
                            </p:childTnLst>
                          </p:cTn>
                        </p:par>
                      </p:childTnLst>
                    </p:cTn>
                  </p:par>
                  <p:par>
                    <p:cTn id="256" fill="hold">
                      <p:stCondLst>
                        <p:cond delay="indefinite"/>
                      </p:stCondLst>
                      <p:childTnLst>
                        <p:par>
                          <p:cTn id="257" fill="hold">
                            <p:stCondLst>
                              <p:cond delay="0"/>
                            </p:stCondLst>
                            <p:childTnLst>
                              <p:par>
                                <p:cTn id="258" presetID="1" presetClass="entr" presetSubtype="0" fill="hold" nodeType="clickEffect">
                                  <p:stCondLst>
                                    <p:cond delay="0"/>
                                  </p:stCondLst>
                                  <p:childTnLst>
                                    <p:set>
                                      <p:cBhvr>
                                        <p:cTn id="259" dur="1" fill="hold">
                                          <p:stCondLst>
                                            <p:cond delay="0"/>
                                          </p:stCondLst>
                                        </p:cTn>
                                        <p:tgtEl>
                                          <p:spTgt spid="87"/>
                                        </p:tgtEl>
                                        <p:attrNameLst>
                                          <p:attrName>style.visibility</p:attrName>
                                        </p:attrNameLst>
                                      </p:cBhvr>
                                      <p:to>
                                        <p:strVal val="visible"/>
                                      </p:to>
                                    </p:set>
                                  </p:childTnLst>
                                </p:cTn>
                              </p:par>
                              <p:par>
                                <p:cTn id="260" presetID="1" presetClass="exit" presetSubtype="0" fill="hold" nodeType="withEffect">
                                  <p:stCondLst>
                                    <p:cond delay="0"/>
                                  </p:stCondLst>
                                  <p:childTnLst>
                                    <p:set>
                                      <p:cBhvr>
                                        <p:cTn id="261" dur="1" fill="hold">
                                          <p:stCondLst>
                                            <p:cond delay="0"/>
                                          </p:stCondLst>
                                        </p:cTn>
                                        <p:tgtEl>
                                          <p:spTgt spid="48"/>
                                        </p:tgtEl>
                                        <p:attrNameLst>
                                          <p:attrName>style.visibility</p:attrName>
                                        </p:attrNameLst>
                                      </p:cBhvr>
                                      <p:to>
                                        <p:strVal val="hidden"/>
                                      </p:to>
                                    </p:set>
                                  </p:childTnLst>
                                </p:cTn>
                              </p:par>
                            </p:childTnLst>
                          </p:cTn>
                        </p:par>
                      </p:childTnLst>
                    </p:cTn>
                  </p:par>
                  <p:par>
                    <p:cTn id="262" fill="hold">
                      <p:stCondLst>
                        <p:cond delay="indefinite"/>
                      </p:stCondLst>
                      <p:childTnLst>
                        <p:par>
                          <p:cTn id="263" fill="hold">
                            <p:stCondLst>
                              <p:cond delay="0"/>
                            </p:stCondLst>
                            <p:childTnLst>
                              <p:par>
                                <p:cTn id="264" presetID="1" presetClass="entr" presetSubtype="0" fill="hold" nodeType="clickEffect">
                                  <p:stCondLst>
                                    <p:cond delay="0"/>
                                  </p:stCondLst>
                                  <p:childTnLst>
                                    <p:set>
                                      <p:cBhvr>
                                        <p:cTn id="265" dur="1" fill="hold">
                                          <p:stCondLst>
                                            <p:cond delay="0"/>
                                          </p:stCondLst>
                                        </p:cTn>
                                        <p:tgtEl>
                                          <p:spTgt spid="88"/>
                                        </p:tgtEl>
                                        <p:attrNameLst>
                                          <p:attrName>style.visibility</p:attrName>
                                        </p:attrNameLst>
                                      </p:cBhvr>
                                      <p:to>
                                        <p:strVal val="visible"/>
                                      </p:to>
                                    </p:set>
                                  </p:childTnLst>
                                </p:cTn>
                              </p:par>
                              <p:par>
                                <p:cTn id="266" presetID="1" presetClass="exit" presetSubtype="0" fill="hold" nodeType="withEffect">
                                  <p:stCondLst>
                                    <p:cond delay="0"/>
                                  </p:stCondLst>
                                  <p:childTnLst>
                                    <p:set>
                                      <p:cBhvr>
                                        <p:cTn id="267" dur="1" fill="hold">
                                          <p:stCondLst>
                                            <p:cond delay="0"/>
                                          </p:stCondLst>
                                        </p:cTn>
                                        <p:tgtEl>
                                          <p:spTgt spid="87"/>
                                        </p:tgtEl>
                                        <p:attrNameLst>
                                          <p:attrName>style.visibility</p:attrName>
                                        </p:attrNameLst>
                                      </p:cBhvr>
                                      <p:to>
                                        <p:strVal val="hidden"/>
                                      </p:to>
                                    </p:set>
                                  </p:childTnLst>
                                </p:cTn>
                              </p:par>
                            </p:childTnLst>
                          </p:cTn>
                        </p:par>
                      </p:childTnLst>
                    </p:cTn>
                  </p:par>
                  <p:par>
                    <p:cTn id="268" fill="hold">
                      <p:stCondLst>
                        <p:cond delay="indefinite"/>
                      </p:stCondLst>
                      <p:childTnLst>
                        <p:par>
                          <p:cTn id="269" fill="hold">
                            <p:stCondLst>
                              <p:cond delay="0"/>
                            </p:stCondLst>
                            <p:childTnLst>
                              <p:par>
                                <p:cTn id="270" presetID="1" presetClass="exit" presetSubtype="0" fill="hold" nodeType="clickEffect">
                                  <p:stCondLst>
                                    <p:cond delay="0"/>
                                  </p:stCondLst>
                                  <p:childTnLst>
                                    <p:set>
                                      <p:cBhvr>
                                        <p:cTn id="271" dur="1" fill="hold">
                                          <p:stCondLst>
                                            <p:cond delay="0"/>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198676"/>
                  </p:tgtEl>
                </p:cond>
              </p:nextCondLst>
            </p:seq>
            <p:seq concurrent="1" nextAc="seek">
              <p:cTn id="272" restart="whenNotActive" fill="hold" evtFilter="cancelBubble" nodeType="interactiveSeq">
                <p:stCondLst>
                  <p:cond evt="onClick" delay="0">
                    <p:tgtEl>
                      <p:spTgt spid="198677"/>
                    </p:tgtEl>
                  </p:cond>
                </p:stCondLst>
                <p:endSync evt="end" delay="0">
                  <p:rtn val="all"/>
                </p:endSync>
                <p:childTnLst>
                  <p:par>
                    <p:cTn id="273" fill="hold">
                      <p:stCondLst>
                        <p:cond delay="0"/>
                      </p:stCondLst>
                      <p:childTnLst>
                        <p:par>
                          <p:cTn id="274" fill="hold">
                            <p:stCondLst>
                              <p:cond delay="0"/>
                            </p:stCondLst>
                            <p:childTnLst>
                              <p:par>
                                <p:cTn id="275" presetID="1" presetClass="entr" presetSubtype="0" fill="hold" nodeType="clickEffect">
                                  <p:stCondLst>
                                    <p:cond delay="0"/>
                                  </p:stCondLst>
                                  <p:childTnLst>
                                    <p:set>
                                      <p:cBhvr>
                                        <p:cTn id="276" dur="1" fill="hold">
                                          <p:stCondLst>
                                            <p:cond delay="0"/>
                                          </p:stCondLst>
                                        </p:cTn>
                                        <p:tgtEl>
                                          <p:spTgt spid="49"/>
                                        </p:tgtEl>
                                        <p:attrNameLst>
                                          <p:attrName>style.visibility</p:attrName>
                                        </p:attrNameLst>
                                      </p:cBhvr>
                                      <p:to>
                                        <p:strVal val="visible"/>
                                      </p:to>
                                    </p:set>
                                  </p:childTnLst>
                                </p:cTn>
                              </p:par>
                            </p:childTnLst>
                          </p:cTn>
                        </p:par>
                      </p:childTnLst>
                    </p:cTn>
                  </p:par>
                  <p:par>
                    <p:cTn id="277" fill="hold">
                      <p:stCondLst>
                        <p:cond delay="indefinite"/>
                      </p:stCondLst>
                      <p:childTnLst>
                        <p:par>
                          <p:cTn id="278" fill="hold">
                            <p:stCondLst>
                              <p:cond delay="0"/>
                            </p:stCondLst>
                            <p:childTnLst>
                              <p:par>
                                <p:cTn id="279" presetID="1" presetClass="entr" presetSubtype="0" fill="hold" nodeType="clickEffect">
                                  <p:stCondLst>
                                    <p:cond delay="0"/>
                                  </p:stCondLst>
                                  <p:childTnLst>
                                    <p:set>
                                      <p:cBhvr>
                                        <p:cTn id="280" dur="1" fill="hold">
                                          <p:stCondLst>
                                            <p:cond delay="0"/>
                                          </p:stCondLst>
                                        </p:cTn>
                                        <p:tgtEl>
                                          <p:spTgt spid="50"/>
                                        </p:tgtEl>
                                        <p:attrNameLst>
                                          <p:attrName>style.visibility</p:attrName>
                                        </p:attrNameLst>
                                      </p:cBhvr>
                                      <p:to>
                                        <p:strVal val="visible"/>
                                      </p:to>
                                    </p:set>
                                  </p:childTnLst>
                                </p:cTn>
                              </p:par>
                              <p:par>
                                <p:cTn id="281" presetID="1" presetClass="exit" presetSubtype="0" fill="hold" nodeType="withEffect">
                                  <p:stCondLst>
                                    <p:cond delay="0"/>
                                  </p:stCondLst>
                                  <p:childTnLst>
                                    <p:set>
                                      <p:cBhvr>
                                        <p:cTn id="282" dur="1" fill="hold">
                                          <p:stCondLst>
                                            <p:cond delay="0"/>
                                          </p:stCondLst>
                                        </p:cTn>
                                        <p:tgtEl>
                                          <p:spTgt spid="49"/>
                                        </p:tgtEl>
                                        <p:attrNameLst>
                                          <p:attrName>style.visibility</p:attrName>
                                        </p:attrNameLst>
                                      </p:cBhvr>
                                      <p:to>
                                        <p:strVal val="hidden"/>
                                      </p:to>
                                    </p:set>
                                  </p:childTnLst>
                                </p:cTn>
                              </p:par>
                            </p:childTnLst>
                          </p:cTn>
                        </p:par>
                      </p:childTnLst>
                    </p:cTn>
                  </p:par>
                  <p:par>
                    <p:cTn id="283" fill="hold">
                      <p:stCondLst>
                        <p:cond delay="indefinite"/>
                      </p:stCondLst>
                      <p:childTnLst>
                        <p:par>
                          <p:cTn id="284" fill="hold">
                            <p:stCondLst>
                              <p:cond delay="0"/>
                            </p:stCondLst>
                            <p:childTnLst>
                              <p:par>
                                <p:cTn id="285" presetID="1" presetClass="entr" presetSubtype="0" fill="hold" nodeType="clickEffect">
                                  <p:stCondLst>
                                    <p:cond delay="0"/>
                                  </p:stCondLst>
                                  <p:childTnLst>
                                    <p:set>
                                      <p:cBhvr>
                                        <p:cTn id="286" dur="1" fill="hold">
                                          <p:stCondLst>
                                            <p:cond delay="0"/>
                                          </p:stCondLst>
                                        </p:cTn>
                                        <p:tgtEl>
                                          <p:spTgt spid="51"/>
                                        </p:tgtEl>
                                        <p:attrNameLst>
                                          <p:attrName>style.visibility</p:attrName>
                                        </p:attrNameLst>
                                      </p:cBhvr>
                                      <p:to>
                                        <p:strVal val="visible"/>
                                      </p:to>
                                    </p:set>
                                  </p:childTnLst>
                                </p:cTn>
                              </p:par>
                              <p:par>
                                <p:cTn id="287" presetID="1" presetClass="exit" presetSubtype="0" fill="hold" nodeType="withEffect">
                                  <p:stCondLst>
                                    <p:cond delay="0"/>
                                  </p:stCondLst>
                                  <p:childTnLst>
                                    <p:set>
                                      <p:cBhvr>
                                        <p:cTn id="288" dur="1" fill="hold">
                                          <p:stCondLst>
                                            <p:cond delay="0"/>
                                          </p:stCondLst>
                                        </p:cTn>
                                        <p:tgtEl>
                                          <p:spTgt spid="50"/>
                                        </p:tgtEl>
                                        <p:attrNameLst>
                                          <p:attrName>style.visibility</p:attrName>
                                        </p:attrNameLst>
                                      </p:cBhvr>
                                      <p:to>
                                        <p:strVal val="hidden"/>
                                      </p:to>
                                    </p:set>
                                  </p:childTnLst>
                                </p:cTn>
                              </p:par>
                            </p:childTnLst>
                          </p:cTn>
                        </p:par>
                      </p:childTnLst>
                    </p:cTn>
                  </p:par>
                  <p:par>
                    <p:cTn id="289" fill="hold">
                      <p:stCondLst>
                        <p:cond delay="indefinite"/>
                      </p:stCondLst>
                      <p:childTnLst>
                        <p:par>
                          <p:cTn id="290" fill="hold">
                            <p:stCondLst>
                              <p:cond delay="0"/>
                            </p:stCondLst>
                            <p:childTnLst>
                              <p:par>
                                <p:cTn id="291" presetID="1" presetClass="entr" presetSubtype="0" fill="hold" nodeType="clickEffect">
                                  <p:stCondLst>
                                    <p:cond delay="0"/>
                                  </p:stCondLst>
                                  <p:childTnLst>
                                    <p:set>
                                      <p:cBhvr>
                                        <p:cTn id="292" dur="1" fill="hold">
                                          <p:stCondLst>
                                            <p:cond delay="0"/>
                                          </p:stCondLst>
                                        </p:cTn>
                                        <p:tgtEl>
                                          <p:spTgt spid="52"/>
                                        </p:tgtEl>
                                        <p:attrNameLst>
                                          <p:attrName>style.visibility</p:attrName>
                                        </p:attrNameLst>
                                      </p:cBhvr>
                                      <p:to>
                                        <p:strVal val="visible"/>
                                      </p:to>
                                    </p:set>
                                  </p:childTnLst>
                                </p:cTn>
                              </p:par>
                              <p:par>
                                <p:cTn id="293" presetID="1" presetClass="exit" presetSubtype="0" fill="hold" nodeType="withEffect">
                                  <p:stCondLst>
                                    <p:cond delay="0"/>
                                  </p:stCondLst>
                                  <p:childTnLst>
                                    <p:set>
                                      <p:cBhvr>
                                        <p:cTn id="294" dur="1" fill="hold">
                                          <p:stCondLst>
                                            <p:cond delay="0"/>
                                          </p:stCondLst>
                                        </p:cTn>
                                        <p:tgtEl>
                                          <p:spTgt spid="51"/>
                                        </p:tgtEl>
                                        <p:attrNameLst>
                                          <p:attrName>style.visibility</p:attrName>
                                        </p:attrNameLst>
                                      </p:cBhvr>
                                      <p:to>
                                        <p:strVal val="hidden"/>
                                      </p:to>
                                    </p:set>
                                  </p:childTnLst>
                                </p:cTn>
                              </p:par>
                            </p:childTnLst>
                          </p:cTn>
                        </p:par>
                      </p:childTnLst>
                    </p:cTn>
                  </p:par>
                  <p:par>
                    <p:cTn id="295" fill="hold">
                      <p:stCondLst>
                        <p:cond delay="indefinite"/>
                      </p:stCondLst>
                      <p:childTnLst>
                        <p:par>
                          <p:cTn id="296" fill="hold">
                            <p:stCondLst>
                              <p:cond delay="0"/>
                            </p:stCondLst>
                            <p:childTnLst>
                              <p:par>
                                <p:cTn id="297" presetID="1" presetClass="entr" presetSubtype="0" fill="hold" nodeType="clickEffect">
                                  <p:stCondLst>
                                    <p:cond delay="0"/>
                                  </p:stCondLst>
                                  <p:childTnLst>
                                    <p:set>
                                      <p:cBhvr>
                                        <p:cTn id="298" dur="1" fill="hold">
                                          <p:stCondLst>
                                            <p:cond delay="0"/>
                                          </p:stCondLst>
                                        </p:cTn>
                                        <p:tgtEl>
                                          <p:spTgt spid="53"/>
                                        </p:tgtEl>
                                        <p:attrNameLst>
                                          <p:attrName>style.visibility</p:attrName>
                                        </p:attrNameLst>
                                      </p:cBhvr>
                                      <p:to>
                                        <p:strVal val="visible"/>
                                      </p:to>
                                    </p:set>
                                  </p:childTnLst>
                                </p:cTn>
                              </p:par>
                              <p:par>
                                <p:cTn id="299" presetID="1" presetClass="exit" presetSubtype="0" fill="hold" nodeType="withEffect">
                                  <p:stCondLst>
                                    <p:cond delay="0"/>
                                  </p:stCondLst>
                                  <p:childTnLst>
                                    <p:set>
                                      <p:cBhvr>
                                        <p:cTn id="300" dur="1" fill="hold">
                                          <p:stCondLst>
                                            <p:cond delay="0"/>
                                          </p:stCondLst>
                                        </p:cTn>
                                        <p:tgtEl>
                                          <p:spTgt spid="52"/>
                                        </p:tgtEl>
                                        <p:attrNameLst>
                                          <p:attrName>style.visibility</p:attrName>
                                        </p:attrNameLst>
                                      </p:cBhvr>
                                      <p:to>
                                        <p:strVal val="hidden"/>
                                      </p:to>
                                    </p:set>
                                  </p:childTnLst>
                                </p:cTn>
                              </p:par>
                            </p:childTnLst>
                          </p:cTn>
                        </p:par>
                      </p:childTnLst>
                    </p:cTn>
                  </p:par>
                  <p:par>
                    <p:cTn id="301" fill="hold">
                      <p:stCondLst>
                        <p:cond delay="indefinite"/>
                      </p:stCondLst>
                      <p:childTnLst>
                        <p:par>
                          <p:cTn id="302" fill="hold">
                            <p:stCondLst>
                              <p:cond delay="0"/>
                            </p:stCondLst>
                            <p:childTnLst>
                              <p:par>
                                <p:cTn id="303" presetID="1" presetClass="entr" presetSubtype="0" fill="hold" nodeType="clickEffect">
                                  <p:stCondLst>
                                    <p:cond delay="0"/>
                                  </p:stCondLst>
                                  <p:childTnLst>
                                    <p:set>
                                      <p:cBhvr>
                                        <p:cTn id="304" dur="1" fill="hold">
                                          <p:stCondLst>
                                            <p:cond delay="0"/>
                                          </p:stCondLst>
                                        </p:cTn>
                                        <p:tgtEl>
                                          <p:spTgt spid="54"/>
                                        </p:tgtEl>
                                        <p:attrNameLst>
                                          <p:attrName>style.visibility</p:attrName>
                                        </p:attrNameLst>
                                      </p:cBhvr>
                                      <p:to>
                                        <p:strVal val="visible"/>
                                      </p:to>
                                    </p:set>
                                  </p:childTnLst>
                                </p:cTn>
                              </p:par>
                              <p:par>
                                <p:cTn id="305" presetID="1" presetClass="exit" presetSubtype="0" fill="hold" nodeType="withEffect">
                                  <p:stCondLst>
                                    <p:cond delay="0"/>
                                  </p:stCondLst>
                                  <p:childTnLst>
                                    <p:set>
                                      <p:cBhvr>
                                        <p:cTn id="306" dur="1" fill="hold">
                                          <p:stCondLst>
                                            <p:cond delay="0"/>
                                          </p:stCondLst>
                                        </p:cTn>
                                        <p:tgtEl>
                                          <p:spTgt spid="53"/>
                                        </p:tgtEl>
                                        <p:attrNameLst>
                                          <p:attrName>style.visibility</p:attrName>
                                        </p:attrNameLst>
                                      </p:cBhvr>
                                      <p:to>
                                        <p:strVal val="hidden"/>
                                      </p:to>
                                    </p:set>
                                  </p:childTnLst>
                                </p:cTn>
                              </p:par>
                            </p:childTnLst>
                          </p:cTn>
                        </p:par>
                      </p:childTnLst>
                    </p:cTn>
                  </p:par>
                  <p:par>
                    <p:cTn id="307" fill="hold">
                      <p:stCondLst>
                        <p:cond delay="indefinite"/>
                      </p:stCondLst>
                      <p:childTnLst>
                        <p:par>
                          <p:cTn id="308" fill="hold">
                            <p:stCondLst>
                              <p:cond delay="0"/>
                            </p:stCondLst>
                            <p:childTnLst>
                              <p:par>
                                <p:cTn id="309" presetID="1" presetClass="entr" presetSubtype="0" fill="hold" nodeType="clickEffect">
                                  <p:stCondLst>
                                    <p:cond delay="0"/>
                                  </p:stCondLst>
                                  <p:childTnLst>
                                    <p:set>
                                      <p:cBhvr>
                                        <p:cTn id="310" dur="1" fill="hold">
                                          <p:stCondLst>
                                            <p:cond delay="0"/>
                                          </p:stCondLst>
                                        </p:cTn>
                                        <p:tgtEl>
                                          <p:spTgt spid="55"/>
                                        </p:tgtEl>
                                        <p:attrNameLst>
                                          <p:attrName>style.visibility</p:attrName>
                                        </p:attrNameLst>
                                      </p:cBhvr>
                                      <p:to>
                                        <p:strVal val="visible"/>
                                      </p:to>
                                    </p:set>
                                  </p:childTnLst>
                                </p:cTn>
                              </p:par>
                              <p:par>
                                <p:cTn id="311" presetID="1" presetClass="exit" presetSubtype="0" fill="hold" nodeType="withEffect">
                                  <p:stCondLst>
                                    <p:cond delay="0"/>
                                  </p:stCondLst>
                                  <p:childTnLst>
                                    <p:set>
                                      <p:cBhvr>
                                        <p:cTn id="312" dur="1" fill="hold">
                                          <p:stCondLst>
                                            <p:cond delay="0"/>
                                          </p:stCondLst>
                                        </p:cTn>
                                        <p:tgtEl>
                                          <p:spTgt spid="54"/>
                                        </p:tgtEl>
                                        <p:attrNameLst>
                                          <p:attrName>style.visibility</p:attrName>
                                        </p:attrNameLst>
                                      </p:cBhvr>
                                      <p:to>
                                        <p:strVal val="hidden"/>
                                      </p:to>
                                    </p:set>
                                  </p:childTnLst>
                                </p:cTn>
                              </p:par>
                            </p:childTnLst>
                          </p:cTn>
                        </p:par>
                      </p:childTnLst>
                    </p:cTn>
                  </p:par>
                  <p:par>
                    <p:cTn id="313" fill="hold">
                      <p:stCondLst>
                        <p:cond delay="indefinite"/>
                      </p:stCondLst>
                      <p:childTnLst>
                        <p:par>
                          <p:cTn id="314" fill="hold">
                            <p:stCondLst>
                              <p:cond delay="0"/>
                            </p:stCondLst>
                            <p:childTnLst>
                              <p:par>
                                <p:cTn id="315" presetID="1" presetClass="entr" presetSubtype="0" fill="hold" nodeType="clickEffect">
                                  <p:stCondLst>
                                    <p:cond delay="0"/>
                                  </p:stCondLst>
                                  <p:childTnLst>
                                    <p:set>
                                      <p:cBhvr>
                                        <p:cTn id="316" dur="1" fill="hold">
                                          <p:stCondLst>
                                            <p:cond delay="0"/>
                                          </p:stCondLst>
                                        </p:cTn>
                                        <p:tgtEl>
                                          <p:spTgt spid="56"/>
                                        </p:tgtEl>
                                        <p:attrNameLst>
                                          <p:attrName>style.visibility</p:attrName>
                                        </p:attrNameLst>
                                      </p:cBhvr>
                                      <p:to>
                                        <p:strVal val="visible"/>
                                      </p:to>
                                    </p:set>
                                  </p:childTnLst>
                                </p:cTn>
                              </p:par>
                              <p:par>
                                <p:cTn id="317" presetID="1" presetClass="exit" presetSubtype="0" fill="hold" nodeType="withEffect">
                                  <p:stCondLst>
                                    <p:cond delay="0"/>
                                  </p:stCondLst>
                                  <p:childTnLst>
                                    <p:set>
                                      <p:cBhvr>
                                        <p:cTn id="318" dur="1" fill="hold">
                                          <p:stCondLst>
                                            <p:cond delay="0"/>
                                          </p:stCondLst>
                                        </p:cTn>
                                        <p:tgtEl>
                                          <p:spTgt spid="55"/>
                                        </p:tgtEl>
                                        <p:attrNameLst>
                                          <p:attrName>style.visibility</p:attrName>
                                        </p:attrNameLst>
                                      </p:cBhvr>
                                      <p:to>
                                        <p:strVal val="hidden"/>
                                      </p:to>
                                    </p:set>
                                  </p:childTnLst>
                                </p:cTn>
                              </p:par>
                            </p:childTnLst>
                          </p:cTn>
                        </p:par>
                      </p:childTnLst>
                    </p:cTn>
                  </p:par>
                  <p:par>
                    <p:cTn id="319" fill="hold">
                      <p:stCondLst>
                        <p:cond delay="indefinite"/>
                      </p:stCondLst>
                      <p:childTnLst>
                        <p:par>
                          <p:cTn id="320" fill="hold">
                            <p:stCondLst>
                              <p:cond delay="0"/>
                            </p:stCondLst>
                            <p:childTnLst>
                              <p:par>
                                <p:cTn id="321" presetID="1" presetClass="entr" presetSubtype="0" fill="hold" nodeType="clickEffect">
                                  <p:stCondLst>
                                    <p:cond delay="0"/>
                                  </p:stCondLst>
                                  <p:childTnLst>
                                    <p:set>
                                      <p:cBhvr>
                                        <p:cTn id="322" dur="1" fill="hold">
                                          <p:stCondLst>
                                            <p:cond delay="0"/>
                                          </p:stCondLst>
                                        </p:cTn>
                                        <p:tgtEl>
                                          <p:spTgt spid="89"/>
                                        </p:tgtEl>
                                        <p:attrNameLst>
                                          <p:attrName>style.visibility</p:attrName>
                                        </p:attrNameLst>
                                      </p:cBhvr>
                                      <p:to>
                                        <p:strVal val="visible"/>
                                      </p:to>
                                    </p:set>
                                  </p:childTnLst>
                                </p:cTn>
                              </p:par>
                              <p:par>
                                <p:cTn id="323" presetID="1" presetClass="exit" presetSubtype="0" fill="hold" nodeType="withEffect">
                                  <p:stCondLst>
                                    <p:cond delay="0"/>
                                  </p:stCondLst>
                                  <p:childTnLst>
                                    <p:set>
                                      <p:cBhvr>
                                        <p:cTn id="324" dur="1" fill="hold">
                                          <p:stCondLst>
                                            <p:cond delay="0"/>
                                          </p:stCondLst>
                                        </p:cTn>
                                        <p:tgtEl>
                                          <p:spTgt spid="56"/>
                                        </p:tgtEl>
                                        <p:attrNameLst>
                                          <p:attrName>style.visibility</p:attrName>
                                        </p:attrNameLst>
                                      </p:cBhvr>
                                      <p:to>
                                        <p:strVal val="hidden"/>
                                      </p:to>
                                    </p:set>
                                  </p:childTnLst>
                                </p:cTn>
                              </p:par>
                            </p:childTnLst>
                          </p:cTn>
                        </p:par>
                      </p:childTnLst>
                    </p:cTn>
                  </p:par>
                  <p:par>
                    <p:cTn id="325" fill="hold">
                      <p:stCondLst>
                        <p:cond delay="indefinite"/>
                      </p:stCondLst>
                      <p:childTnLst>
                        <p:par>
                          <p:cTn id="326" fill="hold">
                            <p:stCondLst>
                              <p:cond delay="0"/>
                            </p:stCondLst>
                            <p:childTnLst>
                              <p:par>
                                <p:cTn id="327" presetID="1" presetClass="entr" presetSubtype="0" fill="hold" nodeType="clickEffect">
                                  <p:stCondLst>
                                    <p:cond delay="0"/>
                                  </p:stCondLst>
                                  <p:childTnLst>
                                    <p:set>
                                      <p:cBhvr>
                                        <p:cTn id="328" dur="1" fill="hold">
                                          <p:stCondLst>
                                            <p:cond delay="0"/>
                                          </p:stCondLst>
                                        </p:cTn>
                                        <p:tgtEl>
                                          <p:spTgt spid="90"/>
                                        </p:tgtEl>
                                        <p:attrNameLst>
                                          <p:attrName>style.visibility</p:attrName>
                                        </p:attrNameLst>
                                      </p:cBhvr>
                                      <p:to>
                                        <p:strVal val="visible"/>
                                      </p:to>
                                    </p:set>
                                  </p:childTnLst>
                                </p:cTn>
                              </p:par>
                              <p:par>
                                <p:cTn id="329" presetID="1" presetClass="exit" presetSubtype="0" fill="hold" nodeType="withEffect">
                                  <p:stCondLst>
                                    <p:cond delay="0"/>
                                  </p:stCondLst>
                                  <p:childTnLst>
                                    <p:set>
                                      <p:cBhvr>
                                        <p:cTn id="330" dur="1" fill="hold">
                                          <p:stCondLst>
                                            <p:cond delay="0"/>
                                          </p:stCondLst>
                                        </p:cTn>
                                        <p:tgtEl>
                                          <p:spTgt spid="89"/>
                                        </p:tgtEl>
                                        <p:attrNameLst>
                                          <p:attrName>style.visibility</p:attrName>
                                        </p:attrNameLst>
                                      </p:cBhvr>
                                      <p:to>
                                        <p:strVal val="hidden"/>
                                      </p:to>
                                    </p:set>
                                  </p:childTnLst>
                                </p:cTn>
                              </p:par>
                            </p:childTnLst>
                          </p:cTn>
                        </p:par>
                      </p:childTnLst>
                    </p:cTn>
                  </p:par>
                  <p:par>
                    <p:cTn id="331" fill="hold">
                      <p:stCondLst>
                        <p:cond delay="indefinite"/>
                      </p:stCondLst>
                      <p:childTnLst>
                        <p:par>
                          <p:cTn id="332" fill="hold">
                            <p:stCondLst>
                              <p:cond delay="0"/>
                            </p:stCondLst>
                            <p:childTnLst>
                              <p:par>
                                <p:cTn id="333" presetID="1" presetClass="exit" presetSubtype="0" fill="hold" nodeType="clickEffect">
                                  <p:stCondLst>
                                    <p:cond delay="0"/>
                                  </p:stCondLst>
                                  <p:childTnLst>
                                    <p:set>
                                      <p:cBhvr>
                                        <p:cTn id="334" dur="1" fill="hold">
                                          <p:stCondLst>
                                            <p:cond delay="0"/>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198677"/>
                  </p:tgtEl>
                </p:cond>
              </p:nextCondLst>
            </p:seq>
            <p:seq concurrent="1" nextAc="seek">
              <p:cTn id="335" restart="whenNotActive" fill="hold" evtFilter="cancelBubble" nodeType="interactiveSeq">
                <p:stCondLst>
                  <p:cond evt="onClick" delay="0">
                    <p:tgtEl>
                      <p:spTgt spid="198679"/>
                    </p:tgtEl>
                  </p:cond>
                </p:stCondLst>
                <p:endSync evt="end" delay="0">
                  <p:rtn val="all"/>
                </p:endSync>
                <p:childTnLst>
                  <p:par>
                    <p:cTn id="336" fill="hold">
                      <p:stCondLst>
                        <p:cond delay="0"/>
                      </p:stCondLst>
                      <p:childTnLst>
                        <p:par>
                          <p:cTn id="337" fill="hold">
                            <p:stCondLst>
                              <p:cond delay="0"/>
                            </p:stCondLst>
                            <p:childTnLst>
                              <p:par>
                                <p:cTn id="338" presetID="1" presetClass="entr" presetSubtype="0" fill="hold" nodeType="clickEffect">
                                  <p:stCondLst>
                                    <p:cond delay="0"/>
                                  </p:stCondLst>
                                  <p:childTnLst>
                                    <p:set>
                                      <p:cBhvr>
                                        <p:cTn id="339" dur="1" fill="hold">
                                          <p:stCondLst>
                                            <p:cond delay="0"/>
                                          </p:stCondLst>
                                        </p:cTn>
                                        <p:tgtEl>
                                          <p:spTgt spid="57"/>
                                        </p:tgtEl>
                                        <p:attrNameLst>
                                          <p:attrName>style.visibility</p:attrName>
                                        </p:attrNameLst>
                                      </p:cBhvr>
                                      <p:to>
                                        <p:strVal val="visible"/>
                                      </p:to>
                                    </p:set>
                                  </p:childTnLst>
                                </p:cTn>
                              </p:par>
                            </p:childTnLst>
                          </p:cTn>
                        </p:par>
                      </p:childTnLst>
                    </p:cTn>
                  </p:par>
                  <p:par>
                    <p:cTn id="340" fill="hold">
                      <p:stCondLst>
                        <p:cond delay="indefinite"/>
                      </p:stCondLst>
                      <p:childTnLst>
                        <p:par>
                          <p:cTn id="341" fill="hold">
                            <p:stCondLst>
                              <p:cond delay="0"/>
                            </p:stCondLst>
                            <p:childTnLst>
                              <p:par>
                                <p:cTn id="342" presetID="1" presetClass="entr" presetSubtype="0" fill="hold" nodeType="clickEffect">
                                  <p:stCondLst>
                                    <p:cond delay="0"/>
                                  </p:stCondLst>
                                  <p:childTnLst>
                                    <p:set>
                                      <p:cBhvr>
                                        <p:cTn id="343" dur="1" fill="hold">
                                          <p:stCondLst>
                                            <p:cond delay="0"/>
                                          </p:stCondLst>
                                        </p:cTn>
                                        <p:tgtEl>
                                          <p:spTgt spid="58"/>
                                        </p:tgtEl>
                                        <p:attrNameLst>
                                          <p:attrName>style.visibility</p:attrName>
                                        </p:attrNameLst>
                                      </p:cBhvr>
                                      <p:to>
                                        <p:strVal val="visible"/>
                                      </p:to>
                                    </p:set>
                                  </p:childTnLst>
                                </p:cTn>
                              </p:par>
                              <p:par>
                                <p:cTn id="344" presetID="1" presetClass="exit" presetSubtype="0" fill="hold" nodeType="withEffect">
                                  <p:stCondLst>
                                    <p:cond delay="0"/>
                                  </p:stCondLst>
                                  <p:childTnLst>
                                    <p:set>
                                      <p:cBhvr>
                                        <p:cTn id="345" dur="1" fill="hold">
                                          <p:stCondLst>
                                            <p:cond delay="0"/>
                                          </p:stCondLst>
                                        </p:cTn>
                                        <p:tgtEl>
                                          <p:spTgt spid="57"/>
                                        </p:tgtEl>
                                        <p:attrNameLst>
                                          <p:attrName>style.visibility</p:attrName>
                                        </p:attrNameLst>
                                      </p:cBhvr>
                                      <p:to>
                                        <p:strVal val="hidden"/>
                                      </p:to>
                                    </p:set>
                                  </p:childTnLst>
                                </p:cTn>
                              </p:par>
                            </p:childTnLst>
                          </p:cTn>
                        </p:par>
                      </p:childTnLst>
                    </p:cTn>
                  </p:par>
                  <p:par>
                    <p:cTn id="346" fill="hold">
                      <p:stCondLst>
                        <p:cond delay="indefinite"/>
                      </p:stCondLst>
                      <p:childTnLst>
                        <p:par>
                          <p:cTn id="347" fill="hold">
                            <p:stCondLst>
                              <p:cond delay="0"/>
                            </p:stCondLst>
                            <p:childTnLst>
                              <p:par>
                                <p:cTn id="348" presetID="1" presetClass="entr" presetSubtype="0" fill="hold" nodeType="clickEffect">
                                  <p:stCondLst>
                                    <p:cond delay="0"/>
                                  </p:stCondLst>
                                  <p:childTnLst>
                                    <p:set>
                                      <p:cBhvr>
                                        <p:cTn id="349" dur="1" fill="hold">
                                          <p:stCondLst>
                                            <p:cond delay="0"/>
                                          </p:stCondLst>
                                        </p:cTn>
                                        <p:tgtEl>
                                          <p:spTgt spid="59"/>
                                        </p:tgtEl>
                                        <p:attrNameLst>
                                          <p:attrName>style.visibility</p:attrName>
                                        </p:attrNameLst>
                                      </p:cBhvr>
                                      <p:to>
                                        <p:strVal val="visible"/>
                                      </p:to>
                                    </p:set>
                                  </p:childTnLst>
                                </p:cTn>
                              </p:par>
                              <p:par>
                                <p:cTn id="350" presetID="1" presetClass="exit" presetSubtype="0" fill="hold" nodeType="withEffect">
                                  <p:stCondLst>
                                    <p:cond delay="0"/>
                                  </p:stCondLst>
                                  <p:childTnLst>
                                    <p:set>
                                      <p:cBhvr>
                                        <p:cTn id="351" dur="1" fill="hold">
                                          <p:stCondLst>
                                            <p:cond delay="0"/>
                                          </p:stCondLst>
                                        </p:cTn>
                                        <p:tgtEl>
                                          <p:spTgt spid="58"/>
                                        </p:tgtEl>
                                        <p:attrNameLst>
                                          <p:attrName>style.visibility</p:attrName>
                                        </p:attrNameLst>
                                      </p:cBhvr>
                                      <p:to>
                                        <p:strVal val="hidden"/>
                                      </p:to>
                                    </p:set>
                                  </p:childTnLst>
                                </p:cTn>
                              </p:par>
                            </p:childTnLst>
                          </p:cTn>
                        </p:par>
                      </p:childTnLst>
                    </p:cTn>
                  </p:par>
                  <p:par>
                    <p:cTn id="352" fill="hold">
                      <p:stCondLst>
                        <p:cond delay="indefinite"/>
                      </p:stCondLst>
                      <p:childTnLst>
                        <p:par>
                          <p:cTn id="353" fill="hold">
                            <p:stCondLst>
                              <p:cond delay="0"/>
                            </p:stCondLst>
                            <p:childTnLst>
                              <p:par>
                                <p:cTn id="354" presetID="1" presetClass="entr" presetSubtype="0" fill="hold" nodeType="clickEffect">
                                  <p:stCondLst>
                                    <p:cond delay="0"/>
                                  </p:stCondLst>
                                  <p:childTnLst>
                                    <p:set>
                                      <p:cBhvr>
                                        <p:cTn id="355" dur="1" fill="hold">
                                          <p:stCondLst>
                                            <p:cond delay="0"/>
                                          </p:stCondLst>
                                        </p:cTn>
                                        <p:tgtEl>
                                          <p:spTgt spid="60"/>
                                        </p:tgtEl>
                                        <p:attrNameLst>
                                          <p:attrName>style.visibility</p:attrName>
                                        </p:attrNameLst>
                                      </p:cBhvr>
                                      <p:to>
                                        <p:strVal val="visible"/>
                                      </p:to>
                                    </p:set>
                                  </p:childTnLst>
                                </p:cTn>
                              </p:par>
                              <p:par>
                                <p:cTn id="356" presetID="1" presetClass="exit" presetSubtype="0" fill="hold" nodeType="withEffect">
                                  <p:stCondLst>
                                    <p:cond delay="0"/>
                                  </p:stCondLst>
                                  <p:childTnLst>
                                    <p:set>
                                      <p:cBhvr>
                                        <p:cTn id="357" dur="1" fill="hold">
                                          <p:stCondLst>
                                            <p:cond delay="0"/>
                                          </p:stCondLst>
                                        </p:cTn>
                                        <p:tgtEl>
                                          <p:spTgt spid="59"/>
                                        </p:tgtEl>
                                        <p:attrNameLst>
                                          <p:attrName>style.visibility</p:attrName>
                                        </p:attrNameLst>
                                      </p:cBhvr>
                                      <p:to>
                                        <p:strVal val="hidden"/>
                                      </p:to>
                                    </p:set>
                                  </p:childTnLst>
                                </p:cTn>
                              </p:par>
                            </p:childTnLst>
                          </p:cTn>
                        </p:par>
                      </p:childTnLst>
                    </p:cTn>
                  </p:par>
                  <p:par>
                    <p:cTn id="358" fill="hold">
                      <p:stCondLst>
                        <p:cond delay="indefinite"/>
                      </p:stCondLst>
                      <p:childTnLst>
                        <p:par>
                          <p:cTn id="359" fill="hold">
                            <p:stCondLst>
                              <p:cond delay="0"/>
                            </p:stCondLst>
                            <p:childTnLst>
                              <p:par>
                                <p:cTn id="360" presetID="1" presetClass="entr" presetSubtype="0" fill="hold" nodeType="clickEffect">
                                  <p:stCondLst>
                                    <p:cond delay="0"/>
                                  </p:stCondLst>
                                  <p:childTnLst>
                                    <p:set>
                                      <p:cBhvr>
                                        <p:cTn id="361" dur="1" fill="hold">
                                          <p:stCondLst>
                                            <p:cond delay="0"/>
                                          </p:stCondLst>
                                        </p:cTn>
                                        <p:tgtEl>
                                          <p:spTgt spid="61"/>
                                        </p:tgtEl>
                                        <p:attrNameLst>
                                          <p:attrName>style.visibility</p:attrName>
                                        </p:attrNameLst>
                                      </p:cBhvr>
                                      <p:to>
                                        <p:strVal val="visible"/>
                                      </p:to>
                                    </p:set>
                                  </p:childTnLst>
                                </p:cTn>
                              </p:par>
                              <p:par>
                                <p:cTn id="362" presetID="1" presetClass="exit" presetSubtype="0" fill="hold" nodeType="withEffect">
                                  <p:stCondLst>
                                    <p:cond delay="0"/>
                                  </p:stCondLst>
                                  <p:childTnLst>
                                    <p:set>
                                      <p:cBhvr>
                                        <p:cTn id="363" dur="1" fill="hold">
                                          <p:stCondLst>
                                            <p:cond delay="0"/>
                                          </p:stCondLst>
                                        </p:cTn>
                                        <p:tgtEl>
                                          <p:spTgt spid="60"/>
                                        </p:tgtEl>
                                        <p:attrNameLst>
                                          <p:attrName>style.visibility</p:attrName>
                                        </p:attrNameLst>
                                      </p:cBhvr>
                                      <p:to>
                                        <p:strVal val="hidden"/>
                                      </p:to>
                                    </p:set>
                                  </p:childTnLst>
                                </p:cTn>
                              </p:par>
                            </p:childTnLst>
                          </p:cTn>
                        </p:par>
                      </p:childTnLst>
                    </p:cTn>
                  </p:par>
                  <p:par>
                    <p:cTn id="364" fill="hold">
                      <p:stCondLst>
                        <p:cond delay="indefinite"/>
                      </p:stCondLst>
                      <p:childTnLst>
                        <p:par>
                          <p:cTn id="365" fill="hold">
                            <p:stCondLst>
                              <p:cond delay="0"/>
                            </p:stCondLst>
                            <p:childTnLst>
                              <p:par>
                                <p:cTn id="366" presetID="1" presetClass="entr" presetSubtype="0" fill="hold" nodeType="clickEffect">
                                  <p:stCondLst>
                                    <p:cond delay="0"/>
                                  </p:stCondLst>
                                  <p:childTnLst>
                                    <p:set>
                                      <p:cBhvr>
                                        <p:cTn id="367" dur="1" fill="hold">
                                          <p:stCondLst>
                                            <p:cond delay="0"/>
                                          </p:stCondLst>
                                        </p:cTn>
                                        <p:tgtEl>
                                          <p:spTgt spid="62"/>
                                        </p:tgtEl>
                                        <p:attrNameLst>
                                          <p:attrName>style.visibility</p:attrName>
                                        </p:attrNameLst>
                                      </p:cBhvr>
                                      <p:to>
                                        <p:strVal val="visible"/>
                                      </p:to>
                                    </p:set>
                                  </p:childTnLst>
                                </p:cTn>
                              </p:par>
                              <p:par>
                                <p:cTn id="368" presetID="1" presetClass="exit" presetSubtype="0" fill="hold" nodeType="withEffect">
                                  <p:stCondLst>
                                    <p:cond delay="0"/>
                                  </p:stCondLst>
                                  <p:childTnLst>
                                    <p:set>
                                      <p:cBhvr>
                                        <p:cTn id="369" dur="1" fill="hold">
                                          <p:stCondLst>
                                            <p:cond delay="0"/>
                                          </p:stCondLst>
                                        </p:cTn>
                                        <p:tgtEl>
                                          <p:spTgt spid="61"/>
                                        </p:tgtEl>
                                        <p:attrNameLst>
                                          <p:attrName>style.visibility</p:attrName>
                                        </p:attrNameLst>
                                      </p:cBhvr>
                                      <p:to>
                                        <p:strVal val="hidden"/>
                                      </p:to>
                                    </p:set>
                                  </p:childTnLst>
                                </p:cTn>
                              </p:par>
                            </p:childTnLst>
                          </p:cTn>
                        </p:par>
                      </p:childTnLst>
                    </p:cTn>
                  </p:par>
                  <p:par>
                    <p:cTn id="370" fill="hold">
                      <p:stCondLst>
                        <p:cond delay="indefinite"/>
                      </p:stCondLst>
                      <p:childTnLst>
                        <p:par>
                          <p:cTn id="371" fill="hold">
                            <p:stCondLst>
                              <p:cond delay="0"/>
                            </p:stCondLst>
                            <p:childTnLst>
                              <p:par>
                                <p:cTn id="372" presetID="1" presetClass="entr" presetSubtype="0" fill="hold" nodeType="clickEffect">
                                  <p:stCondLst>
                                    <p:cond delay="0"/>
                                  </p:stCondLst>
                                  <p:childTnLst>
                                    <p:set>
                                      <p:cBhvr>
                                        <p:cTn id="373" dur="1" fill="hold">
                                          <p:stCondLst>
                                            <p:cond delay="0"/>
                                          </p:stCondLst>
                                        </p:cTn>
                                        <p:tgtEl>
                                          <p:spTgt spid="63"/>
                                        </p:tgtEl>
                                        <p:attrNameLst>
                                          <p:attrName>style.visibility</p:attrName>
                                        </p:attrNameLst>
                                      </p:cBhvr>
                                      <p:to>
                                        <p:strVal val="visible"/>
                                      </p:to>
                                    </p:set>
                                  </p:childTnLst>
                                </p:cTn>
                              </p:par>
                              <p:par>
                                <p:cTn id="374" presetID="1" presetClass="exit" presetSubtype="0" fill="hold" nodeType="withEffect">
                                  <p:stCondLst>
                                    <p:cond delay="0"/>
                                  </p:stCondLst>
                                  <p:childTnLst>
                                    <p:set>
                                      <p:cBhvr>
                                        <p:cTn id="375" dur="1" fill="hold">
                                          <p:stCondLst>
                                            <p:cond delay="0"/>
                                          </p:stCondLst>
                                        </p:cTn>
                                        <p:tgtEl>
                                          <p:spTgt spid="62"/>
                                        </p:tgtEl>
                                        <p:attrNameLst>
                                          <p:attrName>style.visibility</p:attrName>
                                        </p:attrNameLst>
                                      </p:cBhvr>
                                      <p:to>
                                        <p:strVal val="hidden"/>
                                      </p:to>
                                    </p:set>
                                  </p:childTnLst>
                                </p:cTn>
                              </p:par>
                            </p:childTnLst>
                          </p:cTn>
                        </p:par>
                      </p:childTnLst>
                    </p:cTn>
                  </p:par>
                  <p:par>
                    <p:cTn id="376" fill="hold">
                      <p:stCondLst>
                        <p:cond delay="indefinite"/>
                      </p:stCondLst>
                      <p:childTnLst>
                        <p:par>
                          <p:cTn id="377" fill="hold">
                            <p:stCondLst>
                              <p:cond delay="0"/>
                            </p:stCondLst>
                            <p:childTnLst>
                              <p:par>
                                <p:cTn id="378" presetID="1" presetClass="entr" presetSubtype="0" fill="hold" nodeType="clickEffect">
                                  <p:stCondLst>
                                    <p:cond delay="0"/>
                                  </p:stCondLst>
                                  <p:childTnLst>
                                    <p:set>
                                      <p:cBhvr>
                                        <p:cTn id="379" dur="1" fill="hold">
                                          <p:stCondLst>
                                            <p:cond delay="0"/>
                                          </p:stCondLst>
                                        </p:cTn>
                                        <p:tgtEl>
                                          <p:spTgt spid="64"/>
                                        </p:tgtEl>
                                        <p:attrNameLst>
                                          <p:attrName>style.visibility</p:attrName>
                                        </p:attrNameLst>
                                      </p:cBhvr>
                                      <p:to>
                                        <p:strVal val="visible"/>
                                      </p:to>
                                    </p:set>
                                  </p:childTnLst>
                                </p:cTn>
                              </p:par>
                              <p:par>
                                <p:cTn id="380" presetID="1" presetClass="exit" presetSubtype="0" fill="hold" nodeType="withEffect">
                                  <p:stCondLst>
                                    <p:cond delay="0"/>
                                  </p:stCondLst>
                                  <p:childTnLst>
                                    <p:set>
                                      <p:cBhvr>
                                        <p:cTn id="381" dur="1" fill="hold">
                                          <p:stCondLst>
                                            <p:cond delay="0"/>
                                          </p:stCondLst>
                                        </p:cTn>
                                        <p:tgtEl>
                                          <p:spTgt spid="63"/>
                                        </p:tgtEl>
                                        <p:attrNameLst>
                                          <p:attrName>style.visibility</p:attrName>
                                        </p:attrNameLst>
                                      </p:cBhvr>
                                      <p:to>
                                        <p:strVal val="hidden"/>
                                      </p:to>
                                    </p:set>
                                  </p:childTnLst>
                                </p:cTn>
                              </p:par>
                            </p:childTnLst>
                          </p:cTn>
                        </p:par>
                      </p:childTnLst>
                    </p:cTn>
                  </p:par>
                  <p:par>
                    <p:cTn id="382" fill="hold">
                      <p:stCondLst>
                        <p:cond delay="indefinite"/>
                      </p:stCondLst>
                      <p:childTnLst>
                        <p:par>
                          <p:cTn id="383" fill="hold">
                            <p:stCondLst>
                              <p:cond delay="0"/>
                            </p:stCondLst>
                            <p:childTnLst>
                              <p:par>
                                <p:cTn id="384" presetID="1" presetClass="entr" presetSubtype="0" fill="hold" nodeType="clickEffect">
                                  <p:stCondLst>
                                    <p:cond delay="0"/>
                                  </p:stCondLst>
                                  <p:childTnLst>
                                    <p:set>
                                      <p:cBhvr>
                                        <p:cTn id="385" dur="1" fill="hold">
                                          <p:stCondLst>
                                            <p:cond delay="0"/>
                                          </p:stCondLst>
                                        </p:cTn>
                                        <p:tgtEl>
                                          <p:spTgt spid="91"/>
                                        </p:tgtEl>
                                        <p:attrNameLst>
                                          <p:attrName>style.visibility</p:attrName>
                                        </p:attrNameLst>
                                      </p:cBhvr>
                                      <p:to>
                                        <p:strVal val="visible"/>
                                      </p:to>
                                    </p:set>
                                  </p:childTnLst>
                                </p:cTn>
                              </p:par>
                              <p:par>
                                <p:cTn id="386" presetID="1" presetClass="exit" presetSubtype="0" fill="hold" nodeType="withEffect">
                                  <p:stCondLst>
                                    <p:cond delay="0"/>
                                  </p:stCondLst>
                                  <p:childTnLst>
                                    <p:set>
                                      <p:cBhvr>
                                        <p:cTn id="387" dur="1" fill="hold">
                                          <p:stCondLst>
                                            <p:cond delay="0"/>
                                          </p:stCondLst>
                                        </p:cTn>
                                        <p:tgtEl>
                                          <p:spTgt spid="64"/>
                                        </p:tgtEl>
                                        <p:attrNameLst>
                                          <p:attrName>style.visibility</p:attrName>
                                        </p:attrNameLst>
                                      </p:cBhvr>
                                      <p:to>
                                        <p:strVal val="hidden"/>
                                      </p:to>
                                    </p:set>
                                  </p:childTnLst>
                                </p:cTn>
                              </p:par>
                            </p:childTnLst>
                          </p:cTn>
                        </p:par>
                      </p:childTnLst>
                    </p:cTn>
                  </p:par>
                  <p:par>
                    <p:cTn id="388" fill="hold">
                      <p:stCondLst>
                        <p:cond delay="indefinite"/>
                      </p:stCondLst>
                      <p:childTnLst>
                        <p:par>
                          <p:cTn id="389" fill="hold">
                            <p:stCondLst>
                              <p:cond delay="0"/>
                            </p:stCondLst>
                            <p:childTnLst>
                              <p:par>
                                <p:cTn id="390" presetID="1" presetClass="entr" presetSubtype="0" fill="hold" nodeType="clickEffect">
                                  <p:stCondLst>
                                    <p:cond delay="0"/>
                                  </p:stCondLst>
                                  <p:childTnLst>
                                    <p:set>
                                      <p:cBhvr>
                                        <p:cTn id="391" dur="1" fill="hold">
                                          <p:stCondLst>
                                            <p:cond delay="0"/>
                                          </p:stCondLst>
                                        </p:cTn>
                                        <p:tgtEl>
                                          <p:spTgt spid="92"/>
                                        </p:tgtEl>
                                        <p:attrNameLst>
                                          <p:attrName>style.visibility</p:attrName>
                                        </p:attrNameLst>
                                      </p:cBhvr>
                                      <p:to>
                                        <p:strVal val="visible"/>
                                      </p:to>
                                    </p:set>
                                  </p:childTnLst>
                                </p:cTn>
                              </p:par>
                              <p:par>
                                <p:cTn id="392" presetID="1" presetClass="exit" presetSubtype="0" fill="hold" nodeType="withEffect">
                                  <p:stCondLst>
                                    <p:cond delay="0"/>
                                  </p:stCondLst>
                                  <p:childTnLst>
                                    <p:set>
                                      <p:cBhvr>
                                        <p:cTn id="393" dur="1" fill="hold">
                                          <p:stCondLst>
                                            <p:cond delay="0"/>
                                          </p:stCondLst>
                                        </p:cTn>
                                        <p:tgtEl>
                                          <p:spTgt spid="91"/>
                                        </p:tgtEl>
                                        <p:attrNameLst>
                                          <p:attrName>style.visibility</p:attrName>
                                        </p:attrNameLst>
                                      </p:cBhvr>
                                      <p:to>
                                        <p:strVal val="hidden"/>
                                      </p:to>
                                    </p:set>
                                  </p:childTnLst>
                                </p:cTn>
                              </p:par>
                            </p:childTnLst>
                          </p:cTn>
                        </p:par>
                      </p:childTnLst>
                    </p:cTn>
                  </p:par>
                  <p:par>
                    <p:cTn id="394" fill="hold">
                      <p:stCondLst>
                        <p:cond delay="indefinite"/>
                      </p:stCondLst>
                      <p:childTnLst>
                        <p:par>
                          <p:cTn id="395" fill="hold">
                            <p:stCondLst>
                              <p:cond delay="0"/>
                            </p:stCondLst>
                            <p:childTnLst>
                              <p:par>
                                <p:cTn id="396" presetID="1" presetClass="exit" presetSubtype="0" fill="hold" nodeType="clickEffect">
                                  <p:stCondLst>
                                    <p:cond delay="0"/>
                                  </p:stCondLst>
                                  <p:childTnLst>
                                    <p:set>
                                      <p:cBhvr>
                                        <p:cTn id="397" dur="1" fill="hold">
                                          <p:stCondLst>
                                            <p:cond delay="0"/>
                                          </p:stCondLst>
                                        </p:cTn>
                                        <p:tgtEl>
                                          <p:spTgt spid="92"/>
                                        </p:tgtEl>
                                        <p:attrNameLst>
                                          <p:attrName>style.visibility</p:attrName>
                                        </p:attrNameLst>
                                      </p:cBhvr>
                                      <p:to>
                                        <p:strVal val="hidden"/>
                                      </p:to>
                                    </p:set>
                                  </p:childTnLst>
                                </p:cTn>
                              </p:par>
                            </p:childTnLst>
                          </p:cTn>
                        </p:par>
                      </p:childTnLst>
                    </p:cTn>
                  </p:par>
                </p:childTnLst>
              </p:cTn>
              <p:nextCondLst>
                <p:cond evt="onClick" delay="0">
                  <p:tgtEl>
                    <p:spTgt spid="198679"/>
                  </p:tgtEl>
                </p:cond>
              </p:nextCondLst>
            </p:seq>
            <p:seq concurrent="1" nextAc="seek">
              <p:cTn id="398" restart="whenNotActive" fill="hold" evtFilter="cancelBubble" nodeType="interactiveSeq">
                <p:stCondLst>
                  <p:cond evt="onClick" delay="0">
                    <p:tgtEl>
                      <p:spTgt spid="198678"/>
                    </p:tgtEl>
                  </p:cond>
                </p:stCondLst>
                <p:endSync evt="end" delay="0">
                  <p:rtn val="all"/>
                </p:endSync>
                <p:childTnLst>
                  <p:par>
                    <p:cTn id="399" fill="hold">
                      <p:stCondLst>
                        <p:cond delay="0"/>
                      </p:stCondLst>
                      <p:childTnLst>
                        <p:par>
                          <p:cTn id="400" fill="hold">
                            <p:stCondLst>
                              <p:cond delay="0"/>
                            </p:stCondLst>
                            <p:childTnLst>
                              <p:par>
                                <p:cTn id="401" presetID="1" presetClass="entr" presetSubtype="0" fill="hold" nodeType="clickEffect">
                                  <p:stCondLst>
                                    <p:cond delay="0"/>
                                  </p:stCondLst>
                                  <p:childTnLst>
                                    <p:set>
                                      <p:cBhvr>
                                        <p:cTn id="402" dur="1" fill="hold">
                                          <p:stCondLst>
                                            <p:cond delay="0"/>
                                          </p:stCondLst>
                                        </p:cTn>
                                        <p:tgtEl>
                                          <p:spTgt spid="65"/>
                                        </p:tgtEl>
                                        <p:attrNameLst>
                                          <p:attrName>style.visibility</p:attrName>
                                        </p:attrNameLst>
                                      </p:cBhvr>
                                      <p:to>
                                        <p:strVal val="visible"/>
                                      </p:to>
                                    </p:set>
                                  </p:childTnLst>
                                </p:cTn>
                              </p:par>
                            </p:childTnLst>
                          </p:cTn>
                        </p:par>
                      </p:childTnLst>
                    </p:cTn>
                  </p:par>
                  <p:par>
                    <p:cTn id="403" fill="hold">
                      <p:stCondLst>
                        <p:cond delay="indefinite"/>
                      </p:stCondLst>
                      <p:childTnLst>
                        <p:par>
                          <p:cTn id="404" fill="hold">
                            <p:stCondLst>
                              <p:cond delay="0"/>
                            </p:stCondLst>
                            <p:childTnLst>
                              <p:par>
                                <p:cTn id="405" presetID="1" presetClass="entr" presetSubtype="0" fill="hold" nodeType="clickEffect">
                                  <p:stCondLst>
                                    <p:cond delay="0"/>
                                  </p:stCondLst>
                                  <p:childTnLst>
                                    <p:set>
                                      <p:cBhvr>
                                        <p:cTn id="406" dur="1" fill="hold">
                                          <p:stCondLst>
                                            <p:cond delay="0"/>
                                          </p:stCondLst>
                                        </p:cTn>
                                        <p:tgtEl>
                                          <p:spTgt spid="66"/>
                                        </p:tgtEl>
                                        <p:attrNameLst>
                                          <p:attrName>style.visibility</p:attrName>
                                        </p:attrNameLst>
                                      </p:cBhvr>
                                      <p:to>
                                        <p:strVal val="visible"/>
                                      </p:to>
                                    </p:set>
                                  </p:childTnLst>
                                </p:cTn>
                              </p:par>
                              <p:par>
                                <p:cTn id="407" presetID="1" presetClass="exit" presetSubtype="0" fill="hold" nodeType="withEffect">
                                  <p:stCondLst>
                                    <p:cond delay="0"/>
                                  </p:stCondLst>
                                  <p:childTnLst>
                                    <p:set>
                                      <p:cBhvr>
                                        <p:cTn id="408" dur="1" fill="hold">
                                          <p:stCondLst>
                                            <p:cond delay="0"/>
                                          </p:stCondLst>
                                        </p:cTn>
                                        <p:tgtEl>
                                          <p:spTgt spid="65"/>
                                        </p:tgtEl>
                                        <p:attrNameLst>
                                          <p:attrName>style.visibility</p:attrName>
                                        </p:attrNameLst>
                                      </p:cBhvr>
                                      <p:to>
                                        <p:strVal val="hidden"/>
                                      </p:to>
                                    </p:set>
                                  </p:childTnLst>
                                </p:cTn>
                              </p:par>
                            </p:childTnLst>
                          </p:cTn>
                        </p:par>
                      </p:childTnLst>
                    </p:cTn>
                  </p:par>
                  <p:par>
                    <p:cTn id="409" fill="hold">
                      <p:stCondLst>
                        <p:cond delay="indefinite"/>
                      </p:stCondLst>
                      <p:childTnLst>
                        <p:par>
                          <p:cTn id="410" fill="hold">
                            <p:stCondLst>
                              <p:cond delay="0"/>
                            </p:stCondLst>
                            <p:childTnLst>
                              <p:par>
                                <p:cTn id="411" presetID="1" presetClass="entr" presetSubtype="0" fill="hold" nodeType="clickEffect">
                                  <p:stCondLst>
                                    <p:cond delay="0"/>
                                  </p:stCondLst>
                                  <p:childTnLst>
                                    <p:set>
                                      <p:cBhvr>
                                        <p:cTn id="412" dur="1" fill="hold">
                                          <p:stCondLst>
                                            <p:cond delay="0"/>
                                          </p:stCondLst>
                                        </p:cTn>
                                        <p:tgtEl>
                                          <p:spTgt spid="67"/>
                                        </p:tgtEl>
                                        <p:attrNameLst>
                                          <p:attrName>style.visibility</p:attrName>
                                        </p:attrNameLst>
                                      </p:cBhvr>
                                      <p:to>
                                        <p:strVal val="visible"/>
                                      </p:to>
                                    </p:set>
                                  </p:childTnLst>
                                </p:cTn>
                              </p:par>
                              <p:par>
                                <p:cTn id="413" presetID="1" presetClass="exit" presetSubtype="0" fill="hold" nodeType="withEffect">
                                  <p:stCondLst>
                                    <p:cond delay="0"/>
                                  </p:stCondLst>
                                  <p:childTnLst>
                                    <p:set>
                                      <p:cBhvr>
                                        <p:cTn id="414" dur="1" fill="hold">
                                          <p:stCondLst>
                                            <p:cond delay="0"/>
                                          </p:stCondLst>
                                        </p:cTn>
                                        <p:tgtEl>
                                          <p:spTgt spid="66"/>
                                        </p:tgtEl>
                                        <p:attrNameLst>
                                          <p:attrName>style.visibility</p:attrName>
                                        </p:attrNameLst>
                                      </p:cBhvr>
                                      <p:to>
                                        <p:strVal val="hidden"/>
                                      </p:to>
                                    </p:set>
                                  </p:childTnLst>
                                </p:cTn>
                              </p:par>
                            </p:childTnLst>
                          </p:cTn>
                        </p:par>
                      </p:childTnLst>
                    </p:cTn>
                  </p:par>
                  <p:par>
                    <p:cTn id="415" fill="hold">
                      <p:stCondLst>
                        <p:cond delay="indefinite"/>
                      </p:stCondLst>
                      <p:childTnLst>
                        <p:par>
                          <p:cTn id="416" fill="hold">
                            <p:stCondLst>
                              <p:cond delay="0"/>
                            </p:stCondLst>
                            <p:childTnLst>
                              <p:par>
                                <p:cTn id="417" presetID="1" presetClass="entr" presetSubtype="0" fill="hold" nodeType="clickEffect">
                                  <p:stCondLst>
                                    <p:cond delay="0"/>
                                  </p:stCondLst>
                                  <p:childTnLst>
                                    <p:set>
                                      <p:cBhvr>
                                        <p:cTn id="418" dur="1" fill="hold">
                                          <p:stCondLst>
                                            <p:cond delay="0"/>
                                          </p:stCondLst>
                                        </p:cTn>
                                        <p:tgtEl>
                                          <p:spTgt spid="68"/>
                                        </p:tgtEl>
                                        <p:attrNameLst>
                                          <p:attrName>style.visibility</p:attrName>
                                        </p:attrNameLst>
                                      </p:cBhvr>
                                      <p:to>
                                        <p:strVal val="visible"/>
                                      </p:to>
                                    </p:set>
                                  </p:childTnLst>
                                </p:cTn>
                              </p:par>
                              <p:par>
                                <p:cTn id="419" presetID="1" presetClass="exit" presetSubtype="0" fill="hold" nodeType="withEffect">
                                  <p:stCondLst>
                                    <p:cond delay="0"/>
                                  </p:stCondLst>
                                  <p:childTnLst>
                                    <p:set>
                                      <p:cBhvr>
                                        <p:cTn id="420" dur="1" fill="hold">
                                          <p:stCondLst>
                                            <p:cond delay="0"/>
                                          </p:stCondLst>
                                        </p:cTn>
                                        <p:tgtEl>
                                          <p:spTgt spid="67"/>
                                        </p:tgtEl>
                                        <p:attrNameLst>
                                          <p:attrName>style.visibility</p:attrName>
                                        </p:attrNameLst>
                                      </p:cBhvr>
                                      <p:to>
                                        <p:strVal val="hidden"/>
                                      </p:to>
                                    </p:set>
                                  </p:childTnLst>
                                </p:cTn>
                              </p:par>
                            </p:childTnLst>
                          </p:cTn>
                        </p:par>
                      </p:childTnLst>
                    </p:cTn>
                  </p:par>
                  <p:par>
                    <p:cTn id="421" fill="hold">
                      <p:stCondLst>
                        <p:cond delay="indefinite"/>
                      </p:stCondLst>
                      <p:childTnLst>
                        <p:par>
                          <p:cTn id="422" fill="hold">
                            <p:stCondLst>
                              <p:cond delay="0"/>
                            </p:stCondLst>
                            <p:childTnLst>
                              <p:par>
                                <p:cTn id="423" presetID="1" presetClass="entr" presetSubtype="0" fill="hold" nodeType="clickEffect">
                                  <p:stCondLst>
                                    <p:cond delay="0"/>
                                  </p:stCondLst>
                                  <p:childTnLst>
                                    <p:set>
                                      <p:cBhvr>
                                        <p:cTn id="424" dur="1" fill="hold">
                                          <p:stCondLst>
                                            <p:cond delay="0"/>
                                          </p:stCondLst>
                                        </p:cTn>
                                        <p:tgtEl>
                                          <p:spTgt spid="69"/>
                                        </p:tgtEl>
                                        <p:attrNameLst>
                                          <p:attrName>style.visibility</p:attrName>
                                        </p:attrNameLst>
                                      </p:cBhvr>
                                      <p:to>
                                        <p:strVal val="visible"/>
                                      </p:to>
                                    </p:set>
                                  </p:childTnLst>
                                </p:cTn>
                              </p:par>
                              <p:par>
                                <p:cTn id="425" presetID="1" presetClass="exit" presetSubtype="0" fill="hold" nodeType="withEffect">
                                  <p:stCondLst>
                                    <p:cond delay="0"/>
                                  </p:stCondLst>
                                  <p:childTnLst>
                                    <p:set>
                                      <p:cBhvr>
                                        <p:cTn id="426" dur="1" fill="hold">
                                          <p:stCondLst>
                                            <p:cond delay="0"/>
                                          </p:stCondLst>
                                        </p:cTn>
                                        <p:tgtEl>
                                          <p:spTgt spid="68"/>
                                        </p:tgtEl>
                                        <p:attrNameLst>
                                          <p:attrName>style.visibility</p:attrName>
                                        </p:attrNameLst>
                                      </p:cBhvr>
                                      <p:to>
                                        <p:strVal val="hidden"/>
                                      </p:to>
                                    </p:set>
                                  </p:childTnLst>
                                </p:cTn>
                              </p:par>
                            </p:childTnLst>
                          </p:cTn>
                        </p:par>
                      </p:childTnLst>
                    </p:cTn>
                  </p:par>
                  <p:par>
                    <p:cTn id="427" fill="hold">
                      <p:stCondLst>
                        <p:cond delay="indefinite"/>
                      </p:stCondLst>
                      <p:childTnLst>
                        <p:par>
                          <p:cTn id="428" fill="hold">
                            <p:stCondLst>
                              <p:cond delay="0"/>
                            </p:stCondLst>
                            <p:childTnLst>
                              <p:par>
                                <p:cTn id="429" presetID="1" presetClass="entr" presetSubtype="0" fill="hold" nodeType="clickEffect">
                                  <p:stCondLst>
                                    <p:cond delay="0"/>
                                  </p:stCondLst>
                                  <p:childTnLst>
                                    <p:set>
                                      <p:cBhvr>
                                        <p:cTn id="430" dur="1" fill="hold">
                                          <p:stCondLst>
                                            <p:cond delay="0"/>
                                          </p:stCondLst>
                                        </p:cTn>
                                        <p:tgtEl>
                                          <p:spTgt spid="70"/>
                                        </p:tgtEl>
                                        <p:attrNameLst>
                                          <p:attrName>style.visibility</p:attrName>
                                        </p:attrNameLst>
                                      </p:cBhvr>
                                      <p:to>
                                        <p:strVal val="visible"/>
                                      </p:to>
                                    </p:set>
                                  </p:childTnLst>
                                </p:cTn>
                              </p:par>
                              <p:par>
                                <p:cTn id="431" presetID="1" presetClass="exit" presetSubtype="0" fill="hold" nodeType="withEffect">
                                  <p:stCondLst>
                                    <p:cond delay="0"/>
                                  </p:stCondLst>
                                  <p:childTnLst>
                                    <p:set>
                                      <p:cBhvr>
                                        <p:cTn id="432" dur="1" fill="hold">
                                          <p:stCondLst>
                                            <p:cond delay="0"/>
                                          </p:stCondLst>
                                        </p:cTn>
                                        <p:tgtEl>
                                          <p:spTgt spid="69"/>
                                        </p:tgtEl>
                                        <p:attrNameLst>
                                          <p:attrName>style.visibility</p:attrName>
                                        </p:attrNameLst>
                                      </p:cBhvr>
                                      <p:to>
                                        <p:strVal val="hidden"/>
                                      </p:to>
                                    </p:set>
                                  </p:childTnLst>
                                </p:cTn>
                              </p:par>
                            </p:childTnLst>
                          </p:cTn>
                        </p:par>
                      </p:childTnLst>
                    </p:cTn>
                  </p:par>
                  <p:par>
                    <p:cTn id="433" fill="hold">
                      <p:stCondLst>
                        <p:cond delay="indefinite"/>
                      </p:stCondLst>
                      <p:childTnLst>
                        <p:par>
                          <p:cTn id="434" fill="hold">
                            <p:stCondLst>
                              <p:cond delay="0"/>
                            </p:stCondLst>
                            <p:childTnLst>
                              <p:par>
                                <p:cTn id="435" presetID="1" presetClass="entr" presetSubtype="0" fill="hold" nodeType="clickEffect">
                                  <p:stCondLst>
                                    <p:cond delay="0"/>
                                  </p:stCondLst>
                                  <p:childTnLst>
                                    <p:set>
                                      <p:cBhvr>
                                        <p:cTn id="436" dur="1" fill="hold">
                                          <p:stCondLst>
                                            <p:cond delay="0"/>
                                          </p:stCondLst>
                                        </p:cTn>
                                        <p:tgtEl>
                                          <p:spTgt spid="71"/>
                                        </p:tgtEl>
                                        <p:attrNameLst>
                                          <p:attrName>style.visibility</p:attrName>
                                        </p:attrNameLst>
                                      </p:cBhvr>
                                      <p:to>
                                        <p:strVal val="visible"/>
                                      </p:to>
                                    </p:set>
                                  </p:childTnLst>
                                </p:cTn>
                              </p:par>
                              <p:par>
                                <p:cTn id="437" presetID="1" presetClass="exit" presetSubtype="0" fill="hold" nodeType="withEffect">
                                  <p:stCondLst>
                                    <p:cond delay="0"/>
                                  </p:stCondLst>
                                  <p:childTnLst>
                                    <p:set>
                                      <p:cBhvr>
                                        <p:cTn id="438" dur="1" fill="hold">
                                          <p:stCondLst>
                                            <p:cond delay="0"/>
                                          </p:stCondLst>
                                        </p:cTn>
                                        <p:tgtEl>
                                          <p:spTgt spid="70"/>
                                        </p:tgtEl>
                                        <p:attrNameLst>
                                          <p:attrName>style.visibility</p:attrName>
                                        </p:attrNameLst>
                                      </p:cBhvr>
                                      <p:to>
                                        <p:strVal val="hidden"/>
                                      </p:to>
                                    </p:set>
                                  </p:childTnLst>
                                </p:cTn>
                              </p:par>
                            </p:childTnLst>
                          </p:cTn>
                        </p:par>
                      </p:childTnLst>
                    </p:cTn>
                  </p:par>
                  <p:par>
                    <p:cTn id="439" fill="hold">
                      <p:stCondLst>
                        <p:cond delay="indefinite"/>
                      </p:stCondLst>
                      <p:childTnLst>
                        <p:par>
                          <p:cTn id="440" fill="hold">
                            <p:stCondLst>
                              <p:cond delay="0"/>
                            </p:stCondLst>
                            <p:childTnLst>
                              <p:par>
                                <p:cTn id="441" presetID="1" presetClass="entr" presetSubtype="0" fill="hold" nodeType="clickEffect">
                                  <p:stCondLst>
                                    <p:cond delay="0"/>
                                  </p:stCondLst>
                                  <p:childTnLst>
                                    <p:set>
                                      <p:cBhvr>
                                        <p:cTn id="442" dur="1" fill="hold">
                                          <p:stCondLst>
                                            <p:cond delay="0"/>
                                          </p:stCondLst>
                                        </p:cTn>
                                        <p:tgtEl>
                                          <p:spTgt spid="72"/>
                                        </p:tgtEl>
                                        <p:attrNameLst>
                                          <p:attrName>style.visibility</p:attrName>
                                        </p:attrNameLst>
                                      </p:cBhvr>
                                      <p:to>
                                        <p:strVal val="visible"/>
                                      </p:to>
                                    </p:set>
                                  </p:childTnLst>
                                </p:cTn>
                              </p:par>
                              <p:par>
                                <p:cTn id="443" presetID="1" presetClass="exit" presetSubtype="0" fill="hold" nodeType="withEffect">
                                  <p:stCondLst>
                                    <p:cond delay="0"/>
                                  </p:stCondLst>
                                  <p:childTnLst>
                                    <p:set>
                                      <p:cBhvr>
                                        <p:cTn id="444" dur="1" fill="hold">
                                          <p:stCondLst>
                                            <p:cond delay="0"/>
                                          </p:stCondLst>
                                        </p:cTn>
                                        <p:tgtEl>
                                          <p:spTgt spid="71"/>
                                        </p:tgtEl>
                                        <p:attrNameLst>
                                          <p:attrName>style.visibility</p:attrName>
                                        </p:attrNameLst>
                                      </p:cBhvr>
                                      <p:to>
                                        <p:strVal val="hidden"/>
                                      </p:to>
                                    </p:set>
                                  </p:childTnLst>
                                </p:cTn>
                              </p:par>
                            </p:childTnLst>
                          </p:cTn>
                        </p:par>
                      </p:childTnLst>
                    </p:cTn>
                  </p:par>
                  <p:par>
                    <p:cTn id="445" fill="hold">
                      <p:stCondLst>
                        <p:cond delay="indefinite"/>
                      </p:stCondLst>
                      <p:childTnLst>
                        <p:par>
                          <p:cTn id="446" fill="hold">
                            <p:stCondLst>
                              <p:cond delay="0"/>
                            </p:stCondLst>
                            <p:childTnLst>
                              <p:par>
                                <p:cTn id="447" presetID="1" presetClass="entr" presetSubtype="0" fill="hold" nodeType="clickEffect">
                                  <p:stCondLst>
                                    <p:cond delay="0"/>
                                  </p:stCondLst>
                                  <p:childTnLst>
                                    <p:set>
                                      <p:cBhvr>
                                        <p:cTn id="448" dur="1" fill="hold">
                                          <p:stCondLst>
                                            <p:cond delay="0"/>
                                          </p:stCondLst>
                                        </p:cTn>
                                        <p:tgtEl>
                                          <p:spTgt spid="93"/>
                                        </p:tgtEl>
                                        <p:attrNameLst>
                                          <p:attrName>style.visibility</p:attrName>
                                        </p:attrNameLst>
                                      </p:cBhvr>
                                      <p:to>
                                        <p:strVal val="visible"/>
                                      </p:to>
                                    </p:set>
                                  </p:childTnLst>
                                </p:cTn>
                              </p:par>
                              <p:par>
                                <p:cTn id="449" presetID="1" presetClass="exit" presetSubtype="0" fill="hold" nodeType="withEffect">
                                  <p:stCondLst>
                                    <p:cond delay="0"/>
                                  </p:stCondLst>
                                  <p:childTnLst>
                                    <p:set>
                                      <p:cBhvr>
                                        <p:cTn id="450" dur="1" fill="hold">
                                          <p:stCondLst>
                                            <p:cond delay="0"/>
                                          </p:stCondLst>
                                        </p:cTn>
                                        <p:tgtEl>
                                          <p:spTgt spid="72"/>
                                        </p:tgtEl>
                                        <p:attrNameLst>
                                          <p:attrName>style.visibility</p:attrName>
                                        </p:attrNameLst>
                                      </p:cBhvr>
                                      <p:to>
                                        <p:strVal val="hidden"/>
                                      </p:to>
                                    </p:set>
                                  </p:childTnLst>
                                </p:cTn>
                              </p:par>
                            </p:childTnLst>
                          </p:cTn>
                        </p:par>
                      </p:childTnLst>
                    </p:cTn>
                  </p:par>
                  <p:par>
                    <p:cTn id="451" fill="hold">
                      <p:stCondLst>
                        <p:cond delay="indefinite"/>
                      </p:stCondLst>
                      <p:childTnLst>
                        <p:par>
                          <p:cTn id="452" fill="hold">
                            <p:stCondLst>
                              <p:cond delay="0"/>
                            </p:stCondLst>
                            <p:childTnLst>
                              <p:par>
                                <p:cTn id="453" presetID="1" presetClass="entr" presetSubtype="0" fill="hold" nodeType="clickEffect">
                                  <p:stCondLst>
                                    <p:cond delay="0"/>
                                  </p:stCondLst>
                                  <p:childTnLst>
                                    <p:set>
                                      <p:cBhvr>
                                        <p:cTn id="454" dur="1" fill="hold">
                                          <p:stCondLst>
                                            <p:cond delay="0"/>
                                          </p:stCondLst>
                                        </p:cTn>
                                        <p:tgtEl>
                                          <p:spTgt spid="94"/>
                                        </p:tgtEl>
                                        <p:attrNameLst>
                                          <p:attrName>style.visibility</p:attrName>
                                        </p:attrNameLst>
                                      </p:cBhvr>
                                      <p:to>
                                        <p:strVal val="visible"/>
                                      </p:to>
                                    </p:set>
                                  </p:childTnLst>
                                </p:cTn>
                              </p:par>
                              <p:par>
                                <p:cTn id="455" presetID="1" presetClass="exit" presetSubtype="0" fill="hold" nodeType="withEffect">
                                  <p:stCondLst>
                                    <p:cond delay="0"/>
                                  </p:stCondLst>
                                  <p:childTnLst>
                                    <p:set>
                                      <p:cBhvr>
                                        <p:cTn id="456" dur="1" fill="hold">
                                          <p:stCondLst>
                                            <p:cond delay="0"/>
                                          </p:stCondLst>
                                        </p:cTn>
                                        <p:tgtEl>
                                          <p:spTgt spid="93"/>
                                        </p:tgtEl>
                                        <p:attrNameLst>
                                          <p:attrName>style.visibility</p:attrName>
                                        </p:attrNameLst>
                                      </p:cBhvr>
                                      <p:to>
                                        <p:strVal val="hidden"/>
                                      </p:to>
                                    </p:set>
                                  </p:childTnLst>
                                </p:cTn>
                              </p:par>
                            </p:childTnLst>
                          </p:cTn>
                        </p:par>
                      </p:childTnLst>
                    </p:cTn>
                  </p:par>
                  <p:par>
                    <p:cTn id="457" fill="hold">
                      <p:stCondLst>
                        <p:cond delay="indefinite"/>
                      </p:stCondLst>
                      <p:childTnLst>
                        <p:par>
                          <p:cTn id="458" fill="hold">
                            <p:stCondLst>
                              <p:cond delay="0"/>
                            </p:stCondLst>
                            <p:childTnLst>
                              <p:par>
                                <p:cTn id="459" presetID="1" presetClass="exit" presetSubtype="0" fill="hold" nodeType="clickEffect">
                                  <p:stCondLst>
                                    <p:cond delay="0"/>
                                  </p:stCondLst>
                                  <p:childTnLst>
                                    <p:set>
                                      <p:cBhvr>
                                        <p:cTn id="460" dur="1" fill="hold">
                                          <p:stCondLst>
                                            <p:cond delay="0"/>
                                          </p:stCondLst>
                                        </p:cTn>
                                        <p:tgtEl>
                                          <p:spTgt spid="94"/>
                                        </p:tgtEl>
                                        <p:attrNameLst>
                                          <p:attrName>style.visibility</p:attrName>
                                        </p:attrNameLst>
                                      </p:cBhvr>
                                      <p:to>
                                        <p:strVal val="hidden"/>
                                      </p:to>
                                    </p:set>
                                  </p:childTnLst>
                                </p:cTn>
                              </p:par>
                            </p:childTnLst>
                          </p:cTn>
                        </p:par>
                      </p:childTnLst>
                    </p:cTn>
                  </p:par>
                </p:childTnLst>
              </p:cTn>
              <p:nextCondLst>
                <p:cond evt="onClick" delay="0">
                  <p:tgtEl>
                    <p:spTgt spid="198678"/>
                  </p:tgtEl>
                </p:cond>
              </p:nextCondLst>
            </p:seq>
            <p:seq concurrent="1" nextAc="seek">
              <p:cTn id="461" restart="whenNotActive" fill="hold" evtFilter="cancelBubble" nodeType="interactiveSeq">
                <p:stCondLst>
                  <p:cond evt="onClick" delay="0">
                    <p:tgtEl>
                      <p:spTgt spid="198680"/>
                    </p:tgtEl>
                  </p:cond>
                </p:stCondLst>
                <p:endSync evt="end" delay="0">
                  <p:rtn val="all"/>
                </p:endSync>
                <p:childTnLst>
                  <p:par>
                    <p:cTn id="462" fill="hold">
                      <p:stCondLst>
                        <p:cond delay="0"/>
                      </p:stCondLst>
                      <p:childTnLst>
                        <p:par>
                          <p:cTn id="463" fill="hold">
                            <p:stCondLst>
                              <p:cond delay="0"/>
                            </p:stCondLst>
                            <p:childTnLst>
                              <p:par>
                                <p:cTn id="464" presetID="1" presetClass="entr" presetSubtype="0" fill="hold" nodeType="clickEffect">
                                  <p:stCondLst>
                                    <p:cond delay="0"/>
                                  </p:stCondLst>
                                  <p:childTnLst>
                                    <p:set>
                                      <p:cBhvr>
                                        <p:cTn id="465" dur="1" fill="hold">
                                          <p:stCondLst>
                                            <p:cond delay="0"/>
                                          </p:stCondLst>
                                        </p:cTn>
                                        <p:tgtEl>
                                          <p:spTgt spid="73"/>
                                        </p:tgtEl>
                                        <p:attrNameLst>
                                          <p:attrName>style.visibility</p:attrName>
                                        </p:attrNameLst>
                                      </p:cBhvr>
                                      <p:to>
                                        <p:strVal val="visible"/>
                                      </p:to>
                                    </p:set>
                                  </p:childTnLst>
                                </p:cTn>
                              </p:par>
                            </p:childTnLst>
                          </p:cTn>
                        </p:par>
                      </p:childTnLst>
                    </p:cTn>
                  </p:par>
                  <p:par>
                    <p:cTn id="466" fill="hold">
                      <p:stCondLst>
                        <p:cond delay="indefinite"/>
                      </p:stCondLst>
                      <p:childTnLst>
                        <p:par>
                          <p:cTn id="467" fill="hold">
                            <p:stCondLst>
                              <p:cond delay="0"/>
                            </p:stCondLst>
                            <p:childTnLst>
                              <p:par>
                                <p:cTn id="468" presetID="1" presetClass="entr" presetSubtype="0" fill="hold" nodeType="clickEffect">
                                  <p:stCondLst>
                                    <p:cond delay="0"/>
                                  </p:stCondLst>
                                  <p:childTnLst>
                                    <p:set>
                                      <p:cBhvr>
                                        <p:cTn id="469" dur="1" fill="hold">
                                          <p:stCondLst>
                                            <p:cond delay="0"/>
                                          </p:stCondLst>
                                        </p:cTn>
                                        <p:tgtEl>
                                          <p:spTgt spid="74"/>
                                        </p:tgtEl>
                                        <p:attrNameLst>
                                          <p:attrName>style.visibility</p:attrName>
                                        </p:attrNameLst>
                                      </p:cBhvr>
                                      <p:to>
                                        <p:strVal val="visible"/>
                                      </p:to>
                                    </p:set>
                                  </p:childTnLst>
                                </p:cTn>
                              </p:par>
                              <p:par>
                                <p:cTn id="470" presetID="1" presetClass="exit" presetSubtype="0" fill="hold" nodeType="withEffect">
                                  <p:stCondLst>
                                    <p:cond delay="0"/>
                                  </p:stCondLst>
                                  <p:childTnLst>
                                    <p:set>
                                      <p:cBhvr>
                                        <p:cTn id="471" dur="1" fill="hold">
                                          <p:stCondLst>
                                            <p:cond delay="0"/>
                                          </p:stCondLst>
                                        </p:cTn>
                                        <p:tgtEl>
                                          <p:spTgt spid="73"/>
                                        </p:tgtEl>
                                        <p:attrNameLst>
                                          <p:attrName>style.visibility</p:attrName>
                                        </p:attrNameLst>
                                      </p:cBhvr>
                                      <p:to>
                                        <p:strVal val="hidden"/>
                                      </p:to>
                                    </p:set>
                                  </p:childTnLst>
                                </p:cTn>
                              </p:par>
                            </p:childTnLst>
                          </p:cTn>
                        </p:par>
                      </p:childTnLst>
                    </p:cTn>
                  </p:par>
                  <p:par>
                    <p:cTn id="472" fill="hold">
                      <p:stCondLst>
                        <p:cond delay="indefinite"/>
                      </p:stCondLst>
                      <p:childTnLst>
                        <p:par>
                          <p:cTn id="473" fill="hold">
                            <p:stCondLst>
                              <p:cond delay="0"/>
                            </p:stCondLst>
                            <p:childTnLst>
                              <p:par>
                                <p:cTn id="474" presetID="1" presetClass="entr" presetSubtype="0" fill="hold" nodeType="clickEffect">
                                  <p:stCondLst>
                                    <p:cond delay="0"/>
                                  </p:stCondLst>
                                  <p:childTnLst>
                                    <p:set>
                                      <p:cBhvr>
                                        <p:cTn id="475" dur="1" fill="hold">
                                          <p:stCondLst>
                                            <p:cond delay="0"/>
                                          </p:stCondLst>
                                        </p:cTn>
                                        <p:tgtEl>
                                          <p:spTgt spid="75"/>
                                        </p:tgtEl>
                                        <p:attrNameLst>
                                          <p:attrName>style.visibility</p:attrName>
                                        </p:attrNameLst>
                                      </p:cBhvr>
                                      <p:to>
                                        <p:strVal val="visible"/>
                                      </p:to>
                                    </p:set>
                                  </p:childTnLst>
                                </p:cTn>
                              </p:par>
                              <p:par>
                                <p:cTn id="476" presetID="1" presetClass="exit" presetSubtype="0" fill="hold" nodeType="withEffect">
                                  <p:stCondLst>
                                    <p:cond delay="0"/>
                                  </p:stCondLst>
                                  <p:childTnLst>
                                    <p:set>
                                      <p:cBhvr>
                                        <p:cTn id="477" dur="1" fill="hold">
                                          <p:stCondLst>
                                            <p:cond delay="0"/>
                                          </p:stCondLst>
                                        </p:cTn>
                                        <p:tgtEl>
                                          <p:spTgt spid="74"/>
                                        </p:tgtEl>
                                        <p:attrNameLst>
                                          <p:attrName>style.visibility</p:attrName>
                                        </p:attrNameLst>
                                      </p:cBhvr>
                                      <p:to>
                                        <p:strVal val="hidden"/>
                                      </p:to>
                                    </p:set>
                                  </p:childTnLst>
                                </p:cTn>
                              </p:par>
                            </p:childTnLst>
                          </p:cTn>
                        </p:par>
                      </p:childTnLst>
                    </p:cTn>
                  </p:par>
                  <p:par>
                    <p:cTn id="478" fill="hold">
                      <p:stCondLst>
                        <p:cond delay="indefinite"/>
                      </p:stCondLst>
                      <p:childTnLst>
                        <p:par>
                          <p:cTn id="479" fill="hold">
                            <p:stCondLst>
                              <p:cond delay="0"/>
                            </p:stCondLst>
                            <p:childTnLst>
                              <p:par>
                                <p:cTn id="480" presetID="1" presetClass="entr" presetSubtype="0" fill="hold" nodeType="clickEffect">
                                  <p:stCondLst>
                                    <p:cond delay="0"/>
                                  </p:stCondLst>
                                  <p:childTnLst>
                                    <p:set>
                                      <p:cBhvr>
                                        <p:cTn id="481" dur="1" fill="hold">
                                          <p:stCondLst>
                                            <p:cond delay="0"/>
                                          </p:stCondLst>
                                        </p:cTn>
                                        <p:tgtEl>
                                          <p:spTgt spid="76"/>
                                        </p:tgtEl>
                                        <p:attrNameLst>
                                          <p:attrName>style.visibility</p:attrName>
                                        </p:attrNameLst>
                                      </p:cBhvr>
                                      <p:to>
                                        <p:strVal val="visible"/>
                                      </p:to>
                                    </p:set>
                                  </p:childTnLst>
                                </p:cTn>
                              </p:par>
                              <p:par>
                                <p:cTn id="482" presetID="1" presetClass="exit" presetSubtype="0" fill="hold" nodeType="withEffect">
                                  <p:stCondLst>
                                    <p:cond delay="0"/>
                                  </p:stCondLst>
                                  <p:childTnLst>
                                    <p:set>
                                      <p:cBhvr>
                                        <p:cTn id="483" dur="1" fill="hold">
                                          <p:stCondLst>
                                            <p:cond delay="0"/>
                                          </p:stCondLst>
                                        </p:cTn>
                                        <p:tgtEl>
                                          <p:spTgt spid="75"/>
                                        </p:tgtEl>
                                        <p:attrNameLst>
                                          <p:attrName>style.visibility</p:attrName>
                                        </p:attrNameLst>
                                      </p:cBhvr>
                                      <p:to>
                                        <p:strVal val="hidden"/>
                                      </p:to>
                                    </p:set>
                                  </p:childTnLst>
                                </p:cTn>
                              </p:par>
                            </p:childTnLst>
                          </p:cTn>
                        </p:par>
                      </p:childTnLst>
                    </p:cTn>
                  </p:par>
                  <p:par>
                    <p:cTn id="484" fill="hold">
                      <p:stCondLst>
                        <p:cond delay="indefinite"/>
                      </p:stCondLst>
                      <p:childTnLst>
                        <p:par>
                          <p:cTn id="485" fill="hold">
                            <p:stCondLst>
                              <p:cond delay="0"/>
                            </p:stCondLst>
                            <p:childTnLst>
                              <p:par>
                                <p:cTn id="486" presetID="1" presetClass="entr" presetSubtype="0" fill="hold" nodeType="clickEffect">
                                  <p:stCondLst>
                                    <p:cond delay="0"/>
                                  </p:stCondLst>
                                  <p:childTnLst>
                                    <p:set>
                                      <p:cBhvr>
                                        <p:cTn id="487" dur="1" fill="hold">
                                          <p:stCondLst>
                                            <p:cond delay="0"/>
                                          </p:stCondLst>
                                        </p:cTn>
                                        <p:tgtEl>
                                          <p:spTgt spid="77"/>
                                        </p:tgtEl>
                                        <p:attrNameLst>
                                          <p:attrName>style.visibility</p:attrName>
                                        </p:attrNameLst>
                                      </p:cBhvr>
                                      <p:to>
                                        <p:strVal val="visible"/>
                                      </p:to>
                                    </p:set>
                                  </p:childTnLst>
                                </p:cTn>
                              </p:par>
                              <p:par>
                                <p:cTn id="488" presetID="1" presetClass="exit" presetSubtype="0" fill="hold" nodeType="withEffect">
                                  <p:stCondLst>
                                    <p:cond delay="0"/>
                                  </p:stCondLst>
                                  <p:childTnLst>
                                    <p:set>
                                      <p:cBhvr>
                                        <p:cTn id="489" dur="1" fill="hold">
                                          <p:stCondLst>
                                            <p:cond delay="0"/>
                                          </p:stCondLst>
                                        </p:cTn>
                                        <p:tgtEl>
                                          <p:spTgt spid="76"/>
                                        </p:tgtEl>
                                        <p:attrNameLst>
                                          <p:attrName>style.visibility</p:attrName>
                                        </p:attrNameLst>
                                      </p:cBhvr>
                                      <p:to>
                                        <p:strVal val="hidden"/>
                                      </p:to>
                                    </p:set>
                                  </p:childTnLst>
                                </p:cTn>
                              </p:par>
                            </p:childTnLst>
                          </p:cTn>
                        </p:par>
                      </p:childTnLst>
                    </p:cTn>
                  </p:par>
                  <p:par>
                    <p:cTn id="490" fill="hold">
                      <p:stCondLst>
                        <p:cond delay="indefinite"/>
                      </p:stCondLst>
                      <p:childTnLst>
                        <p:par>
                          <p:cTn id="491" fill="hold">
                            <p:stCondLst>
                              <p:cond delay="0"/>
                            </p:stCondLst>
                            <p:childTnLst>
                              <p:par>
                                <p:cTn id="492" presetID="1" presetClass="entr" presetSubtype="0" fill="hold" nodeType="clickEffect">
                                  <p:stCondLst>
                                    <p:cond delay="0"/>
                                  </p:stCondLst>
                                  <p:childTnLst>
                                    <p:set>
                                      <p:cBhvr>
                                        <p:cTn id="493" dur="1" fill="hold">
                                          <p:stCondLst>
                                            <p:cond delay="0"/>
                                          </p:stCondLst>
                                        </p:cTn>
                                        <p:tgtEl>
                                          <p:spTgt spid="78"/>
                                        </p:tgtEl>
                                        <p:attrNameLst>
                                          <p:attrName>style.visibility</p:attrName>
                                        </p:attrNameLst>
                                      </p:cBhvr>
                                      <p:to>
                                        <p:strVal val="visible"/>
                                      </p:to>
                                    </p:set>
                                  </p:childTnLst>
                                </p:cTn>
                              </p:par>
                              <p:par>
                                <p:cTn id="494" presetID="1" presetClass="exit" presetSubtype="0" fill="hold" nodeType="withEffect">
                                  <p:stCondLst>
                                    <p:cond delay="0"/>
                                  </p:stCondLst>
                                  <p:childTnLst>
                                    <p:set>
                                      <p:cBhvr>
                                        <p:cTn id="495" dur="1" fill="hold">
                                          <p:stCondLst>
                                            <p:cond delay="0"/>
                                          </p:stCondLst>
                                        </p:cTn>
                                        <p:tgtEl>
                                          <p:spTgt spid="77"/>
                                        </p:tgtEl>
                                        <p:attrNameLst>
                                          <p:attrName>style.visibility</p:attrName>
                                        </p:attrNameLst>
                                      </p:cBhvr>
                                      <p:to>
                                        <p:strVal val="hidden"/>
                                      </p:to>
                                    </p:set>
                                  </p:childTnLst>
                                </p:cTn>
                              </p:par>
                            </p:childTnLst>
                          </p:cTn>
                        </p:par>
                      </p:childTnLst>
                    </p:cTn>
                  </p:par>
                  <p:par>
                    <p:cTn id="496" fill="hold">
                      <p:stCondLst>
                        <p:cond delay="indefinite"/>
                      </p:stCondLst>
                      <p:childTnLst>
                        <p:par>
                          <p:cTn id="497" fill="hold">
                            <p:stCondLst>
                              <p:cond delay="0"/>
                            </p:stCondLst>
                            <p:childTnLst>
                              <p:par>
                                <p:cTn id="498" presetID="1" presetClass="entr" presetSubtype="0" fill="hold" nodeType="clickEffect">
                                  <p:stCondLst>
                                    <p:cond delay="0"/>
                                  </p:stCondLst>
                                  <p:childTnLst>
                                    <p:set>
                                      <p:cBhvr>
                                        <p:cTn id="499" dur="1" fill="hold">
                                          <p:stCondLst>
                                            <p:cond delay="0"/>
                                          </p:stCondLst>
                                        </p:cTn>
                                        <p:tgtEl>
                                          <p:spTgt spid="79"/>
                                        </p:tgtEl>
                                        <p:attrNameLst>
                                          <p:attrName>style.visibility</p:attrName>
                                        </p:attrNameLst>
                                      </p:cBhvr>
                                      <p:to>
                                        <p:strVal val="visible"/>
                                      </p:to>
                                    </p:set>
                                  </p:childTnLst>
                                </p:cTn>
                              </p:par>
                              <p:par>
                                <p:cTn id="500" presetID="1" presetClass="exit" presetSubtype="0" fill="hold" nodeType="withEffect">
                                  <p:stCondLst>
                                    <p:cond delay="0"/>
                                  </p:stCondLst>
                                  <p:childTnLst>
                                    <p:set>
                                      <p:cBhvr>
                                        <p:cTn id="501" dur="1" fill="hold">
                                          <p:stCondLst>
                                            <p:cond delay="0"/>
                                          </p:stCondLst>
                                        </p:cTn>
                                        <p:tgtEl>
                                          <p:spTgt spid="78"/>
                                        </p:tgtEl>
                                        <p:attrNameLst>
                                          <p:attrName>style.visibility</p:attrName>
                                        </p:attrNameLst>
                                      </p:cBhvr>
                                      <p:to>
                                        <p:strVal val="hidden"/>
                                      </p:to>
                                    </p:set>
                                  </p:childTnLst>
                                </p:cTn>
                              </p:par>
                            </p:childTnLst>
                          </p:cTn>
                        </p:par>
                      </p:childTnLst>
                    </p:cTn>
                  </p:par>
                  <p:par>
                    <p:cTn id="502" fill="hold">
                      <p:stCondLst>
                        <p:cond delay="indefinite"/>
                      </p:stCondLst>
                      <p:childTnLst>
                        <p:par>
                          <p:cTn id="503" fill="hold">
                            <p:stCondLst>
                              <p:cond delay="0"/>
                            </p:stCondLst>
                            <p:childTnLst>
                              <p:par>
                                <p:cTn id="504" presetID="1" presetClass="entr" presetSubtype="0" fill="hold" nodeType="clickEffect">
                                  <p:stCondLst>
                                    <p:cond delay="0"/>
                                  </p:stCondLst>
                                  <p:childTnLst>
                                    <p:set>
                                      <p:cBhvr>
                                        <p:cTn id="505" dur="1" fill="hold">
                                          <p:stCondLst>
                                            <p:cond delay="0"/>
                                          </p:stCondLst>
                                        </p:cTn>
                                        <p:tgtEl>
                                          <p:spTgt spid="80"/>
                                        </p:tgtEl>
                                        <p:attrNameLst>
                                          <p:attrName>style.visibility</p:attrName>
                                        </p:attrNameLst>
                                      </p:cBhvr>
                                      <p:to>
                                        <p:strVal val="visible"/>
                                      </p:to>
                                    </p:set>
                                  </p:childTnLst>
                                </p:cTn>
                              </p:par>
                              <p:par>
                                <p:cTn id="506" presetID="1" presetClass="exit" presetSubtype="0" fill="hold" nodeType="withEffect">
                                  <p:stCondLst>
                                    <p:cond delay="0"/>
                                  </p:stCondLst>
                                  <p:childTnLst>
                                    <p:set>
                                      <p:cBhvr>
                                        <p:cTn id="507" dur="1" fill="hold">
                                          <p:stCondLst>
                                            <p:cond delay="0"/>
                                          </p:stCondLst>
                                        </p:cTn>
                                        <p:tgtEl>
                                          <p:spTgt spid="79"/>
                                        </p:tgtEl>
                                        <p:attrNameLst>
                                          <p:attrName>style.visibility</p:attrName>
                                        </p:attrNameLst>
                                      </p:cBhvr>
                                      <p:to>
                                        <p:strVal val="hidden"/>
                                      </p:to>
                                    </p:set>
                                  </p:childTnLst>
                                </p:cTn>
                              </p:par>
                            </p:childTnLst>
                          </p:cTn>
                        </p:par>
                      </p:childTnLst>
                    </p:cTn>
                  </p:par>
                  <p:par>
                    <p:cTn id="508" fill="hold">
                      <p:stCondLst>
                        <p:cond delay="indefinite"/>
                      </p:stCondLst>
                      <p:childTnLst>
                        <p:par>
                          <p:cTn id="509" fill="hold">
                            <p:stCondLst>
                              <p:cond delay="0"/>
                            </p:stCondLst>
                            <p:childTnLst>
                              <p:par>
                                <p:cTn id="510" presetID="1" presetClass="entr" presetSubtype="0" fill="hold" nodeType="clickEffect">
                                  <p:stCondLst>
                                    <p:cond delay="0"/>
                                  </p:stCondLst>
                                  <p:childTnLst>
                                    <p:set>
                                      <p:cBhvr>
                                        <p:cTn id="511" dur="1" fill="hold">
                                          <p:stCondLst>
                                            <p:cond delay="0"/>
                                          </p:stCondLst>
                                        </p:cTn>
                                        <p:tgtEl>
                                          <p:spTgt spid="95"/>
                                        </p:tgtEl>
                                        <p:attrNameLst>
                                          <p:attrName>style.visibility</p:attrName>
                                        </p:attrNameLst>
                                      </p:cBhvr>
                                      <p:to>
                                        <p:strVal val="visible"/>
                                      </p:to>
                                    </p:set>
                                  </p:childTnLst>
                                </p:cTn>
                              </p:par>
                              <p:par>
                                <p:cTn id="512" presetID="1" presetClass="exit" presetSubtype="0" fill="hold" nodeType="withEffect">
                                  <p:stCondLst>
                                    <p:cond delay="0"/>
                                  </p:stCondLst>
                                  <p:childTnLst>
                                    <p:set>
                                      <p:cBhvr>
                                        <p:cTn id="513" dur="1" fill="hold">
                                          <p:stCondLst>
                                            <p:cond delay="0"/>
                                          </p:stCondLst>
                                        </p:cTn>
                                        <p:tgtEl>
                                          <p:spTgt spid="80"/>
                                        </p:tgtEl>
                                        <p:attrNameLst>
                                          <p:attrName>style.visibility</p:attrName>
                                        </p:attrNameLst>
                                      </p:cBhvr>
                                      <p:to>
                                        <p:strVal val="hidden"/>
                                      </p:to>
                                    </p:set>
                                  </p:childTnLst>
                                </p:cTn>
                              </p:par>
                            </p:childTnLst>
                          </p:cTn>
                        </p:par>
                      </p:childTnLst>
                    </p:cTn>
                  </p:par>
                  <p:par>
                    <p:cTn id="514" fill="hold">
                      <p:stCondLst>
                        <p:cond delay="indefinite"/>
                      </p:stCondLst>
                      <p:childTnLst>
                        <p:par>
                          <p:cTn id="515" fill="hold">
                            <p:stCondLst>
                              <p:cond delay="0"/>
                            </p:stCondLst>
                            <p:childTnLst>
                              <p:par>
                                <p:cTn id="516" presetID="1" presetClass="entr" presetSubtype="0" fill="hold" nodeType="clickEffect">
                                  <p:stCondLst>
                                    <p:cond delay="0"/>
                                  </p:stCondLst>
                                  <p:childTnLst>
                                    <p:set>
                                      <p:cBhvr>
                                        <p:cTn id="517" dur="1" fill="hold">
                                          <p:stCondLst>
                                            <p:cond delay="0"/>
                                          </p:stCondLst>
                                        </p:cTn>
                                        <p:tgtEl>
                                          <p:spTgt spid="96"/>
                                        </p:tgtEl>
                                        <p:attrNameLst>
                                          <p:attrName>style.visibility</p:attrName>
                                        </p:attrNameLst>
                                      </p:cBhvr>
                                      <p:to>
                                        <p:strVal val="visible"/>
                                      </p:to>
                                    </p:set>
                                  </p:childTnLst>
                                </p:cTn>
                              </p:par>
                              <p:par>
                                <p:cTn id="518" presetID="1" presetClass="exit" presetSubtype="0" fill="hold" nodeType="withEffect">
                                  <p:stCondLst>
                                    <p:cond delay="0"/>
                                  </p:stCondLst>
                                  <p:childTnLst>
                                    <p:set>
                                      <p:cBhvr>
                                        <p:cTn id="519" dur="1" fill="hold">
                                          <p:stCondLst>
                                            <p:cond delay="0"/>
                                          </p:stCondLst>
                                        </p:cTn>
                                        <p:tgtEl>
                                          <p:spTgt spid="95"/>
                                        </p:tgtEl>
                                        <p:attrNameLst>
                                          <p:attrName>style.visibility</p:attrName>
                                        </p:attrNameLst>
                                      </p:cBhvr>
                                      <p:to>
                                        <p:strVal val="hidden"/>
                                      </p:to>
                                    </p:set>
                                  </p:childTnLst>
                                </p:cTn>
                              </p:par>
                            </p:childTnLst>
                          </p:cTn>
                        </p:par>
                      </p:childTnLst>
                    </p:cTn>
                  </p:par>
                  <p:par>
                    <p:cTn id="520" fill="hold">
                      <p:stCondLst>
                        <p:cond delay="indefinite"/>
                      </p:stCondLst>
                      <p:childTnLst>
                        <p:par>
                          <p:cTn id="521" fill="hold">
                            <p:stCondLst>
                              <p:cond delay="0"/>
                            </p:stCondLst>
                            <p:childTnLst>
                              <p:par>
                                <p:cTn id="522" presetID="1" presetClass="exit" presetSubtype="0" fill="hold" nodeType="clickEffect">
                                  <p:stCondLst>
                                    <p:cond delay="0"/>
                                  </p:stCondLst>
                                  <p:childTnLst>
                                    <p:set>
                                      <p:cBhvr>
                                        <p:cTn id="523" dur="1" fill="hold">
                                          <p:stCondLst>
                                            <p:cond delay="0"/>
                                          </p:stCondLst>
                                        </p:cTn>
                                        <p:tgtEl>
                                          <p:spTgt spid="96"/>
                                        </p:tgtEl>
                                        <p:attrNameLst>
                                          <p:attrName>style.visibility</p:attrName>
                                        </p:attrNameLst>
                                      </p:cBhvr>
                                      <p:to>
                                        <p:strVal val="hidden"/>
                                      </p:to>
                                    </p:set>
                                  </p:childTnLst>
                                </p:cTn>
                              </p:par>
                            </p:childTnLst>
                          </p:cTn>
                        </p:par>
                      </p:childTnLst>
                    </p:cTn>
                  </p:par>
                </p:childTnLst>
              </p:cTn>
              <p:nextCondLst>
                <p:cond evt="onClick" delay="0">
                  <p:tgtEl>
                    <p:spTgt spid="198680"/>
                  </p:tgtEl>
                </p:cond>
              </p:nextCondLst>
            </p:seq>
            <p:seq concurrent="1" nextAc="seek">
              <p:cTn id="524" restart="whenNotActive" fill="hold" evtFilter="cancelBubble" nodeType="interactiveSeq">
                <p:stCondLst>
                  <p:cond evt="onClick" delay="0">
                    <p:tgtEl>
                      <p:spTgt spid="84"/>
                    </p:tgtEl>
                  </p:cond>
                </p:stCondLst>
                <p:endSync evt="end" delay="0">
                  <p:rtn val="all"/>
                </p:endSync>
                <p:childTnLst>
                  <p:par>
                    <p:cTn id="525" fill="hold">
                      <p:stCondLst>
                        <p:cond delay="0"/>
                      </p:stCondLst>
                      <p:childTnLst>
                        <p:par>
                          <p:cTn id="526" fill="hold">
                            <p:stCondLst>
                              <p:cond delay="0"/>
                            </p:stCondLst>
                            <p:childTnLst>
                              <p:par>
                                <p:cTn id="527" presetID="1" presetClass="entr" presetSubtype="0" fill="hold" nodeType="clickEffect">
                                  <p:stCondLst>
                                    <p:cond delay="0"/>
                                  </p:stCondLst>
                                  <p:childTnLst>
                                    <p:set>
                                      <p:cBhvr>
                                        <p:cTn id="528" dur="1" fill="hold">
                                          <p:stCondLst>
                                            <p:cond delay="0"/>
                                          </p:stCondLst>
                                        </p:cTn>
                                        <p:tgtEl>
                                          <p:spTgt spid="97"/>
                                        </p:tgtEl>
                                        <p:attrNameLst>
                                          <p:attrName>style.visibility</p:attrName>
                                        </p:attrNameLst>
                                      </p:cBhvr>
                                      <p:to>
                                        <p:strVal val="visible"/>
                                      </p:to>
                                    </p:set>
                                  </p:childTnLst>
                                </p:cTn>
                              </p:par>
                            </p:childTnLst>
                          </p:cTn>
                        </p:par>
                      </p:childTnLst>
                    </p:cTn>
                  </p:par>
                  <p:par>
                    <p:cTn id="529" fill="hold">
                      <p:stCondLst>
                        <p:cond delay="indefinite"/>
                      </p:stCondLst>
                      <p:childTnLst>
                        <p:par>
                          <p:cTn id="530" fill="hold">
                            <p:stCondLst>
                              <p:cond delay="0"/>
                            </p:stCondLst>
                            <p:childTnLst>
                              <p:par>
                                <p:cTn id="531" presetID="1" presetClass="entr" presetSubtype="0" fill="hold" nodeType="clickEffect">
                                  <p:stCondLst>
                                    <p:cond delay="0"/>
                                  </p:stCondLst>
                                  <p:childTnLst>
                                    <p:set>
                                      <p:cBhvr>
                                        <p:cTn id="532" dur="1" fill="hold">
                                          <p:stCondLst>
                                            <p:cond delay="0"/>
                                          </p:stCondLst>
                                        </p:cTn>
                                        <p:tgtEl>
                                          <p:spTgt spid="98"/>
                                        </p:tgtEl>
                                        <p:attrNameLst>
                                          <p:attrName>style.visibility</p:attrName>
                                        </p:attrNameLst>
                                      </p:cBhvr>
                                      <p:to>
                                        <p:strVal val="visible"/>
                                      </p:to>
                                    </p:set>
                                  </p:childTnLst>
                                </p:cTn>
                              </p:par>
                              <p:par>
                                <p:cTn id="533" presetID="1" presetClass="exit" presetSubtype="0" fill="hold" nodeType="withEffect">
                                  <p:stCondLst>
                                    <p:cond delay="0"/>
                                  </p:stCondLst>
                                  <p:childTnLst>
                                    <p:set>
                                      <p:cBhvr>
                                        <p:cTn id="534" dur="1" fill="hold">
                                          <p:stCondLst>
                                            <p:cond delay="0"/>
                                          </p:stCondLst>
                                        </p:cTn>
                                        <p:tgtEl>
                                          <p:spTgt spid="97"/>
                                        </p:tgtEl>
                                        <p:attrNameLst>
                                          <p:attrName>style.visibility</p:attrName>
                                        </p:attrNameLst>
                                      </p:cBhvr>
                                      <p:to>
                                        <p:strVal val="hidden"/>
                                      </p:to>
                                    </p:set>
                                  </p:childTnLst>
                                </p:cTn>
                              </p:par>
                            </p:childTnLst>
                          </p:cTn>
                        </p:par>
                      </p:childTnLst>
                    </p:cTn>
                  </p:par>
                  <p:par>
                    <p:cTn id="535" fill="hold">
                      <p:stCondLst>
                        <p:cond delay="indefinite"/>
                      </p:stCondLst>
                      <p:childTnLst>
                        <p:par>
                          <p:cTn id="536" fill="hold">
                            <p:stCondLst>
                              <p:cond delay="0"/>
                            </p:stCondLst>
                            <p:childTnLst>
                              <p:par>
                                <p:cTn id="537" presetID="1" presetClass="entr" presetSubtype="0" fill="hold" nodeType="clickEffect">
                                  <p:stCondLst>
                                    <p:cond delay="0"/>
                                  </p:stCondLst>
                                  <p:childTnLst>
                                    <p:set>
                                      <p:cBhvr>
                                        <p:cTn id="538" dur="1" fill="hold">
                                          <p:stCondLst>
                                            <p:cond delay="0"/>
                                          </p:stCondLst>
                                        </p:cTn>
                                        <p:tgtEl>
                                          <p:spTgt spid="99"/>
                                        </p:tgtEl>
                                        <p:attrNameLst>
                                          <p:attrName>style.visibility</p:attrName>
                                        </p:attrNameLst>
                                      </p:cBhvr>
                                      <p:to>
                                        <p:strVal val="visible"/>
                                      </p:to>
                                    </p:set>
                                  </p:childTnLst>
                                </p:cTn>
                              </p:par>
                              <p:par>
                                <p:cTn id="539" presetID="1" presetClass="exit" presetSubtype="0" fill="hold" nodeType="withEffect">
                                  <p:stCondLst>
                                    <p:cond delay="0"/>
                                  </p:stCondLst>
                                  <p:childTnLst>
                                    <p:set>
                                      <p:cBhvr>
                                        <p:cTn id="540" dur="1" fill="hold">
                                          <p:stCondLst>
                                            <p:cond delay="0"/>
                                          </p:stCondLst>
                                        </p:cTn>
                                        <p:tgtEl>
                                          <p:spTgt spid="98"/>
                                        </p:tgtEl>
                                        <p:attrNameLst>
                                          <p:attrName>style.visibility</p:attrName>
                                        </p:attrNameLst>
                                      </p:cBhvr>
                                      <p:to>
                                        <p:strVal val="hidden"/>
                                      </p:to>
                                    </p:set>
                                  </p:childTnLst>
                                </p:cTn>
                              </p:par>
                            </p:childTnLst>
                          </p:cTn>
                        </p:par>
                      </p:childTnLst>
                    </p:cTn>
                  </p:par>
                  <p:par>
                    <p:cTn id="541" fill="hold">
                      <p:stCondLst>
                        <p:cond delay="indefinite"/>
                      </p:stCondLst>
                      <p:childTnLst>
                        <p:par>
                          <p:cTn id="542" fill="hold">
                            <p:stCondLst>
                              <p:cond delay="0"/>
                            </p:stCondLst>
                            <p:childTnLst>
                              <p:par>
                                <p:cTn id="543" presetID="1" presetClass="entr" presetSubtype="0" fill="hold" nodeType="clickEffect">
                                  <p:stCondLst>
                                    <p:cond delay="0"/>
                                  </p:stCondLst>
                                  <p:childTnLst>
                                    <p:set>
                                      <p:cBhvr>
                                        <p:cTn id="544" dur="1" fill="hold">
                                          <p:stCondLst>
                                            <p:cond delay="0"/>
                                          </p:stCondLst>
                                        </p:cTn>
                                        <p:tgtEl>
                                          <p:spTgt spid="100"/>
                                        </p:tgtEl>
                                        <p:attrNameLst>
                                          <p:attrName>style.visibility</p:attrName>
                                        </p:attrNameLst>
                                      </p:cBhvr>
                                      <p:to>
                                        <p:strVal val="visible"/>
                                      </p:to>
                                    </p:set>
                                  </p:childTnLst>
                                </p:cTn>
                              </p:par>
                              <p:par>
                                <p:cTn id="545" presetID="1" presetClass="exit" presetSubtype="0" fill="hold" nodeType="withEffect">
                                  <p:stCondLst>
                                    <p:cond delay="0"/>
                                  </p:stCondLst>
                                  <p:childTnLst>
                                    <p:set>
                                      <p:cBhvr>
                                        <p:cTn id="546" dur="1" fill="hold">
                                          <p:stCondLst>
                                            <p:cond delay="0"/>
                                          </p:stCondLst>
                                        </p:cTn>
                                        <p:tgtEl>
                                          <p:spTgt spid="99"/>
                                        </p:tgtEl>
                                        <p:attrNameLst>
                                          <p:attrName>style.visibility</p:attrName>
                                        </p:attrNameLst>
                                      </p:cBhvr>
                                      <p:to>
                                        <p:strVal val="hidden"/>
                                      </p:to>
                                    </p:set>
                                  </p:childTnLst>
                                </p:cTn>
                              </p:par>
                            </p:childTnLst>
                          </p:cTn>
                        </p:par>
                      </p:childTnLst>
                    </p:cTn>
                  </p:par>
                  <p:par>
                    <p:cTn id="547" fill="hold">
                      <p:stCondLst>
                        <p:cond delay="indefinite"/>
                      </p:stCondLst>
                      <p:childTnLst>
                        <p:par>
                          <p:cTn id="548" fill="hold">
                            <p:stCondLst>
                              <p:cond delay="0"/>
                            </p:stCondLst>
                            <p:childTnLst>
                              <p:par>
                                <p:cTn id="549" presetID="1" presetClass="entr" presetSubtype="0" fill="hold" nodeType="clickEffect">
                                  <p:stCondLst>
                                    <p:cond delay="0"/>
                                  </p:stCondLst>
                                  <p:childTnLst>
                                    <p:set>
                                      <p:cBhvr>
                                        <p:cTn id="550" dur="1" fill="hold">
                                          <p:stCondLst>
                                            <p:cond delay="0"/>
                                          </p:stCondLst>
                                        </p:cTn>
                                        <p:tgtEl>
                                          <p:spTgt spid="101"/>
                                        </p:tgtEl>
                                        <p:attrNameLst>
                                          <p:attrName>style.visibility</p:attrName>
                                        </p:attrNameLst>
                                      </p:cBhvr>
                                      <p:to>
                                        <p:strVal val="visible"/>
                                      </p:to>
                                    </p:set>
                                  </p:childTnLst>
                                </p:cTn>
                              </p:par>
                              <p:par>
                                <p:cTn id="551" presetID="1" presetClass="exit" presetSubtype="0" fill="hold" nodeType="withEffect">
                                  <p:stCondLst>
                                    <p:cond delay="0"/>
                                  </p:stCondLst>
                                  <p:childTnLst>
                                    <p:set>
                                      <p:cBhvr>
                                        <p:cTn id="552" dur="1" fill="hold">
                                          <p:stCondLst>
                                            <p:cond delay="0"/>
                                          </p:stCondLst>
                                        </p:cTn>
                                        <p:tgtEl>
                                          <p:spTgt spid="100"/>
                                        </p:tgtEl>
                                        <p:attrNameLst>
                                          <p:attrName>style.visibility</p:attrName>
                                        </p:attrNameLst>
                                      </p:cBhvr>
                                      <p:to>
                                        <p:strVal val="hidden"/>
                                      </p:to>
                                    </p:set>
                                  </p:childTnLst>
                                </p:cTn>
                              </p:par>
                            </p:childTnLst>
                          </p:cTn>
                        </p:par>
                      </p:childTnLst>
                    </p:cTn>
                  </p:par>
                  <p:par>
                    <p:cTn id="553" fill="hold">
                      <p:stCondLst>
                        <p:cond delay="indefinite"/>
                      </p:stCondLst>
                      <p:childTnLst>
                        <p:par>
                          <p:cTn id="554" fill="hold">
                            <p:stCondLst>
                              <p:cond delay="0"/>
                            </p:stCondLst>
                            <p:childTnLst>
                              <p:par>
                                <p:cTn id="555" presetID="1" presetClass="entr" presetSubtype="0" fill="hold" nodeType="clickEffect">
                                  <p:stCondLst>
                                    <p:cond delay="0"/>
                                  </p:stCondLst>
                                  <p:childTnLst>
                                    <p:set>
                                      <p:cBhvr>
                                        <p:cTn id="556" dur="1" fill="hold">
                                          <p:stCondLst>
                                            <p:cond delay="0"/>
                                          </p:stCondLst>
                                        </p:cTn>
                                        <p:tgtEl>
                                          <p:spTgt spid="102"/>
                                        </p:tgtEl>
                                        <p:attrNameLst>
                                          <p:attrName>style.visibility</p:attrName>
                                        </p:attrNameLst>
                                      </p:cBhvr>
                                      <p:to>
                                        <p:strVal val="visible"/>
                                      </p:to>
                                    </p:set>
                                  </p:childTnLst>
                                </p:cTn>
                              </p:par>
                              <p:par>
                                <p:cTn id="557" presetID="1" presetClass="exit" presetSubtype="0" fill="hold" nodeType="withEffect">
                                  <p:stCondLst>
                                    <p:cond delay="0"/>
                                  </p:stCondLst>
                                  <p:childTnLst>
                                    <p:set>
                                      <p:cBhvr>
                                        <p:cTn id="558" dur="1" fill="hold">
                                          <p:stCondLst>
                                            <p:cond delay="0"/>
                                          </p:stCondLst>
                                        </p:cTn>
                                        <p:tgtEl>
                                          <p:spTgt spid="101"/>
                                        </p:tgtEl>
                                        <p:attrNameLst>
                                          <p:attrName>style.visibility</p:attrName>
                                        </p:attrNameLst>
                                      </p:cBhvr>
                                      <p:to>
                                        <p:strVal val="hidden"/>
                                      </p:to>
                                    </p:set>
                                  </p:childTnLst>
                                </p:cTn>
                              </p:par>
                            </p:childTnLst>
                          </p:cTn>
                        </p:par>
                      </p:childTnLst>
                    </p:cTn>
                  </p:par>
                  <p:par>
                    <p:cTn id="559" fill="hold">
                      <p:stCondLst>
                        <p:cond delay="indefinite"/>
                      </p:stCondLst>
                      <p:childTnLst>
                        <p:par>
                          <p:cTn id="560" fill="hold">
                            <p:stCondLst>
                              <p:cond delay="0"/>
                            </p:stCondLst>
                            <p:childTnLst>
                              <p:par>
                                <p:cTn id="561" presetID="1" presetClass="entr" presetSubtype="0" fill="hold" nodeType="clickEffect">
                                  <p:stCondLst>
                                    <p:cond delay="0"/>
                                  </p:stCondLst>
                                  <p:childTnLst>
                                    <p:set>
                                      <p:cBhvr>
                                        <p:cTn id="562" dur="1" fill="hold">
                                          <p:stCondLst>
                                            <p:cond delay="0"/>
                                          </p:stCondLst>
                                        </p:cTn>
                                        <p:tgtEl>
                                          <p:spTgt spid="103"/>
                                        </p:tgtEl>
                                        <p:attrNameLst>
                                          <p:attrName>style.visibility</p:attrName>
                                        </p:attrNameLst>
                                      </p:cBhvr>
                                      <p:to>
                                        <p:strVal val="visible"/>
                                      </p:to>
                                    </p:set>
                                  </p:childTnLst>
                                </p:cTn>
                              </p:par>
                              <p:par>
                                <p:cTn id="563" presetID="1" presetClass="exit" presetSubtype="0" fill="hold" nodeType="withEffect">
                                  <p:stCondLst>
                                    <p:cond delay="0"/>
                                  </p:stCondLst>
                                  <p:childTnLst>
                                    <p:set>
                                      <p:cBhvr>
                                        <p:cTn id="564" dur="1" fill="hold">
                                          <p:stCondLst>
                                            <p:cond delay="0"/>
                                          </p:stCondLst>
                                        </p:cTn>
                                        <p:tgtEl>
                                          <p:spTgt spid="102"/>
                                        </p:tgtEl>
                                        <p:attrNameLst>
                                          <p:attrName>style.visibility</p:attrName>
                                        </p:attrNameLst>
                                      </p:cBhvr>
                                      <p:to>
                                        <p:strVal val="hidden"/>
                                      </p:to>
                                    </p:set>
                                  </p:childTnLst>
                                </p:cTn>
                              </p:par>
                            </p:childTnLst>
                          </p:cTn>
                        </p:par>
                      </p:childTnLst>
                    </p:cTn>
                  </p:par>
                  <p:par>
                    <p:cTn id="565" fill="hold">
                      <p:stCondLst>
                        <p:cond delay="indefinite"/>
                      </p:stCondLst>
                      <p:childTnLst>
                        <p:par>
                          <p:cTn id="566" fill="hold">
                            <p:stCondLst>
                              <p:cond delay="0"/>
                            </p:stCondLst>
                            <p:childTnLst>
                              <p:par>
                                <p:cTn id="567" presetID="1" presetClass="entr" presetSubtype="0" fill="hold" nodeType="clickEffect">
                                  <p:stCondLst>
                                    <p:cond delay="0"/>
                                  </p:stCondLst>
                                  <p:childTnLst>
                                    <p:set>
                                      <p:cBhvr>
                                        <p:cTn id="568" dur="1" fill="hold">
                                          <p:stCondLst>
                                            <p:cond delay="0"/>
                                          </p:stCondLst>
                                        </p:cTn>
                                        <p:tgtEl>
                                          <p:spTgt spid="104"/>
                                        </p:tgtEl>
                                        <p:attrNameLst>
                                          <p:attrName>style.visibility</p:attrName>
                                        </p:attrNameLst>
                                      </p:cBhvr>
                                      <p:to>
                                        <p:strVal val="visible"/>
                                      </p:to>
                                    </p:set>
                                  </p:childTnLst>
                                </p:cTn>
                              </p:par>
                              <p:par>
                                <p:cTn id="569" presetID="1" presetClass="exit" presetSubtype="0" fill="hold" nodeType="withEffect">
                                  <p:stCondLst>
                                    <p:cond delay="0"/>
                                  </p:stCondLst>
                                  <p:childTnLst>
                                    <p:set>
                                      <p:cBhvr>
                                        <p:cTn id="570" dur="1" fill="hold">
                                          <p:stCondLst>
                                            <p:cond delay="0"/>
                                          </p:stCondLst>
                                        </p:cTn>
                                        <p:tgtEl>
                                          <p:spTgt spid="103"/>
                                        </p:tgtEl>
                                        <p:attrNameLst>
                                          <p:attrName>style.visibility</p:attrName>
                                        </p:attrNameLst>
                                      </p:cBhvr>
                                      <p:to>
                                        <p:strVal val="hidden"/>
                                      </p:to>
                                    </p:set>
                                  </p:childTnLst>
                                </p:cTn>
                              </p:par>
                            </p:childTnLst>
                          </p:cTn>
                        </p:par>
                      </p:childTnLst>
                    </p:cTn>
                  </p:par>
                  <p:par>
                    <p:cTn id="571" fill="hold">
                      <p:stCondLst>
                        <p:cond delay="indefinite"/>
                      </p:stCondLst>
                      <p:childTnLst>
                        <p:par>
                          <p:cTn id="572" fill="hold">
                            <p:stCondLst>
                              <p:cond delay="0"/>
                            </p:stCondLst>
                            <p:childTnLst>
                              <p:par>
                                <p:cTn id="573" presetID="1" presetClass="entr" presetSubtype="0" fill="hold" nodeType="clickEffect">
                                  <p:stCondLst>
                                    <p:cond delay="0"/>
                                  </p:stCondLst>
                                  <p:childTnLst>
                                    <p:set>
                                      <p:cBhvr>
                                        <p:cTn id="574" dur="1" fill="hold">
                                          <p:stCondLst>
                                            <p:cond delay="0"/>
                                          </p:stCondLst>
                                        </p:cTn>
                                        <p:tgtEl>
                                          <p:spTgt spid="105"/>
                                        </p:tgtEl>
                                        <p:attrNameLst>
                                          <p:attrName>style.visibility</p:attrName>
                                        </p:attrNameLst>
                                      </p:cBhvr>
                                      <p:to>
                                        <p:strVal val="visible"/>
                                      </p:to>
                                    </p:set>
                                  </p:childTnLst>
                                </p:cTn>
                              </p:par>
                              <p:par>
                                <p:cTn id="575" presetID="1" presetClass="exit" presetSubtype="0" fill="hold" nodeType="withEffect">
                                  <p:stCondLst>
                                    <p:cond delay="0"/>
                                  </p:stCondLst>
                                  <p:childTnLst>
                                    <p:set>
                                      <p:cBhvr>
                                        <p:cTn id="576" dur="1" fill="hold">
                                          <p:stCondLst>
                                            <p:cond delay="0"/>
                                          </p:stCondLst>
                                        </p:cTn>
                                        <p:tgtEl>
                                          <p:spTgt spid="104"/>
                                        </p:tgtEl>
                                        <p:attrNameLst>
                                          <p:attrName>style.visibility</p:attrName>
                                        </p:attrNameLst>
                                      </p:cBhvr>
                                      <p:to>
                                        <p:strVal val="hidden"/>
                                      </p:to>
                                    </p:set>
                                  </p:childTnLst>
                                </p:cTn>
                              </p:par>
                            </p:childTnLst>
                          </p:cTn>
                        </p:par>
                      </p:childTnLst>
                    </p:cTn>
                  </p:par>
                  <p:par>
                    <p:cTn id="577" fill="hold">
                      <p:stCondLst>
                        <p:cond delay="indefinite"/>
                      </p:stCondLst>
                      <p:childTnLst>
                        <p:par>
                          <p:cTn id="578" fill="hold">
                            <p:stCondLst>
                              <p:cond delay="0"/>
                            </p:stCondLst>
                            <p:childTnLst>
                              <p:par>
                                <p:cTn id="579" presetID="1" presetClass="entr" presetSubtype="0" fill="hold" nodeType="clickEffect">
                                  <p:stCondLst>
                                    <p:cond delay="0"/>
                                  </p:stCondLst>
                                  <p:childTnLst>
                                    <p:set>
                                      <p:cBhvr>
                                        <p:cTn id="580" dur="1" fill="hold">
                                          <p:stCondLst>
                                            <p:cond delay="0"/>
                                          </p:stCondLst>
                                        </p:cTn>
                                        <p:tgtEl>
                                          <p:spTgt spid="106"/>
                                        </p:tgtEl>
                                        <p:attrNameLst>
                                          <p:attrName>style.visibility</p:attrName>
                                        </p:attrNameLst>
                                      </p:cBhvr>
                                      <p:to>
                                        <p:strVal val="visible"/>
                                      </p:to>
                                    </p:set>
                                  </p:childTnLst>
                                </p:cTn>
                              </p:par>
                              <p:par>
                                <p:cTn id="581" presetID="1" presetClass="exit" presetSubtype="0" fill="hold" nodeType="withEffect">
                                  <p:stCondLst>
                                    <p:cond delay="0"/>
                                  </p:stCondLst>
                                  <p:childTnLst>
                                    <p:set>
                                      <p:cBhvr>
                                        <p:cTn id="582" dur="1" fill="hold">
                                          <p:stCondLst>
                                            <p:cond delay="0"/>
                                          </p:stCondLst>
                                        </p:cTn>
                                        <p:tgtEl>
                                          <p:spTgt spid="105"/>
                                        </p:tgtEl>
                                        <p:attrNameLst>
                                          <p:attrName>style.visibility</p:attrName>
                                        </p:attrNameLst>
                                      </p:cBhvr>
                                      <p:to>
                                        <p:strVal val="hidden"/>
                                      </p:to>
                                    </p:set>
                                  </p:childTnLst>
                                </p:cTn>
                              </p:par>
                            </p:childTnLst>
                          </p:cTn>
                        </p:par>
                      </p:childTnLst>
                    </p:cTn>
                  </p:par>
                  <p:par>
                    <p:cTn id="583" fill="hold">
                      <p:stCondLst>
                        <p:cond delay="indefinite"/>
                      </p:stCondLst>
                      <p:childTnLst>
                        <p:par>
                          <p:cTn id="584" fill="hold">
                            <p:stCondLst>
                              <p:cond delay="0"/>
                            </p:stCondLst>
                            <p:childTnLst>
                              <p:par>
                                <p:cTn id="585" presetID="1" presetClass="exit" presetSubtype="0" fill="hold" nodeType="clickEffect">
                                  <p:stCondLst>
                                    <p:cond delay="0"/>
                                  </p:stCondLst>
                                  <p:childTnLst>
                                    <p:set>
                                      <p:cBhvr>
                                        <p:cTn id="586" dur="1" fill="hold">
                                          <p:stCondLst>
                                            <p:cond delay="0"/>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84"/>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4" name="Rectangle 2">
            <a:hlinkClick r:id="" action="ppaction://macro?name=MoveTo"/>
          </p:cNvPr>
          <p:cNvSpPr>
            <a:spLocks noChangeArrowheads="1"/>
          </p:cNvSpPr>
          <p:nvPr/>
        </p:nvSpPr>
        <p:spPr bwMode="auto">
          <a:xfrm>
            <a:off x="2286000" y="64008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65" name="Rectangle 3">
            <a:hlinkClick r:id="" action="ppaction://macro?name=MoveTo"/>
          </p:cNvPr>
          <p:cNvSpPr>
            <a:spLocks noChangeArrowheads="1"/>
          </p:cNvSpPr>
          <p:nvPr/>
        </p:nvSpPr>
        <p:spPr bwMode="auto">
          <a:xfrm>
            <a:off x="4800600" y="64008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66" name="Rectangle 4">
            <a:hlinkClick r:id="" action="ppaction://macro?name=MoveTo"/>
          </p:cNvPr>
          <p:cNvSpPr>
            <a:spLocks noChangeArrowheads="1"/>
          </p:cNvSpPr>
          <p:nvPr/>
        </p:nvSpPr>
        <p:spPr bwMode="auto">
          <a:xfrm>
            <a:off x="7315200" y="64008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67" name="Rectangle 5">
            <a:hlinkClick r:id="" action="ppaction://macro?name=MoveTo"/>
          </p:cNvPr>
          <p:cNvSpPr>
            <a:spLocks noChangeArrowheads="1"/>
          </p:cNvSpPr>
          <p:nvPr/>
        </p:nvSpPr>
        <p:spPr bwMode="auto">
          <a:xfrm>
            <a:off x="9829800" y="64008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71" name="Rectangle 2">
            <a:hlinkClick r:id="" action="ppaction://macro?name=MoveTo"/>
          </p:cNvPr>
          <p:cNvSpPr>
            <a:spLocks noChangeArrowheads="1"/>
          </p:cNvSpPr>
          <p:nvPr/>
        </p:nvSpPr>
        <p:spPr bwMode="auto">
          <a:xfrm>
            <a:off x="2286000" y="48006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72" name="Rectangle 3">
            <a:hlinkClick r:id="" action="ppaction://macro?name=MoveTo"/>
          </p:cNvPr>
          <p:cNvSpPr>
            <a:spLocks noChangeArrowheads="1"/>
          </p:cNvSpPr>
          <p:nvPr/>
        </p:nvSpPr>
        <p:spPr bwMode="auto">
          <a:xfrm>
            <a:off x="4800600" y="48006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73" name="Rectangle 4">
            <a:hlinkClick r:id="" action="ppaction://macro?name=MoveTo"/>
          </p:cNvPr>
          <p:cNvSpPr>
            <a:spLocks noChangeArrowheads="1"/>
          </p:cNvSpPr>
          <p:nvPr/>
        </p:nvSpPr>
        <p:spPr bwMode="auto">
          <a:xfrm>
            <a:off x="7315200" y="48006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74" name="Rectangle 5">
            <a:hlinkClick r:id="" action="ppaction://macro?name=MoveTo"/>
          </p:cNvPr>
          <p:cNvSpPr>
            <a:spLocks noChangeArrowheads="1"/>
          </p:cNvSpPr>
          <p:nvPr/>
        </p:nvSpPr>
        <p:spPr bwMode="auto">
          <a:xfrm>
            <a:off x="9829800" y="48006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58" name="Rectangle 2">
            <a:hlinkClick r:id="" action="ppaction://macro?name=MoveTo"/>
          </p:cNvPr>
          <p:cNvSpPr>
            <a:spLocks noChangeArrowheads="1"/>
          </p:cNvSpPr>
          <p:nvPr/>
        </p:nvSpPr>
        <p:spPr bwMode="auto">
          <a:xfrm>
            <a:off x="2667000" y="2743200"/>
            <a:ext cx="19812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198659" name="Rectangle 2">
            <a:hlinkClick r:id="" action="ppaction://macro?name=MoveTo"/>
          </p:cNvPr>
          <p:cNvSpPr>
            <a:spLocks noChangeArrowheads="1"/>
          </p:cNvSpPr>
          <p:nvPr/>
        </p:nvSpPr>
        <p:spPr bwMode="auto">
          <a:xfrm>
            <a:off x="5029200" y="2743200"/>
            <a:ext cx="19812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198660" name="Rectangle 2">
            <a:hlinkClick r:id="" action="ppaction://macro?name=MoveTo"/>
          </p:cNvPr>
          <p:cNvSpPr>
            <a:spLocks noChangeArrowheads="1"/>
          </p:cNvSpPr>
          <p:nvPr/>
        </p:nvSpPr>
        <p:spPr bwMode="auto">
          <a:xfrm>
            <a:off x="7467600" y="2743200"/>
            <a:ext cx="19812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198661" name="Rectangle 2">
            <a:hlinkClick r:id="" action="ppaction://macro?name=MoveTo"/>
          </p:cNvPr>
          <p:cNvSpPr>
            <a:spLocks noChangeArrowheads="1"/>
          </p:cNvSpPr>
          <p:nvPr/>
        </p:nvSpPr>
        <p:spPr bwMode="auto">
          <a:xfrm>
            <a:off x="9906000" y="2743200"/>
            <a:ext cx="19812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198662" name="Rectangle 2">
            <a:hlinkClick r:id="" action="ppaction://macro?name=MoveTo"/>
          </p:cNvPr>
          <p:cNvSpPr>
            <a:spLocks noChangeArrowheads="1"/>
          </p:cNvSpPr>
          <p:nvPr/>
        </p:nvSpPr>
        <p:spPr bwMode="auto">
          <a:xfrm>
            <a:off x="12344400" y="2743200"/>
            <a:ext cx="19812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198663" name="Rectangle 2">
            <a:hlinkClick r:id="" action="ppaction://macro?name=MoveTo"/>
          </p:cNvPr>
          <p:cNvSpPr>
            <a:spLocks noChangeArrowheads="1"/>
          </p:cNvSpPr>
          <p:nvPr/>
        </p:nvSpPr>
        <p:spPr bwMode="auto">
          <a:xfrm>
            <a:off x="304800" y="2743200"/>
            <a:ext cx="19812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7" name="Rectangle à coins arrondis 6">
            <a:hlinkClick r:id="" action="ppaction://hlinkshowjump?jump=nextslide"/>
          </p:cNvPr>
          <p:cNvSpPr/>
          <p:nvPr/>
        </p:nvSpPr>
        <p:spPr bwMode="auto">
          <a:xfrm>
            <a:off x="13563600" y="7391400"/>
            <a:ext cx="1066800" cy="838200"/>
          </a:xfrm>
          <a:prstGeom prst="roundRect">
            <a:avLst/>
          </a:prstGeom>
          <a:gradFill flip="none" rotWithShape="1">
            <a:gsLst>
              <a:gs pos="0">
                <a:srgbClr val="00F400">
                  <a:shade val="30000"/>
                  <a:satMod val="115000"/>
                </a:srgbClr>
              </a:gs>
              <a:gs pos="50000">
                <a:srgbClr val="00F400">
                  <a:shade val="67500"/>
                  <a:satMod val="115000"/>
                </a:srgbClr>
              </a:gs>
              <a:gs pos="100000">
                <a:srgbClr val="00F400">
                  <a:shade val="100000"/>
                  <a:satMod val="115000"/>
                </a:srgbClr>
              </a:gs>
            </a:gsLst>
            <a:path path="circle">
              <a:fillToRect l="50000" t="50000" r="50000" b="50000"/>
            </a:path>
            <a:tileRect/>
          </a:gradFill>
          <a:ln w="9525" cap="flat" cmpd="sng" algn="ctr">
            <a:solidFill>
              <a:srgbClr val="00F400"/>
            </a:solidFill>
            <a:prstDash val="solid"/>
            <a:round/>
            <a:headEnd type="none" w="med" len="med"/>
            <a:tailEnd type="none" w="med" len="med"/>
          </a:ln>
          <a:effectLst>
            <a:outerShdw blurRad="50800" dist="50800" dir="5400000" sx="69000" sy="69000" algn="ctr" rotWithShape="0">
              <a:srgbClr val="000000">
                <a:alpha val="43137"/>
              </a:srgbClr>
            </a:outerShdw>
          </a:effectLst>
          <a:scene3d>
            <a:camera prst="orthographicFront"/>
            <a:lightRig rig="threePt" dir="t"/>
          </a:scene3d>
          <a:sp3d>
            <a:bevelT w="254000" h="254000" prst="artDeco"/>
          </a:sp3d>
          <a:extLst>
            <a:ext uri="{AF507438-7753-43E0-B8FC-AC1667EBCBE1}"/>
          </a:extLst>
        </p:spPr>
        <p:txBody>
          <a:bodyPr anchor="ctr"/>
          <a:lstStyle/>
          <a:p>
            <a:pPr algn="ctr" defTabSz="1254125">
              <a:defRPr/>
            </a:pPr>
            <a:r>
              <a:rPr lang="fr-FR" dirty="0">
                <a:solidFill>
                  <a:schemeClr val="bg1"/>
                </a:solidFill>
              </a:rPr>
              <a:t>OK</a:t>
            </a:r>
          </a:p>
        </p:txBody>
      </p:sp>
      <p:pic>
        <p:nvPicPr>
          <p:cNvPr id="198675" name="Image 17" descr="Samsung IP-830W.png"/>
          <p:cNvPicPr>
            <a:picLocks noChangeAspect="1"/>
          </p:cNvPicPr>
          <p:nvPr/>
        </p:nvPicPr>
        <p:blipFill>
          <a:blip r:embed="rId2" cstate="print"/>
          <a:stretch>
            <a:fillRect/>
          </a:stretch>
        </p:blipFill>
        <p:spPr bwMode="auto">
          <a:xfrm>
            <a:off x="685800" y="3048000"/>
            <a:ext cx="1169988" cy="1169988"/>
          </a:xfrm>
          <a:prstGeom prst="rect">
            <a:avLst/>
          </a:prstGeom>
          <a:solidFill>
            <a:srgbClr val="000000"/>
          </a:solidFill>
          <a:ln w="9525">
            <a:noFill/>
            <a:miter lim="800000"/>
            <a:headEnd/>
            <a:tailEnd/>
          </a:ln>
        </p:spPr>
      </p:pic>
      <p:pic>
        <p:nvPicPr>
          <p:cNvPr id="198678" name="Image 20" descr="Motorola MC35.png"/>
          <p:cNvPicPr>
            <a:picLocks noChangeAspect="1"/>
          </p:cNvPicPr>
          <p:nvPr/>
        </p:nvPicPr>
        <p:blipFill>
          <a:blip r:embed="rId3" cstate="print"/>
          <a:stretch>
            <a:fillRect/>
          </a:stretch>
        </p:blipFill>
        <p:spPr bwMode="auto">
          <a:xfrm>
            <a:off x="10210800" y="2971800"/>
            <a:ext cx="1244600" cy="1244600"/>
          </a:xfrm>
          <a:prstGeom prst="rect">
            <a:avLst/>
          </a:prstGeom>
          <a:solidFill>
            <a:srgbClr val="000000"/>
          </a:solidFill>
          <a:ln w="9525">
            <a:noFill/>
            <a:miter lim="800000"/>
            <a:headEnd/>
            <a:tailEnd/>
          </a:ln>
        </p:spPr>
      </p:pic>
      <p:pic>
        <p:nvPicPr>
          <p:cNvPr id="198679" name="Image 21" descr="Nokia N95.png"/>
          <p:cNvPicPr>
            <a:picLocks noChangeAspect="1"/>
          </p:cNvPicPr>
          <p:nvPr/>
        </p:nvPicPr>
        <p:blipFill>
          <a:blip r:embed="rId4" cstate="print"/>
          <a:stretch>
            <a:fillRect/>
          </a:stretch>
        </p:blipFill>
        <p:spPr bwMode="auto">
          <a:xfrm>
            <a:off x="7772400" y="2895600"/>
            <a:ext cx="1371600" cy="1371600"/>
          </a:xfrm>
          <a:prstGeom prst="rect">
            <a:avLst/>
          </a:prstGeom>
          <a:solidFill>
            <a:srgbClr val="000000"/>
          </a:solidFill>
          <a:ln w="9525">
            <a:noFill/>
            <a:miter lim="800000"/>
            <a:headEnd/>
            <a:tailEnd/>
          </a:ln>
        </p:spPr>
      </p:pic>
      <p:pic>
        <p:nvPicPr>
          <p:cNvPr id="198680" name="Image 22" descr="Palm Treo 500v.png"/>
          <p:cNvPicPr>
            <a:picLocks noChangeAspect="1"/>
          </p:cNvPicPr>
          <p:nvPr/>
        </p:nvPicPr>
        <p:blipFill>
          <a:blip r:embed="rId5" cstate="print"/>
          <a:stretch>
            <a:fillRect/>
          </a:stretch>
        </p:blipFill>
        <p:spPr bwMode="auto">
          <a:xfrm>
            <a:off x="12649200" y="2971800"/>
            <a:ext cx="1308100" cy="1308100"/>
          </a:xfrm>
          <a:prstGeom prst="rect">
            <a:avLst/>
          </a:prstGeom>
          <a:solidFill>
            <a:srgbClr val="000000"/>
          </a:solidFill>
          <a:ln w="9525">
            <a:noFill/>
            <a:miter lim="800000"/>
            <a:headEnd/>
            <a:tailEnd/>
          </a:ln>
        </p:spPr>
      </p:pic>
      <p:sp>
        <p:nvSpPr>
          <p:cNvPr id="25" name="Titre 1"/>
          <p:cNvSpPr>
            <a:spLocks noGrp="1"/>
          </p:cNvSpPr>
          <p:nvPr>
            <p:ph type="title"/>
          </p:nvPr>
        </p:nvSpPr>
        <p:spPr>
          <a:xfrm>
            <a:off x="0" y="0"/>
            <a:ext cx="14630400" cy="533400"/>
          </a:xfrm>
        </p:spPr>
        <p:txBody>
          <a:bodyPr/>
          <a:lstStyle/>
          <a:p>
            <a:pPr>
              <a:defRPr/>
            </a:pPr>
            <a:r>
              <a:rPr lang="fr-FR" sz="2400" dirty="0" smtClean="0">
                <a:solidFill>
                  <a:srgbClr val="3399FF"/>
                </a:solidFill>
              </a:rPr>
              <a:t>Marine prépare son examen.</a:t>
            </a:r>
            <a:endParaRPr lang="fr-FR" sz="2400" dirty="0" smtClean="0">
              <a:solidFill>
                <a:srgbClr val="3399FF"/>
              </a:solidFill>
              <a:latin typeface="+mn-lt"/>
            </a:endParaRPr>
          </a:p>
        </p:txBody>
      </p:sp>
      <p:sp>
        <p:nvSpPr>
          <p:cNvPr id="198682" name="ZoneTexte 25"/>
          <p:cNvSpPr txBox="1">
            <a:spLocks noChangeArrowheads="1"/>
          </p:cNvSpPr>
          <p:nvPr/>
        </p:nvSpPr>
        <p:spPr bwMode="auto">
          <a:xfrm>
            <a:off x="0" y="652463"/>
            <a:ext cx="14630400" cy="1938992"/>
          </a:xfrm>
          <a:prstGeom prst="rect">
            <a:avLst/>
          </a:prstGeom>
          <a:noFill/>
          <a:ln w="9525">
            <a:noFill/>
            <a:miter lim="800000"/>
            <a:headEnd/>
            <a:tailEnd/>
          </a:ln>
        </p:spPr>
        <p:txBody>
          <a:bodyPr>
            <a:spAutoFit/>
          </a:bodyPr>
          <a:lstStyle/>
          <a:p>
            <a:pPr algn="just"/>
            <a:r>
              <a:rPr lang="fr-FR" sz="2000" dirty="0" smtClean="0">
                <a:solidFill>
                  <a:schemeClr val="bg1"/>
                </a:solidFill>
              </a:rPr>
              <a:t>C’est bientôt le moment le plus important de la vie scolaire de Marine. En effet, demain, elle passe la partie théorique de son examen. Aussi, elle met le plus grand soin à préparer ses affaires avant les épreuves.  En premier lieu, il faut s’assurer du planning des épreuves, c’est pourquoi, elle consulte son agenda. Elle voit  que lundi à 8h, elle débutera par 4h de math (2h de géométrie et 2h d’algèbre à gérer comme elle le souhaite). De 13 à 14 heures, c’est la pause déjeuner, pendant laquelle, elle a prévu de relire ses leçons de géographie. Heureusement qu’une heure d’arts plastiques a été insérée dans cette journée de folie.</a:t>
            </a:r>
            <a:endParaRPr lang="fr-FR" sz="2000" dirty="0">
              <a:solidFill>
                <a:schemeClr val="bg1"/>
              </a:solidFill>
            </a:endParaRPr>
          </a:p>
        </p:txBody>
      </p:sp>
      <p:pic>
        <p:nvPicPr>
          <p:cNvPr id="33" name="Image 17" descr="Samsung IP-830W.png"/>
          <p:cNvPicPr>
            <a:picLocks noChangeAspect="1"/>
          </p:cNvPicPr>
          <p:nvPr/>
        </p:nvPicPr>
        <p:blipFill>
          <a:blip r:embed="rId2" cstate="print"/>
          <a:stretch>
            <a:fillRect/>
          </a:stretch>
        </p:blipFill>
        <p:spPr bwMode="auto">
          <a:xfrm>
            <a:off x="2895600" y="5029200"/>
            <a:ext cx="1169988" cy="1169988"/>
          </a:xfrm>
          <a:prstGeom prst="rect">
            <a:avLst/>
          </a:prstGeom>
          <a:solidFill>
            <a:srgbClr val="000000"/>
          </a:solidFill>
          <a:ln w="9525">
            <a:noFill/>
            <a:miter lim="800000"/>
            <a:headEnd/>
            <a:tailEnd/>
          </a:ln>
        </p:spPr>
      </p:pic>
      <p:pic>
        <p:nvPicPr>
          <p:cNvPr id="34" name="Image 17" descr="Samsung IP-830W.png"/>
          <p:cNvPicPr>
            <a:picLocks noChangeAspect="1"/>
          </p:cNvPicPr>
          <p:nvPr/>
        </p:nvPicPr>
        <p:blipFill>
          <a:blip r:embed="rId2" cstate="print"/>
          <a:stretch>
            <a:fillRect/>
          </a:stretch>
        </p:blipFill>
        <p:spPr bwMode="auto">
          <a:xfrm>
            <a:off x="5410200" y="5029200"/>
            <a:ext cx="1169988" cy="1169988"/>
          </a:xfrm>
          <a:prstGeom prst="rect">
            <a:avLst/>
          </a:prstGeom>
          <a:solidFill>
            <a:srgbClr val="000000"/>
          </a:solidFill>
          <a:ln w="9525">
            <a:noFill/>
            <a:miter lim="800000"/>
            <a:headEnd/>
            <a:tailEnd/>
          </a:ln>
        </p:spPr>
      </p:pic>
      <p:pic>
        <p:nvPicPr>
          <p:cNvPr id="35" name="Image 17" descr="Samsung IP-830W.png"/>
          <p:cNvPicPr>
            <a:picLocks noChangeAspect="1"/>
          </p:cNvPicPr>
          <p:nvPr/>
        </p:nvPicPr>
        <p:blipFill>
          <a:blip r:embed="rId2" cstate="print"/>
          <a:stretch>
            <a:fillRect/>
          </a:stretch>
        </p:blipFill>
        <p:spPr bwMode="auto">
          <a:xfrm>
            <a:off x="7924800" y="5029200"/>
            <a:ext cx="1169988" cy="1169988"/>
          </a:xfrm>
          <a:prstGeom prst="rect">
            <a:avLst/>
          </a:prstGeom>
          <a:solidFill>
            <a:srgbClr val="000000"/>
          </a:solidFill>
          <a:ln w="9525">
            <a:noFill/>
            <a:miter lim="800000"/>
            <a:headEnd/>
            <a:tailEnd/>
          </a:ln>
        </p:spPr>
      </p:pic>
      <p:pic>
        <p:nvPicPr>
          <p:cNvPr id="36" name="Image 17" descr="Samsung IP-830W.png"/>
          <p:cNvPicPr>
            <a:picLocks noChangeAspect="1"/>
          </p:cNvPicPr>
          <p:nvPr/>
        </p:nvPicPr>
        <p:blipFill>
          <a:blip r:embed="rId2" cstate="print"/>
          <a:stretch>
            <a:fillRect/>
          </a:stretch>
        </p:blipFill>
        <p:spPr bwMode="auto">
          <a:xfrm>
            <a:off x="10591800" y="5029200"/>
            <a:ext cx="1169988" cy="1169988"/>
          </a:xfrm>
          <a:prstGeom prst="rect">
            <a:avLst/>
          </a:prstGeom>
          <a:solidFill>
            <a:srgbClr val="000000"/>
          </a:solidFill>
          <a:ln w="9525">
            <a:noFill/>
            <a:miter lim="800000"/>
            <a:headEnd/>
            <a:tailEnd/>
          </a:ln>
        </p:spPr>
      </p:pic>
      <p:pic>
        <p:nvPicPr>
          <p:cNvPr id="37" name="Image 17" descr="Samsung IP-830W.png"/>
          <p:cNvPicPr>
            <a:picLocks noChangeAspect="1"/>
          </p:cNvPicPr>
          <p:nvPr/>
        </p:nvPicPr>
        <p:blipFill>
          <a:blip r:embed="rId2" cstate="print"/>
          <a:stretch>
            <a:fillRect/>
          </a:stretch>
        </p:blipFill>
        <p:spPr bwMode="auto">
          <a:xfrm>
            <a:off x="2971800" y="6553200"/>
            <a:ext cx="1169988" cy="1169988"/>
          </a:xfrm>
          <a:prstGeom prst="rect">
            <a:avLst/>
          </a:prstGeom>
          <a:solidFill>
            <a:srgbClr val="000000"/>
          </a:solidFill>
          <a:ln w="9525">
            <a:noFill/>
            <a:miter lim="800000"/>
            <a:headEnd/>
            <a:tailEnd/>
          </a:ln>
        </p:spPr>
      </p:pic>
      <p:pic>
        <p:nvPicPr>
          <p:cNvPr id="38" name="Image 17" descr="Samsung IP-830W.png"/>
          <p:cNvPicPr>
            <a:picLocks noChangeAspect="1"/>
          </p:cNvPicPr>
          <p:nvPr/>
        </p:nvPicPr>
        <p:blipFill>
          <a:blip r:embed="rId2" cstate="print"/>
          <a:stretch>
            <a:fillRect/>
          </a:stretch>
        </p:blipFill>
        <p:spPr bwMode="auto">
          <a:xfrm>
            <a:off x="5486400" y="6629400"/>
            <a:ext cx="1169988" cy="1169988"/>
          </a:xfrm>
          <a:prstGeom prst="rect">
            <a:avLst/>
          </a:prstGeom>
          <a:solidFill>
            <a:srgbClr val="000000"/>
          </a:solidFill>
          <a:ln w="9525">
            <a:noFill/>
            <a:miter lim="800000"/>
            <a:headEnd/>
            <a:tailEnd/>
          </a:ln>
        </p:spPr>
      </p:pic>
      <p:pic>
        <p:nvPicPr>
          <p:cNvPr id="39" name="Image 17" descr="Samsung IP-830W.png"/>
          <p:cNvPicPr>
            <a:picLocks noChangeAspect="1"/>
          </p:cNvPicPr>
          <p:nvPr/>
        </p:nvPicPr>
        <p:blipFill>
          <a:blip r:embed="rId2" cstate="print"/>
          <a:stretch>
            <a:fillRect/>
          </a:stretch>
        </p:blipFill>
        <p:spPr bwMode="auto">
          <a:xfrm>
            <a:off x="7924800" y="6629400"/>
            <a:ext cx="1169988" cy="1169988"/>
          </a:xfrm>
          <a:prstGeom prst="rect">
            <a:avLst/>
          </a:prstGeom>
          <a:solidFill>
            <a:srgbClr val="000000"/>
          </a:solidFill>
          <a:ln w="9525">
            <a:noFill/>
            <a:miter lim="800000"/>
            <a:headEnd/>
            <a:tailEnd/>
          </a:ln>
        </p:spPr>
      </p:pic>
      <p:pic>
        <p:nvPicPr>
          <p:cNvPr id="40" name="Image 17" descr="Samsung IP-830W.png"/>
          <p:cNvPicPr>
            <a:picLocks noChangeAspect="1"/>
          </p:cNvPicPr>
          <p:nvPr/>
        </p:nvPicPr>
        <p:blipFill>
          <a:blip r:embed="rId2" cstate="print"/>
          <a:stretch>
            <a:fillRect/>
          </a:stretch>
        </p:blipFill>
        <p:spPr bwMode="auto">
          <a:xfrm>
            <a:off x="10515600" y="6629400"/>
            <a:ext cx="1169988" cy="1169988"/>
          </a:xfrm>
          <a:prstGeom prst="rect">
            <a:avLst/>
          </a:prstGeom>
          <a:solidFill>
            <a:srgbClr val="000000"/>
          </a:solidFill>
          <a:ln w="9525">
            <a:noFill/>
            <a:miter lim="800000"/>
            <a:headEnd/>
            <a:tailEnd/>
          </a:ln>
        </p:spPr>
      </p:pic>
      <p:pic>
        <p:nvPicPr>
          <p:cNvPr id="198676" name="Image 18" descr="Apple iPhone.png"/>
          <p:cNvPicPr>
            <a:picLocks noChangeAspect="1"/>
          </p:cNvPicPr>
          <p:nvPr/>
        </p:nvPicPr>
        <p:blipFill>
          <a:blip r:embed="rId6" cstate="print"/>
          <a:stretch>
            <a:fillRect/>
          </a:stretch>
        </p:blipFill>
        <p:spPr bwMode="auto">
          <a:xfrm>
            <a:off x="2971800" y="2971800"/>
            <a:ext cx="1270000" cy="1270000"/>
          </a:xfrm>
          <a:prstGeom prst="rect">
            <a:avLst/>
          </a:prstGeom>
          <a:solidFill>
            <a:srgbClr val="000000"/>
          </a:solidFill>
          <a:ln w="9525">
            <a:noFill/>
            <a:miter lim="800000"/>
            <a:headEnd/>
            <a:tailEnd/>
          </a:ln>
        </p:spPr>
      </p:pic>
      <p:pic>
        <p:nvPicPr>
          <p:cNvPr id="41" name="Image 18" descr="Apple iPhone.png"/>
          <p:cNvPicPr>
            <a:picLocks noChangeAspect="1"/>
          </p:cNvPicPr>
          <p:nvPr/>
        </p:nvPicPr>
        <p:blipFill>
          <a:blip r:embed="rId6" cstate="print"/>
          <a:stretch>
            <a:fillRect/>
          </a:stretch>
        </p:blipFill>
        <p:spPr bwMode="auto">
          <a:xfrm>
            <a:off x="2819400" y="4953000"/>
            <a:ext cx="1270000" cy="1270000"/>
          </a:xfrm>
          <a:prstGeom prst="rect">
            <a:avLst/>
          </a:prstGeom>
          <a:solidFill>
            <a:srgbClr val="000000"/>
          </a:solidFill>
          <a:ln w="9525">
            <a:noFill/>
            <a:miter lim="800000"/>
            <a:headEnd/>
            <a:tailEnd/>
          </a:ln>
        </p:spPr>
      </p:pic>
      <p:pic>
        <p:nvPicPr>
          <p:cNvPr id="42" name="Image 18" descr="Apple iPhone.png"/>
          <p:cNvPicPr>
            <a:picLocks noChangeAspect="1"/>
          </p:cNvPicPr>
          <p:nvPr/>
        </p:nvPicPr>
        <p:blipFill>
          <a:blip r:embed="rId6" cstate="print"/>
          <a:stretch>
            <a:fillRect/>
          </a:stretch>
        </p:blipFill>
        <p:spPr bwMode="auto">
          <a:xfrm>
            <a:off x="5410200" y="4953000"/>
            <a:ext cx="1270000" cy="1270000"/>
          </a:xfrm>
          <a:prstGeom prst="rect">
            <a:avLst/>
          </a:prstGeom>
          <a:solidFill>
            <a:srgbClr val="000000"/>
          </a:solidFill>
          <a:ln w="9525">
            <a:noFill/>
            <a:miter lim="800000"/>
            <a:headEnd/>
            <a:tailEnd/>
          </a:ln>
        </p:spPr>
      </p:pic>
      <p:pic>
        <p:nvPicPr>
          <p:cNvPr id="43" name="Image 18" descr="Apple iPhone.png"/>
          <p:cNvPicPr>
            <a:picLocks noChangeAspect="1"/>
          </p:cNvPicPr>
          <p:nvPr/>
        </p:nvPicPr>
        <p:blipFill>
          <a:blip r:embed="rId6" cstate="print"/>
          <a:stretch>
            <a:fillRect/>
          </a:stretch>
        </p:blipFill>
        <p:spPr bwMode="auto">
          <a:xfrm>
            <a:off x="7848600" y="4953000"/>
            <a:ext cx="1270000" cy="1270000"/>
          </a:xfrm>
          <a:prstGeom prst="rect">
            <a:avLst/>
          </a:prstGeom>
          <a:solidFill>
            <a:srgbClr val="000000"/>
          </a:solidFill>
          <a:ln w="9525">
            <a:noFill/>
            <a:miter lim="800000"/>
            <a:headEnd/>
            <a:tailEnd/>
          </a:ln>
        </p:spPr>
      </p:pic>
      <p:pic>
        <p:nvPicPr>
          <p:cNvPr id="44" name="Image 18" descr="Apple iPhone.png"/>
          <p:cNvPicPr>
            <a:picLocks noChangeAspect="1"/>
          </p:cNvPicPr>
          <p:nvPr/>
        </p:nvPicPr>
        <p:blipFill>
          <a:blip r:embed="rId6" cstate="print"/>
          <a:stretch>
            <a:fillRect/>
          </a:stretch>
        </p:blipFill>
        <p:spPr bwMode="auto">
          <a:xfrm>
            <a:off x="10515600" y="4953000"/>
            <a:ext cx="1270000" cy="1270000"/>
          </a:xfrm>
          <a:prstGeom prst="rect">
            <a:avLst/>
          </a:prstGeom>
          <a:solidFill>
            <a:srgbClr val="000000"/>
          </a:solidFill>
          <a:ln w="9525">
            <a:noFill/>
            <a:miter lim="800000"/>
            <a:headEnd/>
            <a:tailEnd/>
          </a:ln>
        </p:spPr>
      </p:pic>
      <p:pic>
        <p:nvPicPr>
          <p:cNvPr id="45" name="Image 18" descr="Apple iPhone.png"/>
          <p:cNvPicPr>
            <a:picLocks noChangeAspect="1"/>
          </p:cNvPicPr>
          <p:nvPr/>
        </p:nvPicPr>
        <p:blipFill>
          <a:blip r:embed="rId6" cstate="print"/>
          <a:stretch>
            <a:fillRect/>
          </a:stretch>
        </p:blipFill>
        <p:spPr bwMode="auto">
          <a:xfrm>
            <a:off x="2819400" y="6553200"/>
            <a:ext cx="1270000" cy="1270000"/>
          </a:xfrm>
          <a:prstGeom prst="rect">
            <a:avLst/>
          </a:prstGeom>
          <a:solidFill>
            <a:srgbClr val="000000"/>
          </a:solidFill>
          <a:ln w="9525">
            <a:noFill/>
            <a:miter lim="800000"/>
            <a:headEnd/>
            <a:tailEnd/>
          </a:ln>
        </p:spPr>
      </p:pic>
      <p:pic>
        <p:nvPicPr>
          <p:cNvPr id="46" name="Image 18" descr="Apple iPhone.png"/>
          <p:cNvPicPr>
            <a:picLocks noChangeAspect="1"/>
          </p:cNvPicPr>
          <p:nvPr/>
        </p:nvPicPr>
        <p:blipFill>
          <a:blip r:embed="rId6" cstate="print"/>
          <a:stretch>
            <a:fillRect/>
          </a:stretch>
        </p:blipFill>
        <p:spPr bwMode="auto">
          <a:xfrm>
            <a:off x="5486400" y="6553200"/>
            <a:ext cx="1270000" cy="1270000"/>
          </a:xfrm>
          <a:prstGeom prst="rect">
            <a:avLst/>
          </a:prstGeom>
          <a:solidFill>
            <a:srgbClr val="000000"/>
          </a:solidFill>
          <a:ln w="9525">
            <a:noFill/>
            <a:miter lim="800000"/>
            <a:headEnd/>
            <a:tailEnd/>
          </a:ln>
        </p:spPr>
      </p:pic>
      <p:pic>
        <p:nvPicPr>
          <p:cNvPr id="47" name="Image 18" descr="Apple iPhone.png"/>
          <p:cNvPicPr>
            <a:picLocks noChangeAspect="1"/>
          </p:cNvPicPr>
          <p:nvPr/>
        </p:nvPicPr>
        <p:blipFill>
          <a:blip r:embed="rId6" cstate="print"/>
          <a:stretch>
            <a:fillRect/>
          </a:stretch>
        </p:blipFill>
        <p:spPr bwMode="auto">
          <a:xfrm>
            <a:off x="7924800" y="6553200"/>
            <a:ext cx="1270000" cy="1270000"/>
          </a:xfrm>
          <a:prstGeom prst="rect">
            <a:avLst/>
          </a:prstGeom>
          <a:solidFill>
            <a:srgbClr val="000000"/>
          </a:solidFill>
          <a:ln w="9525">
            <a:noFill/>
            <a:miter lim="800000"/>
            <a:headEnd/>
            <a:tailEnd/>
          </a:ln>
        </p:spPr>
      </p:pic>
      <p:pic>
        <p:nvPicPr>
          <p:cNvPr id="48" name="Image 18" descr="Apple iPhone.png"/>
          <p:cNvPicPr>
            <a:picLocks noChangeAspect="1"/>
          </p:cNvPicPr>
          <p:nvPr/>
        </p:nvPicPr>
        <p:blipFill>
          <a:blip r:embed="rId6" cstate="print"/>
          <a:stretch>
            <a:fillRect/>
          </a:stretch>
        </p:blipFill>
        <p:spPr bwMode="auto">
          <a:xfrm>
            <a:off x="10515600" y="6553200"/>
            <a:ext cx="1270000" cy="1270000"/>
          </a:xfrm>
          <a:prstGeom prst="rect">
            <a:avLst/>
          </a:prstGeom>
          <a:solidFill>
            <a:srgbClr val="000000"/>
          </a:solidFill>
          <a:ln w="9525">
            <a:noFill/>
            <a:miter lim="800000"/>
            <a:headEnd/>
            <a:tailEnd/>
          </a:ln>
        </p:spPr>
      </p:pic>
      <p:pic>
        <p:nvPicPr>
          <p:cNvPr id="198677" name="Image 19" descr="HTC Touch.png"/>
          <p:cNvPicPr>
            <a:picLocks noChangeAspect="1"/>
          </p:cNvPicPr>
          <p:nvPr/>
        </p:nvPicPr>
        <p:blipFill>
          <a:blip r:embed="rId7" cstate="print"/>
          <a:stretch>
            <a:fillRect/>
          </a:stretch>
        </p:blipFill>
        <p:spPr bwMode="auto">
          <a:xfrm>
            <a:off x="5486400" y="2965769"/>
            <a:ext cx="1169988" cy="1182049"/>
          </a:xfrm>
          <a:prstGeom prst="rect">
            <a:avLst/>
          </a:prstGeom>
          <a:solidFill>
            <a:srgbClr val="000000"/>
          </a:solidFill>
          <a:ln w="9525">
            <a:noFill/>
            <a:miter lim="800000"/>
            <a:headEnd/>
            <a:tailEnd/>
          </a:ln>
        </p:spPr>
      </p:pic>
      <p:pic>
        <p:nvPicPr>
          <p:cNvPr id="49" name="Image 19" descr="HTC Touch.png"/>
          <p:cNvPicPr>
            <a:picLocks noChangeAspect="1"/>
          </p:cNvPicPr>
          <p:nvPr/>
        </p:nvPicPr>
        <p:blipFill>
          <a:blip r:embed="rId7" cstate="print"/>
          <a:stretch>
            <a:fillRect/>
          </a:stretch>
        </p:blipFill>
        <p:spPr bwMode="auto">
          <a:xfrm>
            <a:off x="2895600" y="5023169"/>
            <a:ext cx="1169988" cy="1182049"/>
          </a:xfrm>
          <a:prstGeom prst="rect">
            <a:avLst/>
          </a:prstGeom>
          <a:solidFill>
            <a:srgbClr val="000000"/>
          </a:solidFill>
          <a:ln w="9525">
            <a:noFill/>
            <a:miter lim="800000"/>
            <a:headEnd/>
            <a:tailEnd/>
          </a:ln>
        </p:spPr>
      </p:pic>
      <p:pic>
        <p:nvPicPr>
          <p:cNvPr id="50" name="Image 19" descr="HTC Touch.png"/>
          <p:cNvPicPr>
            <a:picLocks noChangeAspect="1"/>
          </p:cNvPicPr>
          <p:nvPr/>
        </p:nvPicPr>
        <p:blipFill>
          <a:blip r:embed="rId7" cstate="print"/>
          <a:stretch>
            <a:fillRect/>
          </a:stretch>
        </p:blipFill>
        <p:spPr bwMode="auto">
          <a:xfrm>
            <a:off x="5486400" y="4946969"/>
            <a:ext cx="1169988" cy="1182049"/>
          </a:xfrm>
          <a:prstGeom prst="rect">
            <a:avLst/>
          </a:prstGeom>
          <a:solidFill>
            <a:srgbClr val="000000"/>
          </a:solidFill>
          <a:ln w="9525">
            <a:noFill/>
            <a:miter lim="800000"/>
            <a:headEnd/>
            <a:tailEnd/>
          </a:ln>
        </p:spPr>
      </p:pic>
      <p:pic>
        <p:nvPicPr>
          <p:cNvPr id="51" name="Image 19" descr="HTC Touch.png"/>
          <p:cNvPicPr>
            <a:picLocks noChangeAspect="1"/>
          </p:cNvPicPr>
          <p:nvPr/>
        </p:nvPicPr>
        <p:blipFill>
          <a:blip r:embed="rId7" cstate="print"/>
          <a:stretch>
            <a:fillRect/>
          </a:stretch>
        </p:blipFill>
        <p:spPr bwMode="auto">
          <a:xfrm>
            <a:off x="7924800" y="5023169"/>
            <a:ext cx="1169988" cy="1182049"/>
          </a:xfrm>
          <a:prstGeom prst="rect">
            <a:avLst/>
          </a:prstGeom>
          <a:solidFill>
            <a:srgbClr val="000000"/>
          </a:solidFill>
          <a:ln w="9525">
            <a:noFill/>
            <a:miter lim="800000"/>
            <a:headEnd/>
            <a:tailEnd/>
          </a:ln>
        </p:spPr>
      </p:pic>
      <p:pic>
        <p:nvPicPr>
          <p:cNvPr id="52" name="Image 19" descr="HTC Touch.png"/>
          <p:cNvPicPr>
            <a:picLocks noChangeAspect="1"/>
          </p:cNvPicPr>
          <p:nvPr/>
        </p:nvPicPr>
        <p:blipFill>
          <a:blip r:embed="rId7" cstate="print"/>
          <a:stretch>
            <a:fillRect/>
          </a:stretch>
        </p:blipFill>
        <p:spPr bwMode="auto">
          <a:xfrm>
            <a:off x="10591800" y="5023169"/>
            <a:ext cx="1169988" cy="1182049"/>
          </a:xfrm>
          <a:prstGeom prst="rect">
            <a:avLst/>
          </a:prstGeom>
          <a:solidFill>
            <a:srgbClr val="000000"/>
          </a:solidFill>
          <a:ln w="9525">
            <a:noFill/>
            <a:miter lim="800000"/>
            <a:headEnd/>
            <a:tailEnd/>
          </a:ln>
        </p:spPr>
      </p:pic>
      <p:pic>
        <p:nvPicPr>
          <p:cNvPr id="53" name="Image 19" descr="HTC Touch.png"/>
          <p:cNvPicPr>
            <a:picLocks noChangeAspect="1"/>
          </p:cNvPicPr>
          <p:nvPr/>
        </p:nvPicPr>
        <p:blipFill>
          <a:blip r:embed="rId7" cstate="print"/>
          <a:stretch>
            <a:fillRect/>
          </a:stretch>
        </p:blipFill>
        <p:spPr bwMode="auto">
          <a:xfrm>
            <a:off x="2895600" y="6547169"/>
            <a:ext cx="1169988" cy="1182049"/>
          </a:xfrm>
          <a:prstGeom prst="rect">
            <a:avLst/>
          </a:prstGeom>
          <a:solidFill>
            <a:srgbClr val="000000"/>
          </a:solidFill>
          <a:ln w="9525">
            <a:noFill/>
            <a:miter lim="800000"/>
            <a:headEnd/>
            <a:tailEnd/>
          </a:ln>
        </p:spPr>
      </p:pic>
      <p:pic>
        <p:nvPicPr>
          <p:cNvPr id="54" name="Image 19" descr="HTC Touch.png"/>
          <p:cNvPicPr>
            <a:picLocks noChangeAspect="1"/>
          </p:cNvPicPr>
          <p:nvPr/>
        </p:nvPicPr>
        <p:blipFill>
          <a:blip r:embed="rId7" cstate="print"/>
          <a:stretch>
            <a:fillRect/>
          </a:stretch>
        </p:blipFill>
        <p:spPr bwMode="auto">
          <a:xfrm>
            <a:off x="5562600" y="6547169"/>
            <a:ext cx="1169988" cy="1182049"/>
          </a:xfrm>
          <a:prstGeom prst="rect">
            <a:avLst/>
          </a:prstGeom>
          <a:solidFill>
            <a:srgbClr val="000000"/>
          </a:solidFill>
          <a:ln w="9525">
            <a:noFill/>
            <a:miter lim="800000"/>
            <a:headEnd/>
            <a:tailEnd/>
          </a:ln>
        </p:spPr>
      </p:pic>
      <p:pic>
        <p:nvPicPr>
          <p:cNvPr id="55" name="Image 19" descr="HTC Touch.png"/>
          <p:cNvPicPr>
            <a:picLocks noChangeAspect="1"/>
          </p:cNvPicPr>
          <p:nvPr/>
        </p:nvPicPr>
        <p:blipFill>
          <a:blip r:embed="rId7" cstate="print"/>
          <a:stretch>
            <a:fillRect/>
          </a:stretch>
        </p:blipFill>
        <p:spPr bwMode="auto">
          <a:xfrm>
            <a:off x="8001000" y="6547169"/>
            <a:ext cx="1169988" cy="1182049"/>
          </a:xfrm>
          <a:prstGeom prst="rect">
            <a:avLst/>
          </a:prstGeom>
          <a:solidFill>
            <a:srgbClr val="000000"/>
          </a:solidFill>
          <a:ln w="9525">
            <a:noFill/>
            <a:miter lim="800000"/>
            <a:headEnd/>
            <a:tailEnd/>
          </a:ln>
        </p:spPr>
      </p:pic>
      <p:pic>
        <p:nvPicPr>
          <p:cNvPr id="56" name="Image 19" descr="HTC Touch.png"/>
          <p:cNvPicPr>
            <a:picLocks noChangeAspect="1"/>
          </p:cNvPicPr>
          <p:nvPr/>
        </p:nvPicPr>
        <p:blipFill>
          <a:blip r:embed="rId7" cstate="print"/>
          <a:stretch>
            <a:fillRect/>
          </a:stretch>
        </p:blipFill>
        <p:spPr bwMode="auto">
          <a:xfrm>
            <a:off x="10591800" y="6623369"/>
            <a:ext cx="1169988" cy="1182049"/>
          </a:xfrm>
          <a:prstGeom prst="rect">
            <a:avLst/>
          </a:prstGeom>
          <a:solidFill>
            <a:srgbClr val="000000"/>
          </a:solidFill>
          <a:ln w="9525">
            <a:noFill/>
            <a:miter lim="800000"/>
            <a:headEnd/>
            <a:tailEnd/>
          </a:ln>
        </p:spPr>
      </p:pic>
      <p:pic>
        <p:nvPicPr>
          <p:cNvPr id="57" name="Image 21" descr="Nokia N95.png"/>
          <p:cNvPicPr>
            <a:picLocks noChangeAspect="1"/>
          </p:cNvPicPr>
          <p:nvPr/>
        </p:nvPicPr>
        <p:blipFill>
          <a:blip r:embed="rId4" cstate="print"/>
          <a:stretch>
            <a:fillRect/>
          </a:stretch>
        </p:blipFill>
        <p:spPr bwMode="auto">
          <a:xfrm>
            <a:off x="2743200" y="4953000"/>
            <a:ext cx="1371600" cy="1371600"/>
          </a:xfrm>
          <a:prstGeom prst="rect">
            <a:avLst/>
          </a:prstGeom>
          <a:solidFill>
            <a:srgbClr val="000000"/>
          </a:solidFill>
          <a:ln w="9525">
            <a:noFill/>
            <a:miter lim="800000"/>
            <a:headEnd/>
            <a:tailEnd/>
          </a:ln>
        </p:spPr>
      </p:pic>
      <p:pic>
        <p:nvPicPr>
          <p:cNvPr id="58" name="Image 21" descr="Nokia N95.png"/>
          <p:cNvPicPr>
            <a:picLocks noChangeAspect="1"/>
          </p:cNvPicPr>
          <p:nvPr/>
        </p:nvPicPr>
        <p:blipFill>
          <a:blip r:embed="rId4" cstate="print"/>
          <a:stretch>
            <a:fillRect/>
          </a:stretch>
        </p:blipFill>
        <p:spPr bwMode="auto">
          <a:xfrm>
            <a:off x="5410200" y="4953000"/>
            <a:ext cx="1371600" cy="1371600"/>
          </a:xfrm>
          <a:prstGeom prst="rect">
            <a:avLst/>
          </a:prstGeom>
          <a:solidFill>
            <a:srgbClr val="000000"/>
          </a:solidFill>
          <a:ln w="9525">
            <a:noFill/>
            <a:miter lim="800000"/>
            <a:headEnd/>
            <a:tailEnd/>
          </a:ln>
        </p:spPr>
      </p:pic>
      <p:pic>
        <p:nvPicPr>
          <p:cNvPr id="59" name="Image 21" descr="Nokia N95.png"/>
          <p:cNvPicPr>
            <a:picLocks noChangeAspect="1"/>
          </p:cNvPicPr>
          <p:nvPr/>
        </p:nvPicPr>
        <p:blipFill>
          <a:blip r:embed="rId4" cstate="print"/>
          <a:stretch>
            <a:fillRect/>
          </a:stretch>
        </p:blipFill>
        <p:spPr bwMode="auto">
          <a:xfrm>
            <a:off x="7848600" y="4876800"/>
            <a:ext cx="1371600" cy="1371600"/>
          </a:xfrm>
          <a:prstGeom prst="rect">
            <a:avLst/>
          </a:prstGeom>
          <a:solidFill>
            <a:srgbClr val="000000"/>
          </a:solidFill>
          <a:ln w="9525">
            <a:noFill/>
            <a:miter lim="800000"/>
            <a:headEnd/>
            <a:tailEnd/>
          </a:ln>
        </p:spPr>
      </p:pic>
      <p:pic>
        <p:nvPicPr>
          <p:cNvPr id="60" name="Image 21" descr="Nokia N95.png"/>
          <p:cNvPicPr>
            <a:picLocks noChangeAspect="1"/>
          </p:cNvPicPr>
          <p:nvPr/>
        </p:nvPicPr>
        <p:blipFill>
          <a:blip r:embed="rId4" cstate="print"/>
          <a:stretch>
            <a:fillRect/>
          </a:stretch>
        </p:blipFill>
        <p:spPr bwMode="auto">
          <a:xfrm>
            <a:off x="10439400" y="4953000"/>
            <a:ext cx="1371600" cy="1371600"/>
          </a:xfrm>
          <a:prstGeom prst="rect">
            <a:avLst/>
          </a:prstGeom>
          <a:solidFill>
            <a:srgbClr val="000000"/>
          </a:solidFill>
          <a:ln w="9525">
            <a:noFill/>
            <a:miter lim="800000"/>
            <a:headEnd/>
            <a:tailEnd/>
          </a:ln>
        </p:spPr>
      </p:pic>
      <p:pic>
        <p:nvPicPr>
          <p:cNvPr id="61" name="Image 21" descr="Nokia N95.png"/>
          <p:cNvPicPr>
            <a:picLocks noChangeAspect="1"/>
          </p:cNvPicPr>
          <p:nvPr/>
        </p:nvPicPr>
        <p:blipFill>
          <a:blip r:embed="rId4" cstate="print"/>
          <a:stretch>
            <a:fillRect/>
          </a:stretch>
        </p:blipFill>
        <p:spPr bwMode="auto">
          <a:xfrm>
            <a:off x="2743200" y="6477000"/>
            <a:ext cx="1371600" cy="1371600"/>
          </a:xfrm>
          <a:prstGeom prst="rect">
            <a:avLst/>
          </a:prstGeom>
          <a:solidFill>
            <a:srgbClr val="000000"/>
          </a:solidFill>
          <a:ln w="9525">
            <a:noFill/>
            <a:miter lim="800000"/>
            <a:headEnd/>
            <a:tailEnd/>
          </a:ln>
        </p:spPr>
      </p:pic>
      <p:pic>
        <p:nvPicPr>
          <p:cNvPr id="62" name="Image 21" descr="Nokia N95.png"/>
          <p:cNvPicPr>
            <a:picLocks noChangeAspect="1"/>
          </p:cNvPicPr>
          <p:nvPr/>
        </p:nvPicPr>
        <p:blipFill>
          <a:blip r:embed="rId4" cstate="print"/>
          <a:stretch>
            <a:fillRect/>
          </a:stretch>
        </p:blipFill>
        <p:spPr bwMode="auto">
          <a:xfrm>
            <a:off x="5486400" y="6477000"/>
            <a:ext cx="1371600" cy="1371600"/>
          </a:xfrm>
          <a:prstGeom prst="rect">
            <a:avLst/>
          </a:prstGeom>
          <a:solidFill>
            <a:srgbClr val="000000"/>
          </a:solidFill>
          <a:ln w="9525">
            <a:noFill/>
            <a:miter lim="800000"/>
            <a:headEnd/>
            <a:tailEnd/>
          </a:ln>
        </p:spPr>
      </p:pic>
      <p:pic>
        <p:nvPicPr>
          <p:cNvPr id="63" name="Image 21" descr="Nokia N95.png"/>
          <p:cNvPicPr>
            <a:picLocks noChangeAspect="1"/>
          </p:cNvPicPr>
          <p:nvPr/>
        </p:nvPicPr>
        <p:blipFill>
          <a:blip r:embed="rId4" cstate="print"/>
          <a:stretch>
            <a:fillRect/>
          </a:stretch>
        </p:blipFill>
        <p:spPr bwMode="auto">
          <a:xfrm>
            <a:off x="7924800" y="6477000"/>
            <a:ext cx="1371600" cy="1371600"/>
          </a:xfrm>
          <a:prstGeom prst="rect">
            <a:avLst/>
          </a:prstGeom>
          <a:solidFill>
            <a:srgbClr val="000000"/>
          </a:solidFill>
          <a:ln w="9525">
            <a:noFill/>
            <a:miter lim="800000"/>
            <a:headEnd/>
            <a:tailEnd/>
          </a:ln>
        </p:spPr>
      </p:pic>
      <p:pic>
        <p:nvPicPr>
          <p:cNvPr id="64" name="Image 21" descr="Nokia N95.png"/>
          <p:cNvPicPr>
            <a:picLocks noChangeAspect="1"/>
          </p:cNvPicPr>
          <p:nvPr/>
        </p:nvPicPr>
        <p:blipFill>
          <a:blip r:embed="rId4" cstate="print"/>
          <a:stretch>
            <a:fillRect/>
          </a:stretch>
        </p:blipFill>
        <p:spPr bwMode="auto">
          <a:xfrm>
            <a:off x="10439400" y="6477000"/>
            <a:ext cx="1371600" cy="1371600"/>
          </a:xfrm>
          <a:prstGeom prst="rect">
            <a:avLst/>
          </a:prstGeom>
          <a:solidFill>
            <a:srgbClr val="000000"/>
          </a:solidFill>
          <a:ln w="9525">
            <a:noFill/>
            <a:miter lim="800000"/>
            <a:headEnd/>
            <a:tailEnd/>
          </a:ln>
        </p:spPr>
      </p:pic>
      <p:pic>
        <p:nvPicPr>
          <p:cNvPr id="65" name="Image 20" descr="Motorola MC35.png"/>
          <p:cNvPicPr>
            <a:picLocks noChangeAspect="1"/>
          </p:cNvPicPr>
          <p:nvPr/>
        </p:nvPicPr>
        <p:blipFill>
          <a:blip r:embed="rId3" cstate="print"/>
          <a:stretch>
            <a:fillRect/>
          </a:stretch>
        </p:blipFill>
        <p:spPr bwMode="auto">
          <a:xfrm>
            <a:off x="2819400" y="4953000"/>
            <a:ext cx="1244600" cy="1244600"/>
          </a:xfrm>
          <a:prstGeom prst="rect">
            <a:avLst/>
          </a:prstGeom>
          <a:solidFill>
            <a:srgbClr val="000000"/>
          </a:solidFill>
          <a:ln w="9525">
            <a:noFill/>
            <a:miter lim="800000"/>
            <a:headEnd/>
            <a:tailEnd/>
          </a:ln>
        </p:spPr>
      </p:pic>
      <p:pic>
        <p:nvPicPr>
          <p:cNvPr id="66" name="Image 20" descr="Motorola MC35.png"/>
          <p:cNvPicPr>
            <a:picLocks noChangeAspect="1"/>
          </p:cNvPicPr>
          <p:nvPr/>
        </p:nvPicPr>
        <p:blipFill>
          <a:blip r:embed="rId3" cstate="print"/>
          <a:stretch>
            <a:fillRect/>
          </a:stretch>
        </p:blipFill>
        <p:spPr bwMode="auto">
          <a:xfrm>
            <a:off x="5410200" y="5029200"/>
            <a:ext cx="1244600" cy="1244600"/>
          </a:xfrm>
          <a:prstGeom prst="rect">
            <a:avLst/>
          </a:prstGeom>
          <a:solidFill>
            <a:srgbClr val="000000"/>
          </a:solidFill>
          <a:ln w="9525">
            <a:noFill/>
            <a:miter lim="800000"/>
            <a:headEnd/>
            <a:tailEnd/>
          </a:ln>
        </p:spPr>
      </p:pic>
      <p:pic>
        <p:nvPicPr>
          <p:cNvPr id="67" name="Image 20" descr="Motorola MC35.png"/>
          <p:cNvPicPr>
            <a:picLocks noChangeAspect="1"/>
          </p:cNvPicPr>
          <p:nvPr/>
        </p:nvPicPr>
        <p:blipFill>
          <a:blip r:embed="rId3" cstate="print"/>
          <a:stretch>
            <a:fillRect/>
          </a:stretch>
        </p:blipFill>
        <p:spPr bwMode="auto">
          <a:xfrm>
            <a:off x="7924800" y="4953000"/>
            <a:ext cx="1244600" cy="1244600"/>
          </a:xfrm>
          <a:prstGeom prst="rect">
            <a:avLst/>
          </a:prstGeom>
          <a:solidFill>
            <a:srgbClr val="000000"/>
          </a:solidFill>
          <a:ln w="9525">
            <a:noFill/>
            <a:miter lim="800000"/>
            <a:headEnd/>
            <a:tailEnd/>
          </a:ln>
        </p:spPr>
      </p:pic>
      <p:pic>
        <p:nvPicPr>
          <p:cNvPr id="68" name="Image 20" descr="Motorola MC35.png"/>
          <p:cNvPicPr>
            <a:picLocks noChangeAspect="1"/>
          </p:cNvPicPr>
          <p:nvPr/>
        </p:nvPicPr>
        <p:blipFill>
          <a:blip r:embed="rId3" cstate="print"/>
          <a:stretch>
            <a:fillRect/>
          </a:stretch>
        </p:blipFill>
        <p:spPr bwMode="auto">
          <a:xfrm>
            <a:off x="10515600" y="4953000"/>
            <a:ext cx="1244600" cy="1244600"/>
          </a:xfrm>
          <a:prstGeom prst="rect">
            <a:avLst/>
          </a:prstGeom>
          <a:solidFill>
            <a:srgbClr val="000000"/>
          </a:solidFill>
          <a:ln w="9525">
            <a:noFill/>
            <a:miter lim="800000"/>
            <a:headEnd/>
            <a:tailEnd/>
          </a:ln>
        </p:spPr>
      </p:pic>
      <p:pic>
        <p:nvPicPr>
          <p:cNvPr id="69" name="Image 20" descr="Motorola MC35.png"/>
          <p:cNvPicPr>
            <a:picLocks noChangeAspect="1"/>
          </p:cNvPicPr>
          <p:nvPr/>
        </p:nvPicPr>
        <p:blipFill>
          <a:blip r:embed="rId8" cstate="print"/>
          <a:srcRect/>
          <a:stretch>
            <a:fillRect/>
          </a:stretch>
        </p:blipFill>
        <p:spPr bwMode="auto">
          <a:xfrm>
            <a:off x="2819400" y="6553200"/>
            <a:ext cx="1244600" cy="1244600"/>
          </a:xfrm>
          <a:prstGeom prst="rect">
            <a:avLst/>
          </a:prstGeom>
          <a:solidFill>
            <a:srgbClr val="000000"/>
          </a:solidFill>
          <a:ln w="9525">
            <a:noFill/>
            <a:miter lim="800000"/>
            <a:headEnd/>
            <a:tailEnd/>
          </a:ln>
        </p:spPr>
      </p:pic>
      <p:pic>
        <p:nvPicPr>
          <p:cNvPr id="70" name="Image 20" descr="Motorola MC35.png"/>
          <p:cNvPicPr>
            <a:picLocks noChangeAspect="1"/>
          </p:cNvPicPr>
          <p:nvPr/>
        </p:nvPicPr>
        <p:blipFill>
          <a:blip r:embed="rId3" cstate="print"/>
          <a:stretch>
            <a:fillRect/>
          </a:stretch>
        </p:blipFill>
        <p:spPr bwMode="auto">
          <a:xfrm>
            <a:off x="5562600" y="6553200"/>
            <a:ext cx="1244600" cy="1244600"/>
          </a:xfrm>
          <a:prstGeom prst="rect">
            <a:avLst/>
          </a:prstGeom>
          <a:solidFill>
            <a:srgbClr val="000000"/>
          </a:solidFill>
          <a:ln w="9525">
            <a:noFill/>
            <a:miter lim="800000"/>
            <a:headEnd/>
            <a:tailEnd/>
          </a:ln>
        </p:spPr>
      </p:pic>
      <p:pic>
        <p:nvPicPr>
          <p:cNvPr id="71" name="Image 20" descr="Motorola MC35.png"/>
          <p:cNvPicPr>
            <a:picLocks noChangeAspect="1"/>
          </p:cNvPicPr>
          <p:nvPr/>
        </p:nvPicPr>
        <p:blipFill>
          <a:blip r:embed="rId3" cstate="print"/>
          <a:stretch>
            <a:fillRect/>
          </a:stretch>
        </p:blipFill>
        <p:spPr bwMode="auto">
          <a:xfrm>
            <a:off x="8001000" y="6553200"/>
            <a:ext cx="1244600" cy="1244600"/>
          </a:xfrm>
          <a:prstGeom prst="rect">
            <a:avLst/>
          </a:prstGeom>
          <a:solidFill>
            <a:srgbClr val="000000"/>
          </a:solidFill>
          <a:ln w="9525">
            <a:noFill/>
            <a:miter lim="800000"/>
            <a:headEnd/>
            <a:tailEnd/>
          </a:ln>
        </p:spPr>
      </p:pic>
      <p:pic>
        <p:nvPicPr>
          <p:cNvPr id="72" name="Image 20" descr="Motorola MC35.png"/>
          <p:cNvPicPr>
            <a:picLocks noChangeAspect="1"/>
          </p:cNvPicPr>
          <p:nvPr/>
        </p:nvPicPr>
        <p:blipFill>
          <a:blip r:embed="rId3" cstate="print"/>
          <a:stretch>
            <a:fillRect/>
          </a:stretch>
        </p:blipFill>
        <p:spPr bwMode="auto">
          <a:xfrm>
            <a:off x="10515600" y="6553200"/>
            <a:ext cx="1244600" cy="1244600"/>
          </a:xfrm>
          <a:prstGeom prst="rect">
            <a:avLst/>
          </a:prstGeom>
          <a:solidFill>
            <a:srgbClr val="000000"/>
          </a:solidFill>
          <a:ln w="9525">
            <a:noFill/>
            <a:miter lim="800000"/>
            <a:headEnd/>
            <a:tailEnd/>
          </a:ln>
        </p:spPr>
      </p:pic>
      <p:pic>
        <p:nvPicPr>
          <p:cNvPr id="73" name="Image 22" descr="Palm Treo 500v.png"/>
          <p:cNvPicPr>
            <a:picLocks noChangeAspect="1"/>
          </p:cNvPicPr>
          <p:nvPr/>
        </p:nvPicPr>
        <p:blipFill>
          <a:blip r:embed="rId5" cstate="print"/>
          <a:stretch>
            <a:fillRect/>
          </a:stretch>
        </p:blipFill>
        <p:spPr bwMode="auto">
          <a:xfrm>
            <a:off x="2743200" y="4953000"/>
            <a:ext cx="1308100" cy="1308100"/>
          </a:xfrm>
          <a:prstGeom prst="rect">
            <a:avLst/>
          </a:prstGeom>
          <a:solidFill>
            <a:srgbClr val="000000"/>
          </a:solidFill>
          <a:ln w="9525">
            <a:noFill/>
            <a:miter lim="800000"/>
            <a:headEnd/>
            <a:tailEnd/>
          </a:ln>
        </p:spPr>
      </p:pic>
      <p:pic>
        <p:nvPicPr>
          <p:cNvPr id="74" name="Image 22" descr="Palm Treo 500v.png"/>
          <p:cNvPicPr>
            <a:picLocks noChangeAspect="1"/>
          </p:cNvPicPr>
          <p:nvPr/>
        </p:nvPicPr>
        <p:blipFill>
          <a:blip r:embed="rId5" cstate="print"/>
          <a:stretch>
            <a:fillRect/>
          </a:stretch>
        </p:blipFill>
        <p:spPr bwMode="auto">
          <a:xfrm>
            <a:off x="5410200" y="4953000"/>
            <a:ext cx="1308100" cy="1308100"/>
          </a:xfrm>
          <a:prstGeom prst="rect">
            <a:avLst/>
          </a:prstGeom>
          <a:solidFill>
            <a:srgbClr val="000000"/>
          </a:solidFill>
          <a:ln w="9525">
            <a:noFill/>
            <a:miter lim="800000"/>
            <a:headEnd/>
            <a:tailEnd/>
          </a:ln>
        </p:spPr>
      </p:pic>
      <p:pic>
        <p:nvPicPr>
          <p:cNvPr id="75" name="Image 22" descr="Palm Treo 500v.png"/>
          <p:cNvPicPr>
            <a:picLocks noChangeAspect="1"/>
          </p:cNvPicPr>
          <p:nvPr/>
        </p:nvPicPr>
        <p:blipFill>
          <a:blip r:embed="rId5" cstate="print"/>
          <a:stretch>
            <a:fillRect/>
          </a:stretch>
        </p:blipFill>
        <p:spPr bwMode="auto">
          <a:xfrm>
            <a:off x="7848600" y="4953000"/>
            <a:ext cx="1308100" cy="1308100"/>
          </a:xfrm>
          <a:prstGeom prst="rect">
            <a:avLst/>
          </a:prstGeom>
          <a:solidFill>
            <a:srgbClr val="000000"/>
          </a:solidFill>
          <a:ln w="9525">
            <a:noFill/>
            <a:miter lim="800000"/>
            <a:headEnd/>
            <a:tailEnd/>
          </a:ln>
        </p:spPr>
      </p:pic>
      <p:pic>
        <p:nvPicPr>
          <p:cNvPr id="76" name="Image 22" descr="Palm Treo 500v.png"/>
          <p:cNvPicPr>
            <a:picLocks noChangeAspect="1"/>
          </p:cNvPicPr>
          <p:nvPr/>
        </p:nvPicPr>
        <p:blipFill>
          <a:blip r:embed="rId5" cstate="print"/>
          <a:stretch>
            <a:fillRect/>
          </a:stretch>
        </p:blipFill>
        <p:spPr bwMode="auto">
          <a:xfrm>
            <a:off x="10439400" y="4953000"/>
            <a:ext cx="1308100" cy="1308100"/>
          </a:xfrm>
          <a:prstGeom prst="rect">
            <a:avLst/>
          </a:prstGeom>
          <a:solidFill>
            <a:srgbClr val="000000"/>
          </a:solidFill>
          <a:ln w="9525">
            <a:noFill/>
            <a:miter lim="800000"/>
            <a:headEnd/>
            <a:tailEnd/>
          </a:ln>
        </p:spPr>
      </p:pic>
      <p:pic>
        <p:nvPicPr>
          <p:cNvPr id="77" name="Image 22" descr="Palm Treo 500v.png"/>
          <p:cNvPicPr>
            <a:picLocks noChangeAspect="1"/>
          </p:cNvPicPr>
          <p:nvPr/>
        </p:nvPicPr>
        <p:blipFill>
          <a:blip r:embed="rId5" cstate="print"/>
          <a:stretch>
            <a:fillRect/>
          </a:stretch>
        </p:blipFill>
        <p:spPr bwMode="auto">
          <a:xfrm>
            <a:off x="2743200" y="6553200"/>
            <a:ext cx="1308100" cy="1308100"/>
          </a:xfrm>
          <a:prstGeom prst="rect">
            <a:avLst/>
          </a:prstGeom>
          <a:solidFill>
            <a:srgbClr val="000000"/>
          </a:solidFill>
          <a:ln w="9525">
            <a:noFill/>
            <a:miter lim="800000"/>
            <a:headEnd/>
            <a:tailEnd/>
          </a:ln>
        </p:spPr>
      </p:pic>
      <p:pic>
        <p:nvPicPr>
          <p:cNvPr id="78" name="Image 22" descr="Palm Treo 500v.png"/>
          <p:cNvPicPr>
            <a:picLocks noChangeAspect="1"/>
          </p:cNvPicPr>
          <p:nvPr/>
        </p:nvPicPr>
        <p:blipFill>
          <a:blip r:embed="rId5" cstate="print"/>
          <a:stretch>
            <a:fillRect/>
          </a:stretch>
        </p:blipFill>
        <p:spPr bwMode="auto">
          <a:xfrm>
            <a:off x="5486400" y="6553200"/>
            <a:ext cx="1308100" cy="1308100"/>
          </a:xfrm>
          <a:prstGeom prst="rect">
            <a:avLst/>
          </a:prstGeom>
          <a:solidFill>
            <a:srgbClr val="000000"/>
          </a:solidFill>
          <a:ln w="9525">
            <a:noFill/>
            <a:miter lim="800000"/>
            <a:headEnd/>
            <a:tailEnd/>
          </a:ln>
        </p:spPr>
      </p:pic>
      <p:pic>
        <p:nvPicPr>
          <p:cNvPr id="79" name="Image 22" descr="Palm Treo 500v.png"/>
          <p:cNvPicPr>
            <a:picLocks noChangeAspect="1"/>
          </p:cNvPicPr>
          <p:nvPr/>
        </p:nvPicPr>
        <p:blipFill>
          <a:blip r:embed="rId5" cstate="print"/>
          <a:stretch>
            <a:fillRect/>
          </a:stretch>
        </p:blipFill>
        <p:spPr bwMode="auto">
          <a:xfrm>
            <a:off x="7924800" y="6553200"/>
            <a:ext cx="1308100" cy="1308100"/>
          </a:xfrm>
          <a:prstGeom prst="rect">
            <a:avLst/>
          </a:prstGeom>
          <a:solidFill>
            <a:srgbClr val="000000"/>
          </a:solidFill>
          <a:ln w="9525">
            <a:noFill/>
            <a:miter lim="800000"/>
            <a:headEnd/>
            <a:tailEnd/>
          </a:ln>
        </p:spPr>
      </p:pic>
      <p:pic>
        <p:nvPicPr>
          <p:cNvPr id="80" name="Image 22" descr="Palm Treo 500v.png"/>
          <p:cNvPicPr>
            <a:picLocks noChangeAspect="1"/>
          </p:cNvPicPr>
          <p:nvPr/>
        </p:nvPicPr>
        <p:blipFill>
          <a:blip r:embed="rId5" cstate="print"/>
          <a:stretch>
            <a:fillRect/>
          </a:stretch>
        </p:blipFill>
        <p:spPr bwMode="auto">
          <a:xfrm>
            <a:off x="10439400" y="6553200"/>
            <a:ext cx="1308100" cy="1308100"/>
          </a:xfrm>
          <a:prstGeom prst="rect">
            <a:avLst/>
          </a:prstGeom>
          <a:solidFill>
            <a:srgbClr val="000000"/>
          </a:solid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4"/>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5"/>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9"/>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4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3"/>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45"/>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6"/>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4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48"/>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9"/>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50"/>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51"/>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52"/>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53"/>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54"/>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55"/>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56"/>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57"/>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58"/>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59"/>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60"/>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61"/>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62"/>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63"/>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64"/>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65"/>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66"/>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67"/>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68"/>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69"/>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70"/>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71"/>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72"/>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73"/>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74"/>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75"/>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76"/>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77"/>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78"/>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79"/>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1" restart="whenNotActive" fill="hold" evtFilter="cancelBubble" nodeType="interactiveSeq">
                <p:stCondLst>
                  <p:cond evt="onClick" delay="0">
                    <p:tgtEl>
                      <p:spTgt spid="198675"/>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33"/>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34"/>
                                        </p:tgtEl>
                                        <p:attrNameLst>
                                          <p:attrName>style.visibility</p:attrName>
                                        </p:attrNameLst>
                                      </p:cBhvr>
                                      <p:to>
                                        <p:strVal val="visible"/>
                                      </p:to>
                                    </p:set>
                                  </p:childTnLst>
                                </p:cTn>
                              </p:par>
                              <p:par>
                                <p:cTn id="110" presetID="1" presetClass="exit" presetSubtype="0" fill="hold" nodeType="withEffect">
                                  <p:stCondLst>
                                    <p:cond delay="0"/>
                                  </p:stCondLst>
                                  <p:childTnLst>
                                    <p:set>
                                      <p:cBhvr>
                                        <p:cTn id="111" dur="1" fill="hold">
                                          <p:stCondLst>
                                            <p:cond delay="0"/>
                                          </p:stCondLst>
                                        </p:cTn>
                                        <p:tgtEl>
                                          <p:spTgt spid="33"/>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nodeType="clickEffect">
                                  <p:stCondLst>
                                    <p:cond delay="0"/>
                                  </p:stCondLst>
                                  <p:childTnLst>
                                    <p:set>
                                      <p:cBhvr>
                                        <p:cTn id="115" dur="1" fill="hold">
                                          <p:stCondLst>
                                            <p:cond delay="0"/>
                                          </p:stCondLst>
                                        </p:cTn>
                                        <p:tgtEl>
                                          <p:spTgt spid="35"/>
                                        </p:tgtEl>
                                        <p:attrNameLst>
                                          <p:attrName>style.visibility</p:attrName>
                                        </p:attrNameLst>
                                      </p:cBhvr>
                                      <p:to>
                                        <p:strVal val="visible"/>
                                      </p:to>
                                    </p:set>
                                  </p:childTnLst>
                                </p:cTn>
                              </p:par>
                              <p:par>
                                <p:cTn id="116" presetID="1" presetClass="exit" presetSubtype="0" fill="hold" nodeType="withEffect">
                                  <p:stCondLst>
                                    <p:cond delay="0"/>
                                  </p:stCondLst>
                                  <p:childTnLst>
                                    <p:set>
                                      <p:cBhvr>
                                        <p:cTn id="117" dur="1" fill="hold">
                                          <p:stCondLst>
                                            <p:cond delay="0"/>
                                          </p:stCondLst>
                                        </p:cTn>
                                        <p:tgtEl>
                                          <p:spTgt spid="34"/>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36"/>
                                        </p:tgtEl>
                                        <p:attrNameLst>
                                          <p:attrName>style.visibility</p:attrName>
                                        </p:attrNameLst>
                                      </p:cBhvr>
                                      <p:to>
                                        <p:strVal val="visible"/>
                                      </p:to>
                                    </p:set>
                                  </p:childTnLst>
                                </p:cTn>
                              </p:par>
                              <p:par>
                                <p:cTn id="122" presetID="1" presetClass="exit" presetSubtype="0" fill="hold" nodeType="withEffect">
                                  <p:stCondLst>
                                    <p:cond delay="0"/>
                                  </p:stCondLst>
                                  <p:childTnLst>
                                    <p:set>
                                      <p:cBhvr>
                                        <p:cTn id="123" dur="1" fill="hold">
                                          <p:stCondLst>
                                            <p:cond delay="0"/>
                                          </p:stCondLst>
                                        </p:cTn>
                                        <p:tgtEl>
                                          <p:spTgt spid="35"/>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nodeType="clickEffect">
                                  <p:stCondLst>
                                    <p:cond delay="0"/>
                                  </p:stCondLst>
                                  <p:childTnLst>
                                    <p:set>
                                      <p:cBhvr>
                                        <p:cTn id="127" dur="1" fill="hold">
                                          <p:stCondLst>
                                            <p:cond delay="0"/>
                                          </p:stCondLst>
                                        </p:cTn>
                                        <p:tgtEl>
                                          <p:spTgt spid="37"/>
                                        </p:tgtEl>
                                        <p:attrNameLst>
                                          <p:attrName>style.visibility</p:attrName>
                                        </p:attrNameLst>
                                      </p:cBhvr>
                                      <p:to>
                                        <p:strVal val="visible"/>
                                      </p:to>
                                    </p:set>
                                  </p:childTnLst>
                                </p:cTn>
                              </p:par>
                              <p:par>
                                <p:cTn id="128" presetID="1" presetClass="exit" presetSubtype="0" fill="hold" nodeType="withEffect">
                                  <p:stCondLst>
                                    <p:cond delay="0"/>
                                  </p:stCondLst>
                                  <p:childTnLst>
                                    <p:set>
                                      <p:cBhvr>
                                        <p:cTn id="129" dur="1" fill="hold">
                                          <p:stCondLst>
                                            <p:cond delay="0"/>
                                          </p:stCondLst>
                                        </p:cTn>
                                        <p:tgtEl>
                                          <p:spTgt spid="36"/>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nodeType="clickEffect">
                                  <p:stCondLst>
                                    <p:cond delay="0"/>
                                  </p:stCondLst>
                                  <p:childTnLst>
                                    <p:set>
                                      <p:cBhvr>
                                        <p:cTn id="133" dur="1" fill="hold">
                                          <p:stCondLst>
                                            <p:cond delay="0"/>
                                          </p:stCondLst>
                                        </p:cTn>
                                        <p:tgtEl>
                                          <p:spTgt spid="38"/>
                                        </p:tgtEl>
                                        <p:attrNameLst>
                                          <p:attrName>style.visibility</p:attrName>
                                        </p:attrNameLst>
                                      </p:cBhvr>
                                      <p:to>
                                        <p:strVal val="visible"/>
                                      </p:to>
                                    </p:set>
                                  </p:childTnLst>
                                </p:cTn>
                              </p:par>
                              <p:par>
                                <p:cTn id="134" presetID="1" presetClass="exit" presetSubtype="0" fill="hold" nodeType="withEffect">
                                  <p:stCondLst>
                                    <p:cond delay="0"/>
                                  </p:stCondLst>
                                  <p:childTnLst>
                                    <p:set>
                                      <p:cBhvr>
                                        <p:cTn id="135" dur="1" fill="hold">
                                          <p:stCondLst>
                                            <p:cond delay="0"/>
                                          </p:stCondLst>
                                        </p:cTn>
                                        <p:tgtEl>
                                          <p:spTgt spid="37"/>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nodeType="clickEffect">
                                  <p:stCondLst>
                                    <p:cond delay="0"/>
                                  </p:stCondLst>
                                  <p:childTnLst>
                                    <p:set>
                                      <p:cBhvr>
                                        <p:cTn id="139" dur="1" fill="hold">
                                          <p:stCondLst>
                                            <p:cond delay="0"/>
                                          </p:stCondLst>
                                        </p:cTn>
                                        <p:tgtEl>
                                          <p:spTgt spid="39"/>
                                        </p:tgtEl>
                                        <p:attrNameLst>
                                          <p:attrName>style.visibility</p:attrName>
                                        </p:attrNameLst>
                                      </p:cBhvr>
                                      <p:to>
                                        <p:strVal val="visible"/>
                                      </p:to>
                                    </p:set>
                                  </p:childTnLst>
                                </p:cTn>
                              </p:par>
                              <p:par>
                                <p:cTn id="140" presetID="1" presetClass="exit" presetSubtype="0" fill="hold" nodeType="withEffect">
                                  <p:stCondLst>
                                    <p:cond delay="0"/>
                                  </p:stCondLst>
                                  <p:childTnLst>
                                    <p:set>
                                      <p:cBhvr>
                                        <p:cTn id="141" dur="1" fill="hold">
                                          <p:stCondLst>
                                            <p:cond delay="0"/>
                                          </p:stCondLst>
                                        </p:cTn>
                                        <p:tgtEl>
                                          <p:spTgt spid="38"/>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nodeType="clickEffect">
                                  <p:stCondLst>
                                    <p:cond delay="0"/>
                                  </p:stCondLst>
                                  <p:childTnLst>
                                    <p:set>
                                      <p:cBhvr>
                                        <p:cTn id="145" dur="1" fill="hold">
                                          <p:stCondLst>
                                            <p:cond delay="0"/>
                                          </p:stCondLst>
                                        </p:cTn>
                                        <p:tgtEl>
                                          <p:spTgt spid="40"/>
                                        </p:tgtEl>
                                        <p:attrNameLst>
                                          <p:attrName>style.visibility</p:attrName>
                                        </p:attrNameLst>
                                      </p:cBhvr>
                                      <p:to>
                                        <p:strVal val="visible"/>
                                      </p:to>
                                    </p:set>
                                  </p:childTnLst>
                                </p:cTn>
                              </p:par>
                              <p:par>
                                <p:cTn id="146" presetID="1" presetClass="exit" presetSubtype="0" fill="hold" nodeType="withEffect">
                                  <p:stCondLst>
                                    <p:cond delay="0"/>
                                  </p:stCondLst>
                                  <p:childTnLst>
                                    <p:set>
                                      <p:cBhvr>
                                        <p:cTn id="147" dur="1" fill="hold">
                                          <p:stCondLst>
                                            <p:cond delay="0"/>
                                          </p:stCondLst>
                                        </p:cTn>
                                        <p:tgtEl>
                                          <p:spTgt spid="39"/>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1" presetClass="exit" presetSubtype="0" fill="hold" nodeType="clickEffect">
                                  <p:stCondLst>
                                    <p:cond delay="0"/>
                                  </p:stCondLst>
                                  <p:childTnLst>
                                    <p:set>
                                      <p:cBhvr>
                                        <p:cTn id="151" dur="1" fill="hold">
                                          <p:stCondLst>
                                            <p:cond delay="0"/>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198675"/>
                  </p:tgtEl>
                </p:cond>
              </p:nextCondLst>
            </p:seq>
            <p:seq concurrent="1" nextAc="seek">
              <p:cTn id="152" restart="whenNotActive" fill="hold" evtFilter="cancelBubble" nodeType="interactiveSeq">
                <p:stCondLst>
                  <p:cond evt="onClick" delay="0">
                    <p:tgtEl>
                      <p:spTgt spid="198676"/>
                    </p:tgtEl>
                  </p:cond>
                </p:stCondLst>
                <p:endSync evt="end" delay="0">
                  <p:rtn val="all"/>
                </p:endSync>
                <p:childTnLst>
                  <p:par>
                    <p:cTn id="153" fill="hold">
                      <p:stCondLst>
                        <p:cond delay="0"/>
                      </p:stCondLst>
                      <p:childTnLst>
                        <p:par>
                          <p:cTn id="154" fill="hold">
                            <p:stCondLst>
                              <p:cond delay="0"/>
                            </p:stCondLst>
                            <p:childTnLst>
                              <p:par>
                                <p:cTn id="155" presetID="1" presetClass="entr" presetSubtype="0" fill="hold" nodeType="clickEffect">
                                  <p:stCondLst>
                                    <p:cond delay="0"/>
                                  </p:stCondLst>
                                  <p:childTnLst>
                                    <p:set>
                                      <p:cBhvr>
                                        <p:cTn id="156" dur="1" fill="hold">
                                          <p:stCondLst>
                                            <p:cond delay="0"/>
                                          </p:stCondLst>
                                        </p:cTn>
                                        <p:tgtEl>
                                          <p:spTgt spid="41"/>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nodeType="clickEffect">
                                  <p:stCondLst>
                                    <p:cond delay="0"/>
                                  </p:stCondLst>
                                  <p:childTnLst>
                                    <p:set>
                                      <p:cBhvr>
                                        <p:cTn id="160" dur="1" fill="hold">
                                          <p:stCondLst>
                                            <p:cond delay="0"/>
                                          </p:stCondLst>
                                        </p:cTn>
                                        <p:tgtEl>
                                          <p:spTgt spid="42"/>
                                        </p:tgtEl>
                                        <p:attrNameLst>
                                          <p:attrName>style.visibility</p:attrName>
                                        </p:attrNameLst>
                                      </p:cBhvr>
                                      <p:to>
                                        <p:strVal val="visible"/>
                                      </p:to>
                                    </p:set>
                                  </p:childTnLst>
                                </p:cTn>
                              </p:par>
                              <p:par>
                                <p:cTn id="161" presetID="1" presetClass="exit" presetSubtype="0" fill="hold" nodeType="withEffect">
                                  <p:stCondLst>
                                    <p:cond delay="0"/>
                                  </p:stCondLst>
                                  <p:childTnLst>
                                    <p:set>
                                      <p:cBhvr>
                                        <p:cTn id="162" dur="1" fill="hold">
                                          <p:stCondLst>
                                            <p:cond delay="0"/>
                                          </p:stCondLst>
                                        </p:cTn>
                                        <p:tgtEl>
                                          <p:spTgt spid="41"/>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43"/>
                                        </p:tgtEl>
                                        <p:attrNameLst>
                                          <p:attrName>style.visibility</p:attrName>
                                        </p:attrNameLst>
                                      </p:cBhvr>
                                      <p:to>
                                        <p:strVal val="visible"/>
                                      </p:to>
                                    </p:set>
                                  </p:childTnLst>
                                </p:cTn>
                              </p:par>
                              <p:par>
                                <p:cTn id="167" presetID="1" presetClass="exit" presetSubtype="0" fill="hold" nodeType="withEffect">
                                  <p:stCondLst>
                                    <p:cond delay="0"/>
                                  </p:stCondLst>
                                  <p:childTnLst>
                                    <p:set>
                                      <p:cBhvr>
                                        <p:cTn id="168" dur="1" fill="hold">
                                          <p:stCondLst>
                                            <p:cond delay="0"/>
                                          </p:stCondLst>
                                        </p:cTn>
                                        <p:tgtEl>
                                          <p:spTgt spid="42"/>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nodeType="clickEffect">
                                  <p:stCondLst>
                                    <p:cond delay="0"/>
                                  </p:stCondLst>
                                  <p:childTnLst>
                                    <p:set>
                                      <p:cBhvr>
                                        <p:cTn id="172" dur="1" fill="hold">
                                          <p:stCondLst>
                                            <p:cond delay="0"/>
                                          </p:stCondLst>
                                        </p:cTn>
                                        <p:tgtEl>
                                          <p:spTgt spid="44"/>
                                        </p:tgtEl>
                                        <p:attrNameLst>
                                          <p:attrName>style.visibility</p:attrName>
                                        </p:attrNameLst>
                                      </p:cBhvr>
                                      <p:to>
                                        <p:strVal val="visible"/>
                                      </p:to>
                                    </p:set>
                                  </p:childTnLst>
                                </p:cTn>
                              </p:par>
                            </p:childTnLst>
                          </p:cTn>
                        </p:par>
                        <p:par>
                          <p:cTn id="173" fill="hold">
                            <p:stCondLst>
                              <p:cond delay="0"/>
                            </p:stCondLst>
                            <p:childTnLst>
                              <p:par>
                                <p:cTn id="174" presetID="1" presetClass="exit" presetSubtype="0" fill="hold" nodeType="afterEffect">
                                  <p:stCondLst>
                                    <p:cond delay="0"/>
                                  </p:stCondLst>
                                  <p:childTnLst>
                                    <p:set>
                                      <p:cBhvr>
                                        <p:cTn id="175" dur="1" fill="hold">
                                          <p:stCondLst>
                                            <p:cond delay="0"/>
                                          </p:stCondLst>
                                        </p:cTn>
                                        <p:tgtEl>
                                          <p:spTgt spid="43"/>
                                        </p:tgtEl>
                                        <p:attrNameLst>
                                          <p:attrName>style.visibility</p:attrName>
                                        </p:attrNameLst>
                                      </p:cBhvr>
                                      <p:to>
                                        <p:strVal val="hidden"/>
                                      </p:to>
                                    </p:set>
                                  </p:childTnLst>
                                </p:cTn>
                              </p:par>
                            </p:childTnLst>
                          </p:cTn>
                        </p:par>
                      </p:childTnLst>
                    </p:cTn>
                  </p:par>
                  <p:par>
                    <p:cTn id="176" fill="hold">
                      <p:stCondLst>
                        <p:cond delay="indefinite"/>
                      </p:stCondLst>
                      <p:childTnLst>
                        <p:par>
                          <p:cTn id="177" fill="hold">
                            <p:stCondLst>
                              <p:cond delay="0"/>
                            </p:stCondLst>
                            <p:childTnLst>
                              <p:par>
                                <p:cTn id="178" presetID="1" presetClass="entr" presetSubtype="0" fill="hold" nodeType="clickEffect">
                                  <p:stCondLst>
                                    <p:cond delay="0"/>
                                  </p:stCondLst>
                                  <p:childTnLst>
                                    <p:set>
                                      <p:cBhvr>
                                        <p:cTn id="179" dur="1" fill="hold">
                                          <p:stCondLst>
                                            <p:cond delay="0"/>
                                          </p:stCondLst>
                                        </p:cTn>
                                        <p:tgtEl>
                                          <p:spTgt spid="45"/>
                                        </p:tgtEl>
                                        <p:attrNameLst>
                                          <p:attrName>style.visibility</p:attrName>
                                        </p:attrNameLst>
                                      </p:cBhvr>
                                      <p:to>
                                        <p:strVal val="visible"/>
                                      </p:to>
                                    </p:set>
                                  </p:childTnLst>
                                </p:cTn>
                              </p:par>
                              <p:par>
                                <p:cTn id="180" presetID="1" presetClass="exit" presetSubtype="0" fill="hold" nodeType="withEffect">
                                  <p:stCondLst>
                                    <p:cond delay="0"/>
                                  </p:stCondLst>
                                  <p:childTnLst>
                                    <p:set>
                                      <p:cBhvr>
                                        <p:cTn id="181" dur="1" fill="hold">
                                          <p:stCondLst>
                                            <p:cond delay="0"/>
                                          </p:stCondLst>
                                        </p:cTn>
                                        <p:tgtEl>
                                          <p:spTgt spid="44"/>
                                        </p:tgtEl>
                                        <p:attrNameLst>
                                          <p:attrName>style.visibility</p:attrName>
                                        </p:attrNameLst>
                                      </p:cBhvr>
                                      <p:to>
                                        <p:strVal val="hidden"/>
                                      </p:to>
                                    </p:set>
                                  </p:childTnLst>
                                </p:cTn>
                              </p:par>
                            </p:childTnLst>
                          </p:cTn>
                        </p:par>
                      </p:childTnLst>
                    </p:cTn>
                  </p:par>
                  <p:par>
                    <p:cTn id="182" fill="hold">
                      <p:stCondLst>
                        <p:cond delay="indefinite"/>
                      </p:stCondLst>
                      <p:childTnLst>
                        <p:par>
                          <p:cTn id="183" fill="hold">
                            <p:stCondLst>
                              <p:cond delay="0"/>
                            </p:stCondLst>
                            <p:childTnLst>
                              <p:par>
                                <p:cTn id="184" presetID="1" presetClass="entr" presetSubtype="0" fill="hold" nodeType="clickEffect">
                                  <p:stCondLst>
                                    <p:cond delay="0"/>
                                  </p:stCondLst>
                                  <p:childTnLst>
                                    <p:set>
                                      <p:cBhvr>
                                        <p:cTn id="185" dur="1" fill="hold">
                                          <p:stCondLst>
                                            <p:cond delay="0"/>
                                          </p:stCondLst>
                                        </p:cTn>
                                        <p:tgtEl>
                                          <p:spTgt spid="46"/>
                                        </p:tgtEl>
                                        <p:attrNameLst>
                                          <p:attrName>style.visibility</p:attrName>
                                        </p:attrNameLst>
                                      </p:cBhvr>
                                      <p:to>
                                        <p:strVal val="visible"/>
                                      </p:to>
                                    </p:set>
                                  </p:childTnLst>
                                </p:cTn>
                              </p:par>
                              <p:par>
                                <p:cTn id="186" presetID="1" presetClass="exit" presetSubtype="0" fill="hold" nodeType="withEffect">
                                  <p:stCondLst>
                                    <p:cond delay="0"/>
                                  </p:stCondLst>
                                  <p:childTnLst>
                                    <p:set>
                                      <p:cBhvr>
                                        <p:cTn id="187" dur="1" fill="hold">
                                          <p:stCondLst>
                                            <p:cond delay="0"/>
                                          </p:stCondLst>
                                        </p:cTn>
                                        <p:tgtEl>
                                          <p:spTgt spid="45"/>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1" presetClass="entr" presetSubtype="0" fill="hold" nodeType="clickEffect">
                                  <p:stCondLst>
                                    <p:cond delay="0"/>
                                  </p:stCondLst>
                                  <p:childTnLst>
                                    <p:set>
                                      <p:cBhvr>
                                        <p:cTn id="191" dur="1" fill="hold">
                                          <p:stCondLst>
                                            <p:cond delay="0"/>
                                          </p:stCondLst>
                                        </p:cTn>
                                        <p:tgtEl>
                                          <p:spTgt spid="47"/>
                                        </p:tgtEl>
                                        <p:attrNameLst>
                                          <p:attrName>style.visibility</p:attrName>
                                        </p:attrNameLst>
                                      </p:cBhvr>
                                      <p:to>
                                        <p:strVal val="visible"/>
                                      </p:to>
                                    </p:set>
                                  </p:childTnLst>
                                </p:cTn>
                              </p:par>
                              <p:par>
                                <p:cTn id="192" presetID="1" presetClass="exit" presetSubtype="0" fill="hold" nodeType="withEffect">
                                  <p:stCondLst>
                                    <p:cond delay="0"/>
                                  </p:stCondLst>
                                  <p:childTnLst>
                                    <p:set>
                                      <p:cBhvr>
                                        <p:cTn id="193" dur="1" fill="hold">
                                          <p:stCondLst>
                                            <p:cond delay="0"/>
                                          </p:stCondLst>
                                        </p:cTn>
                                        <p:tgtEl>
                                          <p:spTgt spid="46"/>
                                        </p:tgtEl>
                                        <p:attrNameLst>
                                          <p:attrName>style.visibility</p:attrName>
                                        </p:attrNameLst>
                                      </p:cBhvr>
                                      <p:to>
                                        <p:strVal val="hidden"/>
                                      </p:to>
                                    </p:set>
                                  </p:childTnLst>
                                </p:cTn>
                              </p:par>
                            </p:childTnLst>
                          </p:cTn>
                        </p:par>
                      </p:childTnLst>
                    </p:cTn>
                  </p:par>
                  <p:par>
                    <p:cTn id="194" fill="hold">
                      <p:stCondLst>
                        <p:cond delay="indefinite"/>
                      </p:stCondLst>
                      <p:childTnLst>
                        <p:par>
                          <p:cTn id="195" fill="hold">
                            <p:stCondLst>
                              <p:cond delay="0"/>
                            </p:stCondLst>
                            <p:childTnLst>
                              <p:par>
                                <p:cTn id="196" presetID="1" presetClass="entr" presetSubtype="0" fill="hold" nodeType="clickEffect">
                                  <p:stCondLst>
                                    <p:cond delay="0"/>
                                  </p:stCondLst>
                                  <p:childTnLst>
                                    <p:set>
                                      <p:cBhvr>
                                        <p:cTn id="197" dur="1" fill="hold">
                                          <p:stCondLst>
                                            <p:cond delay="0"/>
                                          </p:stCondLst>
                                        </p:cTn>
                                        <p:tgtEl>
                                          <p:spTgt spid="48"/>
                                        </p:tgtEl>
                                        <p:attrNameLst>
                                          <p:attrName>style.visibility</p:attrName>
                                        </p:attrNameLst>
                                      </p:cBhvr>
                                      <p:to>
                                        <p:strVal val="visible"/>
                                      </p:to>
                                    </p:set>
                                  </p:childTnLst>
                                </p:cTn>
                              </p:par>
                              <p:par>
                                <p:cTn id="198" presetID="1" presetClass="exit" presetSubtype="0" fill="hold" nodeType="withEffect">
                                  <p:stCondLst>
                                    <p:cond delay="0"/>
                                  </p:stCondLst>
                                  <p:childTnLst>
                                    <p:set>
                                      <p:cBhvr>
                                        <p:cTn id="199" dur="1" fill="hold">
                                          <p:stCondLst>
                                            <p:cond delay="0"/>
                                          </p:stCondLst>
                                        </p:cTn>
                                        <p:tgtEl>
                                          <p:spTgt spid="47"/>
                                        </p:tgtEl>
                                        <p:attrNameLst>
                                          <p:attrName>style.visibility</p:attrName>
                                        </p:attrNameLst>
                                      </p:cBhvr>
                                      <p:to>
                                        <p:strVal val="hidden"/>
                                      </p:to>
                                    </p:set>
                                  </p:childTnLst>
                                </p:cTn>
                              </p:par>
                            </p:childTnLst>
                          </p:cTn>
                        </p:par>
                      </p:childTnLst>
                    </p:cTn>
                  </p:par>
                  <p:par>
                    <p:cTn id="200" fill="hold">
                      <p:stCondLst>
                        <p:cond delay="indefinite"/>
                      </p:stCondLst>
                      <p:childTnLst>
                        <p:par>
                          <p:cTn id="201" fill="hold">
                            <p:stCondLst>
                              <p:cond delay="0"/>
                            </p:stCondLst>
                            <p:childTnLst>
                              <p:par>
                                <p:cTn id="202" presetID="1" presetClass="exit" presetSubtype="0" fill="hold" nodeType="clickEffect">
                                  <p:stCondLst>
                                    <p:cond delay="0"/>
                                  </p:stCondLst>
                                  <p:childTnLst>
                                    <p:set>
                                      <p:cBhvr>
                                        <p:cTn id="203"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198676"/>
                  </p:tgtEl>
                </p:cond>
              </p:nextCondLst>
            </p:seq>
            <p:seq concurrent="1" nextAc="seek">
              <p:cTn id="204" restart="whenNotActive" fill="hold" evtFilter="cancelBubble" nodeType="interactiveSeq">
                <p:stCondLst>
                  <p:cond evt="onClick" delay="0">
                    <p:tgtEl>
                      <p:spTgt spid="198677"/>
                    </p:tgtEl>
                  </p:cond>
                </p:stCondLst>
                <p:endSync evt="end" delay="0">
                  <p:rtn val="all"/>
                </p:endSync>
                <p:childTnLst>
                  <p:par>
                    <p:cTn id="205" fill="hold">
                      <p:stCondLst>
                        <p:cond delay="0"/>
                      </p:stCondLst>
                      <p:childTnLst>
                        <p:par>
                          <p:cTn id="206" fill="hold">
                            <p:stCondLst>
                              <p:cond delay="0"/>
                            </p:stCondLst>
                            <p:childTnLst>
                              <p:par>
                                <p:cTn id="207" presetID="1" presetClass="entr" presetSubtype="0" fill="hold" nodeType="clickEffect">
                                  <p:stCondLst>
                                    <p:cond delay="0"/>
                                  </p:stCondLst>
                                  <p:childTnLst>
                                    <p:set>
                                      <p:cBhvr>
                                        <p:cTn id="208" dur="1" fill="hold">
                                          <p:stCondLst>
                                            <p:cond delay="0"/>
                                          </p:stCondLst>
                                        </p:cTn>
                                        <p:tgtEl>
                                          <p:spTgt spid="49"/>
                                        </p:tgtEl>
                                        <p:attrNameLst>
                                          <p:attrName>style.visibility</p:attrName>
                                        </p:attrNameLst>
                                      </p:cBhvr>
                                      <p:to>
                                        <p:strVal val="visible"/>
                                      </p:to>
                                    </p:set>
                                  </p:childTnLst>
                                </p:cTn>
                              </p:par>
                            </p:childTnLst>
                          </p:cTn>
                        </p:par>
                      </p:childTnLst>
                    </p:cTn>
                  </p:par>
                  <p:par>
                    <p:cTn id="209" fill="hold">
                      <p:stCondLst>
                        <p:cond delay="indefinite"/>
                      </p:stCondLst>
                      <p:childTnLst>
                        <p:par>
                          <p:cTn id="210" fill="hold">
                            <p:stCondLst>
                              <p:cond delay="0"/>
                            </p:stCondLst>
                            <p:childTnLst>
                              <p:par>
                                <p:cTn id="211" presetID="1" presetClass="entr" presetSubtype="0" fill="hold" nodeType="clickEffect">
                                  <p:stCondLst>
                                    <p:cond delay="0"/>
                                  </p:stCondLst>
                                  <p:childTnLst>
                                    <p:set>
                                      <p:cBhvr>
                                        <p:cTn id="212" dur="1" fill="hold">
                                          <p:stCondLst>
                                            <p:cond delay="0"/>
                                          </p:stCondLst>
                                        </p:cTn>
                                        <p:tgtEl>
                                          <p:spTgt spid="50"/>
                                        </p:tgtEl>
                                        <p:attrNameLst>
                                          <p:attrName>style.visibility</p:attrName>
                                        </p:attrNameLst>
                                      </p:cBhvr>
                                      <p:to>
                                        <p:strVal val="visible"/>
                                      </p:to>
                                    </p:set>
                                  </p:childTnLst>
                                </p:cTn>
                              </p:par>
                              <p:par>
                                <p:cTn id="213" presetID="1" presetClass="exit" presetSubtype="0" fill="hold" nodeType="withEffect">
                                  <p:stCondLst>
                                    <p:cond delay="0"/>
                                  </p:stCondLst>
                                  <p:childTnLst>
                                    <p:set>
                                      <p:cBhvr>
                                        <p:cTn id="214" dur="1" fill="hold">
                                          <p:stCondLst>
                                            <p:cond delay="0"/>
                                          </p:stCondLst>
                                        </p:cTn>
                                        <p:tgtEl>
                                          <p:spTgt spid="49"/>
                                        </p:tgtEl>
                                        <p:attrNameLst>
                                          <p:attrName>style.visibility</p:attrName>
                                        </p:attrNameLst>
                                      </p:cBhvr>
                                      <p:to>
                                        <p:strVal val="hidden"/>
                                      </p:to>
                                    </p:set>
                                  </p:childTnLst>
                                </p:cTn>
                              </p:par>
                            </p:childTnLst>
                          </p:cTn>
                        </p:par>
                      </p:childTnLst>
                    </p:cTn>
                  </p:par>
                  <p:par>
                    <p:cTn id="215" fill="hold">
                      <p:stCondLst>
                        <p:cond delay="indefinite"/>
                      </p:stCondLst>
                      <p:childTnLst>
                        <p:par>
                          <p:cTn id="216" fill="hold">
                            <p:stCondLst>
                              <p:cond delay="0"/>
                            </p:stCondLst>
                            <p:childTnLst>
                              <p:par>
                                <p:cTn id="217" presetID="1" presetClass="entr" presetSubtype="0" fill="hold" nodeType="clickEffect">
                                  <p:stCondLst>
                                    <p:cond delay="0"/>
                                  </p:stCondLst>
                                  <p:childTnLst>
                                    <p:set>
                                      <p:cBhvr>
                                        <p:cTn id="218" dur="1" fill="hold">
                                          <p:stCondLst>
                                            <p:cond delay="0"/>
                                          </p:stCondLst>
                                        </p:cTn>
                                        <p:tgtEl>
                                          <p:spTgt spid="51"/>
                                        </p:tgtEl>
                                        <p:attrNameLst>
                                          <p:attrName>style.visibility</p:attrName>
                                        </p:attrNameLst>
                                      </p:cBhvr>
                                      <p:to>
                                        <p:strVal val="visible"/>
                                      </p:to>
                                    </p:set>
                                  </p:childTnLst>
                                </p:cTn>
                              </p:par>
                              <p:par>
                                <p:cTn id="219" presetID="1" presetClass="exit" presetSubtype="0" fill="hold" nodeType="withEffect">
                                  <p:stCondLst>
                                    <p:cond delay="0"/>
                                  </p:stCondLst>
                                  <p:childTnLst>
                                    <p:set>
                                      <p:cBhvr>
                                        <p:cTn id="220" dur="1" fill="hold">
                                          <p:stCondLst>
                                            <p:cond delay="0"/>
                                          </p:stCondLst>
                                        </p:cTn>
                                        <p:tgtEl>
                                          <p:spTgt spid="50"/>
                                        </p:tgtEl>
                                        <p:attrNameLst>
                                          <p:attrName>style.visibility</p:attrName>
                                        </p:attrNameLst>
                                      </p:cBhvr>
                                      <p:to>
                                        <p:strVal val="hidden"/>
                                      </p:to>
                                    </p:set>
                                  </p:childTnLst>
                                </p:cTn>
                              </p:par>
                            </p:childTnLst>
                          </p:cTn>
                        </p:par>
                      </p:childTnLst>
                    </p:cTn>
                  </p:par>
                  <p:par>
                    <p:cTn id="221" fill="hold">
                      <p:stCondLst>
                        <p:cond delay="indefinite"/>
                      </p:stCondLst>
                      <p:childTnLst>
                        <p:par>
                          <p:cTn id="222" fill="hold">
                            <p:stCondLst>
                              <p:cond delay="0"/>
                            </p:stCondLst>
                            <p:childTnLst>
                              <p:par>
                                <p:cTn id="223" presetID="1" presetClass="entr" presetSubtype="0" fill="hold" nodeType="clickEffect">
                                  <p:stCondLst>
                                    <p:cond delay="0"/>
                                  </p:stCondLst>
                                  <p:childTnLst>
                                    <p:set>
                                      <p:cBhvr>
                                        <p:cTn id="224" dur="1" fill="hold">
                                          <p:stCondLst>
                                            <p:cond delay="0"/>
                                          </p:stCondLst>
                                        </p:cTn>
                                        <p:tgtEl>
                                          <p:spTgt spid="52"/>
                                        </p:tgtEl>
                                        <p:attrNameLst>
                                          <p:attrName>style.visibility</p:attrName>
                                        </p:attrNameLst>
                                      </p:cBhvr>
                                      <p:to>
                                        <p:strVal val="visible"/>
                                      </p:to>
                                    </p:set>
                                  </p:childTnLst>
                                </p:cTn>
                              </p:par>
                              <p:par>
                                <p:cTn id="225" presetID="1" presetClass="exit" presetSubtype="0" fill="hold" nodeType="withEffect">
                                  <p:stCondLst>
                                    <p:cond delay="0"/>
                                  </p:stCondLst>
                                  <p:childTnLst>
                                    <p:set>
                                      <p:cBhvr>
                                        <p:cTn id="226" dur="1" fill="hold">
                                          <p:stCondLst>
                                            <p:cond delay="0"/>
                                          </p:stCondLst>
                                        </p:cTn>
                                        <p:tgtEl>
                                          <p:spTgt spid="51"/>
                                        </p:tgtEl>
                                        <p:attrNameLst>
                                          <p:attrName>style.visibility</p:attrName>
                                        </p:attrNameLst>
                                      </p:cBhvr>
                                      <p:to>
                                        <p:strVal val="hidden"/>
                                      </p:to>
                                    </p:set>
                                  </p:childTnLst>
                                </p:cTn>
                              </p:par>
                            </p:childTnLst>
                          </p:cTn>
                        </p:par>
                      </p:childTnLst>
                    </p:cTn>
                  </p:par>
                  <p:par>
                    <p:cTn id="227" fill="hold">
                      <p:stCondLst>
                        <p:cond delay="indefinite"/>
                      </p:stCondLst>
                      <p:childTnLst>
                        <p:par>
                          <p:cTn id="228" fill="hold">
                            <p:stCondLst>
                              <p:cond delay="0"/>
                            </p:stCondLst>
                            <p:childTnLst>
                              <p:par>
                                <p:cTn id="229" presetID="1" presetClass="entr" presetSubtype="0" fill="hold" nodeType="clickEffect">
                                  <p:stCondLst>
                                    <p:cond delay="0"/>
                                  </p:stCondLst>
                                  <p:childTnLst>
                                    <p:set>
                                      <p:cBhvr>
                                        <p:cTn id="230" dur="1" fill="hold">
                                          <p:stCondLst>
                                            <p:cond delay="0"/>
                                          </p:stCondLst>
                                        </p:cTn>
                                        <p:tgtEl>
                                          <p:spTgt spid="53"/>
                                        </p:tgtEl>
                                        <p:attrNameLst>
                                          <p:attrName>style.visibility</p:attrName>
                                        </p:attrNameLst>
                                      </p:cBhvr>
                                      <p:to>
                                        <p:strVal val="visible"/>
                                      </p:to>
                                    </p:set>
                                  </p:childTnLst>
                                </p:cTn>
                              </p:par>
                              <p:par>
                                <p:cTn id="231" presetID="1" presetClass="exit" presetSubtype="0" fill="hold" nodeType="withEffect">
                                  <p:stCondLst>
                                    <p:cond delay="0"/>
                                  </p:stCondLst>
                                  <p:childTnLst>
                                    <p:set>
                                      <p:cBhvr>
                                        <p:cTn id="232" dur="1" fill="hold">
                                          <p:stCondLst>
                                            <p:cond delay="0"/>
                                          </p:stCondLst>
                                        </p:cTn>
                                        <p:tgtEl>
                                          <p:spTgt spid="52"/>
                                        </p:tgtEl>
                                        <p:attrNameLst>
                                          <p:attrName>style.visibility</p:attrName>
                                        </p:attrNameLst>
                                      </p:cBhvr>
                                      <p:to>
                                        <p:strVal val="hidden"/>
                                      </p:to>
                                    </p:set>
                                  </p:childTnLst>
                                </p:cTn>
                              </p:par>
                            </p:childTnLst>
                          </p:cTn>
                        </p:par>
                      </p:childTnLst>
                    </p:cTn>
                  </p:par>
                  <p:par>
                    <p:cTn id="233" fill="hold">
                      <p:stCondLst>
                        <p:cond delay="indefinite"/>
                      </p:stCondLst>
                      <p:childTnLst>
                        <p:par>
                          <p:cTn id="234" fill="hold">
                            <p:stCondLst>
                              <p:cond delay="0"/>
                            </p:stCondLst>
                            <p:childTnLst>
                              <p:par>
                                <p:cTn id="235" presetID="1" presetClass="entr" presetSubtype="0" fill="hold" nodeType="clickEffect">
                                  <p:stCondLst>
                                    <p:cond delay="0"/>
                                  </p:stCondLst>
                                  <p:childTnLst>
                                    <p:set>
                                      <p:cBhvr>
                                        <p:cTn id="236" dur="1" fill="hold">
                                          <p:stCondLst>
                                            <p:cond delay="0"/>
                                          </p:stCondLst>
                                        </p:cTn>
                                        <p:tgtEl>
                                          <p:spTgt spid="54"/>
                                        </p:tgtEl>
                                        <p:attrNameLst>
                                          <p:attrName>style.visibility</p:attrName>
                                        </p:attrNameLst>
                                      </p:cBhvr>
                                      <p:to>
                                        <p:strVal val="visible"/>
                                      </p:to>
                                    </p:set>
                                  </p:childTnLst>
                                </p:cTn>
                              </p:par>
                              <p:par>
                                <p:cTn id="237" presetID="1" presetClass="exit" presetSubtype="0" fill="hold" nodeType="withEffect">
                                  <p:stCondLst>
                                    <p:cond delay="0"/>
                                  </p:stCondLst>
                                  <p:childTnLst>
                                    <p:set>
                                      <p:cBhvr>
                                        <p:cTn id="238" dur="1" fill="hold">
                                          <p:stCondLst>
                                            <p:cond delay="0"/>
                                          </p:stCondLst>
                                        </p:cTn>
                                        <p:tgtEl>
                                          <p:spTgt spid="53"/>
                                        </p:tgtEl>
                                        <p:attrNameLst>
                                          <p:attrName>style.visibility</p:attrName>
                                        </p:attrNameLst>
                                      </p:cBhvr>
                                      <p:to>
                                        <p:strVal val="hidden"/>
                                      </p:to>
                                    </p:set>
                                  </p:childTnLst>
                                </p:cTn>
                              </p:par>
                            </p:childTnLst>
                          </p:cTn>
                        </p:par>
                      </p:childTnLst>
                    </p:cTn>
                  </p:par>
                  <p:par>
                    <p:cTn id="239" fill="hold">
                      <p:stCondLst>
                        <p:cond delay="indefinite"/>
                      </p:stCondLst>
                      <p:childTnLst>
                        <p:par>
                          <p:cTn id="240" fill="hold">
                            <p:stCondLst>
                              <p:cond delay="0"/>
                            </p:stCondLst>
                            <p:childTnLst>
                              <p:par>
                                <p:cTn id="241" presetID="1" presetClass="entr" presetSubtype="0" fill="hold" nodeType="clickEffect">
                                  <p:stCondLst>
                                    <p:cond delay="0"/>
                                  </p:stCondLst>
                                  <p:childTnLst>
                                    <p:set>
                                      <p:cBhvr>
                                        <p:cTn id="242" dur="1" fill="hold">
                                          <p:stCondLst>
                                            <p:cond delay="0"/>
                                          </p:stCondLst>
                                        </p:cTn>
                                        <p:tgtEl>
                                          <p:spTgt spid="55"/>
                                        </p:tgtEl>
                                        <p:attrNameLst>
                                          <p:attrName>style.visibility</p:attrName>
                                        </p:attrNameLst>
                                      </p:cBhvr>
                                      <p:to>
                                        <p:strVal val="visible"/>
                                      </p:to>
                                    </p:set>
                                  </p:childTnLst>
                                </p:cTn>
                              </p:par>
                              <p:par>
                                <p:cTn id="243" presetID="1" presetClass="exit" presetSubtype="0" fill="hold" nodeType="withEffect">
                                  <p:stCondLst>
                                    <p:cond delay="0"/>
                                  </p:stCondLst>
                                  <p:childTnLst>
                                    <p:set>
                                      <p:cBhvr>
                                        <p:cTn id="244" dur="1" fill="hold">
                                          <p:stCondLst>
                                            <p:cond delay="0"/>
                                          </p:stCondLst>
                                        </p:cTn>
                                        <p:tgtEl>
                                          <p:spTgt spid="54"/>
                                        </p:tgtEl>
                                        <p:attrNameLst>
                                          <p:attrName>style.visibility</p:attrName>
                                        </p:attrNameLst>
                                      </p:cBhvr>
                                      <p:to>
                                        <p:strVal val="hidden"/>
                                      </p:to>
                                    </p:set>
                                  </p:childTnLst>
                                </p:cTn>
                              </p:par>
                            </p:childTnLst>
                          </p:cTn>
                        </p:par>
                      </p:childTnLst>
                    </p:cTn>
                  </p:par>
                  <p:par>
                    <p:cTn id="245" fill="hold">
                      <p:stCondLst>
                        <p:cond delay="indefinite"/>
                      </p:stCondLst>
                      <p:childTnLst>
                        <p:par>
                          <p:cTn id="246" fill="hold">
                            <p:stCondLst>
                              <p:cond delay="0"/>
                            </p:stCondLst>
                            <p:childTnLst>
                              <p:par>
                                <p:cTn id="247" presetID="1" presetClass="entr" presetSubtype="0" fill="hold" nodeType="clickEffect">
                                  <p:stCondLst>
                                    <p:cond delay="0"/>
                                  </p:stCondLst>
                                  <p:childTnLst>
                                    <p:set>
                                      <p:cBhvr>
                                        <p:cTn id="248" dur="1" fill="hold">
                                          <p:stCondLst>
                                            <p:cond delay="0"/>
                                          </p:stCondLst>
                                        </p:cTn>
                                        <p:tgtEl>
                                          <p:spTgt spid="56"/>
                                        </p:tgtEl>
                                        <p:attrNameLst>
                                          <p:attrName>style.visibility</p:attrName>
                                        </p:attrNameLst>
                                      </p:cBhvr>
                                      <p:to>
                                        <p:strVal val="visible"/>
                                      </p:to>
                                    </p:set>
                                  </p:childTnLst>
                                </p:cTn>
                              </p:par>
                              <p:par>
                                <p:cTn id="249" presetID="1" presetClass="exit" presetSubtype="0" fill="hold" nodeType="withEffect">
                                  <p:stCondLst>
                                    <p:cond delay="0"/>
                                  </p:stCondLst>
                                  <p:childTnLst>
                                    <p:set>
                                      <p:cBhvr>
                                        <p:cTn id="250" dur="1" fill="hold">
                                          <p:stCondLst>
                                            <p:cond delay="0"/>
                                          </p:stCondLst>
                                        </p:cTn>
                                        <p:tgtEl>
                                          <p:spTgt spid="55"/>
                                        </p:tgtEl>
                                        <p:attrNameLst>
                                          <p:attrName>style.visibility</p:attrName>
                                        </p:attrNameLst>
                                      </p:cBhvr>
                                      <p:to>
                                        <p:strVal val="hidden"/>
                                      </p:to>
                                    </p:set>
                                  </p:childTnLst>
                                </p:cTn>
                              </p:par>
                            </p:childTnLst>
                          </p:cTn>
                        </p:par>
                      </p:childTnLst>
                    </p:cTn>
                  </p:par>
                  <p:par>
                    <p:cTn id="251" fill="hold">
                      <p:stCondLst>
                        <p:cond delay="indefinite"/>
                      </p:stCondLst>
                      <p:childTnLst>
                        <p:par>
                          <p:cTn id="252" fill="hold">
                            <p:stCondLst>
                              <p:cond delay="0"/>
                            </p:stCondLst>
                            <p:childTnLst>
                              <p:par>
                                <p:cTn id="253" presetID="1" presetClass="exit" presetSubtype="0" fill="hold" nodeType="clickEffect">
                                  <p:stCondLst>
                                    <p:cond delay="0"/>
                                  </p:stCondLst>
                                  <p:childTnLst>
                                    <p:set>
                                      <p:cBhvr>
                                        <p:cTn id="254"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198677"/>
                  </p:tgtEl>
                </p:cond>
              </p:nextCondLst>
            </p:seq>
            <p:seq concurrent="1" nextAc="seek">
              <p:cTn id="255" restart="whenNotActive" fill="hold" evtFilter="cancelBubble" nodeType="interactiveSeq">
                <p:stCondLst>
                  <p:cond evt="onClick" delay="0">
                    <p:tgtEl>
                      <p:spTgt spid="198679"/>
                    </p:tgtEl>
                  </p:cond>
                </p:stCondLst>
                <p:endSync evt="end" delay="0">
                  <p:rtn val="all"/>
                </p:endSync>
                <p:childTnLst>
                  <p:par>
                    <p:cTn id="256" fill="hold">
                      <p:stCondLst>
                        <p:cond delay="0"/>
                      </p:stCondLst>
                      <p:childTnLst>
                        <p:par>
                          <p:cTn id="257" fill="hold">
                            <p:stCondLst>
                              <p:cond delay="0"/>
                            </p:stCondLst>
                            <p:childTnLst>
                              <p:par>
                                <p:cTn id="258" presetID="1" presetClass="entr" presetSubtype="0" fill="hold" nodeType="clickEffect">
                                  <p:stCondLst>
                                    <p:cond delay="0"/>
                                  </p:stCondLst>
                                  <p:childTnLst>
                                    <p:set>
                                      <p:cBhvr>
                                        <p:cTn id="259" dur="1" fill="hold">
                                          <p:stCondLst>
                                            <p:cond delay="0"/>
                                          </p:stCondLst>
                                        </p:cTn>
                                        <p:tgtEl>
                                          <p:spTgt spid="57"/>
                                        </p:tgtEl>
                                        <p:attrNameLst>
                                          <p:attrName>style.visibility</p:attrName>
                                        </p:attrNameLst>
                                      </p:cBhvr>
                                      <p:to>
                                        <p:strVal val="visible"/>
                                      </p:to>
                                    </p:set>
                                  </p:childTnLst>
                                </p:cTn>
                              </p:par>
                            </p:childTnLst>
                          </p:cTn>
                        </p:par>
                      </p:childTnLst>
                    </p:cTn>
                  </p:par>
                  <p:par>
                    <p:cTn id="260" fill="hold">
                      <p:stCondLst>
                        <p:cond delay="indefinite"/>
                      </p:stCondLst>
                      <p:childTnLst>
                        <p:par>
                          <p:cTn id="261" fill="hold">
                            <p:stCondLst>
                              <p:cond delay="0"/>
                            </p:stCondLst>
                            <p:childTnLst>
                              <p:par>
                                <p:cTn id="262" presetID="1" presetClass="entr" presetSubtype="0" fill="hold" nodeType="clickEffect">
                                  <p:stCondLst>
                                    <p:cond delay="0"/>
                                  </p:stCondLst>
                                  <p:childTnLst>
                                    <p:set>
                                      <p:cBhvr>
                                        <p:cTn id="263" dur="1" fill="hold">
                                          <p:stCondLst>
                                            <p:cond delay="0"/>
                                          </p:stCondLst>
                                        </p:cTn>
                                        <p:tgtEl>
                                          <p:spTgt spid="58"/>
                                        </p:tgtEl>
                                        <p:attrNameLst>
                                          <p:attrName>style.visibility</p:attrName>
                                        </p:attrNameLst>
                                      </p:cBhvr>
                                      <p:to>
                                        <p:strVal val="visible"/>
                                      </p:to>
                                    </p:set>
                                  </p:childTnLst>
                                </p:cTn>
                              </p:par>
                              <p:par>
                                <p:cTn id="264" presetID="1" presetClass="exit" presetSubtype="0" fill="hold" nodeType="withEffect">
                                  <p:stCondLst>
                                    <p:cond delay="0"/>
                                  </p:stCondLst>
                                  <p:childTnLst>
                                    <p:set>
                                      <p:cBhvr>
                                        <p:cTn id="265" dur="1" fill="hold">
                                          <p:stCondLst>
                                            <p:cond delay="0"/>
                                          </p:stCondLst>
                                        </p:cTn>
                                        <p:tgtEl>
                                          <p:spTgt spid="57"/>
                                        </p:tgtEl>
                                        <p:attrNameLst>
                                          <p:attrName>style.visibility</p:attrName>
                                        </p:attrNameLst>
                                      </p:cBhvr>
                                      <p:to>
                                        <p:strVal val="hidden"/>
                                      </p:to>
                                    </p:set>
                                  </p:childTnLst>
                                </p:cTn>
                              </p:par>
                            </p:childTnLst>
                          </p:cTn>
                        </p:par>
                      </p:childTnLst>
                    </p:cTn>
                  </p:par>
                  <p:par>
                    <p:cTn id="266" fill="hold">
                      <p:stCondLst>
                        <p:cond delay="indefinite"/>
                      </p:stCondLst>
                      <p:childTnLst>
                        <p:par>
                          <p:cTn id="267" fill="hold">
                            <p:stCondLst>
                              <p:cond delay="0"/>
                            </p:stCondLst>
                            <p:childTnLst>
                              <p:par>
                                <p:cTn id="268" presetID="1" presetClass="entr" presetSubtype="0" fill="hold" nodeType="clickEffect">
                                  <p:stCondLst>
                                    <p:cond delay="0"/>
                                  </p:stCondLst>
                                  <p:childTnLst>
                                    <p:set>
                                      <p:cBhvr>
                                        <p:cTn id="269" dur="1" fill="hold">
                                          <p:stCondLst>
                                            <p:cond delay="0"/>
                                          </p:stCondLst>
                                        </p:cTn>
                                        <p:tgtEl>
                                          <p:spTgt spid="59"/>
                                        </p:tgtEl>
                                        <p:attrNameLst>
                                          <p:attrName>style.visibility</p:attrName>
                                        </p:attrNameLst>
                                      </p:cBhvr>
                                      <p:to>
                                        <p:strVal val="visible"/>
                                      </p:to>
                                    </p:set>
                                  </p:childTnLst>
                                </p:cTn>
                              </p:par>
                              <p:par>
                                <p:cTn id="270" presetID="1" presetClass="exit" presetSubtype="0" fill="hold" nodeType="withEffect">
                                  <p:stCondLst>
                                    <p:cond delay="0"/>
                                  </p:stCondLst>
                                  <p:childTnLst>
                                    <p:set>
                                      <p:cBhvr>
                                        <p:cTn id="271" dur="1" fill="hold">
                                          <p:stCondLst>
                                            <p:cond delay="0"/>
                                          </p:stCondLst>
                                        </p:cTn>
                                        <p:tgtEl>
                                          <p:spTgt spid="58"/>
                                        </p:tgtEl>
                                        <p:attrNameLst>
                                          <p:attrName>style.visibility</p:attrName>
                                        </p:attrNameLst>
                                      </p:cBhvr>
                                      <p:to>
                                        <p:strVal val="hidden"/>
                                      </p:to>
                                    </p:set>
                                  </p:childTnLst>
                                </p:cTn>
                              </p:par>
                            </p:childTnLst>
                          </p:cTn>
                        </p:par>
                      </p:childTnLst>
                    </p:cTn>
                  </p:par>
                  <p:par>
                    <p:cTn id="272" fill="hold">
                      <p:stCondLst>
                        <p:cond delay="indefinite"/>
                      </p:stCondLst>
                      <p:childTnLst>
                        <p:par>
                          <p:cTn id="273" fill="hold">
                            <p:stCondLst>
                              <p:cond delay="0"/>
                            </p:stCondLst>
                            <p:childTnLst>
                              <p:par>
                                <p:cTn id="274" presetID="1" presetClass="entr" presetSubtype="0" fill="hold" nodeType="clickEffect">
                                  <p:stCondLst>
                                    <p:cond delay="0"/>
                                  </p:stCondLst>
                                  <p:childTnLst>
                                    <p:set>
                                      <p:cBhvr>
                                        <p:cTn id="275" dur="1" fill="hold">
                                          <p:stCondLst>
                                            <p:cond delay="0"/>
                                          </p:stCondLst>
                                        </p:cTn>
                                        <p:tgtEl>
                                          <p:spTgt spid="60"/>
                                        </p:tgtEl>
                                        <p:attrNameLst>
                                          <p:attrName>style.visibility</p:attrName>
                                        </p:attrNameLst>
                                      </p:cBhvr>
                                      <p:to>
                                        <p:strVal val="visible"/>
                                      </p:to>
                                    </p:set>
                                  </p:childTnLst>
                                </p:cTn>
                              </p:par>
                              <p:par>
                                <p:cTn id="276" presetID="1" presetClass="exit" presetSubtype="0" fill="hold" nodeType="withEffect">
                                  <p:stCondLst>
                                    <p:cond delay="0"/>
                                  </p:stCondLst>
                                  <p:childTnLst>
                                    <p:set>
                                      <p:cBhvr>
                                        <p:cTn id="277" dur="1" fill="hold">
                                          <p:stCondLst>
                                            <p:cond delay="0"/>
                                          </p:stCondLst>
                                        </p:cTn>
                                        <p:tgtEl>
                                          <p:spTgt spid="59"/>
                                        </p:tgtEl>
                                        <p:attrNameLst>
                                          <p:attrName>style.visibility</p:attrName>
                                        </p:attrNameLst>
                                      </p:cBhvr>
                                      <p:to>
                                        <p:strVal val="hidden"/>
                                      </p:to>
                                    </p:set>
                                  </p:childTnLst>
                                </p:cTn>
                              </p:par>
                            </p:childTnLst>
                          </p:cTn>
                        </p:par>
                      </p:childTnLst>
                    </p:cTn>
                  </p:par>
                  <p:par>
                    <p:cTn id="278" fill="hold">
                      <p:stCondLst>
                        <p:cond delay="indefinite"/>
                      </p:stCondLst>
                      <p:childTnLst>
                        <p:par>
                          <p:cTn id="279" fill="hold">
                            <p:stCondLst>
                              <p:cond delay="0"/>
                            </p:stCondLst>
                            <p:childTnLst>
                              <p:par>
                                <p:cTn id="280" presetID="1" presetClass="entr" presetSubtype="0" fill="hold" nodeType="clickEffect">
                                  <p:stCondLst>
                                    <p:cond delay="0"/>
                                  </p:stCondLst>
                                  <p:childTnLst>
                                    <p:set>
                                      <p:cBhvr>
                                        <p:cTn id="281" dur="1" fill="hold">
                                          <p:stCondLst>
                                            <p:cond delay="0"/>
                                          </p:stCondLst>
                                        </p:cTn>
                                        <p:tgtEl>
                                          <p:spTgt spid="61"/>
                                        </p:tgtEl>
                                        <p:attrNameLst>
                                          <p:attrName>style.visibility</p:attrName>
                                        </p:attrNameLst>
                                      </p:cBhvr>
                                      <p:to>
                                        <p:strVal val="visible"/>
                                      </p:to>
                                    </p:set>
                                  </p:childTnLst>
                                </p:cTn>
                              </p:par>
                              <p:par>
                                <p:cTn id="282" presetID="1" presetClass="exit" presetSubtype="0" fill="hold" nodeType="withEffect">
                                  <p:stCondLst>
                                    <p:cond delay="0"/>
                                  </p:stCondLst>
                                  <p:childTnLst>
                                    <p:set>
                                      <p:cBhvr>
                                        <p:cTn id="283" dur="1" fill="hold">
                                          <p:stCondLst>
                                            <p:cond delay="0"/>
                                          </p:stCondLst>
                                        </p:cTn>
                                        <p:tgtEl>
                                          <p:spTgt spid="60"/>
                                        </p:tgtEl>
                                        <p:attrNameLst>
                                          <p:attrName>style.visibility</p:attrName>
                                        </p:attrNameLst>
                                      </p:cBhvr>
                                      <p:to>
                                        <p:strVal val="hidden"/>
                                      </p:to>
                                    </p:set>
                                  </p:childTnLst>
                                </p:cTn>
                              </p:par>
                            </p:childTnLst>
                          </p:cTn>
                        </p:par>
                      </p:childTnLst>
                    </p:cTn>
                  </p:par>
                  <p:par>
                    <p:cTn id="284" fill="hold">
                      <p:stCondLst>
                        <p:cond delay="indefinite"/>
                      </p:stCondLst>
                      <p:childTnLst>
                        <p:par>
                          <p:cTn id="285" fill="hold">
                            <p:stCondLst>
                              <p:cond delay="0"/>
                            </p:stCondLst>
                            <p:childTnLst>
                              <p:par>
                                <p:cTn id="286" presetID="1" presetClass="entr" presetSubtype="0" fill="hold" nodeType="clickEffect">
                                  <p:stCondLst>
                                    <p:cond delay="0"/>
                                  </p:stCondLst>
                                  <p:childTnLst>
                                    <p:set>
                                      <p:cBhvr>
                                        <p:cTn id="287" dur="1" fill="hold">
                                          <p:stCondLst>
                                            <p:cond delay="0"/>
                                          </p:stCondLst>
                                        </p:cTn>
                                        <p:tgtEl>
                                          <p:spTgt spid="62"/>
                                        </p:tgtEl>
                                        <p:attrNameLst>
                                          <p:attrName>style.visibility</p:attrName>
                                        </p:attrNameLst>
                                      </p:cBhvr>
                                      <p:to>
                                        <p:strVal val="visible"/>
                                      </p:to>
                                    </p:set>
                                  </p:childTnLst>
                                </p:cTn>
                              </p:par>
                              <p:par>
                                <p:cTn id="288" presetID="1" presetClass="exit" presetSubtype="0" fill="hold" nodeType="withEffect">
                                  <p:stCondLst>
                                    <p:cond delay="0"/>
                                  </p:stCondLst>
                                  <p:childTnLst>
                                    <p:set>
                                      <p:cBhvr>
                                        <p:cTn id="289" dur="1" fill="hold">
                                          <p:stCondLst>
                                            <p:cond delay="0"/>
                                          </p:stCondLst>
                                        </p:cTn>
                                        <p:tgtEl>
                                          <p:spTgt spid="61"/>
                                        </p:tgtEl>
                                        <p:attrNameLst>
                                          <p:attrName>style.visibility</p:attrName>
                                        </p:attrNameLst>
                                      </p:cBhvr>
                                      <p:to>
                                        <p:strVal val="hidden"/>
                                      </p:to>
                                    </p:set>
                                  </p:childTnLst>
                                </p:cTn>
                              </p:par>
                            </p:childTnLst>
                          </p:cTn>
                        </p:par>
                      </p:childTnLst>
                    </p:cTn>
                  </p:par>
                  <p:par>
                    <p:cTn id="290" fill="hold">
                      <p:stCondLst>
                        <p:cond delay="indefinite"/>
                      </p:stCondLst>
                      <p:childTnLst>
                        <p:par>
                          <p:cTn id="291" fill="hold">
                            <p:stCondLst>
                              <p:cond delay="0"/>
                            </p:stCondLst>
                            <p:childTnLst>
                              <p:par>
                                <p:cTn id="292" presetID="1" presetClass="entr" presetSubtype="0" fill="hold" nodeType="clickEffect">
                                  <p:stCondLst>
                                    <p:cond delay="0"/>
                                  </p:stCondLst>
                                  <p:childTnLst>
                                    <p:set>
                                      <p:cBhvr>
                                        <p:cTn id="293" dur="1" fill="hold">
                                          <p:stCondLst>
                                            <p:cond delay="0"/>
                                          </p:stCondLst>
                                        </p:cTn>
                                        <p:tgtEl>
                                          <p:spTgt spid="63"/>
                                        </p:tgtEl>
                                        <p:attrNameLst>
                                          <p:attrName>style.visibility</p:attrName>
                                        </p:attrNameLst>
                                      </p:cBhvr>
                                      <p:to>
                                        <p:strVal val="visible"/>
                                      </p:to>
                                    </p:set>
                                  </p:childTnLst>
                                </p:cTn>
                              </p:par>
                              <p:par>
                                <p:cTn id="294" presetID="1" presetClass="exit" presetSubtype="0" fill="hold" nodeType="withEffect">
                                  <p:stCondLst>
                                    <p:cond delay="0"/>
                                  </p:stCondLst>
                                  <p:childTnLst>
                                    <p:set>
                                      <p:cBhvr>
                                        <p:cTn id="295" dur="1" fill="hold">
                                          <p:stCondLst>
                                            <p:cond delay="0"/>
                                          </p:stCondLst>
                                        </p:cTn>
                                        <p:tgtEl>
                                          <p:spTgt spid="62"/>
                                        </p:tgtEl>
                                        <p:attrNameLst>
                                          <p:attrName>style.visibility</p:attrName>
                                        </p:attrNameLst>
                                      </p:cBhvr>
                                      <p:to>
                                        <p:strVal val="hidden"/>
                                      </p:to>
                                    </p:set>
                                  </p:childTnLst>
                                </p:cTn>
                              </p:par>
                            </p:childTnLst>
                          </p:cTn>
                        </p:par>
                      </p:childTnLst>
                    </p:cTn>
                  </p:par>
                  <p:par>
                    <p:cTn id="296" fill="hold">
                      <p:stCondLst>
                        <p:cond delay="indefinite"/>
                      </p:stCondLst>
                      <p:childTnLst>
                        <p:par>
                          <p:cTn id="297" fill="hold">
                            <p:stCondLst>
                              <p:cond delay="0"/>
                            </p:stCondLst>
                            <p:childTnLst>
                              <p:par>
                                <p:cTn id="298" presetID="1" presetClass="entr" presetSubtype="0" fill="hold" nodeType="clickEffect">
                                  <p:stCondLst>
                                    <p:cond delay="0"/>
                                  </p:stCondLst>
                                  <p:childTnLst>
                                    <p:set>
                                      <p:cBhvr>
                                        <p:cTn id="299" dur="1" fill="hold">
                                          <p:stCondLst>
                                            <p:cond delay="0"/>
                                          </p:stCondLst>
                                        </p:cTn>
                                        <p:tgtEl>
                                          <p:spTgt spid="64"/>
                                        </p:tgtEl>
                                        <p:attrNameLst>
                                          <p:attrName>style.visibility</p:attrName>
                                        </p:attrNameLst>
                                      </p:cBhvr>
                                      <p:to>
                                        <p:strVal val="visible"/>
                                      </p:to>
                                    </p:set>
                                  </p:childTnLst>
                                </p:cTn>
                              </p:par>
                              <p:par>
                                <p:cTn id="300" presetID="1" presetClass="exit" presetSubtype="0" fill="hold" nodeType="withEffect">
                                  <p:stCondLst>
                                    <p:cond delay="0"/>
                                  </p:stCondLst>
                                  <p:childTnLst>
                                    <p:set>
                                      <p:cBhvr>
                                        <p:cTn id="301" dur="1" fill="hold">
                                          <p:stCondLst>
                                            <p:cond delay="0"/>
                                          </p:stCondLst>
                                        </p:cTn>
                                        <p:tgtEl>
                                          <p:spTgt spid="63"/>
                                        </p:tgtEl>
                                        <p:attrNameLst>
                                          <p:attrName>style.visibility</p:attrName>
                                        </p:attrNameLst>
                                      </p:cBhvr>
                                      <p:to>
                                        <p:strVal val="hidden"/>
                                      </p:to>
                                    </p:set>
                                  </p:childTnLst>
                                </p:cTn>
                              </p:par>
                            </p:childTnLst>
                          </p:cTn>
                        </p:par>
                      </p:childTnLst>
                    </p:cTn>
                  </p:par>
                  <p:par>
                    <p:cTn id="302" fill="hold">
                      <p:stCondLst>
                        <p:cond delay="indefinite"/>
                      </p:stCondLst>
                      <p:childTnLst>
                        <p:par>
                          <p:cTn id="303" fill="hold">
                            <p:stCondLst>
                              <p:cond delay="0"/>
                            </p:stCondLst>
                            <p:childTnLst>
                              <p:par>
                                <p:cTn id="304" presetID="1" presetClass="exit" presetSubtype="0" fill="hold" nodeType="clickEffect">
                                  <p:stCondLst>
                                    <p:cond delay="0"/>
                                  </p:stCondLst>
                                  <p:childTnLst>
                                    <p:set>
                                      <p:cBhvr>
                                        <p:cTn id="305" dur="1" fill="hold">
                                          <p:stCondLst>
                                            <p:cond delay="0"/>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198679"/>
                  </p:tgtEl>
                </p:cond>
              </p:nextCondLst>
            </p:seq>
            <p:seq concurrent="1" nextAc="seek">
              <p:cTn id="306" restart="whenNotActive" fill="hold" evtFilter="cancelBubble" nodeType="interactiveSeq">
                <p:stCondLst>
                  <p:cond evt="onClick" delay="0">
                    <p:tgtEl>
                      <p:spTgt spid="198678"/>
                    </p:tgtEl>
                  </p:cond>
                </p:stCondLst>
                <p:endSync evt="end" delay="0">
                  <p:rtn val="all"/>
                </p:endSync>
                <p:childTnLst>
                  <p:par>
                    <p:cTn id="307" fill="hold">
                      <p:stCondLst>
                        <p:cond delay="0"/>
                      </p:stCondLst>
                      <p:childTnLst>
                        <p:par>
                          <p:cTn id="308" fill="hold">
                            <p:stCondLst>
                              <p:cond delay="0"/>
                            </p:stCondLst>
                            <p:childTnLst>
                              <p:par>
                                <p:cTn id="309" presetID="1" presetClass="entr" presetSubtype="0" fill="hold" nodeType="clickEffect">
                                  <p:stCondLst>
                                    <p:cond delay="0"/>
                                  </p:stCondLst>
                                  <p:childTnLst>
                                    <p:set>
                                      <p:cBhvr>
                                        <p:cTn id="310" dur="1" fill="hold">
                                          <p:stCondLst>
                                            <p:cond delay="0"/>
                                          </p:stCondLst>
                                        </p:cTn>
                                        <p:tgtEl>
                                          <p:spTgt spid="65"/>
                                        </p:tgtEl>
                                        <p:attrNameLst>
                                          <p:attrName>style.visibility</p:attrName>
                                        </p:attrNameLst>
                                      </p:cBhvr>
                                      <p:to>
                                        <p:strVal val="visible"/>
                                      </p:to>
                                    </p:set>
                                  </p:childTnLst>
                                </p:cTn>
                              </p:par>
                            </p:childTnLst>
                          </p:cTn>
                        </p:par>
                      </p:childTnLst>
                    </p:cTn>
                  </p:par>
                  <p:par>
                    <p:cTn id="311" fill="hold">
                      <p:stCondLst>
                        <p:cond delay="indefinite"/>
                      </p:stCondLst>
                      <p:childTnLst>
                        <p:par>
                          <p:cTn id="312" fill="hold">
                            <p:stCondLst>
                              <p:cond delay="0"/>
                            </p:stCondLst>
                            <p:childTnLst>
                              <p:par>
                                <p:cTn id="313" presetID="1" presetClass="entr" presetSubtype="0" fill="hold" nodeType="clickEffect">
                                  <p:stCondLst>
                                    <p:cond delay="0"/>
                                  </p:stCondLst>
                                  <p:childTnLst>
                                    <p:set>
                                      <p:cBhvr>
                                        <p:cTn id="314" dur="1" fill="hold">
                                          <p:stCondLst>
                                            <p:cond delay="0"/>
                                          </p:stCondLst>
                                        </p:cTn>
                                        <p:tgtEl>
                                          <p:spTgt spid="66"/>
                                        </p:tgtEl>
                                        <p:attrNameLst>
                                          <p:attrName>style.visibility</p:attrName>
                                        </p:attrNameLst>
                                      </p:cBhvr>
                                      <p:to>
                                        <p:strVal val="visible"/>
                                      </p:to>
                                    </p:set>
                                  </p:childTnLst>
                                </p:cTn>
                              </p:par>
                              <p:par>
                                <p:cTn id="315" presetID="1" presetClass="exit" presetSubtype="0" fill="hold" nodeType="withEffect">
                                  <p:stCondLst>
                                    <p:cond delay="0"/>
                                  </p:stCondLst>
                                  <p:childTnLst>
                                    <p:set>
                                      <p:cBhvr>
                                        <p:cTn id="316" dur="1" fill="hold">
                                          <p:stCondLst>
                                            <p:cond delay="0"/>
                                          </p:stCondLst>
                                        </p:cTn>
                                        <p:tgtEl>
                                          <p:spTgt spid="65"/>
                                        </p:tgtEl>
                                        <p:attrNameLst>
                                          <p:attrName>style.visibility</p:attrName>
                                        </p:attrNameLst>
                                      </p:cBhvr>
                                      <p:to>
                                        <p:strVal val="hidden"/>
                                      </p:to>
                                    </p:set>
                                  </p:childTnLst>
                                </p:cTn>
                              </p:par>
                            </p:childTnLst>
                          </p:cTn>
                        </p:par>
                      </p:childTnLst>
                    </p:cTn>
                  </p:par>
                  <p:par>
                    <p:cTn id="317" fill="hold">
                      <p:stCondLst>
                        <p:cond delay="indefinite"/>
                      </p:stCondLst>
                      <p:childTnLst>
                        <p:par>
                          <p:cTn id="318" fill="hold">
                            <p:stCondLst>
                              <p:cond delay="0"/>
                            </p:stCondLst>
                            <p:childTnLst>
                              <p:par>
                                <p:cTn id="319" presetID="1" presetClass="entr" presetSubtype="0" fill="hold" nodeType="clickEffect">
                                  <p:stCondLst>
                                    <p:cond delay="0"/>
                                  </p:stCondLst>
                                  <p:childTnLst>
                                    <p:set>
                                      <p:cBhvr>
                                        <p:cTn id="320" dur="1" fill="hold">
                                          <p:stCondLst>
                                            <p:cond delay="0"/>
                                          </p:stCondLst>
                                        </p:cTn>
                                        <p:tgtEl>
                                          <p:spTgt spid="67"/>
                                        </p:tgtEl>
                                        <p:attrNameLst>
                                          <p:attrName>style.visibility</p:attrName>
                                        </p:attrNameLst>
                                      </p:cBhvr>
                                      <p:to>
                                        <p:strVal val="visible"/>
                                      </p:to>
                                    </p:set>
                                  </p:childTnLst>
                                </p:cTn>
                              </p:par>
                              <p:par>
                                <p:cTn id="321" presetID="1" presetClass="exit" presetSubtype="0" fill="hold" nodeType="withEffect">
                                  <p:stCondLst>
                                    <p:cond delay="0"/>
                                  </p:stCondLst>
                                  <p:childTnLst>
                                    <p:set>
                                      <p:cBhvr>
                                        <p:cTn id="322" dur="1" fill="hold">
                                          <p:stCondLst>
                                            <p:cond delay="0"/>
                                          </p:stCondLst>
                                        </p:cTn>
                                        <p:tgtEl>
                                          <p:spTgt spid="66"/>
                                        </p:tgtEl>
                                        <p:attrNameLst>
                                          <p:attrName>style.visibility</p:attrName>
                                        </p:attrNameLst>
                                      </p:cBhvr>
                                      <p:to>
                                        <p:strVal val="hidden"/>
                                      </p:to>
                                    </p:set>
                                  </p:childTnLst>
                                </p:cTn>
                              </p:par>
                            </p:childTnLst>
                          </p:cTn>
                        </p:par>
                      </p:childTnLst>
                    </p:cTn>
                  </p:par>
                  <p:par>
                    <p:cTn id="323" fill="hold">
                      <p:stCondLst>
                        <p:cond delay="indefinite"/>
                      </p:stCondLst>
                      <p:childTnLst>
                        <p:par>
                          <p:cTn id="324" fill="hold">
                            <p:stCondLst>
                              <p:cond delay="0"/>
                            </p:stCondLst>
                            <p:childTnLst>
                              <p:par>
                                <p:cTn id="325" presetID="1" presetClass="entr" presetSubtype="0" fill="hold" nodeType="clickEffect">
                                  <p:stCondLst>
                                    <p:cond delay="0"/>
                                  </p:stCondLst>
                                  <p:childTnLst>
                                    <p:set>
                                      <p:cBhvr>
                                        <p:cTn id="326" dur="1" fill="hold">
                                          <p:stCondLst>
                                            <p:cond delay="0"/>
                                          </p:stCondLst>
                                        </p:cTn>
                                        <p:tgtEl>
                                          <p:spTgt spid="68"/>
                                        </p:tgtEl>
                                        <p:attrNameLst>
                                          <p:attrName>style.visibility</p:attrName>
                                        </p:attrNameLst>
                                      </p:cBhvr>
                                      <p:to>
                                        <p:strVal val="visible"/>
                                      </p:to>
                                    </p:set>
                                  </p:childTnLst>
                                </p:cTn>
                              </p:par>
                              <p:par>
                                <p:cTn id="327" presetID="1" presetClass="exit" presetSubtype="0" fill="hold" nodeType="withEffect">
                                  <p:stCondLst>
                                    <p:cond delay="0"/>
                                  </p:stCondLst>
                                  <p:childTnLst>
                                    <p:set>
                                      <p:cBhvr>
                                        <p:cTn id="328" dur="1" fill="hold">
                                          <p:stCondLst>
                                            <p:cond delay="0"/>
                                          </p:stCondLst>
                                        </p:cTn>
                                        <p:tgtEl>
                                          <p:spTgt spid="67"/>
                                        </p:tgtEl>
                                        <p:attrNameLst>
                                          <p:attrName>style.visibility</p:attrName>
                                        </p:attrNameLst>
                                      </p:cBhvr>
                                      <p:to>
                                        <p:strVal val="hidden"/>
                                      </p:to>
                                    </p:set>
                                  </p:childTnLst>
                                </p:cTn>
                              </p:par>
                            </p:childTnLst>
                          </p:cTn>
                        </p:par>
                      </p:childTnLst>
                    </p:cTn>
                  </p:par>
                  <p:par>
                    <p:cTn id="329" fill="hold">
                      <p:stCondLst>
                        <p:cond delay="indefinite"/>
                      </p:stCondLst>
                      <p:childTnLst>
                        <p:par>
                          <p:cTn id="330" fill="hold">
                            <p:stCondLst>
                              <p:cond delay="0"/>
                            </p:stCondLst>
                            <p:childTnLst>
                              <p:par>
                                <p:cTn id="331" presetID="1" presetClass="entr" presetSubtype="0" fill="hold" nodeType="clickEffect">
                                  <p:stCondLst>
                                    <p:cond delay="0"/>
                                  </p:stCondLst>
                                  <p:childTnLst>
                                    <p:set>
                                      <p:cBhvr>
                                        <p:cTn id="332" dur="1" fill="hold">
                                          <p:stCondLst>
                                            <p:cond delay="0"/>
                                          </p:stCondLst>
                                        </p:cTn>
                                        <p:tgtEl>
                                          <p:spTgt spid="69"/>
                                        </p:tgtEl>
                                        <p:attrNameLst>
                                          <p:attrName>style.visibility</p:attrName>
                                        </p:attrNameLst>
                                      </p:cBhvr>
                                      <p:to>
                                        <p:strVal val="visible"/>
                                      </p:to>
                                    </p:set>
                                  </p:childTnLst>
                                </p:cTn>
                              </p:par>
                              <p:par>
                                <p:cTn id="333" presetID="1" presetClass="exit" presetSubtype="0" fill="hold" nodeType="withEffect">
                                  <p:stCondLst>
                                    <p:cond delay="0"/>
                                  </p:stCondLst>
                                  <p:childTnLst>
                                    <p:set>
                                      <p:cBhvr>
                                        <p:cTn id="334" dur="1" fill="hold">
                                          <p:stCondLst>
                                            <p:cond delay="0"/>
                                          </p:stCondLst>
                                        </p:cTn>
                                        <p:tgtEl>
                                          <p:spTgt spid="68"/>
                                        </p:tgtEl>
                                        <p:attrNameLst>
                                          <p:attrName>style.visibility</p:attrName>
                                        </p:attrNameLst>
                                      </p:cBhvr>
                                      <p:to>
                                        <p:strVal val="hidden"/>
                                      </p:to>
                                    </p:set>
                                  </p:childTnLst>
                                </p:cTn>
                              </p:par>
                            </p:childTnLst>
                          </p:cTn>
                        </p:par>
                      </p:childTnLst>
                    </p:cTn>
                  </p:par>
                  <p:par>
                    <p:cTn id="335" fill="hold">
                      <p:stCondLst>
                        <p:cond delay="indefinite"/>
                      </p:stCondLst>
                      <p:childTnLst>
                        <p:par>
                          <p:cTn id="336" fill="hold">
                            <p:stCondLst>
                              <p:cond delay="0"/>
                            </p:stCondLst>
                            <p:childTnLst>
                              <p:par>
                                <p:cTn id="337" presetID="1" presetClass="entr" presetSubtype="0" fill="hold" nodeType="clickEffect">
                                  <p:stCondLst>
                                    <p:cond delay="0"/>
                                  </p:stCondLst>
                                  <p:childTnLst>
                                    <p:set>
                                      <p:cBhvr>
                                        <p:cTn id="338" dur="1" fill="hold">
                                          <p:stCondLst>
                                            <p:cond delay="0"/>
                                          </p:stCondLst>
                                        </p:cTn>
                                        <p:tgtEl>
                                          <p:spTgt spid="70"/>
                                        </p:tgtEl>
                                        <p:attrNameLst>
                                          <p:attrName>style.visibility</p:attrName>
                                        </p:attrNameLst>
                                      </p:cBhvr>
                                      <p:to>
                                        <p:strVal val="visible"/>
                                      </p:to>
                                    </p:set>
                                  </p:childTnLst>
                                </p:cTn>
                              </p:par>
                              <p:par>
                                <p:cTn id="339" presetID="1" presetClass="exit" presetSubtype="0" fill="hold" nodeType="withEffect">
                                  <p:stCondLst>
                                    <p:cond delay="0"/>
                                  </p:stCondLst>
                                  <p:childTnLst>
                                    <p:set>
                                      <p:cBhvr>
                                        <p:cTn id="340" dur="1" fill="hold">
                                          <p:stCondLst>
                                            <p:cond delay="0"/>
                                          </p:stCondLst>
                                        </p:cTn>
                                        <p:tgtEl>
                                          <p:spTgt spid="69"/>
                                        </p:tgtEl>
                                        <p:attrNameLst>
                                          <p:attrName>style.visibility</p:attrName>
                                        </p:attrNameLst>
                                      </p:cBhvr>
                                      <p:to>
                                        <p:strVal val="hidden"/>
                                      </p:to>
                                    </p:set>
                                  </p:childTnLst>
                                </p:cTn>
                              </p:par>
                            </p:childTnLst>
                          </p:cTn>
                        </p:par>
                      </p:childTnLst>
                    </p:cTn>
                  </p:par>
                  <p:par>
                    <p:cTn id="341" fill="hold">
                      <p:stCondLst>
                        <p:cond delay="indefinite"/>
                      </p:stCondLst>
                      <p:childTnLst>
                        <p:par>
                          <p:cTn id="342" fill="hold">
                            <p:stCondLst>
                              <p:cond delay="0"/>
                            </p:stCondLst>
                            <p:childTnLst>
                              <p:par>
                                <p:cTn id="343" presetID="1" presetClass="entr" presetSubtype="0" fill="hold" nodeType="clickEffect">
                                  <p:stCondLst>
                                    <p:cond delay="0"/>
                                  </p:stCondLst>
                                  <p:childTnLst>
                                    <p:set>
                                      <p:cBhvr>
                                        <p:cTn id="344" dur="1" fill="hold">
                                          <p:stCondLst>
                                            <p:cond delay="0"/>
                                          </p:stCondLst>
                                        </p:cTn>
                                        <p:tgtEl>
                                          <p:spTgt spid="71"/>
                                        </p:tgtEl>
                                        <p:attrNameLst>
                                          <p:attrName>style.visibility</p:attrName>
                                        </p:attrNameLst>
                                      </p:cBhvr>
                                      <p:to>
                                        <p:strVal val="visible"/>
                                      </p:to>
                                    </p:set>
                                  </p:childTnLst>
                                </p:cTn>
                              </p:par>
                              <p:par>
                                <p:cTn id="345" presetID="1" presetClass="exit" presetSubtype="0" fill="hold" nodeType="withEffect">
                                  <p:stCondLst>
                                    <p:cond delay="0"/>
                                  </p:stCondLst>
                                  <p:childTnLst>
                                    <p:set>
                                      <p:cBhvr>
                                        <p:cTn id="346" dur="1" fill="hold">
                                          <p:stCondLst>
                                            <p:cond delay="0"/>
                                          </p:stCondLst>
                                        </p:cTn>
                                        <p:tgtEl>
                                          <p:spTgt spid="70"/>
                                        </p:tgtEl>
                                        <p:attrNameLst>
                                          <p:attrName>style.visibility</p:attrName>
                                        </p:attrNameLst>
                                      </p:cBhvr>
                                      <p:to>
                                        <p:strVal val="hidden"/>
                                      </p:to>
                                    </p:set>
                                  </p:childTnLst>
                                </p:cTn>
                              </p:par>
                            </p:childTnLst>
                          </p:cTn>
                        </p:par>
                      </p:childTnLst>
                    </p:cTn>
                  </p:par>
                  <p:par>
                    <p:cTn id="347" fill="hold">
                      <p:stCondLst>
                        <p:cond delay="indefinite"/>
                      </p:stCondLst>
                      <p:childTnLst>
                        <p:par>
                          <p:cTn id="348" fill="hold">
                            <p:stCondLst>
                              <p:cond delay="0"/>
                            </p:stCondLst>
                            <p:childTnLst>
                              <p:par>
                                <p:cTn id="349" presetID="1" presetClass="entr" presetSubtype="0" fill="hold" nodeType="clickEffect">
                                  <p:stCondLst>
                                    <p:cond delay="0"/>
                                  </p:stCondLst>
                                  <p:childTnLst>
                                    <p:set>
                                      <p:cBhvr>
                                        <p:cTn id="350" dur="1" fill="hold">
                                          <p:stCondLst>
                                            <p:cond delay="0"/>
                                          </p:stCondLst>
                                        </p:cTn>
                                        <p:tgtEl>
                                          <p:spTgt spid="72"/>
                                        </p:tgtEl>
                                        <p:attrNameLst>
                                          <p:attrName>style.visibility</p:attrName>
                                        </p:attrNameLst>
                                      </p:cBhvr>
                                      <p:to>
                                        <p:strVal val="visible"/>
                                      </p:to>
                                    </p:set>
                                  </p:childTnLst>
                                </p:cTn>
                              </p:par>
                              <p:par>
                                <p:cTn id="351" presetID="1" presetClass="exit" presetSubtype="0" fill="hold" nodeType="withEffect">
                                  <p:stCondLst>
                                    <p:cond delay="0"/>
                                  </p:stCondLst>
                                  <p:childTnLst>
                                    <p:set>
                                      <p:cBhvr>
                                        <p:cTn id="352" dur="1" fill="hold">
                                          <p:stCondLst>
                                            <p:cond delay="0"/>
                                          </p:stCondLst>
                                        </p:cTn>
                                        <p:tgtEl>
                                          <p:spTgt spid="71"/>
                                        </p:tgtEl>
                                        <p:attrNameLst>
                                          <p:attrName>style.visibility</p:attrName>
                                        </p:attrNameLst>
                                      </p:cBhvr>
                                      <p:to>
                                        <p:strVal val="hidden"/>
                                      </p:to>
                                    </p:set>
                                  </p:childTnLst>
                                </p:cTn>
                              </p:par>
                            </p:childTnLst>
                          </p:cTn>
                        </p:par>
                      </p:childTnLst>
                    </p:cTn>
                  </p:par>
                  <p:par>
                    <p:cTn id="353" fill="hold">
                      <p:stCondLst>
                        <p:cond delay="indefinite"/>
                      </p:stCondLst>
                      <p:childTnLst>
                        <p:par>
                          <p:cTn id="354" fill="hold">
                            <p:stCondLst>
                              <p:cond delay="0"/>
                            </p:stCondLst>
                            <p:childTnLst>
                              <p:par>
                                <p:cTn id="355" presetID="1" presetClass="exit" presetSubtype="0" fill="hold" nodeType="clickEffect">
                                  <p:stCondLst>
                                    <p:cond delay="0"/>
                                  </p:stCondLst>
                                  <p:childTnLst>
                                    <p:set>
                                      <p:cBhvr>
                                        <p:cTn id="356" dur="1" fill="hold">
                                          <p:stCondLst>
                                            <p:cond delay="0"/>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198678"/>
                  </p:tgtEl>
                </p:cond>
              </p:nextCondLst>
            </p:seq>
            <p:seq concurrent="1" nextAc="seek">
              <p:cTn id="357" restart="whenNotActive" fill="hold" evtFilter="cancelBubble" nodeType="interactiveSeq">
                <p:stCondLst>
                  <p:cond evt="onClick" delay="0">
                    <p:tgtEl>
                      <p:spTgt spid="198680"/>
                    </p:tgtEl>
                  </p:cond>
                </p:stCondLst>
                <p:endSync evt="end" delay="0">
                  <p:rtn val="all"/>
                </p:endSync>
                <p:childTnLst>
                  <p:par>
                    <p:cTn id="358" fill="hold">
                      <p:stCondLst>
                        <p:cond delay="0"/>
                      </p:stCondLst>
                      <p:childTnLst>
                        <p:par>
                          <p:cTn id="359" fill="hold">
                            <p:stCondLst>
                              <p:cond delay="0"/>
                            </p:stCondLst>
                            <p:childTnLst>
                              <p:par>
                                <p:cTn id="360" presetID="1" presetClass="entr" presetSubtype="0" fill="hold" nodeType="clickEffect">
                                  <p:stCondLst>
                                    <p:cond delay="0"/>
                                  </p:stCondLst>
                                  <p:childTnLst>
                                    <p:set>
                                      <p:cBhvr>
                                        <p:cTn id="361" dur="1" fill="hold">
                                          <p:stCondLst>
                                            <p:cond delay="0"/>
                                          </p:stCondLst>
                                        </p:cTn>
                                        <p:tgtEl>
                                          <p:spTgt spid="73"/>
                                        </p:tgtEl>
                                        <p:attrNameLst>
                                          <p:attrName>style.visibility</p:attrName>
                                        </p:attrNameLst>
                                      </p:cBhvr>
                                      <p:to>
                                        <p:strVal val="visible"/>
                                      </p:to>
                                    </p:set>
                                  </p:childTnLst>
                                </p:cTn>
                              </p:par>
                            </p:childTnLst>
                          </p:cTn>
                        </p:par>
                      </p:childTnLst>
                    </p:cTn>
                  </p:par>
                  <p:par>
                    <p:cTn id="362" fill="hold">
                      <p:stCondLst>
                        <p:cond delay="indefinite"/>
                      </p:stCondLst>
                      <p:childTnLst>
                        <p:par>
                          <p:cTn id="363" fill="hold">
                            <p:stCondLst>
                              <p:cond delay="0"/>
                            </p:stCondLst>
                            <p:childTnLst>
                              <p:par>
                                <p:cTn id="364" presetID="1" presetClass="entr" presetSubtype="0" fill="hold" nodeType="clickEffect">
                                  <p:stCondLst>
                                    <p:cond delay="0"/>
                                  </p:stCondLst>
                                  <p:childTnLst>
                                    <p:set>
                                      <p:cBhvr>
                                        <p:cTn id="365" dur="1" fill="hold">
                                          <p:stCondLst>
                                            <p:cond delay="0"/>
                                          </p:stCondLst>
                                        </p:cTn>
                                        <p:tgtEl>
                                          <p:spTgt spid="74"/>
                                        </p:tgtEl>
                                        <p:attrNameLst>
                                          <p:attrName>style.visibility</p:attrName>
                                        </p:attrNameLst>
                                      </p:cBhvr>
                                      <p:to>
                                        <p:strVal val="visible"/>
                                      </p:to>
                                    </p:set>
                                  </p:childTnLst>
                                </p:cTn>
                              </p:par>
                              <p:par>
                                <p:cTn id="366" presetID="1" presetClass="exit" presetSubtype="0" fill="hold" nodeType="withEffect">
                                  <p:stCondLst>
                                    <p:cond delay="0"/>
                                  </p:stCondLst>
                                  <p:childTnLst>
                                    <p:set>
                                      <p:cBhvr>
                                        <p:cTn id="367" dur="1" fill="hold">
                                          <p:stCondLst>
                                            <p:cond delay="0"/>
                                          </p:stCondLst>
                                        </p:cTn>
                                        <p:tgtEl>
                                          <p:spTgt spid="73"/>
                                        </p:tgtEl>
                                        <p:attrNameLst>
                                          <p:attrName>style.visibility</p:attrName>
                                        </p:attrNameLst>
                                      </p:cBhvr>
                                      <p:to>
                                        <p:strVal val="hidden"/>
                                      </p:to>
                                    </p:set>
                                  </p:childTnLst>
                                </p:cTn>
                              </p:par>
                            </p:childTnLst>
                          </p:cTn>
                        </p:par>
                      </p:childTnLst>
                    </p:cTn>
                  </p:par>
                  <p:par>
                    <p:cTn id="368" fill="hold">
                      <p:stCondLst>
                        <p:cond delay="indefinite"/>
                      </p:stCondLst>
                      <p:childTnLst>
                        <p:par>
                          <p:cTn id="369" fill="hold">
                            <p:stCondLst>
                              <p:cond delay="0"/>
                            </p:stCondLst>
                            <p:childTnLst>
                              <p:par>
                                <p:cTn id="370" presetID="1" presetClass="entr" presetSubtype="0" fill="hold" nodeType="clickEffect">
                                  <p:stCondLst>
                                    <p:cond delay="0"/>
                                  </p:stCondLst>
                                  <p:childTnLst>
                                    <p:set>
                                      <p:cBhvr>
                                        <p:cTn id="371" dur="1" fill="hold">
                                          <p:stCondLst>
                                            <p:cond delay="0"/>
                                          </p:stCondLst>
                                        </p:cTn>
                                        <p:tgtEl>
                                          <p:spTgt spid="75"/>
                                        </p:tgtEl>
                                        <p:attrNameLst>
                                          <p:attrName>style.visibility</p:attrName>
                                        </p:attrNameLst>
                                      </p:cBhvr>
                                      <p:to>
                                        <p:strVal val="visible"/>
                                      </p:to>
                                    </p:set>
                                  </p:childTnLst>
                                </p:cTn>
                              </p:par>
                              <p:par>
                                <p:cTn id="372" presetID="1" presetClass="exit" presetSubtype="0" fill="hold" nodeType="withEffect">
                                  <p:stCondLst>
                                    <p:cond delay="0"/>
                                  </p:stCondLst>
                                  <p:childTnLst>
                                    <p:set>
                                      <p:cBhvr>
                                        <p:cTn id="373" dur="1" fill="hold">
                                          <p:stCondLst>
                                            <p:cond delay="0"/>
                                          </p:stCondLst>
                                        </p:cTn>
                                        <p:tgtEl>
                                          <p:spTgt spid="74"/>
                                        </p:tgtEl>
                                        <p:attrNameLst>
                                          <p:attrName>style.visibility</p:attrName>
                                        </p:attrNameLst>
                                      </p:cBhvr>
                                      <p:to>
                                        <p:strVal val="hidden"/>
                                      </p:to>
                                    </p:set>
                                  </p:childTnLst>
                                </p:cTn>
                              </p:par>
                            </p:childTnLst>
                          </p:cTn>
                        </p:par>
                      </p:childTnLst>
                    </p:cTn>
                  </p:par>
                  <p:par>
                    <p:cTn id="374" fill="hold">
                      <p:stCondLst>
                        <p:cond delay="indefinite"/>
                      </p:stCondLst>
                      <p:childTnLst>
                        <p:par>
                          <p:cTn id="375" fill="hold">
                            <p:stCondLst>
                              <p:cond delay="0"/>
                            </p:stCondLst>
                            <p:childTnLst>
                              <p:par>
                                <p:cTn id="376" presetID="1" presetClass="entr" presetSubtype="0" fill="hold" nodeType="clickEffect">
                                  <p:stCondLst>
                                    <p:cond delay="0"/>
                                  </p:stCondLst>
                                  <p:childTnLst>
                                    <p:set>
                                      <p:cBhvr>
                                        <p:cTn id="377" dur="1" fill="hold">
                                          <p:stCondLst>
                                            <p:cond delay="0"/>
                                          </p:stCondLst>
                                        </p:cTn>
                                        <p:tgtEl>
                                          <p:spTgt spid="76"/>
                                        </p:tgtEl>
                                        <p:attrNameLst>
                                          <p:attrName>style.visibility</p:attrName>
                                        </p:attrNameLst>
                                      </p:cBhvr>
                                      <p:to>
                                        <p:strVal val="visible"/>
                                      </p:to>
                                    </p:set>
                                  </p:childTnLst>
                                </p:cTn>
                              </p:par>
                              <p:par>
                                <p:cTn id="378" presetID="1" presetClass="exit" presetSubtype="0" fill="hold" nodeType="withEffect">
                                  <p:stCondLst>
                                    <p:cond delay="0"/>
                                  </p:stCondLst>
                                  <p:childTnLst>
                                    <p:set>
                                      <p:cBhvr>
                                        <p:cTn id="379" dur="1" fill="hold">
                                          <p:stCondLst>
                                            <p:cond delay="0"/>
                                          </p:stCondLst>
                                        </p:cTn>
                                        <p:tgtEl>
                                          <p:spTgt spid="75"/>
                                        </p:tgtEl>
                                        <p:attrNameLst>
                                          <p:attrName>style.visibility</p:attrName>
                                        </p:attrNameLst>
                                      </p:cBhvr>
                                      <p:to>
                                        <p:strVal val="hidden"/>
                                      </p:to>
                                    </p:set>
                                  </p:childTnLst>
                                </p:cTn>
                              </p:par>
                            </p:childTnLst>
                          </p:cTn>
                        </p:par>
                      </p:childTnLst>
                    </p:cTn>
                  </p:par>
                  <p:par>
                    <p:cTn id="380" fill="hold">
                      <p:stCondLst>
                        <p:cond delay="indefinite"/>
                      </p:stCondLst>
                      <p:childTnLst>
                        <p:par>
                          <p:cTn id="381" fill="hold">
                            <p:stCondLst>
                              <p:cond delay="0"/>
                            </p:stCondLst>
                            <p:childTnLst>
                              <p:par>
                                <p:cTn id="382" presetID="1" presetClass="entr" presetSubtype="0" fill="hold" nodeType="clickEffect">
                                  <p:stCondLst>
                                    <p:cond delay="0"/>
                                  </p:stCondLst>
                                  <p:childTnLst>
                                    <p:set>
                                      <p:cBhvr>
                                        <p:cTn id="383" dur="1" fill="hold">
                                          <p:stCondLst>
                                            <p:cond delay="0"/>
                                          </p:stCondLst>
                                        </p:cTn>
                                        <p:tgtEl>
                                          <p:spTgt spid="77"/>
                                        </p:tgtEl>
                                        <p:attrNameLst>
                                          <p:attrName>style.visibility</p:attrName>
                                        </p:attrNameLst>
                                      </p:cBhvr>
                                      <p:to>
                                        <p:strVal val="visible"/>
                                      </p:to>
                                    </p:set>
                                  </p:childTnLst>
                                </p:cTn>
                              </p:par>
                              <p:par>
                                <p:cTn id="384" presetID="1" presetClass="exit" presetSubtype="0" fill="hold" nodeType="withEffect">
                                  <p:stCondLst>
                                    <p:cond delay="0"/>
                                  </p:stCondLst>
                                  <p:childTnLst>
                                    <p:set>
                                      <p:cBhvr>
                                        <p:cTn id="385" dur="1" fill="hold">
                                          <p:stCondLst>
                                            <p:cond delay="0"/>
                                          </p:stCondLst>
                                        </p:cTn>
                                        <p:tgtEl>
                                          <p:spTgt spid="76"/>
                                        </p:tgtEl>
                                        <p:attrNameLst>
                                          <p:attrName>style.visibility</p:attrName>
                                        </p:attrNameLst>
                                      </p:cBhvr>
                                      <p:to>
                                        <p:strVal val="hidden"/>
                                      </p:to>
                                    </p:set>
                                  </p:childTnLst>
                                </p:cTn>
                              </p:par>
                            </p:childTnLst>
                          </p:cTn>
                        </p:par>
                      </p:childTnLst>
                    </p:cTn>
                  </p:par>
                  <p:par>
                    <p:cTn id="386" fill="hold">
                      <p:stCondLst>
                        <p:cond delay="indefinite"/>
                      </p:stCondLst>
                      <p:childTnLst>
                        <p:par>
                          <p:cTn id="387" fill="hold">
                            <p:stCondLst>
                              <p:cond delay="0"/>
                            </p:stCondLst>
                            <p:childTnLst>
                              <p:par>
                                <p:cTn id="388" presetID="1" presetClass="entr" presetSubtype="0" fill="hold" nodeType="clickEffect">
                                  <p:stCondLst>
                                    <p:cond delay="0"/>
                                  </p:stCondLst>
                                  <p:childTnLst>
                                    <p:set>
                                      <p:cBhvr>
                                        <p:cTn id="389" dur="1" fill="hold">
                                          <p:stCondLst>
                                            <p:cond delay="0"/>
                                          </p:stCondLst>
                                        </p:cTn>
                                        <p:tgtEl>
                                          <p:spTgt spid="78"/>
                                        </p:tgtEl>
                                        <p:attrNameLst>
                                          <p:attrName>style.visibility</p:attrName>
                                        </p:attrNameLst>
                                      </p:cBhvr>
                                      <p:to>
                                        <p:strVal val="visible"/>
                                      </p:to>
                                    </p:set>
                                  </p:childTnLst>
                                </p:cTn>
                              </p:par>
                              <p:par>
                                <p:cTn id="390" presetID="1" presetClass="exit" presetSubtype="0" fill="hold" nodeType="withEffect">
                                  <p:stCondLst>
                                    <p:cond delay="0"/>
                                  </p:stCondLst>
                                  <p:childTnLst>
                                    <p:set>
                                      <p:cBhvr>
                                        <p:cTn id="391" dur="1" fill="hold">
                                          <p:stCondLst>
                                            <p:cond delay="0"/>
                                          </p:stCondLst>
                                        </p:cTn>
                                        <p:tgtEl>
                                          <p:spTgt spid="77"/>
                                        </p:tgtEl>
                                        <p:attrNameLst>
                                          <p:attrName>style.visibility</p:attrName>
                                        </p:attrNameLst>
                                      </p:cBhvr>
                                      <p:to>
                                        <p:strVal val="hidden"/>
                                      </p:to>
                                    </p:set>
                                  </p:childTnLst>
                                </p:cTn>
                              </p:par>
                            </p:childTnLst>
                          </p:cTn>
                        </p:par>
                      </p:childTnLst>
                    </p:cTn>
                  </p:par>
                  <p:par>
                    <p:cTn id="392" fill="hold">
                      <p:stCondLst>
                        <p:cond delay="indefinite"/>
                      </p:stCondLst>
                      <p:childTnLst>
                        <p:par>
                          <p:cTn id="393" fill="hold">
                            <p:stCondLst>
                              <p:cond delay="0"/>
                            </p:stCondLst>
                            <p:childTnLst>
                              <p:par>
                                <p:cTn id="394" presetID="1" presetClass="entr" presetSubtype="0" fill="hold" nodeType="clickEffect">
                                  <p:stCondLst>
                                    <p:cond delay="0"/>
                                  </p:stCondLst>
                                  <p:childTnLst>
                                    <p:set>
                                      <p:cBhvr>
                                        <p:cTn id="395" dur="1" fill="hold">
                                          <p:stCondLst>
                                            <p:cond delay="0"/>
                                          </p:stCondLst>
                                        </p:cTn>
                                        <p:tgtEl>
                                          <p:spTgt spid="79"/>
                                        </p:tgtEl>
                                        <p:attrNameLst>
                                          <p:attrName>style.visibility</p:attrName>
                                        </p:attrNameLst>
                                      </p:cBhvr>
                                      <p:to>
                                        <p:strVal val="visible"/>
                                      </p:to>
                                    </p:set>
                                  </p:childTnLst>
                                </p:cTn>
                              </p:par>
                              <p:par>
                                <p:cTn id="396" presetID="1" presetClass="exit" presetSubtype="0" fill="hold" nodeType="withEffect">
                                  <p:stCondLst>
                                    <p:cond delay="0"/>
                                  </p:stCondLst>
                                  <p:childTnLst>
                                    <p:set>
                                      <p:cBhvr>
                                        <p:cTn id="397" dur="1" fill="hold">
                                          <p:stCondLst>
                                            <p:cond delay="0"/>
                                          </p:stCondLst>
                                        </p:cTn>
                                        <p:tgtEl>
                                          <p:spTgt spid="78"/>
                                        </p:tgtEl>
                                        <p:attrNameLst>
                                          <p:attrName>style.visibility</p:attrName>
                                        </p:attrNameLst>
                                      </p:cBhvr>
                                      <p:to>
                                        <p:strVal val="hidden"/>
                                      </p:to>
                                    </p:set>
                                  </p:childTnLst>
                                </p:cTn>
                              </p:par>
                            </p:childTnLst>
                          </p:cTn>
                        </p:par>
                      </p:childTnLst>
                    </p:cTn>
                  </p:par>
                  <p:par>
                    <p:cTn id="398" fill="hold">
                      <p:stCondLst>
                        <p:cond delay="indefinite"/>
                      </p:stCondLst>
                      <p:childTnLst>
                        <p:par>
                          <p:cTn id="399" fill="hold">
                            <p:stCondLst>
                              <p:cond delay="0"/>
                            </p:stCondLst>
                            <p:childTnLst>
                              <p:par>
                                <p:cTn id="400" presetID="1" presetClass="entr" presetSubtype="0" fill="hold" nodeType="clickEffect">
                                  <p:stCondLst>
                                    <p:cond delay="0"/>
                                  </p:stCondLst>
                                  <p:childTnLst>
                                    <p:set>
                                      <p:cBhvr>
                                        <p:cTn id="401" dur="1" fill="hold">
                                          <p:stCondLst>
                                            <p:cond delay="0"/>
                                          </p:stCondLst>
                                        </p:cTn>
                                        <p:tgtEl>
                                          <p:spTgt spid="80"/>
                                        </p:tgtEl>
                                        <p:attrNameLst>
                                          <p:attrName>style.visibility</p:attrName>
                                        </p:attrNameLst>
                                      </p:cBhvr>
                                      <p:to>
                                        <p:strVal val="visible"/>
                                      </p:to>
                                    </p:set>
                                  </p:childTnLst>
                                </p:cTn>
                              </p:par>
                              <p:par>
                                <p:cTn id="402" presetID="1" presetClass="exit" presetSubtype="0" fill="hold" nodeType="withEffect">
                                  <p:stCondLst>
                                    <p:cond delay="0"/>
                                  </p:stCondLst>
                                  <p:childTnLst>
                                    <p:set>
                                      <p:cBhvr>
                                        <p:cTn id="403" dur="1" fill="hold">
                                          <p:stCondLst>
                                            <p:cond delay="0"/>
                                          </p:stCondLst>
                                        </p:cTn>
                                        <p:tgtEl>
                                          <p:spTgt spid="79"/>
                                        </p:tgtEl>
                                        <p:attrNameLst>
                                          <p:attrName>style.visibility</p:attrName>
                                        </p:attrNameLst>
                                      </p:cBhvr>
                                      <p:to>
                                        <p:strVal val="hidden"/>
                                      </p:to>
                                    </p:set>
                                  </p:childTnLst>
                                </p:cTn>
                              </p:par>
                            </p:childTnLst>
                          </p:cTn>
                        </p:par>
                      </p:childTnLst>
                    </p:cTn>
                  </p:par>
                  <p:par>
                    <p:cTn id="404" fill="hold">
                      <p:stCondLst>
                        <p:cond delay="indefinite"/>
                      </p:stCondLst>
                      <p:childTnLst>
                        <p:par>
                          <p:cTn id="405" fill="hold">
                            <p:stCondLst>
                              <p:cond delay="0"/>
                            </p:stCondLst>
                            <p:childTnLst>
                              <p:par>
                                <p:cTn id="406" presetID="1" presetClass="exit" presetSubtype="0" fill="hold" nodeType="clickEffect">
                                  <p:stCondLst>
                                    <p:cond delay="0"/>
                                  </p:stCondLst>
                                  <p:childTnLst>
                                    <p:set>
                                      <p:cBhvr>
                                        <p:cTn id="407" dur="1" fill="hold">
                                          <p:stCondLst>
                                            <p:cond delay="0"/>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198680"/>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4" name="Rectangle 2">
            <a:hlinkClick r:id="" action="ppaction://macro?name=MoveTo"/>
          </p:cNvPr>
          <p:cNvSpPr>
            <a:spLocks noChangeArrowheads="1"/>
          </p:cNvSpPr>
          <p:nvPr/>
        </p:nvSpPr>
        <p:spPr bwMode="auto">
          <a:xfrm>
            <a:off x="609600" y="64008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65" name="Rectangle 3">
            <a:hlinkClick r:id="" action="ppaction://macro?name=MoveTo"/>
          </p:cNvPr>
          <p:cNvSpPr>
            <a:spLocks noChangeArrowheads="1"/>
          </p:cNvSpPr>
          <p:nvPr/>
        </p:nvSpPr>
        <p:spPr bwMode="auto">
          <a:xfrm>
            <a:off x="3124200" y="64008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66" name="Rectangle 4">
            <a:hlinkClick r:id="" action="ppaction://macro?name=MoveTo"/>
          </p:cNvPr>
          <p:cNvSpPr>
            <a:spLocks noChangeArrowheads="1"/>
          </p:cNvSpPr>
          <p:nvPr/>
        </p:nvSpPr>
        <p:spPr bwMode="auto">
          <a:xfrm>
            <a:off x="5638800" y="64008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67" name="Rectangle 5">
            <a:hlinkClick r:id="" action="ppaction://macro?name=MoveTo"/>
          </p:cNvPr>
          <p:cNvSpPr>
            <a:spLocks noChangeArrowheads="1"/>
          </p:cNvSpPr>
          <p:nvPr/>
        </p:nvSpPr>
        <p:spPr bwMode="auto">
          <a:xfrm>
            <a:off x="8153400" y="64008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71" name="Rectangle 2">
            <a:hlinkClick r:id="" action="ppaction://macro?name=MoveTo"/>
          </p:cNvPr>
          <p:cNvSpPr>
            <a:spLocks noChangeArrowheads="1"/>
          </p:cNvSpPr>
          <p:nvPr/>
        </p:nvSpPr>
        <p:spPr bwMode="auto">
          <a:xfrm>
            <a:off x="609600" y="48006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72" name="Rectangle 3">
            <a:hlinkClick r:id="" action="ppaction://macro?name=MoveTo"/>
          </p:cNvPr>
          <p:cNvSpPr>
            <a:spLocks noChangeArrowheads="1"/>
          </p:cNvSpPr>
          <p:nvPr/>
        </p:nvSpPr>
        <p:spPr bwMode="auto">
          <a:xfrm>
            <a:off x="3124200" y="48006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73" name="Rectangle 4">
            <a:hlinkClick r:id="" action="ppaction://macro?name=MoveTo"/>
          </p:cNvPr>
          <p:cNvSpPr>
            <a:spLocks noChangeArrowheads="1"/>
          </p:cNvSpPr>
          <p:nvPr/>
        </p:nvSpPr>
        <p:spPr bwMode="auto">
          <a:xfrm>
            <a:off x="5638800" y="48006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74" name="Rectangle 5">
            <a:hlinkClick r:id="" action="ppaction://macro?name=MoveTo"/>
          </p:cNvPr>
          <p:cNvSpPr>
            <a:spLocks noChangeArrowheads="1"/>
          </p:cNvSpPr>
          <p:nvPr/>
        </p:nvSpPr>
        <p:spPr bwMode="auto">
          <a:xfrm>
            <a:off x="8153400" y="48006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58" name="Rectangle 2">
            <a:hlinkClick r:id="" action="ppaction://macro?name=MoveTo"/>
          </p:cNvPr>
          <p:cNvSpPr>
            <a:spLocks noChangeArrowheads="1"/>
          </p:cNvSpPr>
          <p:nvPr/>
        </p:nvSpPr>
        <p:spPr bwMode="auto">
          <a:xfrm>
            <a:off x="2819400" y="2895600"/>
            <a:ext cx="19812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198659" name="Rectangle 2">
            <a:hlinkClick r:id="" action="ppaction://macro?name=MoveTo"/>
          </p:cNvPr>
          <p:cNvSpPr>
            <a:spLocks noChangeArrowheads="1"/>
          </p:cNvSpPr>
          <p:nvPr/>
        </p:nvSpPr>
        <p:spPr bwMode="auto">
          <a:xfrm>
            <a:off x="4876800" y="2895600"/>
            <a:ext cx="19812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198660" name="Rectangle 2">
            <a:hlinkClick r:id="" action="ppaction://macro?name=MoveTo"/>
          </p:cNvPr>
          <p:cNvSpPr>
            <a:spLocks noChangeArrowheads="1"/>
          </p:cNvSpPr>
          <p:nvPr/>
        </p:nvSpPr>
        <p:spPr bwMode="auto">
          <a:xfrm>
            <a:off x="6934200" y="2895600"/>
            <a:ext cx="19812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198661" name="Rectangle 2">
            <a:hlinkClick r:id="" action="ppaction://macro?name=MoveTo"/>
          </p:cNvPr>
          <p:cNvSpPr>
            <a:spLocks noChangeArrowheads="1"/>
          </p:cNvSpPr>
          <p:nvPr/>
        </p:nvSpPr>
        <p:spPr bwMode="auto">
          <a:xfrm>
            <a:off x="8991600" y="2895600"/>
            <a:ext cx="19812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198662" name="Rectangle 2">
            <a:hlinkClick r:id="" action="ppaction://macro?name=MoveTo"/>
          </p:cNvPr>
          <p:cNvSpPr>
            <a:spLocks noChangeArrowheads="1"/>
          </p:cNvSpPr>
          <p:nvPr/>
        </p:nvSpPr>
        <p:spPr bwMode="auto">
          <a:xfrm>
            <a:off x="11049000" y="2895600"/>
            <a:ext cx="19812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198663" name="Rectangle 2">
            <a:hlinkClick r:id="" action="ppaction://macro?name=MoveTo"/>
          </p:cNvPr>
          <p:cNvSpPr>
            <a:spLocks noChangeArrowheads="1"/>
          </p:cNvSpPr>
          <p:nvPr/>
        </p:nvSpPr>
        <p:spPr bwMode="auto">
          <a:xfrm>
            <a:off x="762000" y="2895600"/>
            <a:ext cx="19812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7" name="Rectangle à coins arrondis 6">
            <a:hlinkClick r:id="" action="ppaction://hlinkshowjump?jump=nextslide"/>
          </p:cNvPr>
          <p:cNvSpPr/>
          <p:nvPr/>
        </p:nvSpPr>
        <p:spPr bwMode="auto">
          <a:xfrm>
            <a:off x="13563600" y="7391400"/>
            <a:ext cx="1066800" cy="838200"/>
          </a:xfrm>
          <a:prstGeom prst="roundRect">
            <a:avLst/>
          </a:prstGeom>
          <a:gradFill flip="none" rotWithShape="1">
            <a:gsLst>
              <a:gs pos="0">
                <a:srgbClr val="00F400">
                  <a:shade val="30000"/>
                  <a:satMod val="115000"/>
                </a:srgbClr>
              </a:gs>
              <a:gs pos="50000">
                <a:srgbClr val="00F400">
                  <a:shade val="67500"/>
                  <a:satMod val="115000"/>
                </a:srgbClr>
              </a:gs>
              <a:gs pos="100000">
                <a:srgbClr val="00F400">
                  <a:shade val="100000"/>
                  <a:satMod val="115000"/>
                </a:srgbClr>
              </a:gs>
            </a:gsLst>
            <a:path path="circle">
              <a:fillToRect l="50000" t="50000" r="50000" b="50000"/>
            </a:path>
            <a:tileRect/>
          </a:gradFill>
          <a:ln w="9525" cap="flat" cmpd="sng" algn="ctr">
            <a:solidFill>
              <a:srgbClr val="00F400"/>
            </a:solidFill>
            <a:prstDash val="solid"/>
            <a:round/>
            <a:headEnd type="none" w="med" len="med"/>
            <a:tailEnd type="none" w="med" len="med"/>
          </a:ln>
          <a:effectLst>
            <a:outerShdw blurRad="50800" dist="50800" dir="5400000" sx="69000" sy="69000" algn="ctr" rotWithShape="0">
              <a:srgbClr val="000000">
                <a:alpha val="43137"/>
              </a:srgbClr>
            </a:outerShdw>
          </a:effectLst>
          <a:scene3d>
            <a:camera prst="orthographicFront"/>
            <a:lightRig rig="threePt" dir="t"/>
          </a:scene3d>
          <a:sp3d>
            <a:bevelT w="254000" h="254000" prst="artDeco"/>
          </a:sp3d>
          <a:extLst>
            <a:ext uri="{AF507438-7753-43E0-B8FC-AC1667EBCBE1}"/>
          </a:extLst>
        </p:spPr>
        <p:txBody>
          <a:bodyPr anchor="ctr"/>
          <a:lstStyle/>
          <a:p>
            <a:pPr algn="ctr" defTabSz="1254125">
              <a:defRPr/>
            </a:pPr>
            <a:r>
              <a:rPr lang="fr-FR" dirty="0">
                <a:solidFill>
                  <a:schemeClr val="bg1"/>
                </a:solidFill>
              </a:rPr>
              <a:t>OK</a:t>
            </a:r>
          </a:p>
        </p:txBody>
      </p:sp>
      <p:pic>
        <p:nvPicPr>
          <p:cNvPr id="198675" name="Image 17" descr="Samsung IP-830W.png"/>
          <p:cNvPicPr>
            <a:picLocks noChangeAspect="1"/>
          </p:cNvPicPr>
          <p:nvPr/>
        </p:nvPicPr>
        <p:blipFill>
          <a:blip r:embed="rId2" cstate="print"/>
          <a:stretch>
            <a:fillRect/>
          </a:stretch>
        </p:blipFill>
        <p:spPr bwMode="auto">
          <a:xfrm>
            <a:off x="1143000" y="3200400"/>
            <a:ext cx="1169988" cy="1169988"/>
          </a:xfrm>
          <a:prstGeom prst="rect">
            <a:avLst/>
          </a:prstGeom>
          <a:solidFill>
            <a:srgbClr val="000000"/>
          </a:solidFill>
          <a:ln w="9525">
            <a:noFill/>
            <a:miter lim="800000"/>
            <a:headEnd/>
            <a:tailEnd/>
          </a:ln>
        </p:spPr>
      </p:pic>
      <p:pic>
        <p:nvPicPr>
          <p:cNvPr id="198678" name="Image 20" descr="Motorola MC35.png"/>
          <p:cNvPicPr>
            <a:picLocks noChangeAspect="1"/>
          </p:cNvPicPr>
          <p:nvPr/>
        </p:nvPicPr>
        <p:blipFill>
          <a:blip r:embed="rId3" cstate="print"/>
          <a:stretch>
            <a:fillRect/>
          </a:stretch>
        </p:blipFill>
        <p:spPr bwMode="auto">
          <a:xfrm>
            <a:off x="9300241" y="3128041"/>
            <a:ext cx="1236917" cy="1236917"/>
          </a:xfrm>
          <a:prstGeom prst="rect">
            <a:avLst/>
          </a:prstGeom>
          <a:solidFill>
            <a:srgbClr val="000000"/>
          </a:solidFill>
          <a:ln w="9525">
            <a:noFill/>
            <a:miter lim="800000"/>
            <a:headEnd/>
            <a:tailEnd/>
          </a:ln>
        </p:spPr>
      </p:pic>
      <p:pic>
        <p:nvPicPr>
          <p:cNvPr id="198679" name="Image 21" descr="Nokia N95.png"/>
          <p:cNvPicPr>
            <a:picLocks noChangeAspect="1"/>
          </p:cNvPicPr>
          <p:nvPr/>
        </p:nvPicPr>
        <p:blipFill>
          <a:blip r:embed="rId4" cstate="print"/>
          <a:stretch>
            <a:fillRect/>
          </a:stretch>
        </p:blipFill>
        <p:spPr bwMode="auto">
          <a:xfrm>
            <a:off x="7239000" y="3048000"/>
            <a:ext cx="1371600" cy="1371600"/>
          </a:xfrm>
          <a:prstGeom prst="rect">
            <a:avLst/>
          </a:prstGeom>
          <a:solidFill>
            <a:srgbClr val="000000"/>
          </a:solidFill>
          <a:ln w="9525">
            <a:noFill/>
            <a:miter lim="800000"/>
            <a:headEnd/>
            <a:tailEnd/>
          </a:ln>
        </p:spPr>
      </p:pic>
      <p:pic>
        <p:nvPicPr>
          <p:cNvPr id="198680" name="Image 22" descr="Palm Treo 500v.png"/>
          <p:cNvPicPr>
            <a:picLocks noChangeAspect="1"/>
          </p:cNvPicPr>
          <p:nvPr/>
        </p:nvPicPr>
        <p:blipFill>
          <a:blip r:embed="rId5" cstate="print"/>
          <a:stretch>
            <a:fillRect/>
          </a:stretch>
        </p:blipFill>
        <p:spPr bwMode="auto">
          <a:xfrm>
            <a:off x="11353800" y="3124200"/>
            <a:ext cx="1308100" cy="1308100"/>
          </a:xfrm>
          <a:prstGeom prst="rect">
            <a:avLst/>
          </a:prstGeom>
          <a:solidFill>
            <a:srgbClr val="000000"/>
          </a:solidFill>
          <a:ln w="9525">
            <a:noFill/>
            <a:miter lim="800000"/>
            <a:headEnd/>
            <a:tailEnd/>
          </a:ln>
        </p:spPr>
      </p:pic>
      <p:sp>
        <p:nvSpPr>
          <p:cNvPr id="25" name="Titre 1"/>
          <p:cNvSpPr>
            <a:spLocks noGrp="1"/>
          </p:cNvSpPr>
          <p:nvPr>
            <p:ph type="title"/>
          </p:nvPr>
        </p:nvSpPr>
        <p:spPr>
          <a:xfrm>
            <a:off x="0" y="0"/>
            <a:ext cx="14630400" cy="533400"/>
          </a:xfrm>
        </p:spPr>
        <p:txBody>
          <a:bodyPr/>
          <a:lstStyle/>
          <a:p>
            <a:pPr>
              <a:defRPr/>
            </a:pPr>
            <a:r>
              <a:rPr lang="fr-FR" sz="2400" dirty="0" smtClean="0">
                <a:solidFill>
                  <a:srgbClr val="3399FF"/>
                </a:solidFill>
              </a:rPr>
              <a:t>Marie et la technologie..</a:t>
            </a:r>
            <a:endParaRPr lang="fr-FR" sz="2400" dirty="0" smtClean="0">
              <a:solidFill>
                <a:srgbClr val="3399FF"/>
              </a:solidFill>
              <a:latin typeface="+mn-lt"/>
            </a:endParaRPr>
          </a:p>
        </p:txBody>
      </p:sp>
      <p:sp>
        <p:nvSpPr>
          <p:cNvPr id="198682" name="ZoneTexte 25"/>
          <p:cNvSpPr txBox="1">
            <a:spLocks noChangeArrowheads="1"/>
          </p:cNvSpPr>
          <p:nvPr/>
        </p:nvSpPr>
        <p:spPr bwMode="auto">
          <a:xfrm>
            <a:off x="0" y="533400"/>
            <a:ext cx="14630400" cy="2246769"/>
          </a:xfrm>
          <a:prstGeom prst="rect">
            <a:avLst/>
          </a:prstGeom>
          <a:noFill/>
          <a:ln w="9525">
            <a:noFill/>
            <a:miter lim="800000"/>
            <a:headEnd/>
            <a:tailEnd/>
          </a:ln>
        </p:spPr>
        <p:txBody>
          <a:bodyPr>
            <a:spAutoFit/>
          </a:bodyPr>
          <a:lstStyle/>
          <a:p>
            <a:pPr algn="just"/>
            <a:r>
              <a:rPr lang="fr-FR" sz="2000" dirty="0" smtClean="0">
                <a:solidFill>
                  <a:schemeClr val="bg1"/>
                </a:solidFill>
              </a:rPr>
              <a:t>En rentrant chez elle après le boulot, Marie n’a qu’une envie: s’affaler dans son canapé pour regarder les films muets d’autrefois tout en écoutant un vinyle de Bobby Lapointe, chanteur phare des années 60. Mais, avant de pouvoir s’installer confortablement, il y a tout un rituel. Préalablement à toute chose, il faut qu’elle réussisse à ouvrir l’armoire qui renferme les trésors culturels. Ce n’est pas facile car la serrure est très abîmée. Dès qu’elle y parvient, elle se saisit précautionneusement des bandes qui s’y trouvent ainsi que du disque. Une fois les bobines fixées sur le projecteur, elle va s’occuper du gramophone que jadis sa grand-mère lui avait offert. Dès lors, malheur à celui qui vient perturber ce moment. Quand tout est fini, elle appelle généralement son frère pour lui confier sa nostalgie.</a:t>
            </a:r>
            <a:endParaRPr lang="fr-FR" sz="2000" dirty="0">
              <a:solidFill>
                <a:schemeClr val="bg1"/>
              </a:solidFill>
            </a:endParaRPr>
          </a:p>
        </p:txBody>
      </p:sp>
      <p:pic>
        <p:nvPicPr>
          <p:cNvPr id="33" name="Image 17" descr="Samsung IP-830W.png"/>
          <p:cNvPicPr>
            <a:picLocks noChangeAspect="1"/>
          </p:cNvPicPr>
          <p:nvPr/>
        </p:nvPicPr>
        <p:blipFill>
          <a:blip r:embed="rId2" cstate="print"/>
          <a:stretch>
            <a:fillRect/>
          </a:stretch>
        </p:blipFill>
        <p:spPr bwMode="auto">
          <a:xfrm>
            <a:off x="1219200" y="5029200"/>
            <a:ext cx="1169988" cy="1169988"/>
          </a:xfrm>
          <a:prstGeom prst="rect">
            <a:avLst/>
          </a:prstGeom>
          <a:solidFill>
            <a:srgbClr val="000000"/>
          </a:solidFill>
          <a:ln w="9525">
            <a:noFill/>
            <a:miter lim="800000"/>
            <a:headEnd/>
            <a:tailEnd/>
          </a:ln>
        </p:spPr>
      </p:pic>
      <p:pic>
        <p:nvPicPr>
          <p:cNvPr id="34" name="Image 17" descr="Samsung IP-830W.png"/>
          <p:cNvPicPr>
            <a:picLocks noChangeAspect="1"/>
          </p:cNvPicPr>
          <p:nvPr/>
        </p:nvPicPr>
        <p:blipFill>
          <a:blip r:embed="rId2" cstate="print"/>
          <a:stretch>
            <a:fillRect/>
          </a:stretch>
        </p:blipFill>
        <p:spPr bwMode="auto">
          <a:xfrm>
            <a:off x="3733800" y="5029200"/>
            <a:ext cx="1169988" cy="1169988"/>
          </a:xfrm>
          <a:prstGeom prst="rect">
            <a:avLst/>
          </a:prstGeom>
          <a:solidFill>
            <a:srgbClr val="000000"/>
          </a:solidFill>
          <a:ln w="9525">
            <a:noFill/>
            <a:miter lim="800000"/>
            <a:headEnd/>
            <a:tailEnd/>
          </a:ln>
        </p:spPr>
      </p:pic>
      <p:pic>
        <p:nvPicPr>
          <p:cNvPr id="35" name="Image 17" descr="Samsung IP-830W.png"/>
          <p:cNvPicPr>
            <a:picLocks noChangeAspect="1"/>
          </p:cNvPicPr>
          <p:nvPr/>
        </p:nvPicPr>
        <p:blipFill>
          <a:blip r:embed="rId2" cstate="print"/>
          <a:stretch>
            <a:fillRect/>
          </a:stretch>
        </p:blipFill>
        <p:spPr bwMode="auto">
          <a:xfrm>
            <a:off x="6248400" y="5029200"/>
            <a:ext cx="1169988" cy="1169988"/>
          </a:xfrm>
          <a:prstGeom prst="rect">
            <a:avLst/>
          </a:prstGeom>
          <a:solidFill>
            <a:srgbClr val="000000"/>
          </a:solidFill>
          <a:ln w="9525">
            <a:noFill/>
            <a:miter lim="800000"/>
            <a:headEnd/>
            <a:tailEnd/>
          </a:ln>
        </p:spPr>
      </p:pic>
      <p:pic>
        <p:nvPicPr>
          <p:cNvPr id="36" name="Image 17" descr="Samsung IP-830W.png"/>
          <p:cNvPicPr>
            <a:picLocks noChangeAspect="1"/>
          </p:cNvPicPr>
          <p:nvPr/>
        </p:nvPicPr>
        <p:blipFill>
          <a:blip r:embed="rId2" cstate="print"/>
          <a:stretch>
            <a:fillRect/>
          </a:stretch>
        </p:blipFill>
        <p:spPr bwMode="auto">
          <a:xfrm>
            <a:off x="8915400" y="5029200"/>
            <a:ext cx="1169988" cy="1169988"/>
          </a:xfrm>
          <a:prstGeom prst="rect">
            <a:avLst/>
          </a:prstGeom>
          <a:solidFill>
            <a:srgbClr val="000000"/>
          </a:solidFill>
          <a:ln w="9525">
            <a:noFill/>
            <a:miter lim="800000"/>
            <a:headEnd/>
            <a:tailEnd/>
          </a:ln>
        </p:spPr>
      </p:pic>
      <p:pic>
        <p:nvPicPr>
          <p:cNvPr id="37" name="Image 17" descr="Samsung IP-830W.png"/>
          <p:cNvPicPr>
            <a:picLocks noChangeAspect="1"/>
          </p:cNvPicPr>
          <p:nvPr/>
        </p:nvPicPr>
        <p:blipFill>
          <a:blip r:embed="rId2" cstate="print"/>
          <a:stretch>
            <a:fillRect/>
          </a:stretch>
        </p:blipFill>
        <p:spPr bwMode="auto">
          <a:xfrm>
            <a:off x="11430000" y="5029200"/>
            <a:ext cx="1169988" cy="1169988"/>
          </a:xfrm>
          <a:prstGeom prst="rect">
            <a:avLst/>
          </a:prstGeom>
          <a:solidFill>
            <a:srgbClr val="000000"/>
          </a:solidFill>
          <a:ln w="9525">
            <a:noFill/>
            <a:miter lim="800000"/>
            <a:headEnd/>
            <a:tailEnd/>
          </a:ln>
        </p:spPr>
      </p:pic>
      <p:pic>
        <p:nvPicPr>
          <p:cNvPr id="38" name="Image 17" descr="Samsung IP-830W.png"/>
          <p:cNvPicPr>
            <a:picLocks noChangeAspect="1"/>
          </p:cNvPicPr>
          <p:nvPr/>
        </p:nvPicPr>
        <p:blipFill>
          <a:blip r:embed="rId2" cstate="print"/>
          <a:stretch>
            <a:fillRect/>
          </a:stretch>
        </p:blipFill>
        <p:spPr bwMode="auto">
          <a:xfrm>
            <a:off x="1219200" y="6705600"/>
            <a:ext cx="1169988" cy="1169988"/>
          </a:xfrm>
          <a:prstGeom prst="rect">
            <a:avLst/>
          </a:prstGeom>
          <a:solidFill>
            <a:srgbClr val="000000"/>
          </a:solidFill>
          <a:ln w="9525">
            <a:noFill/>
            <a:miter lim="800000"/>
            <a:headEnd/>
            <a:tailEnd/>
          </a:ln>
        </p:spPr>
      </p:pic>
      <p:pic>
        <p:nvPicPr>
          <p:cNvPr id="39" name="Image 17" descr="Samsung IP-830W.png"/>
          <p:cNvPicPr>
            <a:picLocks noChangeAspect="1"/>
          </p:cNvPicPr>
          <p:nvPr/>
        </p:nvPicPr>
        <p:blipFill>
          <a:blip r:embed="rId2" cstate="print"/>
          <a:stretch>
            <a:fillRect/>
          </a:stretch>
        </p:blipFill>
        <p:spPr bwMode="auto">
          <a:xfrm>
            <a:off x="3657600" y="6705600"/>
            <a:ext cx="1169988" cy="1169988"/>
          </a:xfrm>
          <a:prstGeom prst="rect">
            <a:avLst/>
          </a:prstGeom>
          <a:solidFill>
            <a:srgbClr val="000000"/>
          </a:solidFill>
          <a:ln w="9525">
            <a:noFill/>
            <a:miter lim="800000"/>
            <a:headEnd/>
            <a:tailEnd/>
          </a:ln>
        </p:spPr>
      </p:pic>
      <p:pic>
        <p:nvPicPr>
          <p:cNvPr id="40" name="Image 17" descr="Samsung IP-830W.png"/>
          <p:cNvPicPr>
            <a:picLocks noChangeAspect="1"/>
          </p:cNvPicPr>
          <p:nvPr/>
        </p:nvPicPr>
        <p:blipFill>
          <a:blip r:embed="rId2" cstate="print"/>
          <a:stretch>
            <a:fillRect/>
          </a:stretch>
        </p:blipFill>
        <p:spPr bwMode="auto">
          <a:xfrm>
            <a:off x="6248400" y="6705600"/>
            <a:ext cx="1169988" cy="1169988"/>
          </a:xfrm>
          <a:prstGeom prst="rect">
            <a:avLst/>
          </a:prstGeom>
          <a:solidFill>
            <a:srgbClr val="000000"/>
          </a:solidFill>
          <a:ln w="9525">
            <a:noFill/>
            <a:miter lim="800000"/>
            <a:headEnd/>
            <a:tailEnd/>
          </a:ln>
        </p:spPr>
      </p:pic>
      <p:pic>
        <p:nvPicPr>
          <p:cNvPr id="198676" name="Image 18" descr="Apple iPhone.png"/>
          <p:cNvPicPr>
            <a:picLocks noChangeAspect="1"/>
          </p:cNvPicPr>
          <p:nvPr/>
        </p:nvPicPr>
        <p:blipFill>
          <a:blip r:embed="rId6" cstate="print"/>
          <a:stretch>
            <a:fillRect/>
          </a:stretch>
        </p:blipFill>
        <p:spPr bwMode="auto">
          <a:xfrm>
            <a:off x="3162369" y="3162369"/>
            <a:ext cx="1193661" cy="1193661"/>
          </a:xfrm>
          <a:prstGeom prst="rect">
            <a:avLst/>
          </a:prstGeom>
          <a:solidFill>
            <a:srgbClr val="000000"/>
          </a:solidFill>
          <a:ln w="9525">
            <a:noFill/>
            <a:miter lim="800000"/>
            <a:headEnd/>
            <a:tailEnd/>
          </a:ln>
        </p:spPr>
      </p:pic>
      <p:pic>
        <p:nvPicPr>
          <p:cNvPr id="41" name="Image 18" descr="Apple iPhone.png"/>
          <p:cNvPicPr>
            <a:picLocks noChangeAspect="1"/>
          </p:cNvPicPr>
          <p:nvPr/>
        </p:nvPicPr>
        <p:blipFill>
          <a:blip r:embed="rId6" cstate="print"/>
          <a:stretch>
            <a:fillRect/>
          </a:stretch>
        </p:blipFill>
        <p:spPr bwMode="auto">
          <a:xfrm>
            <a:off x="1181169" y="4991169"/>
            <a:ext cx="1193661" cy="1193661"/>
          </a:xfrm>
          <a:prstGeom prst="rect">
            <a:avLst/>
          </a:prstGeom>
          <a:solidFill>
            <a:srgbClr val="000000"/>
          </a:solidFill>
          <a:ln w="9525">
            <a:noFill/>
            <a:miter lim="800000"/>
            <a:headEnd/>
            <a:tailEnd/>
          </a:ln>
        </p:spPr>
      </p:pic>
      <p:pic>
        <p:nvPicPr>
          <p:cNvPr id="42" name="Image 18" descr="Apple iPhone.png"/>
          <p:cNvPicPr>
            <a:picLocks noChangeAspect="1"/>
          </p:cNvPicPr>
          <p:nvPr/>
        </p:nvPicPr>
        <p:blipFill>
          <a:blip r:embed="rId6" cstate="print"/>
          <a:stretch>
            <a:fillRect/>
          </a:stretch>
        </p:blipFill>
        <p:spPr bwMode="auto">
          <a:xfrm>
            <a:off x="3771969" y="4991169"/>
            <a:ext cx="1193661" cy="1193661"/>
          </a:xfrm>
          <a:prstGeom prst="rect">
            <a:avLst/>
          </a:prstGeom>
          <a:solidFill>
            <a:srgbClr val="000000"/>
          </a:solidFill>
          <a:ln w="9525">
            <a:noFill/>
            <a:miter lim="800000"/>
            <a:headEnd/>
            <a:tailEnd/>
          </a:ln>
        </p:spPr>
      </p:pic>
      <p:pic>
        <p:nvPicPr>
          <p:cNvPr id="43" name="Image 18" descr="Apple iPhone.png"/>
          <p:cNvPicPr>
            <a:picLocks noChangeAspect="1"/>
          </p:cNvPicPr>
          <p:nvPr/>
        </p:nvPicPr>
        <p:blipFill>
          <a:blip r:embed="rId6" cstate="print"/>
          <a:stretch>
            <a:fillRect/>
          </a:stretch>
        </p:blipFill>
        <p:spPr bwMode="auto">
          <a:xfrm>
            <a:off x="6210369" y="4991169"/>
            <a:ext cx="1193661" cy="1193661"/>
          </a:xfrm>
          <a:prstGeom prst="rect">
            <a:avLst/>
          </a:prstGeom>
          <a:solidFill>
            <a:srgbClr val="000000"/>
          </a:solidFill>
          <a:ln w="9525">
            <a:noFill/>
            <a:miter lim="800000"/>
            <a:headEnd/>
            <a:tailEnd/>
          </a:ln>
        </p:spPr>
      </p:pic>
      <p:pic>
        <p:nvPicPr>
          <p:cNvPr id="44" name="Image 18" descr="Apple iPhone.png"/>
          <p:cNvPicPr>
            <a:picLocks noChangeAspect="1"/>
          </p:cNvPicPr>
          <p:nvPr/>
        </p:nvPicPr>
        <p:blipFill>
          <a:blip r:embed="rId6" cstate="print"/>
          <a:stretch>
            <a:fillRect/>
          </a:stretch>
        </p:blipFill>
        <p:spPr bwMode="auto">
          <a:xfrm>
            <a:off x="8877369" y="4991169"/>
            <a:ext cx="1193661" cy="1193661"/>
          </a:xfrm>
          <a:prstGeom prst="rect">
            <a:avLst/>
          </a:prstGeom>
          <a:solidFill>
            <a:srgbClr val="000000"/>
          </a:solidFill>
          <a:ln w="9525">
            <a:noFill/>
            <a:miter lim="800000"/>
            <a:headEnd/>
            <a:tailEnd/>
          </a:ln>
        </p:spPr>
      </p:pic>
      <p:pic>
        <p:nvPicPr>
          <p:cNvPr id="45" name="Image 18" descr="Apple iPhone.png"/>
          <p:cNvPicPr>
            <a:picLocks noChangeAspect="1"/>
          </p:cNvPicPr>
          <p:nvPr/>
        </p:nvPicPr>
        <p:blipFill>
          <a:blip r:embed="rId6" cstate="print"/>
          <a:stretch>
            <a:fillRect/>
          </a:stretch>
        </p:blipFill>
        <p:spPr bwMode="auto">
          <a:xfrm>
            <a:off x="11315769" y="5067369"/>
            <a:ext cx="1193661" cy="1193661"/>
          </a:xfrm>
          <a:prstGeom prst="rect">
            <a:avLst/>
          </a:prstGeom>
          <a:solidFill>
            <a:srgbClr val="000000"/>
          </a:solidFill>
          <a:ln w="9525">
            <a:noFill/>
            <a:miter lim="800000"/>
            <a:headEnd/>
            <a:tailEnd/>
          </a:ln>
        </p:spPr>
      </p:pic>
      <p:pic>
        <p:nvPicPr>
          <p:cNvPr id="46" name="Image 18" descr="Apple iPhone.png"/>
          <p:cNvPicPr>
            <a:picLocks noChangeAspect="1"/>
          </p:cNvPicPr>
          <p:nvPr/>
        </p:nvPicPr>
        <p:blipFill>
          <a:blip r:embed="rId6" cstate="print"/>
          <a:stretch>
            <a:fillRect/>
          </a:stretch>
        </p:blipFill>
        <p:spPr bwMode="auto">
          <a:xfrm>
            <a:off x="1257369" y="6667569"/>
            <a:ext cx="1193661" cy="1193661"/>
          </a:xfrm>
          <a:prstGeom prst="rect">
            <a:avLst/>
          </a:prstGeom>
          <a:solidFill>
            <a:srgbClr val="000000"/>
          </a:solidFill>
          <a:ln w="9525">
            <a:noFill/>
            <a:miter lim="800000"/>
            <a:headEnd/>
            <a:tailEnd/>
          </a:ln>
        </p:spPr>
      </p:pic>
      <p:pic>
        <p:nvPicPr>
          <p:cNvPr id="47" name="Image 18" descr="Apple iPhone.png"/>
          <p:cNvPicPr>
            <a:picLocks noChangeAspect="1"/>
          </p:cNvPicPr>
          <p:nvPr/>
        </p:nvPicPr>
        <p:blipFill>
          <a:blip r:embed="rId6" cstate="print"/>
          <a:stretch>
            <a:fillRect/>
          </a:stretch>
        </p:blipFill>
        <p:spPr bwMode="auto">
          <a:xfrm>
            <a:off x="3695769" y="6667569"/>
            <a:ext cx="1193661" cy="1193661"/>
          </a:xfrm>
          <a:prstGeom prst="rect">
            <a:avLst/>
          </a:prstGeom>
          <a:solidFill>
            <a:srgbClr val="000000"/>
          </a:solidFill>
          <a:ln w="9525">
            <a:noFill/>
            <a:miter lim="800000"/>
            <a:headEnd/>
            <a:tailEnd/>
          </a:ln>
        </p:spPr>
      </p:pic>
      <p:pic>
        <p:nvPicPr>
          <p:cNvPr id="48" name="Image 18" descr="Apple iPhone.png"/>
          <p:cNvPicPr>
            <a:picLocks noChangeAspect="1"/>
          </p:cNvPicPr>
          <p:nvPr/>
        </p:nvPicPr>
        <p:blipFill>
          <a:blip r:embed="rId6" cstate="print"/>
          <a:stretch>
            <a:fillRect/>
          </a:stretch>
        </p:blipFill>
        <p:spPr bwMode="auto">
          <a:xfrm>
            <a:off x="6286569" y="6667569"/>
            <a:ext cx="1193661" cy="1193661"/>
          </a:xfrm>
          <a:prstGeom prst="rect">
            <a:avLst/>
          </a:prstGeom>
          <a:solidFill>
            <a:srgbClr val="000000"/>
          </a:solidFill>
          <a:ln w="9525">
            <a:noFill/>
            <a:miter lim="800000"/>
            <a:headEnd/>
            <a:tailEnd/>
          </a:ln>
        </p:spPr>
      </p:pic>
      <p:pic>
        <p:nvPicPr>
          <p:cNvPr id="198677" name="Image 19" descr="HTC Touch.png"/>
          <p:cNvPicPr>
            <a:picLocks noChangeAspect="1"/>
          </p:cNvPicPr>
          <p:nvPr/>
        </p:nvPicPr>
        <p:blipFill>
          <a:blip r:embed="rId7" cstate="print"/>
          <a:stretch>
            <a:fillRect/>
          </a:stretch>
        </p:blipFill>
        <p:spPr bwMode="auto">
          <a:xfrm>
            <a:off x="5463999" y="3254199"/>
            <a:ext cx="909990" cy="909990"/>
          </a:xfrm>
          <a:prstGeom prst="rect">
            <a:avLst/>
          </a:prstGeom>
          <a:solidFill>
            <a:srgbClr val="000000"/>
          </a:solidFill>
          <a:ln w="9525">
            <a:noFill/>
            <a:miter lim="800000"/>
            <a:headEnd/>
            <a:tailEnd/>
          </a:ln>
        </p:spPr>
      </p:pic>
      <p:pic>
        <p:nvPicPr>
          <p:cNvPr id="49" name="Image 19" descr="HTC Touch.png"/>
          <p:cNvPicPr>
            <a:picLocks noChangeAspect="1"/>
          </p:cNvPicPr>
          <p:nvPr/>
        </p:nvPicPr>
        <p:blipFill>
          <a:blip r:embed="rId7" cstate="print"/>
          <a:stretch>
            <a:fillRect/>
          </a:stretch>
        </p:blipFill>
        <p:spPr bwMode="auto">
          <a:xfrm>
            <a:off x="1349199" y="5159199"/>
            <a:ext cx="909990" cy="909990"/>
          </a:xfrm>
          <a:prstGeom prst="rect">
            <a:avLst/>
          </a:prstGeom>
          <a:solidFill>
            <a:srgbClr val="000000"/>
          </a:solidFill>
          <a:ln w="9525">
            <a:noFill/>
            <a:miter lim="800000"/>
            <a:headEnd/>
            <a:tailEnd/>
          </a:ln>
        </p:spPr>
      </p:pic>
      <p:pic>
        <p:nvPicPr>
          <p:cNvPr id="50" name="Image 19" descr="HTC Touch.png"/>
          <p:cNvPicPr>
            <a:picLocks noChangeAspect="1"/>
          </p:cNvPicPr>
          <p:nvPr/>
        </p:nvPicPr>
        <p:blipFill>
          <a:blip r:embed="rId7" cstate="print"/>
          <a:stretch>
            <a:fillRect/>
          </a:stretch>
        </p:blipFill>
        <p:spPr bwMode="auto">
          <a:xfrm>
            <a:off x="3939999" y="5082999"/>
            <a:ext cx="909990" cy="909990"/>
          </a:xfrm>
          <a:prstGeom prst="rect">
            <a:avLst/>
          </a:prstGeom>
          <a:solidFill>
            <a:srgbClr val="000000"/>
          </a:solidFill>
          <a:ln w="9525">
            <a:noFill/>
            <a:miter lim="800000"/>
            <a:headEnd/>
            <a:tailEnd/>
          </a:ln>
        </p:spPr>
      </p:pic>
      <p:pic>
        <p:nvPicPr>
          <p:cNvPr id="51" name="Image 19" descr="HTC Touch.png"/>
          <p:cNvPicPr>
            <a:picLocks noChangeAspect="1"/>
          </p:cNvPicPr>
          <p:nvPr/>
        </p:nvPicPr>
        <p:blipFill>
          <a:blip r:embed="rId7" cstate="print"/>
          <a:stretch>
            <a:fillRect/>
          </a:stretch>
        </p:blipFill>
        <p:spPr bwMode="auto">
          <a:xfrm>
            <a:off x="6378399" y="5159199"/>
            <a:ext cx="909990" cy="909990"/>
          </a:xfrm>
          <a:prstGeom prst="rect">
            <a:avLst/>
          </a:prstGeom>
          <a:solidFill>
            <a:srgbClr val="000000"/>
          </a:solidFill>
          <a:ln w="9525">
            <a:noFill/>
            <a:miter lim="800000"/>
            <a:headEnd/>
            <a:tailEnd/>
          </a:ln>
        </p:spPr>
      </p:pic>
      <p:pic>
        <p:nvPicPr>
          <p:cNvPr id="52" name="Image 19" descr="HTC Touch.png"/>
          <p:cNvPicPr>
            <a:picLocks noChangeAspect="1"/>
          </p:cNvPicPr>
          <p:nvPr/>
        </p:nvPicPr>
        <p:blipFill>
          <a:blip r:embed="rId7" cstate="print"/>
          <a:stretch>
            <a:fillRect/>
          </a:stretch>
        </p:blipFill>
        <p:spPr bwMode="auto">
          <a:xfrm>
            <a:off x="9045399" y="5159199"/>
            <a:ext cx="909990" cy="909990"/>
          </a:xfrm>
          <a:prstGeom prst="rect">
            <a:avLst/>
          </a:prstGeom>
          <a:solidFill>
            <a:srgbClr val="000000"/>
          </a:solidFill>
          <a:ln w="9525">
            <a:noFill/>
            <a:miter lim="800000"/>
            <a:headEnd/>
            <a:tailEnd/>
          </a:ln>
        </p:spPr>
      </p:pic>
      <p:pic>
        <p:nvPicPr>
          <p:cNvPr id="53" name="Image 19" descr="HTC Touch.png"/>
          <p:cNvPicPr>
            <a:picLocks noChangeAspect="1"/>
          </p:cNvPicPr>
          <p:nvPr/>
        </p:nvPicPr>
        <p:blipFill>
          <a:blip r:embed="rId7" cstate="print"/>
          <a:stretch>
            <a:fillRect/>
          </a:stretch>
        </p:blipFill>
        <p:spPr bwMode="auto">
          <a:xfrm>
            <a:off x="11483799" y="5159199"/>
            <a:ext cx="909990" cy="909990"/>
          </a:xfrm>
          <a:prstGeom prst="rect">
            <a:avLst/>
          </a:prstGeom>
          <a:solidFill>
            <a:srgbClr val="000000"/>
          </a:solidFill>
          <a:ln w="9525">
            <a:noFill/>
            <a:miter lim="800000"/>
            <a:headEnd/>
            <a:tailEnd/>
          </a:ln>
        </p:spPr>
      </p:pic>
      <p:pic>
        <p:nvPicPr>
          <p:cNvPr id="54" name="Image 19" descr="HTC Touch.png"/>
          <p:cNvPicPr>
            <a:picLocks noChangeAspect="1"/>
          </p:cNvPicPr>
          <p:nvPr/>
        </p:nvPicPr>
        <p:blipFill>
          <a:blip r:embed="rId7" cstate="print"/>
          <a:stretch>
            <a:fillRect/>
          </a:stretch>
        </p:blipFill>
        <p:spPr bwMode="auto">
          <a:xfrm>
            <a:off x="1425399" y="6759399"/>
            <a:ext cx="909990" cy="909990"/>
          </a:xfrm>
          <a:prstGeom prst="rect">
            <a:avLst/>
          </a:prstGeom>
          <a:solidFill>
            <a:srgbClr val="000000"/>
          </a:solidFill>
          <a:ln w="9525">
            <a:noFill/>
            <a:miter lim="800000"/>
            <a:headEnd/>
            <a:tailEnd/>
          </a:ln>
        </p:spPr>
      </p:pic>
      <p:pic>
        <p:nvPicPr>
          <p:cNvPr id="55" name="Image 19" descr="HTC Touch.png"/>
          <p:cNvPicPr>
            <a:picLocks noChangeAspect="1"/>
          </p:cNvPicPr>
          <p:nvPr/>
        </p:nvPicPr>
        <p:blipFill>
          <a:blip r:embed="rId7" cstate="print"/>
          <a:stretch>
            <a:fillRect/>
          </a:stretch>
        </p:blipFill>
        <p:spPr bwMode="auto">
          <a:xfrm>
            <a:off x="3863799" y="6759399"/>
            <a:ext cx="909990" cy="909990"/>
          </a:xfrm>
          <a:prstGeom prst="rect">
            <a:avLst/>
          </a:prstGeom>
          <a:solidFill>
            <a:srgbClr val="000000"/>
          </a:solidFill>
          <a:ln w="9525">
            <a:noFill/>
            <a:miter lim="800000"/>
            <a:headEnd/>
            <a:tailEnd/>
          </a:ln>
        </p:spPr>
      </p:pic>
      <p:pic>
        <p:nvPicPr>
          <p:cNvPr id="56" name="Image 19" descr="HTC Touch.png"/>
          <p:cNvPicPr>
            <a:picLocks noChangeAspect="1"/>
          </p:cNvPicPr>
          <p:nvPr/>
        </p:nvPicPr>
        <p:blipFill>
          <a:blip r:embed="rId7" cstate="print"/>
          <a:stretch>
            <a:fillRect/>
          </a:stretch>
        </p:blipFill>
        <p:spPr bwMode="auto">
          <a:xfrm>
            <a:off x="6454599" y="6835599"/>
            <a:ext cx="909990" cy="909990"/>
          </a:xfrm>
          <a:prstGeom prst="rect">
            <a:avLst/>
          </a:prstGeom>
          <a:solidFill>
            <a:srgbClr val="000000"/>
          </a:solidFill>
          <a:ln w="9525">
            <a:noFill/>
            <a:miter lim="800000"/>
            <a:headEnd/>
            <a:tailEnd/>
          </a:ln>
        </p:spPr>
      </p:pic>
      <p:pic>
        <p:nvPicPr>
          <p:cNvPr id="57" name="Image 21" descr="Nokia N95.png"/>
          <p:cNvPicPr>
            <a:picLocks noChangeAspect="1"/>
          </p:cNvPicPr>
          <p:nvPr/>
        </p:nvPicPr>
        <p:blipFill>
          <a:blip r:embed="rId4" cstate="print"/>
          <a:stretch>
            <a:fillRect/>
          </a:stretch>
        </p:blipFill>
        <p:spPr bwMode="auto">
          <a:xfrm>
            <a:off x="1066800" y="4953000"/>
            <a:ext cx="1371600" cy="1371600"/>
          </a:xfrm>
          <a:prstGeom prst="rect">
            <a:avLst/>
          </a:prstGeom>
          <a:solidFill>
            <a:srgbClr val="000000"/>
          </a:solidFill>
          <a:ln w="9525">
            <a:noFill/>
            <a:miter lim="800000"/>
            <a:headEnd/>
            <a:tailEnd/>
          </a:ln>
        </p:spPr>
      </p:pic>
      <p:pic>
        <p:nvPicPr>
          <p:cNvPr id="58" name="Image 21" descr="Nokia N95.png"/>
          <p:cNvPicPr>
            <a:picLocks noChangeAspect="1"/>
          </p:cNvPicPr>
          <p:nvPr/>
        </p:nvPicPr>
        <p:blipFill>
          <a:blip r:embed="rId4" cstate="print"/>
          <a:stretch>
            <a:fillRect/>
          </a:stretch>
        </p:blipFill>
        <p:spPr bwMode="auto">
          <a:xfrm>
            <a:off x="3733800" y="4953000"/>
            <a:ext cx="1371600" cy="1371600"/>
          </a:xfrm>
          <a:prstGeom prst="rect">
            <a:avLst/>
          </a:prstGeom>
          <a:solidFill>
            <a:srgbClr val="000000"/>
          </a:solidFill>
          <a:ln w="9525">
            <a:noFill/>
            <a:miter lim="800000"/>
            <a:headEnd/>
            <a:tailEnd/>
          </a:ln>
        </p:spPr>
      </p:pic>
      <p:pic>
        <p:nvPicPr>
          <p:cNvPr id="59" name="Image 21" descr="Nokia N95.png"/>
          <p:cNvPicPr>
            <a:picLocks noChangeAspect="1"/>
          </p:cNvPicPr>
          <p:nvPr/>
        </p:nvPicPr>
        <p:blipFill>
          <a:blip r:embed="rId4" cstate="print"/>
          <a:stretch>
            <a:fillRect/>
          </a:stretch>
        </p:blipFill>
        <p:spPr bwMode="auto">
          <a:xfrm>
            <a:off x="6172200" y="4876800"/>
            <a:ext cx="1371600" cy="1371600"/>
          </a:xfrm>
          <a:prstGeom prst="rect">
            <a:avLst/>
          </a:prstGeom>
          <a:solidFill>
            <a:srgbClr val="000000"/>
          </a:solidFill>
          <a:ln w="9525">
            <a:noFill/>
            <a:miter lim="800000"/>
            <a:headEnd/>
            <a:tailEnd/>
          </a:ln>
        </p:spPr>
      </p:pic>
      <p:pic>
        <p:nvPicPr>
          <p:cNvPr id="60" name="Image 21" descr="Nokia N95.png"/>
          <p:cNvPicPr>
            <a:picLocks noChangeAspect="1"/>
          </p:cNvPicPr>
          <p:nvPr/>
        </p:nvPicPr>
        <p:blipFill>
          <a:blip r:embed="rId4" cstate="print"/>
          <a:stretch>
            <a:fillRect/>
          </a:stretch>
        </p:blipFill>
        <p:spPr bwMode="auto">
          <a:xfrm>
            <a:off x="8763000" y="4953000"/>
            <a:ext cx="1371600" cy="1371600"/>
          </a:xfrm>
          <a:prstGeom prst="rect">
            <a:avLst/>
          </a:prstGeom>
          <a:solidFill>
            <a:srgbClr val="000000"/>
          </a:solidFill>
          <a:ln w="9525">
            <a:noFill/>
            <a:miter lim="800000"/>
            <a:headEnd/>
            <a:tailEnd/>
          </a:ln>
        </p:spPr>
      </p:pic>
      <p:pic>
        <p:nvPicPr>
          <p:cNvPr id="61" name="Image 21" descr="Nokia N95.png"/>
          <p:cNvPicPr>
            <a:picLocks noChangeAspect="1"/>
          </p:cNvPicPr>
          <p:nvPr/>
        </p:nvPicPr>
        <p:blipFill>
          <a:blip r:embed="rId4" cstate="print"/>
          <a:stretch>
            <a:fillRect/>
          </a:stretch>
        </p:blipFill>
        <p:spPr bwMode="auto">
          <a:xfrm>
            <a:off x="11201400" y="4953000"/>
            <a:ext cx="1371600" cy="1371600"/>
          </a:xfrm>
          <a:prstGeom prst="rect">
            <a:avLst/>
          </a:prstGeom>
          <a:solidFill>
            <a:srgbClr val="000000"/>
          </a:solidFill>
          <a:ln w="9525">
            <a:noFill/>
            <a:miter lim="800000"/>
            <a:headEnd/>
            <a:tailEnd/>
          </a:ln>
        </p:spPr>
      </p:pic>
      <p:pic>
        <p:nvPicPr>
          <p:cNvPr id="62" name="Image 21" descr="Nokia N95.png"/>
          <p:cNvPicPr>
            <a:picLocks noChangeAspect="1"/>
          </p:cNvPicPr>
          <p:nvPr/>
        </p:nvPicPr>
        <p:blipFill>
          <a:blip r:embed="rId4" cstate="print"/>
          <a:stretch>
            <a:fillRect/>
          </a:stretch>
        </p:blipFill>
        <p:spPr bwMode="auto">
          <a:xfrm>
            <a:off x="1219200" y="6553200"/>
            <a:ext cx="1371600" cy="1371600"/>
          </a:xfrm>
          <a:prstGeom prst="rect">
            <a:avLst/>
          </a:prstGeom>
          <a:solidFill>
            <a:srgbClr val="000000"/>
          </a:solidFill>
          <a:ln w="9525">
            <a:noFill/>
            <a:miter lim="800000"/>
            <a:headEnd/>
            <a:tailEnd/>
          </a:ln>
        </p:spPr>
      </p:pic>
      <p:pic>
        <p:nvPicPr>
          <p:cNvPr id="63" name="Image 21" descr="Nokia N95.png"/>
          <p:cNvPicPr>
            <a:picLocks noChangeAspect="1"/>
          </p:cNvPicPr>
          <p:nvPr/>
        </p:nvPicPr>
        <p:blipFill>
          <a:blip r:embed="rId4" cstate="print"/>
          <a:stretch>
            <a:fillRect/>
          </a:stretch>
        </p:blipFill>
        <p:spPr bwMode="auto">
          <a:xfrm>
            <a:off x="3657600" y="6553200"/>
            <a:ext cx="1371600" cy="1371600"/>
          </a:xfrm>
          <a:prstGeom prst="rect">
            <a:avLst/>
          </a:prstGeom>
          <a:solidFill>
            <a:srgbClr val="000000"/>
          </a:solidFill>
          <a:ln w="9525">
            <a:noFill/>
            <a:miter lim="800000"/>
            <a:headEnd/>
            <a:tailEnd/>
          </a:ln>
        </p:spPr>
      </p:pic>
      <p:pic>
        <p:nvPicPr>
          <p:cNvPr id="64" name="Image 21" descr="Nokia N95.png"/>
          <p:cNvPicPr>
            <a:picLocks noChangeAspect="1"/>
          </p:cNvPicPr>
          <p:nvPr/>
        </p:nvPicPr>
        <p:blipFill>
          <a:blip r:embed="rId4" cstate="print"/>
          <a:stretch>
            <a:fillRect/>
          </a:stretch>
        </p:blipFill>
        <p:spPr bwMode="auto">
          <a:xfrm>
            <a:off x="6172200" y="6553200"/>
            <a:ext cx="1371600" cy="1371600"/>
          </a:xfrm>
          <a:prstGeom prst="rect">
            <a:avLst/>
          </a:prstGeom>
          <a:solidFill>
            <a:srgbClr val="000000"/>
          </a:solidFill>
          <a:ln w="9525">
            <a:noFill/>
            <a:miter lim="800000"/>
            <a:headEnd/>
            <a:tailEnd/>
          </a:ln>
        </p:spPr>
      </p:pic>
      <p:pic>
        <p:nvPicPr>
          <p:cNvPr id="65" name="Image 20" descr="Motorola MC35.png"/>
          <p:cNvPicPr>
            <a:picLocks noChangeAspect="1"/>
          </p:cNvPicPr>
          <p:nvPr/>
        </p:nvPicPr>
        <p:blipFill>
          <a:blip r:embed="rId3" cstate="print"/>
          <a:stretch>
            <a:fillRect/>
          </a:stretch>
        </p:blipFill>
        <p:spPr bwMode="auto">
          <a:xfrm>
            <a:off x="1146841" y="4956841"/>
            <a:ext cx="1236917" cy="1236917"/>
          </a:xfrm>
          <a:prstGeom prst="rect">
            <a:avLst/>
          </a:prstGeom>
          <a:solidFill>
            <a:srgbClr val="000000"/>
          </a:solidFill>
          <a:ln w="9525">
            <a:noFill/>
            <a:miter lim="800000"/>
            <a:headEnd/>
            <a:tailEnd/>
          </a:ln>
        </p:spPr>
      </p:pic>
      <p:pic>
        <p:nvPicPr>
          <p:cNvPr id="66" name="Image 20" descr="Motorola MC35.png"/>
          <p:cNvPicPr>
            <a:picLocks noChangeAspect="1"/>
          </p:cNvPicPr>
          <p:nvPr/>
        </p:nvPicPr>
        <p:blipFill>
          <a:blip r:embed="rId3" cstate="print"/>
          <a:stretch>
            <a:fillRect/>
          </a:stretch>
        </p:blipFill>
        <p:spPr bwMode="auto">
          <a:xfrm>
            <a:off x="3737641" y="5033041"/>
            <a:ext cx="1236917" cy="1236917"/>
          </a:xfrm>
          <a:prstGeom prst="rect">
            <a:avLst/>
          </a:prstGeom>
          <a:solidFill>
            <a:srgbClr val="000000"/>
          </a:solidFill>
          <a:ln w="9525">
            <a:noFill/>
            <a:miter lim="800000"/>
            <a:headEnd/>
            <a:tailEnd/>
          </a:ln>
        </p:spPr>
      </p:pic>
      <p:pic>
        <p:nvPicPr>
          <p:cNvPr id="67" name="Image 20" descr="Motorola MC35.png"/>
          <p:cNvPicPr>
            <a:picLocks noChangeAspect="1"/>
          </p:cNvPicPr>
          <p:nvPr/>
        </p:nvPicPr>
        <p:blipFill>
          <a:blip r:embed="rId3" cstate="print"/>
          <a:stretch>
            <a:fillRect/>
          </a:stretch>
        </p:blipFill>
        <p:spPr bwMode="auto">
          <a:xfrm>
            <a:off x="6252241" y="4956841"/>
            <a:ext cx="1236917" cy="1236917"/>
          </a:xfrm>
          <a:prstGeom prst="rect">
            <a:avLst/>
          </a:prstGeom>
          <a:solidFill>
            <a:srgbClr val="000000"/>
          </a:solidFill>
          <a:ln w="9525">
            <a:noFill/>
            <a:miter lim="800000"/>
            <a:headEnd/>
            <a:tailEnd/>
          </a:ln>
        </p:spPr>
      </p:pic>
      <p:pic>
        <p:nvPicPr>
          <p:cNvPr id="68" name="Image 20" descr="Motorola MC35.png"/>
          <p:cNvPicPr>
            <a:picLocks noChangeAspect="1"/>
          </p:cNvPicPr>
          <p:nvPr/>
        </p:nvPicPr>
        <p:blipFill>
          <a:blip r:embed="rId3" cstate="print"/>
          <a:stretch>
            <a:fillRect/>
          </a:stretch>
        </p:blipFill>
        <p:spPr bwMode="auto">
          <a:xfrm>
            <a:off x="8843041" y="4956841"/>
            <a:ext cx="1236917" cy="1236917"/>
          </a:xfrm>
          <a:prstGeom prst="rect">
            <a:avLst/>
          </a:prstGeom>
          <a:solidFill>
            <a:srgbClr val="000000"/>
          </a:solidFill>
          <a:ln w="9525">
            <a:noFill/>
            <a:miter lim="800000"/>
            <a:headEnd/>
            <a:tailEnd/>
          </a:ln>
        </p:spPr>
      </p:pic>
      <p:pic>
        <p:nvPicPr>
          <p:cNvPr id="69" name="Image 20" descr="Motorola MC35.png"/>
          <p:cNvPicPr>
            <a:picLocks noChangeAspect="1"/>
          </p:cNvPicPr>
          <p:nvPr/>
        </p:nvPicPr>
        <p:blipFill>
          <a:blip r:embed="rId3" cstate="print"/>
          <a:stretch>
            <a:fillRect/>
          </a:stretch>
        </p:blipFill>
        <p:spPr bwMode="auto">
          <a:xfrm>
            <a:off x="11281441" y="5033041"/>
            <a:ext cx="1236917" cy="1236917"/>
          </a:xfrm>
          <a:prstGeom prst="rect">
            <a:avLst/>
          </a:prstGeom>
          <a:solidFill>
            <a:srgbClr val="000000"/>
          </a:solidFill>
          <a:ln w="9525">
            <a:noFill/>
            <a:miter lim="800000"/>
            <a:headEnd/>
            <a:tailEnd/>
          </a:ln>
        </p:spPr>
      </p:pic>
      <p:pic>
        <p:nvPicPr>
          <p:cNvPr id="70" name="Image 20" descr="Motorola MC35.png"/>
          <p:cNvPicPr>
            <a:picLocks noChangeAspect="1"/>
          </p:cNvPicPr>
          <p:nvPr/>
        </p:nvPicPr>
        <p:blipFill>
          <a:blip r:embed="rId3" cstate="print"/>
          <a:stretch>
            <a:fillRect/>
          </a:stretch>
        </p:blipFill>
        <p:spPr bwMode="auto">
          <a:xfrm>
            <a:off x="1299241" y="6633241"/>
            <a:ext cx="1236917" cy="1236917"/>
          </a:xfrm>
          <a:prstGeom prst="rect">
            <a:avLst/>
          </a:prstGeom>
          <a:solidFill>
            <a:srgbClr val="000000"/>
          </a:solidFill>
          <a:ln w="9525">
            <a:noFill/>
            <a:miter lim="800000"/>
            <a:headEnd/>
            <a:tailEnd/>
          </a:ln>
        </p:spPr>
      </p:pic>
      <p:pic>
        <p:nvPicPr>
          <p:cNvPr id="71" name="Image 20" descr="Motorola MC35.png"/>
          <p:cNvPicPr>
            <a:picLocks noChangeAspect="1"/>
          </p:cNvPicPr>
          <p:nvPr/>
        </p:nvPicPr>
        <p:blipFill>
          <a:blip r:embed="rId3" cstate="print"/>
          <a:stretch>
            <a:fillRect/>
          </a:stretch>
        </p:blipFill>
        <p:spPr bwMode="auto">
          <a:xfrm>
            <a:off x="3737641" y="6633241"/>
            <a:ext cx="1236917" cy="1236917"/>
          </a:xfrm>
          <a:prstGeom prst="rect">
            <a:avLst/>
          </a:prstGeom>
          <a:solidFill>
            <a:srgbClr val="000000"/>
          </a:solidFill>
          <a:ln w="9525">
            <a:noFill/>
            <a:miter lim="800000"/>
            <a:headEnd/>
            <a:tailEnd/>
          </a:ln>
        </p:spPr>
      </p:pic>
      <p:pic>
        <p:nvPicPr>
          <p:cNvPr id="72" name="Image 20" descr="Motorola MC35.png"/>
          <p:cNvPicPr>
            <a:picLocks noChangeAspect="1"/>
          </p:cNvPicPr>
          <p:nvPr/>
        </p:nvPicPr>
        <p:blipFill>
          <a:blip r:embed="rId3" cstate="print"/>
          <a:stretch>
            <a:fillRect/>
          </a:stretch>
        </p:blipFill>
        <p:spPr bwMode="auto">
          <a:xfrm>
            <a:off x="6252241" y="6633241"/>
            <a:ext cx="1236917" cy="1236917"/>
          </a:xfrm>
          <a:prstGeom prst="rect">
            <a:avLst/>
          </a:prstGeom>
          <a:solidFill>
            <a:srgbClr val="000000"/>
          </a:solidFill>
          <a:ln w="9525">
            <a:noFill/>
            <a:miter lim="800000"/>
            <a:headEnd/>
            <a:tailEnd/>
          </a:ln>
        </p:spPr>
      </p:pic>
      <p:pic>
        <p:nvPicPr>
          <p:cNvPr id="73" name="Image 22" descr="Palm Treo 500v.png"/>
          <p:cNvPicPr>
            <a:picLocks noChangeAspect="1"/>
          </p:cNvPicPr>
          <p:nvPr/>
        </p:nvPicPr>
        <p:blipFill>
          <a:blip r:embed="rId5" cstate="print"/>
          <a:stretch>
            <a:fillRect/>
          </a:stretch>
        </p:blipFill>
        <p:spPr bwMode="auto">
          <a:xfrm>
            <a:off x="1066800" y="4953000"/>
            <a:ext cx="1308100" cy="1308100"/>
          </a:xfrm>
          <a:prstGeom prst="rect">
            <a:avLst/>
          </a:prstGeom>
          <a:solidFill>
            <a:srgbClr val="000000"/>
          </a:solidFill>
          <a:ln w="9525">
            <a:noFill/>
            <a:miter lim="800000"/>
            <a:headEnd/>
            <a:tailEnd/>
          </a:ln>
        </p:spPr>
      </p:pic>
      <p:pic>
        <p:nvPicPr>
          <p:cNvPr id="74" name="Image 22" descr="Palm Treo 500v.png"/>
          <p:cNvPicPr>
            <a:picLocks noChangeAspect="1"/>
          </p:cNvPicPr>
          <p:nvPr/>
        </p:nvPicPr>
        <p:blipFill>
          <a:blip r:embed="rId5" cstate="print"/>
          <a:stretch>
            <a:fillRect/>
          </a:stretch>
        </p:blipFill>
        <p:spPr bwMode="auto">
          <a:xfrm>
            <a:off x="3733800" y="4953000"/>
            <a:ext cx="1308100" cy="1308100"/>
          </a:xfrm>
          <a:prstGeom prst="rect">
            <a:avLst/>
          </a:prstGeom>
          <a:solidFill>
            <a:srgbClr val="000000"/>
          </a:solidFill>
          <a:ln w="9525">
            <a:noFill/>
            <a:miter lim="800000"/>
            <a:headEnd/>
            <a:tailEnd/>
          </a:ln>
        </p:spPr>
      </p:pic>
      <p:pic>
        <p:nvPicPr>
          <p:cNvPr id="75" name="Image 22" descr="Palm Treo 500v.png"/>
          <p:cNvPicPr>
            <a:picLocks noChangeAspect="1"/>
          </p:cNvPicPr>
          <p:nvPr/>
        </p:nvPicPr>
        <p:blipFill>
          <a:blip r:embed="rId5" cstate="print"/>
          <a:stretch>
            <a:fillRect/>
          </a:stretch>
        </p:blipFill>
        <p:spPr bwMode="auto">
          <a:xfrm>
            <a:off x="6172200" y="4953000"/>
            <a:ext cx="1308100" cy="1308100"/>
          </a:xfrm>
          <a:prstGeom prst="rect">
            <a:avLst/>
          </a:prstGeom>
          <a:solidFill>
            <a:srgbClr val="000000"/>
          </a:solidFill>
          <a:ln w="9525">
            <a:noFill/>
            <a:miter lim="800000"/>
            <a:headEnd/>
            <a:tailEnd/>
          </a:ln>
        </p:spPr>
      </p:pic>
      <p:pic>
        <p:nvPicPr>
          <p:cNvPr id="76" name="Image 22" descr="Palm Treo 500v.png"/>
          <p:cNvPicPr>
            <a:picLocks noChangeAspect="1"/>
          </p:cNvPicPr>
          <p:nvPr/>
        </p:nvPicPr>
        <p:blipFill>
          <a:blip r:embed="rId5" cstate="print"/>
          <a:stretch>
            <a:fillRect/>
          </a:stretch>
        </p:blipFill>
        <p:spPr bwMode="auto">
          <a:xfrm>
            <a:off x="8763000" y="4953000"/>
            <a:ext cx="1308100" cy="1308100"/>
          </a:xfrm>
          <a:prstGeom prst="rect">
            <a:avLst/>
          </a:prstGeom>
          <a:solidFill>
            <a:srgbClr val="000000"/>
          </a:solidFill>
          <a:ln w="9525">
            <a:noFill/>
            <a:miter lim="800000"/>
            <a:headEnd/>
            <a:tailEnd/>
          </a:ln>
        </p:spPr>
      </p:pic>
      <p:pic>
        <p:nvPicPr>
          <p:cNvPr id="77" name="Image 22" descr="Palm Treo 500v.png"/>
          <p:cNvPicPr>
            <a:picLocks noChangeAspect="1"/>
          </p:cNvPicPr>
          <p:nvPr/>
        </p:nvPicPr>
        <p:blipFill>
          <a:blip r:embed="rId5" cstate="print"/>
          <a:stretch>
            <a:fillRect/>
          </a:stretch>
        </p:blipFill>
        <p:spPr bwMode="auto">
          <a:xfrm>
            <a:off x="11201400" y="5029200"/>
            <a:ext cx="1308100" cy="1308100"/>
          </a:xfrm>
          <a:prstGeom prst="rect">
            <a:avLst/>
          </a:prstGeom>
          <a:solidFill>
            <a:srgbClr val="000000"/>
          </a:solidFill>
          <a:ln w="9525">
            <a:noFill/>
            <a:miter lim="800000"/>
            <a:headEnd/>
            <a:tailEnd/>
          </a:ln>
        </p:spPr>
      </p:pic>
      <p:pic>
        <p:nvPicPr>
          <p:cNvPr id="78" name="Image 22" descr="Palm Treo 500v.png"/>
          <p:cNvPicPr>
            <a:picLocks noChangeAspect="1"/>
          </p:cNvPicPr>
          <p:nvPr/>
        </p:nvPicPr>
        <p:blipFill>
          <a:blip r:embed="rId5" cstate="print"/>
          <a:stretch>
            <a:fillRect/>
          </a:stretch>
        </p:blipFill>
        <p:spPr bwMode="auto">
          <a:xfrm>
            <a:off x="1219200" y="6629400"/>
            <a:ext cx="1308100" cy="1308100"/>
          </a:xfrm>
          <a:prstGeom prst="rect">
            <a:avLst/>
          </a:prstGeom>
          <a:solidFill>
            <a:srgbClr val="000000"/>
          </a:solidFill>
          <a:ln w="9525">
            <a:noFill/>
            <a:miter lim="800000"/>
            <a:headEnd/>
            <a:tailEnd/>
          </a:ln>
        </p:spPr>
      </p:pic>
      <p:pic>
        <p:nvPicPr>
          <p:cNvPr id="79" name="Image 22" descr="Palm Treo 500v.png"/>
          <p:cNvPicPr>
            <a:picLocks noChangeAspect="1"/>
          </p:cNvPicPr>
          <p:nvPr/>
        </p:nvPicPr>
        <p:blipFill>
          <a:blip r:embed="rId5" cstate="print"/>
          <a:stretch>
            <a:fillRect/>
          </a:stretch>
        </p:blipFill>
        <p:spPr bwMode="auto">
          <a:xfrm>
            <a:off x="3657600" y="6629400"/>
            <a:ext cx="1308100" cy="1308100"/>
          </a:xfrm>
          <a:prstGeom prst="rect">
            <a:avLst/>
          </a:prstGeom>
          <a:solidFill>
            <a:srgbClr val="000000"/>
          </a:solidFill>
          <a:ln w="9525">
            <a:noFill/>
            <a:miter lim="800000"/>
            <a:headEnd/>
            <a:tailEnd/>
          </a:ln>
        </p:spPr>
      </p:pic>
      <p:pic>
        <p:nvPicPr>
          <p:cNvPr id="80" name="Image 22" descr="Palm Treo 500v.png"/>
          <p:cNvPicPr>
            <a:picLocks noChangeAspect="1"/>
          </p:cNvPicPr>
          <p:nvPr/>
        </p:nvPicPr>
        <p:blipFill>
          <a:blip r:embed="rId5" cstate="print"/>
          <a:stretch>
            <a:fillRect/>
          </a:stretch>
        </p:blipFill>
        <p:spPr bwMode="auto">
          <a:xfrm>
            <a:off x="6172200" y="6629400"/>
            <a:ext cx="1308100" cy="1308100"/>
          </a:xfrm>
          <a:prstGeom prst="rect">
            <a:avLst/>
          </a:prstGeom>
          <a:solidFill>
            <a:srgbClr val="000000"/>
          </a:solidFill>
          <a:ln w="9525">
            <a:noFill/>
            <a:miter lim="800000"/>
            <a:headEnd/>
            <a:tailEnd/>
          </a:ln>
        </p:spPr>
      </p:pic>
      <p:sp>
        <p:nvSpPr>
          <p:cNvPr id="81" name="Rectangle 5">
            <a:hlinkClick r:id="" action="ppaction://macro?name=MoveTo"/>
          </p:cNvPr>
          <p:cNvSpPr>
            <a:spLocks noChangeArrowheads="1"/>
          </p:cNvSpPr>
          <p:nvPr/>
        </p:nvSpPr>
        <p:spPr bwMode="auto">
          <a:xfrm>
            <a:off x="10668000" y="64008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82" name="Rectangle 5">
            <a:hlinkClick r:id="" action="ppaction://macro?name=MoveTo"/>
          </p:cNvPr>
          <p:cNvSpPr>
            <a:spLocks noChangeArrowheads="1"/>
          </p:cNvSpPr>
          <p:nvPr/>
        </p:nvSpPr>
        <p:spPr bwMode="auto">
          <a:xfrm>
            <a:off x="10668000" y="48006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pic>
        <p:nvPicPr>
          <p:cNvPr id="85" name="Image 17" descr="Samsung IP-830W.png"/>
          <p:cNvPicPr>
            <a:picLocks noChangeAspect="1"/>
          </p:cNvPicPr>
          <p:nvPr/>
        </p:nvPicPr>
        <p:blipFill>
          <a:blip r:embed="rId2" cstate="print"/>
          <a:stretch>
            <a:fillRect/>
          </a:stretch>
        </p:blipFill>
        <p:spPr bwMode="auto">
          <a:xfrm>
            <a:off x="8839200" y="6705600"/>
            <a:ext cx="1169988" cy="1169988"/>
          </a:xfrm>
          <a:prstGeom prst="rect">
            <a:avLst/>
          </a:prstGeom>
          <a:solidFill>
            <a:srgbClr val="000000"/>
          </a:solidFill>
          <a:ln w="9525">
            <a:noFill/>
            <a:miter lim="800000"/>
            <a:headEnd/>
            <a:tailEnd/>
          </a:ln>
        </p:spPr>
      </p:pic>
      <p:pic>
        <p:nvPicPr>
          <p:cNvPr id="86" name="Image 17" descr="Samsung IP-830W.png"/>
          <p:cNvPicPr>
            <a:picLocks noChangeAspect="1"/>
          </p:cNvPicPr>
          <p:nvPr/>
        </p:nvPicPr>
        <p:blipFill>
          <a:blip r:embed="rId2" cstate="print"/>
          <a:stretch>
            <a:fillRect/>
          </a:stretch>
        </p:blipFill>
        <p:spPr bwMode="auto">
          <a:xfrm>
            <a:off x="11201400" y="6629400"/>
            <a:ext cx="1169988" cy="1169988"/>
          </a:xfrm>
          <a:prstGeom prst="rect">
            <a:avLst/>
          </a:prstGeom>
          <a:solidFill>
            <a:srgbClr val="000000"/>
          </a:solidFill>
          <a:ln w="9525">
            <a:noFill/>
            <a:miter lim="800000"/>
            <a:headEnd/>
            <a:tailEnd/>
          </a:ln>
        </p:spPr>
      </p:pic>
      <p:pic>
        <p:nvPicPr>
          <p:cNvPr id="87" name="Image 18" descr="Apple iPhone.png"/>
          <p:cNvPicPr>
            <a:picLocks noChangeAspect="1"/>
          </p:cNvPicPr>
          <p:nvPr/>
        </p:nvPicPr>
        <p:blipFill>
          <a:blip r:embed="rId6" cstate="print"/>
          <a:stretch>
            <a:fillRect/>
          </a:stretch>
        </p:blipFill>
        <p:spPr bwMode="auto">
          <a:xfrm>
            <a:off x="8877369" y="6705600"/>
            <a:ext cx="1193661" cy="1193661"/>
          </a:xfrm>
          <a:prstGeom prst="rect">
            <a:avLst/>
          </a:prstGeom>
          <a:solidFill>
            <a:srgbClr val="000000"/>
          </a:solidFill>
          <a:ln w="9525">
            <a:noFill/>
            <a:miter lim="800000"/>
            <a:headEnd/>
            <a:tailEnd/>
          </a:ln>
        </p:spPr>
      </p:pic>
      <p:pic>
        <p:nvPicPr>
          <p:cNvPr id="88" name="Image 18" descr="Apple iPhone.png"/>
          <p:cNvPicPr>
            <a:picLocks noChangeAspect="1"/>
          </p:cNvPicPr>
          <p:nvPr/>
        </p:nvPicPr>
        <p:blipFill>
          <a:blip r:embed="rId6" cstate="print"/>
          <a:stretch>
            <a:fillRect/>
          </a:stretch>
        </p:blipFill>
        <p:spPr bwMode="auto">
          <a:xfrm>
            <a:off x="11239569" y="6629400"/>
            <a:ext cx="1193661" cy="1193661"/>
          </a:xfrm>
          <a:prstGeom prst="rect">
            <a:avLst/>
          </a:prstGeom>
          <a:solidFill>
            <a:srgbClr val="000000"/>
          </a:solidFill>
          <a:ln w="9525">
            <a:noFill/>
            <a:miter lim="800000"/>
            <a:headEnd/>
            <a:tailEnd/>
          </a:ln>
        </p:spPr>
      </p:pic>
      <p:pic>
        <p:nvPicPr>
          <p:cNvPr id="89" name="Image 19" descr="HTC Touch.png"/>
          <p:cNvPicPr>
            <a:picLocks noChangeAspect="1"/>
          </p:cNvPicPr>
          <p:nvPr/>
        </p:nvPicPr>
        <p:blipFill>
          <a:blip r:embed="rId7" cstate="print"/>
          <a:stretch>
            <a:fillRect/>
          </a:stretch>
        </p:blipFill>
        <p:spPr bwMode="auto">
          <a:xfrm>
            <a:off x="8991600" y="6759399"/>
            <a:ext cx="909990" cy="909990"/>
          </a:xfrm>
          <a:prstGeom prst="rect">
            <a:avLst/>
          </a:prstGeom>
          <a:solidFill>
            <a:srgbClr val="000000"/>
          </a:solidFill>
          <a:ln w="9525">
            <a:noFill/>
            <a:miter lim="800000"/>
            <a:headEnd/>
            <a:tailEnd/>
          </a:ln>
        </p:spPr>
      </p:pic>
      <p:pic>
        <p:nvPicPr>
          <p:cNvPr id="90" name="Image 19" descr="HTC Touch.png"/>
          <p:cNvPicPr>
            <a:picLocks noChangeAspect="1"/>
          </p:cNvPicPr>
          <p:nvPr/>
        </p:nvPicPr>
        <p:blipFill>
          <a:blip r:embed="rId7" cstate="print"/>
          <a:stretch>
            <a:fillRect/>
          </a:stretch>
        </p:blipFill>
        <p:spPr bwMode="auto">
          <a:xfrm>
            <a:off x="11430000" y="6759399"/>
            <a:ext cx="909990" cy="909990"/>
          </a:xfrm>
          <a:prstGeom prst="rect">
            <a:avLst/>
          </a:prstGeom>
          <a:solidFill>
            <a:srgbClr val="000000"/>
          </a:solidFill>
          <a:ln w="9525">
            <a:noFill/>
            <a:miter lim="800000"/>
            <a:headEnd/>
            <a:tailEnd/>
          </a:ln>
        </p:spPr>
      </p:pic>
      <p:pic>
        <p:nvPicPr>
          <p:cNvPr id="91" name="Image 21" descr="Nokia N95.png"/>
          <p:cNvPicPr>
            <a:picLocks noChangeAspect="1"/>
          </p:cNvPicPr>
          <p:nvPr/>
        </p:nvPicPr>
        <p:blipFill>
          <a:blip r:embed="rId4" cstate="print"/>
          <a:stretch>
            <a:fillRect/>
          </a:stretch>
        </p:blipFill>
        <p:spPr bwMode="auto">
          <a:xfrm>
            <a:off x="8839200" y="6553200"/>
            <a:ext cx="1371600" cy="1371600"/>
          </a:xfrm>
          <a:prstGeom prst="rect">
            <a:avLst/>
          </a:prstGeom>
          <a:solidFill>
            <a:srgbClr val="000000"/>
          </a:solidFill>
          <a:ln w="9525">
            <a:noFill/>
            <a:miter lim="800000"/>
            <a:headEnd/>
            <a:tailEnd/>
          </a:ln>
        </p:spPr>
      </p:pic>
      <p:pic>
        <p:nvPicPr>
          <p:cNvPr id="92" name="Image 21" descr="Nokia N95.png"/>
          <p:cNvPicPr>
            <a:picLocks noChangeAspect="1"/>
          </p:cNvPicPr>
          <p:nvPr/>
        </p:nvPicPr>
        <p:blipFill>
          <a:blip r:embed="rId4" cstate="print"/>
          <a:stretch>
            <a:fillRect/>
          </a:stretch>
        </p:blipFill>
        <p:spPr bwMode="auto">
          <a:xfrm>
            <a:off x="11353800" y="6553200"/>
            <a:ext cx="1371600" cy="1371600"/>
          </a:xfrm>
          <a:prstGeom prst="rect">
            <a:avLst/>
          </a:prstGeom>
          <a:solidFill>
            <a:srgbClr val="000000"/>
          </a:solidFill>
          <a:ln w="9525">
            <a:noFill/>
            <a:miter lim="800000"/>
            <a:headEnd/>
            <a:tailEnd/>
          </a:ln>
        </p:spPr>
      </p:pic>
      <p:pic>
        <p:nvPicPr>
          <p:cNvPr id="93" name="Image 20" descr="Motorola MC35.png"/>
          <p:cNvPicPr>
            <a:picLocks noChangeAspect="1"/>
          </p:cNvPicPr>
          <p:nvPr/>
        </p:nvPicPr>
        <p:blipFill>
          <a:blip r:embed="rId3" cstate="print"/>
          <a:stretch>
            <a:fillRect/>
          </a:stretch>
        </p:blipFill>
        <p:spPr bwMode="auto">
          <a:xfrm>
            <a:off x="8915400" y="6629400"/>
            <a:ext cx="1236917" cy="1236917"/>
          </a:xfrm>
          <a:prstGeom prst="rect">
            <a:avLst/>
          </a:prstGeom>
          <a:solidFill>
            <a:srgbClr val="000000"/>
          </a:solidFill>
          <a:ln w="9525">
            <a:noFill/>
            <a:miter lim="800000"/>
            <a:headEnd/>
            <a:tailEnd/>
          </a:ln>
        </p:spPr>
      </p:pic>
      <p:pic>
        <p:nvPicPr>
          <p:cNvPr id="94" name="Image 20" descr="Motorola MC35.png"/>
          <p:cNvPicPr>
            <a:picLocks noChangeAspect="1"/>
          </p:cNvPicPr>
          <p:nvPr/>
        </p:nvPicPr>
        <p:blipFill>
          <a:blip r:embed="rId3" cstate="print"/>
          <a:stretch>
            <a:fillRect/>
          </a:stretch>
        </p:blipFill>
        <p:spPr bwMode="auto">
          <a:xfrm>
            <a:off x="11353800" y="6629400"/>
            <a:ext cx="1236917" cy="1236917"/>
          </a:xfrm>
          <a:prstGeom prst="rect">
            <a:avLst/>
          </a:prstGeom>
          <a:solidFill>
            <a:srgbClr val="000000"/>
          </a:solidFill>
          <a:ln w="9525">
            <a:noFill/>
            <a:miter lim="800000"/>
            <a:headEnd/>
            <a:tailEnd/>
          </a:ln>
        </p:spPr>
      </p:pic>
      <p:pic>
        <p:nvPicPr>
          <p:cNvPr id="95" name="Image 22" descr="Palm Treo 500v.png"/>
          <p:cNvPicPr>
            <a:picLocks noChangeAspect="1"/>
          </p:cNvPicPr>
          <p:nvPr/>
        </p:nvPicPr>
        <p:blipFill>
          <a:blip r:embed="rId5" cstate="print"/>
          <a:stretch>
            <a:fillRect/>
          </a:stretch>
        </p:blipFill>
        <p:spPr bwMode="auto">
          <a:xfrm>
            <a:off x="8915400" y="6553200"/>
            <a:ext cx="1308100" cy="1308100"/>
          </a:xfrm>
          <a:prstGeom prst="rect">
            <a:avLst/>
          </a:prstGeom>
          <a:solidFill>
            <a:srgbClr val="000000"/>
          </a:solidFill>
          <a:ln w="9525">
            <a:noFill/>
            <a:miter lim="800000"/>
            <a:headEnd/>
            <a:tailEnd/>
          </a:ln>
        </p:spPr>
      </p:pic>
      <p:pic>
        <p:nvPicPr>
          <p:cNvPr id="96" name="Image 22" descr="Palm Treo 500v.png"/>
          <p:cNvPicPr>
            <a:picLocks noChangeAspect="1"/>
          </p:cNvPicPr>
          <p:nvPr/>
        </p:nvPicPr>
        <p:blipFill>
          <a:blip r:embed="rId5" cstate="print"/>
          <a:stretch>
            <a:fillRect/>
          </a:stretch>
        </p:blipFill>
        <p:spPr bwMode="auto">
          <a:xfrm>
            <a:off x="11353800" y="6553200"/>
            <a:ext cx="1308100" cy="1308100"/>
          </a:xfrm>
          <a:prstGeom prst="rect">
            <a:avLst/>
          </a:prstGeom>
          <a:solidFill>
            <a:srgbClr val="000000"/>
          </a:solid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4"/>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5"/>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9"/>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85"/>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8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1"/>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2"/>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4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4"/>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45"/>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46"/>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7"/>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48"/>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49"/>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50"/>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51"/>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52"/>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53"/>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54"/>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55"/>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56"/>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57"/>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58"/>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59"/>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60"/>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61"/>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62"/>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63"/>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64"/>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65"/>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66"/>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67"/>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68"/>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69"/>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70"/>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71"/>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72"/>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73"/>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74"/>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75"/>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76"/>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77"/>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78"/>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79"/>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80"/>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88"/>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87"/>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89"/>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90"/>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91"/>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92"/>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93"/>
                                        </p:tgtEl>
                                        <p:attrNameLst>
                                          <p:attrName>style.visibility</p:attrName>
                                        </p:attrNameLst>
                                      </p:cBhvr>
                                      <p:to>
                                        <p:strVal val="hidden"/>
                                      </p:to>
                                    </p:set>
                                  </p:childTnLst>
                                </p:cTn>
                              </p:par>
                              <p:par>
                                <p:cTn id="119" presetID="1" presetClass="exit" presetSubtype="0" fill="hold" nodeType="withEffect">
                                  <p:stCondLst>
                                    <p:cond delay="0"/>
                                  </p:stCondLst>
                                  <p:childTnLst>
                                    <p:set>
                                      <p:cBhvr>
                                        <p:cTn id="120" dur="1" fill="hold">
                                          <p:stCondLst>
                                            <p:cond delay="0"/>
                                          </p:stCondLst>
                                        </p:cTn>
                                        <p:tgtEl>
                                          <p:spTgt spid="94"/>
                                        </p:tgtEl>
                                        <p:attrNameLst>
                                          <p:attrName>style.visibility</p:attrName>
                                        </p:attrNameLst>
                                      </p:cBhvr>
                                      <p:to>
                                        <p:strVal val="hidden"/>
                                      </p:to>
                                    </p:set>
                                  </p:childTnLst>
                                </p:cTn>
                              </p:par>
                              <p:par>
                                <p:cTn id="121" presetID="1" presetClass="exit" presetSubtype="0" fill="hold" nodeType="withEffect">
                                  <p:stCondLst>
                                    <p:cond delay="0"/>
                                  </p:stCondLst>
                                  <p:childTnLst>
                                    <p:set>
                                      <p:cBhvr>
                                        <p:cTn id="122" dur="1" fill="hold">
                                          <p:stCondLst>
                                            <p:cond delay="0"/>
                                          </p:stCondLst>
                                        </p:cTn>
                                        <p:tgtEl>
                                          <p:spTgt spid="95"/>
                                        </p:tgtEl>
                                        <p:attrNameLst>
                                          <p:attrName>style.visibility</p:attrName>
                                        </p:attrNameLst>
                                      </p:cBhvr>
                                      <p:to>
                                        <p:strVal val="hidden"/>
                                      </p:to>
                                    </p:set>
                                  </p:childTnLst>
                                </p:cTn>
                              </p:par>
                              <p:par>
                                <p:cTn id="123" presetID="1" presetClass="exit" presetSubtype="0" fill="hold" nodeType="withEffect">
                                  <p:stCondLst>
                                    <p:cond delay="0"/>
                                  </p:stCondLst>
                                  <p:childTnLst>
                                    <p:set>
                                      <p:cBhvr>
                                        <p:cTn id="124" dur="1" fill="hold">
                                          <p:stCondLst>
                                            <p:cond delay="0"/>
                                          </p:stCondLst>
                                        </p:cTn>
                                        <p:tgtEl>
                                          <p:spTgt spid="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5" restart="whenNotActive" fill="hold" evtFilter="cancelBubble" nodeType="interactiveSeq">
                <p:stCondLst>
                  <p:cond evt="onClick" delay="0">
                    <p:tgtEl>
                      <p:spTgt spid="198675"/>
                    </p:tgtEl>
                  </p:cond>
                </p:stCondLst>
                <p:endSync evt="end" delay="0">
                  <p:rtn val="all"/>
                </p:endSync>
                <p:childTnLst>
                  <p:par>
                    <p:cTn id="126" fill="hold">
                      <p:stCondLst>
                        <p:cond delay="0"/>
                      </p:stCondLst>
                      <p:childTnLst>
                        <p:par>
                          <p:cTn id="127" fill="hold">
                            <p:stCondLst>
                              <p:cond delay="0"/>
                            </p:stCondLst>
                            <p:childTnLst>
                              <p:par>
                                <p:cTn id="128" presetID="1" presetClass="entr" presetSubtype="0" fill="hold" nodeType="clickEffect">
                                  <p:stCondLst>
                                    <p:cond delay="0"/>
                                  </p:stCondLst>
                                  <p:childTnLst>
                                    <p:set>
                                      <p:cBhvr>
                                        <p:cTn id="129" dur="1" fill="hold">
                                          <p:stCondLst>
                                            <p:cond delay="0"/>
                                          </p:stCondLst>
                                        </p:cTn>
                                        <p:tgtEl>
                                          <p:spTgt spid="33"/>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nodeType="clickEffect">
                                  <p:stCondLst>
                                    <p:cond delay="0"/>
                                  </p:stCondLst>
                                  <p:childTnLst>
                                    <p:set>
                                      <p:cBhvr>
                                        <p:cTn id="133" dur="1" fill="hold">
                                          <p:stCondLst>
                                            <p:cond delay="0"/>
                                          </p:stCondLst>
                                        </p:cTn>
                                        <p:tgtEl>
                                          <p:spTgt spid="34"/>
                                        </p:tgtEl>
                                        <p:attrNameLst>
                                          <p:attrName>style.visibility</p:attrName>
                                        </p:attrNameLst>
                                      </p:cBhvr>
                                      <p:to>
                                        <p:strVal val="visible"/>
                                      </p:to>
                                    </p:set>
                                  </p:childTnLst>
                                </p:cTn>
                              </p:par>
                              <p:par>
                                <p:cTn id="134" presetID="1" presetClass="exit" presetSubtype="0" fill="hold" nodeType="withEffect">
                                  <p:stCondLst>
                                    <p:cond delay="0"/>
                                  </p:stCondLst>
                                  <p:childTnLst>
                                    <p:set>
                                      <p:cBhvr>
                                        <p:cTn id="135" dur="1" fill="hold">
                                          <p:stCondLst>
                                            <p:cond delay="0"/>
                                          </p:stCondLst>
                                        </p:cTn>
                                        <p:tgtEl>
                                          <p:spTgt spid="33"/>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nodeType="clickEffect">
                                  <p:stCondLst>
                                    <p:cond delay="0"/>
                                  </p:stCondLst>
                                  <p:childTnLst>
                                    <p:set>
                                      <p:cBhvr>
                                        <p:cTn id="139" dur="1" fill="hold">
                                          <p:stCondLst>
                                            <p:cond delay="0"/>
                                          </p:stCondLst>
                                        </p:cTn>
                                        <p:tgtEl>
                                          <p:spTgt spid="35"/>
                                        </p:tgtEl>
                                        <p:attrNameLst>
                                          <p:attrName>style.visibility</p:attrName>
                                        </p:attrNameLst>
                                      </p:cBhvr>
                                      <p:to>
                                        <p:strVal val="visible"/>
                                      </p:to>
                                    </p:set>
                                  </p:childTnLst>
                                </p:cTn>
                              </p:par>
                              <p:par>
                                <p:cTn id="140" presetID="1" presetClass="exit" presetSubtype="0" fill="hold" nodeType="withEffect">
                                  <p:stCondLst>
                                    <p:cond delay="0"/>
                                  </p:stCondLst>
                                  <p:childTnLst>
                                    <p:set>
                                      <p:cBhvr>
                                        <p:cTn id="141" dur="1" fill="hold">
                                          <p:stCondLst>
                                            <p:cond delay="0"/>
                                          </p:stCondLst>
                                        </p:cTn>
                                        <p:tgtEl>
                                          <p:spTgt spid="34"/>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nodeType="clickEffect">
                                  <p:stCondLst>
                                    <p:cond delay="0"/>
                                  </p:stCondLst>
                                  <p:childTnLst>
                                    <p:set>
                                      <p:cBhvr>
                                        <p:cTn id="145" dur="1" fill="hold">
                                          <p:stCondLst>
                                            <p:cond delay="0"/>
                                          </p:stCondLst>
                                        </p:cTn>
                                        <p:tgtEl>
                                          <p:spTgt spid="36"/>
                                        </p:tgtEl>
                                        <p:attrNameLst>
                                          <p:attrName>style.visibility</p:attrName>
                                        </p:attrNameLst>
                                      </p:cBhvr>
                                      <p:to>
                                        <p:strVal val="visible"/>
                                      </p:to>
                                    </p:set>
                                  </p:childTnLst>
                                </p:cTn>
                              </p:par>
                              <p:par>
                                <p:cTn id="146" presetID="1" presetClass="exit" presetSubtype="0" fill="hold" nodeType="withEffect">
                                  <p:stCondLst>
                                    <p:cond delay="0"/>
                                  </p:stCondLst>
                                  <p:childTnLst>
                                    <p:set>
                                      <p:cBhvr>
                                        <p:cTn id="147" dur="1" fill="hold">
                                          <p:stCondLst>
                                            <p:cond delay="0"/>
                                          </p:stCondLst>
                                        </p:cTn>
                                        <p:tgtEl>
                                          <p:spTgt spid="35"/>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1" presetClass="entr" presetSubtype="0" fill="hold" nodeType="clickEffect">
                                  <p:stCondLst>
                                    <p:cond delay="0"/>
                                  </p:stCondLst>
                                  <p:childTnLst>
                                    <p:set>
                                      <p:cBhvr>
                                        <p:cTn id="151" dur="1" fill="hold">
                                          <p:stCondLst>
                                            <p:cond delay="0"/>
                                          </p:stCondLst>
                                        </p:cTn>
                                        <p:tgtEl>
                                          <p:spTgt spid="37"/>
                                        </p:tgtEl>
                                        <p:attrNameLst>
                                          <p:attrName>style.visibility</p:attrName>
                                        </p:attrNameLst>
                                      </p:cBhvr>
                                      <p:to>
                                        <p:strVal val="visible"/>
                                      </p:to>
                                    </p:set>
                                  </p:childTnLst>
                                </p:cTn>
                              </p:par>
                              <p:par>
                                <p:cTn id="152" presetID="1" presetClass="exit" presetSubtype="0" fill="hold" nodeType="withEffect">
                                  <p:stCondLst>
                                    <p:cond delay="0"/>
                                  </p:stCondLst>
                                  <p:childTnLst>
                                    <p:set>
                                      <p:cBhvr>
                                        <p:cTn id="153" dur="1" fill="hold">
                                          <p:stCondLst>
                                            <p:cond delay="0"/>
                                          </p:stCondLst>
                                        </p:cTn>
                                        <p:tgtEl>
                                          <p:spTgt spid="36"/>
                                        </p:tgtEl>
                                        <p:attrNameLst>
                                          <p:attrName>style.visibility</p:attrName>
                                        </p:attrNameLst>
                                      </p:cBhvr>
                                      <p:to>
                                        <p:strVal val="hidden"/>
                                      </p:to>
                                    </p:set>
                                  </p:childTnLst>
                                </p:cTn>
                              </p:par>
                            </p:childTnLst>
                          </p:cTn>
                        </p:par>
                      </p:childTnLst>
                    </p:cTn>
                  </p:par>
                  <p:par>
                    <p:cTn id="154" fill="hold">
                      <p:stCondLst>
                        <p:cond delay="indefinite"/>
                      </p:stCondLst>
                      <p:childTnLst>
                        <p:par>
                          <p:cTn id="155" fill="hold">
                            <p:stCondLst>
                              <p:cond delay="0"/>
                            </p:stCondLst>
                            <p:childTnLst>
                              <p:par>
                                <p:cTn id="156" presetID="1" presetClass="entr" presetSubtype="0" fill="hold" nodeType="clickEffect">
                                  <p:stCondLst>
                                    <p:cond delay="0"/>
                                  </p:stCondLst>
                                  <p:childTnLst>
                                    <p:set>
                                      <p:cBhvr>
                                        <p:cTn id="157" dur="1" fill="hold">
                                          <p:stCondLst>
                                            <p:cond delay="0"/>
                                          </p:stCondLst>
                                        </p:cTn>
                                        <p:tgtEl>
                                          <p:spTgt spid="38"/>
                                        </p:tgtEl>
                                        <p:attrNameLst>
                                          <p:attrName>style.visibility</p:attrName>
                                        </p:attrNameLst>
                                      </p:cBhvr>
                                      <p:to>
                                        <p:strVal val="visible"/>
                                      </p:to>
                                    </p:set>
                                  </p:childTnLst>
                                </p:cTn>
                              </p:par>
                              <p:par>
                                <p:cTn id="158" presetID="1" presetClass="exit" presetSubtype="0" fill="hold" nodeType="withEffect">
                                  <p:stCondLst>
                                    <p:cond delay="0"/>
                                  </p:stCondLst>
                                  <p:childTnLst>
                                    <p:set>
                                      <p:cBhvr>
                                        <p:cTn id="159" dur="1" fill="hold">
                                          <p:stCondLst>
                                            <p:cond delay="0"/>
                                          </p:stCondLst>
                                        </p:cTn>
                                        <p:tgtEl>
                                          <p:spTgt spid="37"/>
                                        </p:tgtEl>
                                        <p:attrNameLst>
                                          <p:attrName>style.visibility</p:attrName>
                                        </p:attrNameLst>
                                      </p:cBhvr>
                                      <p:to>
                                        <p:strVal val="hidden"/>
                                      </p:to>
                                    </p:set>
                                  </p:childTnLst>
                                </p:cTn>
                              </p:par>
                            </p:childTnLst>
                          </p:cTn>
                        </p:par>
                      </p:childTnLst>
                    </p:cTn>
                  </p:par>
                  <p:par>
                    <p:cTn id="160" fill="hold">
                      <p:stCondLst>
                        <p:cond delay="indefinite"/>
                      </p:stCondLst>
                      <p:childTnLst>
                        <p:par>
                          <p:cTn id="161" fill="hold">
                            <p:stCondLst>
                              <p:cond delay="0"/>
                            </p:stCondLst>
                            <p:childTnLst>
                              <p:par>
                                <p:cTn id="162" presetID="1" presetClass="entr" presetSubtype="0" fill="hold" nodeType="clickEffect">
                                  <p:stCondLst>
                                    <p:cond delay="0"/>
                                  </p:stCondLst>
                                  <p:childTnLst>
                                    <p:set>
                                      <p:cBhvr>
                                        <p:cTn id="163" dur="1" fill="hold">
                                          <p:stCondLst>
                                            <p:cond delay="0"/>
                                          </p:stCondLst>
                                        </p:cTn>
                                        <p:tgtEl>
                                          <p:spTgt spid="39"/>
                                        </p:tgtEl>
                                        <p:attrNameLst>
                                          <p:attrName>style.visibility</p:attrName>
                                        </p:attrNameLst>
                                      </p:cBhvr>
                                      <p:to>
                                        <p:strVal val="visible"/>
                                      </p:to>
                                    </p:set>
                                  </p:childTnLst>
                                </p:cTn>
                              </p:par>
                              <p:par>
                                <p:cTn id="164" presetID="1" presetClass="exit" presetSubtype="0" fill="hold" nodeType="withEffect">
                                  <p:stCondLst>
                                    <p:cond delay="0"/>
                                  </p:stCondLst>
                                  <p:childTnLst>
                                    <p:set>
                                      <p:cBhvr>
                                        <p:cTn id="165" dur="1" fill="hold">
                                          <p:stCondLst>
                                            <p:cond delay="0"/>
                                          </p:stCondLst>
                                        </p:cTn>
                                        <p:tgtEl>
                                          <p:spTgt spid="38"/>
                                        </p:tgtEl>
                                        <p:attrNameLst>
                                          <p:attrName>style.visibility</p:attrName>
                                        </p:attrNameLst>
                                      </p:cBhvr>
                                      <p:to>
                                        <p:strVal val="hidden"/>
                                      </p:to>
                                    </p:set>
                                  </p:childTnLst>
                                </p:cTn>
                              </p:par>
                            </p:childTnLst>
                          </p:cTn>
                        </p:par>
                      </p:childTnLst>
                    </p:cTn>
                  </p:par>
                  <p:par>
                    <p:cTn id="166" fill="hold">
                      <p:stCondLst>
                        <p:cond delay="indefinite"/>
                      </p:stCondLst>
                      <p:childTnLst>
                        <p:par>
                          <p:cTn id="167" fill="hold">
                            <p:stCondLst>
                              <p:cond delay="0"/>
                            </p:stCondLst>
                            <p:childTnLst>
                              <p:par>
                                <p:cTn id="168" presetID="1" presetClass="entr" presetSubtype="0" fill="hold" nodeType="clickEffect">
                                  <p:stCondLst>
                                    <p:cond delay="0"/>
                                  </p:stCondLst>
                                  <p:childTnLst>
                                    <p:set>
                                      <p:cBhvr>
                                        <p:cTn id="169" dur="1" fill="hold">
                                          <p:stCondLst>
                                            <p:cond delay="0"/>
                                          </p:stCondLst>
                                        </p:cTn>
                                        <p:tgtEl>
                                          <p:spTgt spid="40"/>
                                        </p:tgtEl>
                                        <p:attrNameLst>
                                          <p:attrName>style.visibility</p:attrName>
                                        </p:attrNameLst>
                                      </p:cBhvr>
                                      <p:to>
                                        <p:strVal val="visible"/>
                                      </p:to>
                                    </p:set>
                                  </p:childTnLst>
                                </p:cTn>
                              </p:par>
                              <p:par>
                                <p:cTn id="170" presetID="1" presetClass="exit" presetSubtype="0" fill="hold" nodeType="withEffect">
                                  <p:stCondLst>
                                    <p:cond delay="0"/>
                                  </p:stCondLst>
                                  <p:childTnLst>
                                    <p:set>
                                      <p:cBhvr>
                                        <p:cTn id="171" dur="1" fill="hold">
                                          <p:stCondLst>
                                            <p:cond delay="0"/>
                                          </p:stCondLst>
                                        </p:cTn>
                                        <p:tgtEl>
                                          <p:spTgt spid="39"/>
                                        </p:tgtEl>
                                        <p:attrNameLst>
                                          <p:attrName>style.visibility</p:attrName>
                                        </p:attrNameLst>
                                      </p:cBhvr>
                                      <p:to>
                                        <p:strVal val="hidden"/>
                                      </p:to>
                                    </p:set>
                                  </p:childTnLst>
                                </p:cTn>
                              </p:par>
                            </p:childTnLst>
                          </p:cTn>
                        </p:par>
                      </p:childTnLst>
                    </p:cTn>
                  </p:par>
                  <p:par>
                    <p:cTn id="172" fill="hold">
                      <p:stCondLst>
                        <p:cond delay="indefinite"/>
                      </p:stCondLst>
                      <p:childTnLst>
                        <p:par>
                          <p:cTn id="173" fill="hold">
                            <p:stCondLst>
                              <p:cond delay="0"/>
                            </p:stCondLst>
                            <p:childTnLst>
                              <p:par>
                                <p:cTn id="174" presetID="1" presetClass="entr" presetSubtype="0" fill="hold" nodeType="clickEffect">
                                  <p:stCondLst>
                                    <p:cond delay="0"/>
                                  </p:stCondLst>
                                  <p:childTnLst>
                                    <p:set>
                                      <p:cBhvr>
                                        <p:cTn id="175" dur="1" fill="hold">
                                          <p:stCondLst>
                                            <p:cond delay="0"/>
                                          </p:stCondLst>
                                        </p:cTn>
                                        <p:tgtEl>
                                          <p:spTgt spid="85"/>
                                        </p:tgtEl>
                                        <p:attrNameLst>
                                          <p:attrName>style.visibility</p:attrName>
                                        </p:attrNameLst>
                                      </p:cBhvr>
                                      <p:to>
                                        <p:strVal val="visible"/>
                                      </p:to>
                                    </p:set>
                                  </p:childTnLst>
                                </p:cTn>
                              </p:par>
                              <p:par>
                                <p:cTn id="176" presetID="1" presetClass="exit" presetSubtype="0" fill="hold" nodeType="withEffect">
                                  <p:stCondLst>
                                    <p:cond delay="0"/>
                                  </p:stCondLst>
                                  <p:childTnLst>
                                    <p:set>
                                      <p:cBhvr>
                                        <p:cTn id="177" dur="1" fill="hold">
                                          <p:stCondLst>
                                            <p:cond delay="0"/>
                                          </p:stCondLst>
                                        </p:cTn>
                                        <p:tgtEl>
                                          <p:spTgt spid="40"/>
                                        </p:tgtEl>
                                        <p:attrNameLst>
                                          <p:attrName>style.visibility</p:attrName>
                                        </p:attrNameLst>
                                      </p:cBhvr>
                                      <p:to>
                                        <p:strVal val="hidden"/>
                                      </p:to>
                                    </p:set>
                                  </p:childTnLst>
                                </p:cTn>
                              </p:par>
                            </p:childTnLst>
                          </p:cTn>
                        </p:par>
                      </p:childTnLst>
                    </p:cTn>
                  </p:par>
                  <p:par>
                    <p:cTn id="178" fill="hold">
                      <p:stCondLst>
                        <p:cond delay="indefinite"/>
                      </p:stCondLst>
                      <p:childTnLst>
                        <p:par>
                          <p:cTn id="179" fill="hold">
                            <p:stCondLst>
                              <p:cond delay="0"/>
                            </p:stCondLst>
                            <p:childTnLst>
                              <p:par>
                                <p:cTn id="180" presetID="1" presetClass="entr" presetSubtype="0" fill="hold" nodeType="clickEffect">
                                  <p:stCondLst>
                                    <p:cond delay="0"/>
                                  </p:stCondLst>
                                  <p:childTnLst>
                                    <p:set>
                                      <p:cBhvr>
                                        <p:cTn id="181" dur="1" fill="hold">
                                          <p:stCondLst>
                                            <p:cond delay="0"/>
                                          </p:stCondLst>
                                        </p:cTn>
                                        <p:tgtEl>
                                          <p:spTgt spid="86"/>
                                        </p:tgtEl>
                                        <p:attrNameLst>
                                          <p:attrName>style.visibility</p:attrName>
                                        </p:attrNameLst>
                                      </p:cBhvr>
                                      <p:to>
                                        <p:strVal val="visible"/>
                                      </p:to>
                                    </p:set>
                                  </p:childTnLst>
                                </p:cTn>
                              </p:par>
                              <p:par>
                                <p:cTn id="182" presetID="1" presetClass="exit" presetSubtype="0" fill="hold" nodeType="withEffect">
                                  <p:stCondLst>
                                    <p:cond delay="0"/>
                                  </p:stCondLst>
                                  <p:childTnLst>
                                    <p:set>
                                      <p:cBhvr>
                                        <p:cTn id="183" dur="1" fill="hold">
                                          <p:stCondLst>
                                            <p:cond delay="0"/>
                                          </p:stCondLst>
                                        </p:cTn>
                                        <p:tgtEl>
                                          <p:spTgt spid="85"/>
                                        </p:tgtEl>
                                        <p:attrNameLst>
                                          <p:attrName>style.visibility</p:attrName>
                                        </p:attrNameLst>
                                      </p:cBhvr>
                                      <p:to>
                                        <p:strVal val="hidden"/>
                                      </p:to>
                                    </p:set>
                                  </p:childTnLst>
                                </p:cTn>
                              </p:par>
                            </p:childTnLst>
                          </p:cTn>
                        </p:par>
                      </p:childTnLst>
                    </p:cTn>
                  </p:par>
                  <p:par>
                    <p:cTn id="184" fill="hold">
                      <p:stCondLst>
                        <p:cond delay="indefinite"/>
                      </p:stCondLst>
                      <p:childTnLst>
                        <p:par>
                          <p:cTn id="185" fill="hold">
                            <p:stCondLst>
                              <p:cond delay="0"/>
                            </p:stCondLst>
                            <p:childTnLst>
                              <p:par>
                                <p:cTn id="186" presetID="1" presetClass="exit" presetSubtype="0" fill="hold" nodeType="clickEffect">
                                  <p:stCondLst>
                                    <p:cond delay="0"/>
                                  </p:stCondLst>
                                  <p:childTnLst>
                                    <p:set>
                                      <p:cBhvr>
                                        <p:cTn id="187" dur="1" fill="hold">
                                          <p:stCondLst>
                                            <p:cond delay="0"/>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198675"/>
                  </p:tgtEl>
                </p:cond>
              </p:nextCondLst>
            </p:seq>
            <p:seq concurrent="1" nextAc="seek">
              <p:cTn id="188" restart="whenNotActive" fill="hold" evtFilter="cancelBubble" nodeType="interactiveSeq">
                <p:stCondLst>
                  <p:cond evt="onClick" delay="0">
                    <p:tgtEl>
                      <p:spTgt spid="198676"/>
                    </p:tgtEl>
                  </p:cond>
                </p:stCondLst>
                <p:endSync evt="end" delay="0">
                  <p:rtn val="all"/>
                </p:endSync>
                <p:childTnLst>
                  <p:par>
                    <p:cTn id="189" fill="hold">
                      <p:stCondLst>
                        <p:cond delay="0"/>
                      </p:stCondLst>
                      <p:childTnLst>
                        <p:par>
                          <p:cTn id="190" fill="hold">
                            <p:stCondLst>
                              <p:cond delay="0"/>
                            </p:stCondLst>
                            <p:childTnLst>
                              <p:par>
                                <p:cTn id="191" presetID="1" presetClass="entr" presetSubtype="0" fill="hold" nodeType="clickEffect">
                                  <p:stCondLst>
                                    <p:cond delay="0"/>
                                  </p:stCondLst>
                                  <p:childTnLst>
                                    <p:set>
                                      <p:cBhvr>
                                        <p:cTn id="192" dur="1" fill="hold">
                                          <p:stCondLst>
                                            <p:cond delay="0"/>
                                          </p:stCondLst>
                                        </p:cTn>
                                        <p:tgtEl>
                                          <p:spTgt spid="41"/>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ntr" presetSubtype="0" fill="hold" nodeType="clickEffect">
                                  <p:stCondLst>
                                    <p:cond delay="0"/>
                                  </p:stCondLst>
                                  <p:childTnLst>
                                    <p:set>
                                      <p:cBhvr>
                                        <p:cTn id="196" dur="1" fill="hold">
                                          <p:stCondLst>
                                            <p:cond delay="0"/>
                                          </p:stCondLst>
                                        </p:cTn>
                                        <p:tgtEl>
                                          <p:spTgt spid="42"/>
                                        </p:tgtEl>
                                        <p:attrNameLst>
                                          <p:attrName>style.visibility</p:attrName>
                                        </p:attrNameLst>
                                      </p:cBhvr>
                                      <p:to>
                                        <p:strVal val="visible"/>
                                      </p:to>
                                    </p:set>
                                  </p:childTnLst>
                                </p:cTn>
                              </p:par>
                              <p:par>
                                <p:cTn id="197" presetID="1" presetClass="exit" presetSubtype="0" fill="hold" nodeType="withEffect">
                                  <p:stCondLst>
                                    <p:cond delay="0"/>
                                  </p:stCondLst>
                                  <p:childTnLst>
                                    <p:set>
                                      <p:cBhvr>
                                        <p:cTn id="198" dur="1" fill="hold">
                                          <p:stCondLst>
                                            <p:cond delay="0"/>
                                          </p:stCondLst>
                                        </p:cTn>
                                        <p:tgtEl>
                                          <p:spTgt spid="41"/>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nodeType="clickEffect">
                                  <p:stCondLst>
                                    <p:cond delay="0"/>
                                  </p:stCondLst>
                                  <p:childTnLst>
                                    <p:set>
                                      <p:cBhvr>
                                        <p:cTn id="202" dur="1" fill="hold">
                                          <p:stCondLst>
                                            <p:cond delay="0"/>
                                          </p:stCondLst>
                                        </p:cTn>
                                        <p:tgtEl>
                                          <p:spTgt spid="43"/>
                                        </p:tgtEl>
                                        <p:attrNameLst>
                                          <p:attrName>style.visibility</p:attrName>
                                        </p:attrNameLst>
                                      </p:cBhvr>
                                      <p:to>
                                        <p:strVal val="visible"/>
                                      </p:to>
                                    </p:set>
                                  </p:childTnLst>
                                </p:cTn>
                              </p:par>
                              <p:par>
                                <p:cTn id="203" presetID="1" presetClass="exit" presetSubtype="0" fill="hold" nodeType="withEffect">
                                  <p:stCondLst>
                                    <p:cond delay="0"/>
                                  </p:stCondLst>
                                  <p:childTnLst>
                                    <p:set>
                                      <p:cBhvr>
                                        <p:cTn id="204" dur="1" fill="hold">
                                          <p:stCondLst>
                                            <p:cond delay="0"/>
                                          </p:stCondLst>
                                        </p:cTn>
                                        <p:tgtEl>
                                          <p:spTgt spid="42"/>
                                        </p:tgtEl>
                                        <p:attrNameLst>
                                          <p:attrName>style.visibility</p:attrName>
                                        </p:attrNameLst>
                                      </p:cBhvr>
                                      <p:to>
                                        <p:strVal val="hidden"/>
                                      </p:to>
                                    </p:set>
                                  </p:childTnLst>
                                </p:cTn>
                              </p:par>
                            </p:childTnLst>
                          </p:cTn>
                        </p:par>
                      </p:childTnLst>
                    </p:cTn>
                  </p:par>
                  <p:par>
                    <p:cTn id="205" fill="hold">
                      <p:stCondLst>
                        <p:cond delay="indefinite"/>
                      </p:stCondLst>
                      <p:childTnLst>
                        <p:par>
                          <p:cTn id="206" fill="hold">
                            <p:stCondLst>
                              <p:cond delay="0"/>
                            </p:stCondLst>
                            <p:childTnLst>
                              <p:par>
                                <p:cTn id="207" presetID="1" presetClass="entr" presetSubtype="0" fill="hold" nodeType="clickEffect">
                                  <p:stCondLst>
                                    <p:cond delay="0"/>
                                  </p:stCondLst>
                                  <p:childTnLst>
                                    <p:set>
                                      <p:cBhvr>
                                        <p:cTn id="208" dur="1" fill="hold">
                                          <p:stCondLst>
                                            <p:cond delay="0"/>
                                          </p:stCondLst>
                                        </p:cTn>
                                        <p:tgtEl>
                                          <p:spTgt spid="44"/>
                                        </p:tgtEl>
                                        <p:attrNameLst>
                                          <p:attrName>style.visibility</p:attrName>
                                        </p:attrNameLst>
                                      </p:cBhvr>
                                      <p:to>
                                        <p:strVal val="visible"/>
                                      </p:to>
                                    </p:set>
                                  </p:childTnLst>
                                </p:cTn>
                              </p:par>
                            </p:childTnLst>
                          </p:cTn>
                        </p:par>
                        <p:par>
                          <p:cTn id="209" fill="hold">
                            <p:stCondLst>
                              <p:cond delay="0"/>
                            </p:stCondLst>
                            <p:childTnLst>
                              <p:par>
                                <p:cTn id="210" presetID="1" presetClass="exit" presetSubtype="0" fill="hold" nodeType="afterEffect">
                                  <p:stCondLst>
                                    <p:cond delay="0"/>
                                  </p:stCondLst>
                                  <p:childTnLst>
                                    <p:set>
                                      <p:cBhvr>
                                        <p:cTn id="211" dur="1" fill="hold">
                                          <p:stCondLst>
                                            <p:cond delay="0"/>
                                          </p:stCondLst>
                                        </p:cTn>
                                        <p:tgtEl>
                                          <p:spTgt spid="43"/>
                                        </p:tgtEl>
                                        <p:attrNameLst>
                                          <p:attrName>style.visibility</p:attrName>
                                        </p:attrNameLst>
                                      </p:cBhvr>
                                      <p:to>
                                        <p:strVal val="hidden"/>
                                      </p:to>
                                    </p:set>
                                  </p:childTnLst>
                                </p:cTn>
                              </p:par>
                            </p:childTnLst>
                          </p:cTn>
                        </p:par>
                      </p:childTnLst>
                    </p:cTn>
                  </p:par>
                  <p:par>
                    <p:cTn id="212" fill="hold">
                      <p:stCondLst>
                        <p:cond delay="indefinite"/>
                      </p:stCondLst>
                      <p:childTnLst>
                        <p:par>
                          <p:cTn id="213" fill="hold">
                            <p:stCondLst>
                              <p:cond delay="0"/>
                            </p:stCondLst>
                            <p:childTnLst>
                              <p:par>
                                <p:cTn id="214" presetID="1" presetClass="entr" presetSubtype="0" fill="hold" nodeType="clickEffect">
                                  <p:stCondLst>
                                    <p:cond delay="0"/>
                                  </p:stCondLst>
                                  <p:childTnLst>
                                    <p:set>
                                      <p:cBhvr>
                                        <p:cTn id="215" dur="1" fill="hold">
                                          <p:stCondLst>
                                            <p:cond delay="0"/>
                                          </p:stCondLst>
                                        </p:cTn>
                                        <p:tgtEl>
                                          <p:spTgt spid="45"/>
                                        </p:tgtEl>
                                        <p:attrNameLst>
                                          <p:attrName>style.visibility</p:attrName>
                                        </p:attrNameLst>
                                      </p:cBhvr>
                                      <p:to>
                                        <p:strVal val="visible"/>
                                      </p:to>
                                    </p:set>
                                  </p:childTnLst>
                                </p:cTn>
                              </p:par>
                              <p:par>
                                <p:cTn id="216" presetID="1" presetClass="exit" presetSubtype="0" fill="hold" nodeType="withEffect">
                                  <p:stCondLst>
                                    <p:cond delay="0"/>
                                  </p:stCondLst>
                                  <p:childTnLst>
                                    <p:set>
                                      <p:cBhvr>
                                        <p:cTn id="217" dur="1" fill="hold">
                                          <p:stCondLst>
                                            <p:cond delay="0"/>
                                          </p:stCondLst>
                                        </p:cTn>
                                        <p:tgtEl>
                                          <p:spTgt spid="44"/>
                                        </p:tgtEl>
                                        <p:attrNameLst>
                                          <p:attrName>style.visibility</p:attrName>
                                        </p:attrNameLst>
                                      </p:cBhvr>
                                      <p:to>
                                        <p:strVal val="hidden"/>
                                      </p:to>
                                    </p:set>
                                  </p:childTnLst>
                                </p:cTn>
                              </p:par>
                            </p:childTnLst>
                          </p:cTn>
                        </p:par>
                      </p:childTnLst>
                    </p:cTn>
                  </p:par>
                  <p:par>
                    <p:cTn id="218" fill="hold">
                      <p:stCondLst>
                        <p:cond delay="indefinite"/>
                      </p:stCondLst>
                      <p:childTnLst>
                        <p:par>
                          <p:cTn id="219" fill="hold">
                            <p:stCondLst>
                              <p:cond delay="0"/>
                            </p:stCondLst>
                            <p:childTnLst>
                              <p:par>
                                <p:cTn id="220" presetID="1" presetClass="entr" presetSubtype="0" fill="hold" nodeType="clickEffect">
                                  <p:stCondLst>
                                    <p:cond delay="0"/>
                                  </p:stCondLst>
                                  <p:childTnLst>
                                    <p:set>
                                      <p:cBhvr>
                                        <p:cTn id="221" dur="1" fill="hold">
                                          <p:stCondLst>
                                            <p:cond delay="0"/>
                                          </p:stCondLst>
                                        </p:cTn>
                                        <p:tgtEl>
                                          <p:spTgt spid="46"/>
                                        </p:tgtEl>
                                        <p:attrNameLst>
                                          <p:attrName>style.visibility</p:attrName>
                                        </p:attrNameLst>
                                      </p:cBhvr>
                                      <p:to>
                                        <p:strVal val="visible"/>
                                      </p:to>
                                    </p:set>
                                  </p:childTnLst>
                                </p:cTn>
                              </p:par>
                              <p:par>
                                <p:cTn id="222" presetID="1" presetClass="exit" presetSubtype="0" fill="hold" nodeType="withEffect">
                                  <p:stCondLst>
                                    <p:cond delay="0"/>
                                  </p:stCondLst>
                                  <p:childTnLst>
                                    <p:set>
                                      <p:cBhvr>
                                        <p:cTn id="223" dur="1" fill="hold">
                                          <p:stCondLst>
                                            <p:cond delay="0"/>
                                          </p:stCondLst>
                                        </p:cTn>
                                        <p:tgtEl>
                                          <p:spTgt spid="45"/>
                                        </p:tgtEl>
                                        <p:attrNameLst>
                                          <p:attrName>style.visibility</p:attrName>
                                        </p:attrNameLst>
                                      </p:cBhvr>
                                      <p:to>
                                        <p:strVal val="hidden"/>
                                      </p:to>
                                    </p:set>
                                  </p:childTnLst>
                                </p:cTn>
                              </p:par>
                            </p:childTnLst>
                          </p:cTn>
                        </p:par>
                      </p:childTnLst>
                    </p:cTn>
                  </p:par>
                  <p:par>
                    <p:cTn id="224" fill="hold">
                      <p:stCondLst>
                        <p:cond delay="indefinite"/>
                      </p:stCondLst>
                      <p:childTnLst>
                        <p:par>
                          <p:cTn id="225" fill="hold">
                            <p:stCondLst>
                              <p:cond delay="0"/>
                            </p:stCondLst>
                            <p:childTnLst>
                              <p:par>
                                <p:cTn id="226" presetID="1" presetClass="entr" presetSubtype="0" fill="hold" nodeType="clickEffect">
                                  <p:stCondLst>
                                    <p:cond delay="0"/>
                                  </p:stCondLst>
                                  <p:childTnLst>
                                    <p:set>
                                      <p:cBhvr>
                                        <p:cTn id="227" dur="1" fill="hold">
                                          <p:stCondLst>
                                            <p:cond delay="0"/>
                                          </p:stCondLst>
                                        </p:cTn>
                                        <p:tgtEl>
                                          <p:spTgt spid="47"/>
                                        </p:tgtEl>
                                        <p:attrNameLst>
                                          <p:attrName>style.visibility</p:attrName>
                                        </p:attrNameLst>
                                      </p:cBhvr>
                                      <p:to>
                                        <p:strVal val="visible"/>
                                      </p:to>
                                    </p:set>
                                  </p:childTnLst>
                                </p:cTn>
                              </p:par>
                              <p:par>
                                <p:cTn id="228" presetID="1" presetClass="exit" presetSubtype="0" fill="hold" nodeType="withEffect">
                                  <p:stCondLst>
                                    <p:cond delay="0"/>
                                  </p:stCondLst>
                                  <p:childTnLst>
                                    <p:set>
                                      <p:cBhvr>
                                        <p:cTn id="229" dur="1" fill="hold">
                                          <p:stCondLst>
                                            <p:cond delay="0"/>
                                          </p:stCondLst>
                                        </p:cTn>
                                        <p:tgtEl>
                                          <p:spTgt spid="46"/>
                                        </p:tgtEl>
                                        <p:attrNameLst>
                                          <p:attrName>style.visibility</p:attrName>
                                        </p:attrNameLst>
                                      </p:cBhvr>
                                      <p:to>
                                        <p:strVal val="hidden"/>
                                      </p:to>
                                    </p:set>
                                  </p:childTnLst>
                                </p:cTn>
                              </p:par>
                            </p:childTnLst>
                          </p:cTn>
                        </p:par>
                      </p:childTnLst>
                    </p:cTn>
                  </p:par>
                  <p:par>
                    <p:cTn id="230" fill="hold">
                      <p:stCondLst>
                        <p:cond delay="indefinite"/>
                      </p:stCondLst>
                      <p:childTnLst>
                        <p:par>
                          <p:cTn id="231" fill="hold">
                            <p:stCondLst>
                              <p:cond delay="0"/>
                            </p:stCondLst>
                            <p:childTnLst>
                              <p:par>
                                <p:cTn id="232" presetID="1" presetClass="entr" presetSubtype="0" fill="hold" nodeType="clickEffect">
                                  <p:stCondLst>
                                    <p:cond delay="0"/>
                                  </p:stCondLst>
                                  <p:childTnLst>
                                    <p:set>
                                      <p:cBhvr>
                                        <p:cTn id="233" dur="1" fill="hold">
                                          <p:stCondLst>
                                            <p:cond delay="0"/>
                                          </p:stCondLst>
                                        </p:cTn>
                                        <p:tgtEl>
                                          <p:spTgt spid="48"/>
                                        </p:tgtEl>
                                        <p:attrNameLst>
                                          <p:attrName>style.visibility</p:attrName>
                                        </p:attrNameLst>
                                      </p:cBhvr>
                                      <p:to>
                                        <p:strVal val="visible"/>
                                      </p:to>
                                    </p:set>
                                  </p:childTnLst>
                                </p:cTn>
                              </p:par>
                              <p:par>
                                <p:cTn id="234" presetID="1" presetClass="exit" presetSubtype="0" fill="hold" nodeType="withEffect">
                                  <p:stCondLst>
                                    <p:cond delay="0"/>
                                  </p:stCondLst>
                                  <p:childTnLst>
                                    <p:set>
                                      <p:cBhvr>
                                        <p:cTn id="235" dur="1" fill="hold">
                                          <p:stCondLst>
                                            <p:cond delay="0"/>
                                          </p:stCondLst>
                                        </p:cTn>
                                        <p:tgtEl>
                                          <p:spTgt spid="47"/>
                                        </p:tgtEl>
                                        <p:attrNameLst>
                                          <p:attrName>style.visibility</p:attrName>
                                        </p:attrNameLst>
                                      </p:cBhvr>
                                      <p:to>
                                        <p:strVal val="hidden"/>
                                      </p:to>
                                    </p:set>
                                  </p:childTnLst>
                                </p:cTn>
                              </p:par>
                            </p:childTnLst>
                          </p:cTn>
                        </p:par>
                      </p:childTnLst>
                    </p:cTn>
                  </p:par>
                  <p:par>
                    <p:cTn id="236" fill="hold">
                      <p:stCondLst>
                        <p:cond delay="indefinite"/>
                      </p:stCondLst>
                      <p:childTnLst>
                        <p:par>
                          <p:cTn id="237" fill="hold">
                            <p:stCondLst>
                              <p:cond delay="0"/>
                            </p:stCondLst>
                            <p:childTnLst>
                              <p:par>
                                <p:cTn id="238" presetID="1" presetClass="entr" presetSubtype="0" fill="hold" nodeType="clickEffect">
                                  <p:stCondLst>
                                    <p:cond delay="0"/>
                                  </p:stCondLst>
                                  <p:childTnLst>
                                    <p:set>
                                      <p:cBhvr>
                                        <p:cTn id="239" dur="1" fill="hold">
                                          <p:stCondLst>
                                            <p:cond delay="0"/>
                                          </p:stCondLst>
                                        </p:cTn>
                                        <p:tgtEl>
                                          <p:spTgt spid="87"/>
                                        </p:tgtEl>
                                        <p:attrNameLst>
                                          <p:attrName>style.visibility</p:attrName>
                                        </p:attrNameLst>
                                      </p:cBhvr>
                                      <p:to>
                                        <p:strVal val="visible"/>
                                      </p:to>
                                    </p:set>
                                  </p:childTnLst>
                                </p:cTn>
                              </p:par>
                              <p:par>
                                <p:cTn id="240" presetID="1" presetClass="exit" presetSubtype="0" fill="hold" nodeType="withEffect">
                                  <p:stCondLst>
                                    <p:cond delay="0"/>
                                  </p:stCondLst>
                                  <p:childTnLst>
                                    <p:set>
                                      <p:cBhvr>
                                        <p:cTn id="241" dur="1" fill="hold">
                                          <p:stCondLst>
                                            <p:cond delay="0"/>
                                          </p:stCondLst>
                                        </p:cTn>
                                        <p:tgtEl>
                                          <p:spTgt spid="48"/>
                                        </p:tgtEl>
                                        <p:attrNameLst>
                                          <p:attrName>style.visibility</p:attrName>
                                        </p:attrNameLst>
                                      </p:cBhvr>
                                      <p:to>
                                        <p:strVal val="hidden"/>
                                      </p:to>
                                    </p:set>
                                  </p:childTnLst>
                                </p:cTn>
                              </p:par>
                            </p:childTnLst>
                          </p:cTn>
                        </p:par>
                      </p:childTnLst>
                    </p:cTn>
                  </p:par>
                  <p:par>
                    <p:cTn id="242" fill="hold">
                      <p:stCondLst>
                        <p:cond delay="indefinite"/>
                      </p:stCondLst>
                      <p:childTnLst>
                        <p:par>
                          <p:cTn id="243" fill="hold">
                            <p:stCondLst>
                              <p:cond delay="0"/>
                            </p:stCondLst>
                            <p:childTnLst>
                              <p:par>
                                <p:cTn id="244" presetID="1" presetClass="entr" presetSubtype="0" fill="hold" nodeType="clickEffect">
                                  <p:stCondLst>
                                    <p:cond delay="0"/>
                                  </p:stCondLst>
                                  <p:childTnLst>
                                    <p:set>
                                      <p:cBhvr>
                                        <p:cTn id="245" dur="1" fill="hold">
                                          <p:stCondLst>
                                            <p:cond delay="0"/>
                                          </p:stCondLst>
                                        </p:cTn>
                                        <p:tgtEl>
                                          <p:spTgt spid="88"/>
                                        </p:tgtEl>
                                        <p:attrNameLst>
                                          <p:attrName>style.visibility</p:attrName>
                                        </p:attrNameLst>
                                      </p:cBhvr>
                                      <p:to>
                                        <p:strVal val="visible"/>
                                      </p:to>
                                    </p:set>
                                  </p:childTnLst>
                                </p:cTn>
                              </p:par>
                              <p:par>
                                <p:cTn id="246" presetID="1" presetClass="exit" presetSubtype="0" fill="hold" nodeType="withEffect">
                                  <p:stCondLst>
                                    <p:cond delay="0"/>
                                  </p:stCondLst>
                                  <p:childTnLst>
                                    <p:set>
                                      <p:cBhvr>
                                        <p:cTn id="247" dur="1" fill="hold">
                                          <p:stCondLst>
                                            <p:cond delay="0"/>
                                          </p:stCondLst>
                                        </p:cTn>
                                        <p:tgtEl>
                                          <p:spTgt spid="87"/>
                                        </p:tgtEl>
                                        <p:attrNameLst>
                                          <p:attrName>style.visibility</p:attrName>
                                        </p:attrNameLst>
                                      </p:cBhvr>
                                      <p:to>
                                        <p:strVal val="hidden"/>
                                      </p:to>
                                    </p:set>
                                  </p:childTnLst>
                                </p:cTn>
                              </p:par>
                            </p:childTnLst>
                          </p:cTn>
                        </p:par>
                      </p:childTnLst>
                    </p:cTn>
                  </p:par>
                  <p:par>
                    <p:cTn id="248" fill="hold">
                      <p:stCondLst>
                        <p:cond delay="indefinite"/>
                      </p:stCondLst>
                      <p:childTnLst>
                        <p:par>
                          <p:cTn id="249" fill="hold">
                            <p:stCondLst>
                              <p:cond delay="0"/>
                            </p:stCondLst>
                            <p:childTnLst>
                              <p:par>
                                <p:cTn id="250" presetID="1" presetClass="exit" presetSubtype="0" fill="hold" nodeType="clickEffect">
                                  <p:stCondLst>
                                    <p:cond delay="0"/>
                                  </p:stCondLst>
                                  <p:childTnLst>
                                    <p:set>
                                      <p:cBhvr>
                                        <p:cTn id="251" dur="1" fill="hold">
                                          <p:stCondLst>
                                            <p:cond delay="0"/>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198676"/>
                  </p:tgtEl>
                </p:cond>
              </p:nextCondLst>
            </p:seq>
            <p:seq concurrent="1" nextAc="seek">
              <p:cTn id="252" restart="whenNotActive" fill="hold" evtFilter="cancelBubble" nodeType="interactiveSeq">
                <p:stCondLst>
                  <p:cond evt="onClick" delay="0">
                    <p:tgtEl>
                      <p:spTgt spid="198677"/>
                    </p:tgtEl>
                  </p:cond>
                </p:stCondLst>
                <p:endSync evt="end" delay="0">
                  <p:rtn val="all"/>
                </p:endSync>
                <p:childTnLst>
                  <p:par>
                    <p:cTn id="253" fill="hold">
                      <p:stCondLst>
                        <p:cond delay="0"/>
                      </p:stCondLst>
                      <p:childTnLst>
                        <p:par>
                          <p:cTn id="254" fill="hold">
                            <p:stCondLst>
                              <p:cond delay="0"/>
                            </p:stCondLst>
                            <p:childTnLst>
                              <p:par>
                                <p:cTn id="255" presetID="1" presetClass="entr" presetSubtype="0" fill="hold" nodeType="clickEffect">
                                  <p:stCondLst>
                                    <p:cond delay="0"/>
                                  </p:stCondLst>
                                  <p:childTnLst>
                                    <p:set>
                                      <p:cBhvr>
                                        <p:cTn id="256" dur="1" fill="hold">
                                          <p:stCondLst>
                                            <p:cond delay="0"/>
                                          </p:stCondLst>
                                        </p:cTn>
                                        <p:tgtEl>
                                          <p:spTgt spid="49"/>
                                        </p:tgtEl>
                                        <p:attrNameLst>
                                          <p:attrName>style.visibility</p:attrName>
                                        </p:attrNameLst>
                                      </p:cBhvr>
                                      <p:to>
                                        <p:strVal val="visible"/>
                                      </p:to>
                                    </p:set>
                                  </p:childTnLst>
                                </p:cTn>
                              </p:par>
                            </p:childTnLst>
                          </p:cTn>
                        </p:par>
                      </p:childTnLst>
                    </p:cTn>
                  </p:par>
                  <p:par>
                    <p:cTn id="257" fill="hold">
                      <p:stCondLst>
                        <p:cond delay="indefinite"/>
                      </p:stCondLst>
                      <p:childTnLst>
                        <p:par>
                          <p:cTn id="258" fill="hold">
                            <p:stCondLst>
                              <p:cond delay="0"/>
                            </p:stCondLst>
                            <p:childTnLst>
                              <p:par>
                                <p:cTn id="259" presetID="1" presetClass="entr" presetSubtype="0" fill="hold" nodeType="clickEffect">
                                  <p:stCondLst>
                                    <p:cond delay="0"/>
                                  </p:stCondLst>
                                  <p:childTnLst>
                                    <p:set>
                                      <p:cBhvr>
                                        <p:cTn id="260" dur="1" fill="hold">
                                          <p:stCondLst>
                                            <p:cond delay="0"/>
                                          </p:stCondLst>
                                        </p:cTn>
                                        <p:tgtEl>
                                          <p:spTgt spid="50"/>
                                        </p:tgtEl>
                                        <p:attrNameLst>
                                          <p:attrName>style.visibility</p:attrName>
                                        </p:attrNameLst>
                                      </p:cBhvr>
                                      <p:to>
                                        <p:strVal val="visible"/>
                                      </p:to>
                                    </p:set>
                                  </p:childTnLst>
                                </p:cTn>
                              </p:par>
                              <p:par>
                                <p:cTn id="261" presetID="1" presetClass="exit" presetSubtype="0" fill="hold" nodeType="withEffect">
                                  <p:stCondLst>
                                    <p:cond delay="0"/>
                                  </p:stCondLst>
                                  <p:childTnLst>
                                    <p:set>
                                      <p:cBhvr>
                                        <p:cTn id="262" dur="1" fill="hold">
                                          <p:stCondLst>
                                            <p:cond delay="0"/>
                                          </p:stCondLst>
                                        </p:cTn>
                                        <p:tgtEl>
                                          <p:spTgt spid="49"/>
                                        </p:tgtEl>
                                        <p:attrNameLst>
                                          <p:attrName>style.visibility</p:attrName>
                                        </p:attrNameLst>
                                      </p:cBhvr>
                                      <p:to>
                                        <p:strVal val="hidden"/>
                                      </p:to>
                                    </p:set>
                                  </p:childTnLst>
                                </p:cTn>
                              </p:par>
                            </p:childTnLst>
                          </p:cTn>
                        </p:par>
                      </p:childTnLst>
                    </p:cTn>
                  </p:par>
                  <p:par>
                    <p:cTn id="263" fill="hold">
                      <p:stCondLst>
                        <p:cond delay="indefinite"/>
                      </p:stCondLst>
                      <p:childTnLst>
                        <p:par>
                          <p:cTn id="264" fill="hold">
                            <p:stCondLst>
                              <p:cond delay="0"/>
                            </p:stCondLst>
                            <p:childTnLst>
                              <p:par>
                                <p:cTn id="265" presetID="1" presetClass="entr" presetSubtype="0" fill="hold" nodeType="clickEffect">
                                  <p:stCondLst>
                                    <p:cond delay="0"/>
                                  </p:stCondLst>
                                  <p:childTnLst>
                                    <p:set>
                                      <p:cBhvr>
                                        <p:cTn id="266" dur="1" fill="hold">
                                          <p:stCondLst>
                                            <p:cond delay="0"/>
                                          </p:stCondLst>
                                        </p:cTn>
                                        <p:tgtEl>
                                          <p:spTgt spid="51"/>
                                        </p:tgtEl>
                                        <p:attrNameLst>
                                          <p:attrName>style.visibility</p:attrName>
                                        </p:attrNameLst>
                                      </p:cBhvr>
                                      <p:to>
                                        <p:strVal val="visible"/>
                                      </p:to>
                                    </p:set>
                                  </p:childTnLst>
                                </p:cTn>
                              </p:par>
                              <p:par>
                                <p:cTn id="267" presetID="1" presetClass="exit" presetSubtype="0" fill="hold" nodeType="withEffect">
                                  <p:stCondLst>
                                    <p:cond delay="0"/>
                                  </p:stCondLst>
                                  <p:childTnLst>
                                    <p:set>
                                      <p:cBhvr>
                                        <p:cTn id="268" dur="1" fill="hold">
                                          <p:stCondLst>
                                            <p:cond delay="0"/>
                                          </p:stCondLst>
                                        </p:cTn>
                                        <p:tgtEl>
                                          <p:spTgt spid="50"/>
                                        </p:tgtEl>
                                        <p:attrNameLst>
                                          <p:attrName>style.visibility</p:attrName>
                                        </p:attrNameLst>
                                      </p:cBhvr>
                                      <p:to>
                                        <p:strVal val="hidden"/>
                                      </p:to>
                                    </p:set>
                                  </p:childTnLst>
                                </p:cTn>
                              </p:par>
                            </p:childTnLst>
                          </p:cTn>
                        </p:par>
                      </p:childTnLst>
                    </p:cTn>
                  </p:par>
                  <p:par>
                    <p:cTn id="269" fill="hold">
                      <p:stCondLst>
                        <p:cond delay="indefinite"/>
                      </p:stCondLst>
                      <p:childTnLst>
                        <p:par>
                          <p:cTn id="270" fill="hold">
                            <p:stCondLst>
                              <p:cond delay="0"/>
                            </p:stCondLst>
                            <p:childTnLst>
                              <p:par>
                                <p:cTn id="271" presetID="1" presetClass="entr" presetSubtype="0" fill="hold" nodeType="clickEffect">
                                  <p:stCondLst>
                                    <p:cond delay="0"/>
                                  </p:stCondLst>
                                  <p:childTnLst>
                                    <p:set>
                                      <p:cBhvr>
                                        <p:cTn id="272" dur="1" fill="hold">
                                          <p:stCondLst>
                                            <p:cond delay="0"/>
                                          </p:stCondLst>
                                        </p:cTn>
                                        <p:tgtEl>
                                          <p:spTgt spid="52"/>
                                        </p:tgtEl>
                                        <p:attrNameLst>
                                          <p:attrName>style.visibility</p:attrName>
                                        </p:attrNameLst>
                                      </p:cBhvr>
                                      <p:to>
                                        <p:strVal val="visible"/>
                                      </p:to>
                                    </p:set>
                                  </p:childTnLst>
                                </p:cTn>
                              </p:par>
                              <p:par>
                                <p:cTn id="273" presetID="1" presetClass="exit" presetSubtype="0" fill="hold" nodeType="withEffect">
                                  <p:stCondLst>
                                    <p:cond delay="0"/>
                                  </p:stCondLst>
                                  <p:childTnLst>
                                    <p:set>
                                      <p:cBhvr>
                                        <p:cTn id="274" dur="1" fill="hold">
                                          <p:stCondLst>
                                            <p:cond delay="0"/>
                                          </p:stCondLst>
                                        </p:cTn>
                                        <p:tgtEl>
                                          <p:spTgt spid="51"/>
                                        </p:tgtEl>
                                        <p:attrNameLst>
                                          <p:attrName>style.visibility</p:attrName>
                                        </p:attrNameLst>
                                      </p:cBhvr>
                                      <p:to>
                                        <p:strVal val="hidden"/>
                                      </p:to>
                                    </p:set>
                                  </p:childTnLst>
                                </p:cTn>
                              </p:par>
                            </p:childTnLst>
                          </p:cTn>
                        </p:par>
                      </p:childTnLst>
                    </p:cTn>
                  </p:par>
                  <p:par>
                    <p:cTn id="275" fill="hold">
                      <p:stCondLst>
                        <p:cond delay="indefinite"/>
                      </p:stCondLst>
                      <p:childTnLst>
                        <p:par>
                          <p:cTn id="276" fill="hold">
                            <p:stCondLst>
                              <p:cond delay="0"/>
                            </p:stCondLst>
                            <p:childTnLst>
                              <p:par>
                                <p:cTn id="277" presetID="1" presetClass="entr" presetSubtype="0" fill="hold" nodeType="clickEffect">
                                  <p:stCondLst>
                                    <p:cond delay="0"/>
                                  </p:stCondLst>
                                  <p:childTnLst>
                                    <p:set>
                                      <p:cBhvr>
                                        <p:cTn id="278" dur="1" fill="hold">
                                          <p:stCondLst>
                                            <p:cond delay="0"/>
                                          </p:stCondLst>
                                        </p:cTn>
                                        <p:tgtEl>
                                          <p:spTgt spid="53"/>
                                        </p:tgtEl>
                                        <p:attrNameLst>
                                          <p:attrName>style.visibility</p:attrName>
                                        </p:attrNameLst>
                                      </p:cBhvr>
                                      <p:to>
                                        <p:strVal val="visible"/>
                                      </p:to>
                                    </p:set>
                                  </p:childTnLst>
                                </p:cTn>
                              </p:par>
                              <p:par>
                                <p:cTn id="279" presetID="1" presetClass="exit" presetSubtype="0" fill="hold" nodeType="withEffect">
                                  <p:stCondLst>
                                    <p:cond delay="0"/>
                                  </p:stCondLst>
                                  <p:childTnLst>
                                    <p:set>
                                      <p:cBhvr>
                                        <p:cTn id="280" dur="1" fill="hold">
                                          <p:stCondLst>
                                            <p:cond delay="0"/>
                                          </p:stCondLst>
                                        </p:cTn>
                                        <p:tgtEl>
                                          <p:spTgt spid="52"/>
                                        </p:tgtEl>
                                        <p:attrNameLst>
                                          <p:attrName>style.visibility</p:attrName>
                                        </p:attrNameLst>
                                      </p:cBhvr>
                                      <p:to>
                                        <p:strVal val="hidden"/>
                                      </p:to>
                                    </p:set>
                                  </p:childTnLst>
                                </p:cTn>
                              </p:par>
                            </p:childTnLst>
                          </p:cTn>
                        </p:par>
                      </p:childTnLst>
                    </p:cTn>
                  </p:par>
                  <p:par>
                    <p:cTn id="281" fill="hold">
                      <p:stCondLst>
                        <p:cond delay="indefinite"/>
                      </p:stCondLst>
                      <p:childTnLst>
                        <p:par>
                          <p:cTn id="282" fill="hold">
                            <p:stCondLst>
                              <p:cond delay="0"/>
                            </p:stCondLst>
                            <p:childTnLst>
                              <p:par>
                                <p:cTn id="283" presetID="1" presetClass="entr" presetSubtype="0" fill="hold" nodeType="clickEffect">
                                  <p:stCondLst>
                                    <p:cond delay="0"/>
                                  </p:stCondLst>
                                  <p:childTnLst>
                                    <p:set>
                                      <p:cBhvr>
                                        <p:cTn id="284" dur="1" fill="hold">
                                          <p:stCondLst>
                                            <p:cond delay="0"/>
                                          </p:stCondLst>
                                        </p:cTn>
                                        <p:tgtEl>
                                          <p:spTgt spid="54"/>
                                        </p:tgtEl>
                                        <p:attrNameLst>
                                          <p:attrName>style.visibility</p:attrName>
                                        </p:attrNameLst>
                                      </p:cBhvr>
                                      <p:to>
                                        <p:strVal val="visible"/>
                                      </p:to>
                                    </p:set>
                                  </p:childTnLst>
                                </p:cTn>
                              </p:par>
                              <p:par>
                                <p:cTn id="285" presetID="1" presetClass="exit" presetSubtype="0" fill="hold" nodeType="withEffect">
                                  <p:stCondLst>
                                    <p:cond delay="0"/>
                                  </p:stCondLst>
                                  <p:childTnLst>
                                    <p:set>
                                      <p:cBhvr>
                                        <p:cTn id="286" dur="1" fill="hold">
                                          <p:stCondLst>
                                            <p:cond delay="0"/>
                                          </p:stCondLst>
                                        </p:cTn>
                                        <p:tgtEl>
                                          <p:spTgt spid="53"/>
                                        </p:tgtEl>
                                        <p:attrNameLst>
                                          <p:attrName>style.visibility</p:attrName>
                                        </p:attrNameLst>
                                      </p:cBhvr>
                                      <p:to>
                                        <p:strVal val="hidden"/>
                                      </p:to>
                                    </p:set>
                                  </p:childTnLst>
                                </p:cTn>
                              </p:par>
                            </p:childTnLst>
                          </p:cTn>
                        </p:par>
                      </p:childTnLst>
                    </p:cTn>
                  </p:par>
                  <p:par>
                    <p:cTn id="287" fill="hold">
                      <p:stCondLst>
                        <p:cond delay="indefinite"/>
                      </p:stCondLst>
                      <p:childTnLst>
                        <p:par>
                          <p:cTn id="288" fill="hold">
                            <p:stCondLst>
                              <p:cond delay="0"/>
                            </p:stCondLst>
                            <p:childTnLst>
                              <p:par>
                                <p:cTn id="289" presetID="1" presetClass="entr" presetSubtype="0" fill="hold" nodeType="clickEffect">
                                  <p:stCondLst>
                                    <p:cond delay="0"/>
                                  </p:stCondLst>
                                  <p:childTnLst>
                                    <p:set>
                                      <p:cBhvr>
                                        <p:cTn id="290" dur="1" fill="hold">
                                          <p:stCondLst>
                                            <p:cond delay="0"/>
                                          </p:stCondLst>
                                        </p:cTn>
                                        <p:tgtEl>
                                          <p:spTgt spid="55"/>
                                        </p:tgtEl>
                                        <p:attrNameLst>
                                          <p:attrName>style.visibility</p:attrName>
                                        </p:attrNameLst>
                                      </p:cBhvr>
                                      <p:to>
                                        <p:strVal val="visible"/>
                                      </p:to>
                                    </p:set>
                                  </p:childTnLst>
                                </p:cTn>
                              </p:par>
                              <p:par>
                                <p:cTn id="291" presetID="1" presetClass="exit" presetSubtype="0" fill="hold" nodeType="withEffect">
                                  <p:stCondLst>
                                    <p:cond delay="0"/>
                                  </p:stCondLst>
                                  <p:childTnLst>
                                    <p:set>
                                      <p:cBhvr>
                                        <p:cTn id="292" dur="1" fill="hold">
                                          <p:stCondLst>
                                            <p:cond delay="0"/>
                                          </p:stCondLst>
                                        </p:cTn>
                                        <p:tgtEl>
                                          <p:spTgt spid="54"/>
                                        </p:tgtEl>
                                        <p:attrNameLst>
                                          <p:attrName>style.visibility</p:attrName>
                                        </p:attrNameLst>
                                      </p:cBhvr>
                                      <p:to>
                                        <p:strVal val="hidden"/>
                                      </p:to>
                                    </p:set>
                                  </p:childTnLst>
                                </p:cTn>
                              </p:par>
                            </p:childTnLst>
                          </p:cTn>
                        </p:par>
                      </p:childTnLst>
                    </p:cTn>
                  </p:par>
                  <p:par>
                    <p:cTn id="293" fill="hold">
                      <p:stCondLst>
                        <p:cond delay="indefinite"/>
                      </p:stCondLst>
                      <p:childTnLst>
                        <p:par>
                          <p:cTn id="294" fill="hold">
                            <p:stCondLst>
                              <p:cond delay="0"/>
                            </p:stCondLst>
                            <p:childTnLst>
                              <p:par>
                                <p:cTn id="295" presetID="1" presetClass="entr" presetSubtype="0" fill="hold" nodeType="clickEffect">
                                  <p:stCondLst>
                                    <p:cond delay="0"/>
                                  </p:stCondLst>
                                  <p:childTnLst>
                                    <p:set>
                                      <p:cBhvr>
                                        <p:cTn id="296" dur="1" fill="hold">
                                          <p:stCondLst>
                                            <p:cond delay="0"/>
                                          </p:stCondLst>
                                        </p:cTn>
                                        <p:tgtEl>
                                          <p:spTgt spid="56"/>
                                        </p:tgtEl>
                                        <p:attrNameLst>
                                          <p:attrName>style.visibility</p:attrName>
                                        </p:attrNameLst>
                                      </p:cBhvr>
                                      <p:to>
                                        <p:strVal val="visible"/>
                                      </p:to>
                                    </p:set>
                                  </p:childTnLst>
                                </p:cTn>
                              </p:par>
                              <p:par>
                                <p:cTn id="297" presetID="1" presetClass="exit" presetSubtype="0" fill="hold" nodeType="withEffect">
                                  <p:stCondLst>
                                    <p:cond delay="0"/>
                                  </p:stCondLst>
                                  <p:childTnLst>
                                    <p:set>
                                      <p:cBhvr>
                                        <p:cTn id="298" dur="1" fill="hold">
                                          <p:stCondLst>
                                            <p:cond delay="0"/>
                                          </p:stCondLst>
                                        </p:cTn>
                                        <p:tgtEl>
                                          <p:spTgt spid="55"/>
                                        </p:tgtEl>
                                        <p:attrNameLst>
                                          <p:attrName>style.visibility</p:attrName>
                                        </p:attrNameLst>
                                      </p:cBhvr>
                                      <p:to>
                                        <p:strVal val="hidden"/>
                                      </p:to>
                                    </p:set>
                                  </p:childTnLst>
                                </p:cTn>
                              </p:par>
                            </p:childTnLst>
                          </p:cTn>
                        </p:par>
                      </p:childTnLst>
                    </p:cTn>
                  </p:par>
                  <p:par>
                    <p:cTn id="299" fill="hold">
                      <p:stCondLst>
                        <p:cond delay="indefinite"/>
                      </p:stCondLst>
                      <p:childTnLst>
                        <p:par>
                          <p:cTn id="300" fill="hold">
                            <p:stCondLst>
                              <p:cond delay="0"/>
                            </p:stCondLst>
                            <p:childTnLst>
                              <p:par>
                                <p:cTn id="301" presetID="1" presetClass="entr" presetSubtype="0" fill="hold" nodeType="clickEffect">
                                  <p:stCondLst>
                                    <p:cond delay="0"/>
                                  </p:stCondLst>
                                  <p:childTnLst>
                                    <p:set>
                                      <p:cBhvr>
                                        <p:cTn id="302" dur="1" fill="hold">
                                          <p:stCondLst>
                                            <p:cond delay="0"/>
                                          </p:stCondLst>
                                        </p:cTn>
                                        <p:tgtEl>
                                          <p:spTgt spid="89"/>
                                        </p:tgtEl>
                                        <p:attrNameLst>
                                          <p:attrName>style.visibility</p:attrName>
                                        </p:attrNameLst>
                                      </p:cBhvr>
                                      <p:to>
                                        <p:strVal val="visible"/>
                                      </p:to>
                                    </p:set>
                                  </p:childTnLst>
                                </p:cTn>
                              </p:par>
                              <p:par>
                                <p:cTn id="303" presetID="1" presetClass="exit" presetSubtype="0" fill="hold" nodeType="withEffect">
                                  <p:stCondLst>
                                    <p:cond delay="0"/>
                                  </p:stCondLst>
                                  <p:childTnLst>
                                    <p:set>
                                      <p:cBhvr>
                                        <p:cTn id="304" dur="1" fill="hold">
                                          <p:stCondLst>
                                            <p:cond delay="0"/>
                                          </p:stCondLst>
                                        </p:cTn>
                                        <p:tgtEl>
                                          <p:spTgt spid="56"/>
                                        </p:tgtEl>
                                        <p:attrNameLst>
                                          <p:attrName>style.visibility</p:attrName>
                                        </p:attrNameLst>
                                      </p:cBhvr>
                                      <p:to>
                                        <p:strVal val="hidden"/>
                                      </p:to>
                                    </p:set>
                                  </p:childTnLst>
                                </p:cTn>
                              </p:par>
                            </p:childTnLst>
                          </p:cTn>
                        </p:par>
                      </p:childTnLst>
                    </p:cTn>
                  </p:par>
                  <p:par>
                    <p:cTn id="305" fill="hold">
                      <p:stCondLst>
                        <p:cond delay="indefinite"/>
                      </p:stCondLst>
                      <p:childTnLst>
                        <p:par>
                          <p:cTn id="306" fill="hold">
                            <p:stCondLst>
                              <p:cond delay="0"/>
                            </p:stCondLst>
                            <p:childTnLst>
                              <p:par>
                                <p:cTn id="307" presetID="1" presetClass="entr" presetSubtype="0" fill="hold" nodeType="clickEffect">
                                  <p:stCondLst>
                                    <p:cond delay="0"/>
                                  </p:stCondLst>
                                  <p:childTnLst>
                                    <p:set>
                                      <p:cBhvr>
                                        <p:cTn id="308" dur="1" fill="hold">
                                          <p:stCondLst>
                                            <p:cond delay="0"/>
                                          </p:stCondLst>
                                        </p:cTn>
                                        <p:tgtEl>
                                          <p:spTgt spid="90"/>
                                        </p:tgtEl>
                                        <p:attrNameLst>
                                          <p:attrName>style.visibility</p:attrName>
                                        </p:attrNameLst>
                                      </p:cBhvr>
                                      <p:to>
                                        <p:strVal val="visible"/>
                                      </p:to>
                                    </p:set>
                                  </p:childTnLst>
                                </p:cTn>
                              </p:par>
                              <p:par>
                                <p:cTn id="309" presetID="1" presetClass="exit" presetSubtype="0" fill="hold" nodeType="withEffect">
                                  <p:stCondLst>
                                    <p:cond delay="0"/>
                                  </p:stCondLst>
                                  <p:childTnLst>
                                    <p:set>
                                      <p:cBhvr>
                                        <p:cTn id="310" dur="1" fill="hold">
                                          <p:stCondLst>
                                            <p:cond delay="0"/>
                                          </p:stCondLst>
                                        </p:cTn>
                                        <p:tgtEl>
                                          <p:spTgt spid="89"/>
                                        </p:tgtEl>
                                        <p:attrNameLst>
                                          <p:attrName>style.visibility</p:attrName>
                                        </p:attrNameLst>
                                      </p:cBhvr>
                                      <p:to>
                                        <p:strVal val="hidden"/>
                                      </p:to>
                                    </p:set>
                                  </p:childTnLst>
                                </p:cTn>
                              </p:par>
                            </p:childTnLst>
                          </p:cTn>
                        </p:par>
                      </p:childTnLst>
                    </p:cTn>
                  </p:par>
                  <p:par>
                    <p:cTn id="311" fill="hold">
                      <p:stCondLst>
                        <p:cond delay="indefinite"/>
                      </p:stCondLst>
                      <p:childTnLst>
                        <p:par>
                          <p:cTn id="312" fill="hold">
                            <p:stCondLst>
                              <p:cond delay="0"/>
                            </p:stCondLst>
                            <p:childTnLst>
                              <p:par>
                                <p:cTn id="313" presetID="1" presetClass="exit" presetSubtype="0" fill="hold" nodeType="clickEffect">
                                  <p:stCondLst>
                                    <p:cond delay="0"/>
                                  </p:stCondLst>
                                  <p:childTnLst>
                                    <p:set>
                                      <p:cBhvr>
                                        <p:cTn id="314" dur="1" fill="hold">
                                          <p:stCondLst>
                                            <p:cond delay="0"/>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198677"/>
                  </p:tgtEl>
                </p:cond>
              </p:nextCondLst>
            </p:seq>
            <p:seq concurrent="1" nextAc="seek">
              <p:cTn id="315" restart="whenNotActive" fill="hold" evtFilter="cancelBubble" nodeType="interactiveSeq">
                <p:stCondLst>
                  <p:cond evt="onClick" delay="0">
                    <p:tgtEl>
                      <p:spTgt spid="198679"/>
                    </p:tgtEl>
                  </p:cond>
                </p:stCondLst>
                <p:endSync evt="end" delay="0">
                  <p:rtn val="all"/>
                </p:endSync>
                <p:childTnLst>
                  <p:par>
                    <p:cTn id="316" fill="hold">
                      <p:stCondLst>
                        <p:cond delay="0"/>
                      </p:stCondLst>
                      <p:childTnLst>
                        <p:par>
                          <p:cTn id="317" fill="hold">
                            <p:stCondLst>
                              <p:cond delay="0"/>
                            </p:stCondLst>
                            <p:childTnLst>
                              <p:par>
                                <p:cTn id="318" presetID="1" presetClass="entr" presetSubtype="0" fill="hold" nodeType="clickEffect">
                                  <p:stCondLst>
                                    <p:cond delay="0"/>
                                  </p:stCondLst>
                                  <p:childTnLst>
                                    <p:set>
                                      <p:cBhvr>
                                        <p:cTn id="319" dur="1" fill="hold">
                                          <p:stCondLst>
                                            <p:cond delay="0"/>
                                          </p:stCondLst>
                                        </p:cTn>
                                        <p:tgtEl>
                                          <p:spTgt spid="57"/>
                                        </p:tgtEl>
                                        <p:attrNameLst>
                                          <p:attrName>style.visibility</p:attrName>
                                        </p:attrNameLst>
                                      </p:cBhvr>
                                      <p:to>
                                        <p:strVal val="visible"/>
                                      </p:to>
                                    </p:set>
                                  </p:childTnLst>
                                </p:cTn>
                              </p:par>
                            </p:childTnLst>
                          </p:cTn>
                        </p:par>
                      </p:childTnLst>
                    </p:cTn>
                  </p:par>
                  <p:par>
                    <p:cTn id="320" fill="hold">
                      <p:stCondLst>
                        <p:cond delay="indefinite"/>
                      </p:stCondLst>
                      <p:childTnLst>
                        <p:par>
                          <p:cTn id="321" fill="hold">
                            <p:stCondLst>
                              <p:cond delay="0"/>
                            </p:stCondLst>
                            <p:childTnLst>
                              <p:par>
                                <p:cTn id="322" presetID="1" presetClass="entr" presetSubtype="0" fill="hold" nodeType="clickEffect">
                                  <p:stCondLst>
                                    <p:cond delay="0"/>
                                  </p:stCondLst>
                                  <p:childTnLst>
                                    <p:set>
                                      <p:cBhvr>
                                        <p:cTn id="323" dur="1" fill="hold">
                                          <p:stCondLst>
                                            <p:cond delay="0"/>
                                          </p:stCondLst>
                                        </p:cTn>
                                        <p:tgtEl>
                                          <p:spTgt spid="58"/>
                                        </p:tgtEl>
                                        <p:attrNameLst>
                                          <p:attrName>style.visibility</p:attrName>
                                        </p:attrNameLst>
                                      </p:cBhvr>
                                      <p:to>
                                        <p:strVal val="visible"/>
                                      </p:to>
                                    </p:set>
                                  </p:childTnLst>
                                </p:cTn>
                              </p:par>
                              <p:par>
                                <p:cTn id="324" presetID="1" presetClass="exit" presetSubtype="0" fill="hold" nodeType="withEffect">
                                  <p:stCondLst>
                                    <p:cond delay="0"/>
                                  </p:stCondLst>
                                  <p:childTnLst>
                                    <p:set>
                                      <p:cBhvr>
                                        <p:cTn id="325" dur="1" fill="hold">
                                          <p:stCondLst>
                                            <p:cond delay="0"/>
                                          </p:stCondLst>
                                        </p:cTn>
                                        <p:tgtEl>
                                          <p:spTgt spid="57"/>
                                        </p:tgtEl>
                                        <p:attrNameLst>
                                          <p:attrName>style.visibility</p:attrName>
                                        </p:attrNameLst>
                                      </p:cBhvr>
                                      <p:to>
                                        <p:strVal val="hidden"/>
                                      </p:to>
                                    </p:set>
                                  </p:childTnLst>
                                </p:cTn>
                              </p:par>
                            </p:childTnLst>
                          </p:cTn>
                        </p:par>
                      </p:childTnLst>
                    </p:cTn>
                  </p:par>
                  <p:par>
                    <p:cTn id="326" fill="hold">
                      <p:stCondLst>
                        <p:cond delay="indefinite"/>
                      </p:stCondLst>
                      <p:childTnLst>
                        <p:par>
                          <p:cTn id="327" fill="hold">
                            <p:stCondLst>
                              <p:cond delay="0"/>
                            </p:stCondLst>
                            <p:childTnLst>
                              <p:par>
                                <p:cTn id="328" presetID="1" presetClass="entr" presetSubtype="0" fill="hold" nodeType="clickEffect">
                                  <p:stCondLst>
                                    <p:cond delay="0"/>
                                  </p:stCondLst>
                                  <p:childTnLst>
                                    <p:set>
                                      <p:cBhvr>
                                        <p:cTn id="329" dur="1" fill="hold">
                                          <p:stCondLst>
                                            <p:cond delay="0"/>
                                          </p:stCondLst>
                                        </p:cTn>
                                        <p:tgtEl>
                                          <p:spTgt spid="59"/>
                                        </p:tgtEl>
                                        <p:attrNameLst>
                                          <p:attrName>style.visibility</p:attrName>
                                        </p:attrNameLst>
                                      </p:cBhvr>
                                      <p:to>
                                        <p:strVal val="visible"/>
                                      </p:to>
                                    </p:set>
                                  </p:childTnLst>
                                </p:cTn>
                              </p:par>
                              <p:par>
                                <p:cTn id="330" presetID="1" presetClass="exit" presetSubtype="0" fill="hold" nodeType="withEffect">
                                  <p:stCondLst>
                                    <p:cond delay="0"/>
                                  </p:stCondLst>
                                  <p:childTnLst>
                                    <p:set>
                                      <p:cBhvr>
                                        <p:cTn id="331" dur="1" fill="hold">
                                          <p:stCondLst>
                                            <p:cond delay="0"/>
                                          </p:stCondLst>
                                        </p:cTn>
                                        <p:tgtEl>
                                          <p:spTgt spid="58"/>
                                        </p:tgtEl>
                                        <p:attrNameLst>
                                          <p:attrName>style.visibility</p:attrName>
                                        </p:attrNameLst>
                                      </p:cBhvr>
                                      <p:to>
                                        <p:strVal val="hidden"/>
                                      </p:to>
                                    </p:set>
                                  </p:childTnLst>
                                </p:cTn>
                              </p:par>
                            </p:childTnLst>
                          </p:cTn>
                        </p:par>
                      </p:childTnLst>
                    </p:cTn>
                  </p:par>
                  <p:par>
                    <p:cTn id="332" fill="hold">
                      <p:stCondLst>
                        <p:cond delay="indefinite"/>
                      </p:stCondLst>
                      <p:childTnLst>
                        <p:par>
                          <p:cTn id="333" fill="hold">
                            <p:stCondLst>
                              <p:cond delay="0"/>
                            </p:stCondLst>
                            <p:childTnLst>
                              <p:par>
                                <p:cTn id="334" presetID="1" presetClass="entr" presetSubtype="0" fill="hold" nodeType="clickEffect">
                                  <p:stCondLst>
                                    <p:cond delay="0"/>
                                  </p:stCondLst>
                                  <p:childTnLst>
                                    <p:set>
                                      <p:cBhvr>
                                        <p:cTn id="335" dur="1" fill="hold">
                                          <p:stCondLst>
                                            <p:cond delay="0"/>
                                          </p:stCondLst>
                                        </p:cTn>
                                        <p:tgtEl>
                                          <p:spTgt spid="60"/>
                                        </p:tgtEl>
                                        <p:attrNameLst>
                                          <p:attrName>style.visibility</p:attrName>
                                        </p:attrNameLst>
                                      </p:cBhvr>
                                      <p:to>
                                        <p:strVal val="visible"/>
                                      </p:to>
                                    </p:set>
                                  </p:childTnLst>
                                </p:cTn>
                              </p:par>
                              <p:par>
                                <p:cTn id="336" presetID="1" presetClass="exit" presetSubtype="0" fill="hold" nodeType="withEffect">
                                  <p:stCondLst>
                                    <p:cond delay="0"/>
                                  </p:stCondLst>
                                  <p:childTnLst>
                                    <p:set>
                                      <p:cBhvr>
                                        <p:cTn id="337" dur="1" fill="hold">
                                          <p:stCondLst>
                                            <p:cond delay="0"/>
                                          </p:stCondLst>
                                        </p:cTn>
                                        <p:tgtEl>
                                          <p:spTgt spid="59"/>
                                        </p:tgtEl>
                                        <p:attrNameLst>
                                          <p:attrName>style.visibility</p:attrName>
                                        </p:attrNameLst>
                                      </p:cBhvr>
                                      <p:to>
                                        <p:strVal val="hidden"/>
                                      </p:to>
                                    </p:set>
                                  </p:childTnLst>
                                </p:cTn>
                              </p:par>
                            </p:childTnLst>
                          </p:cTn>
                        </p:par>
                      </p:childTnLst>
                    </p:cTn>
                  </p:par>
                  <p:par>
                    <p:cTn id="338" fill="hold">
                      <p:stCondLst>
                        <p:cond delay="indefinite"/>
                      </p:stCondLst>
                      <p:childTnLst>
                        <p:par>
                          <p:cTn id="339" fill="hold">
                            <p:stCondLst>
                              <p:cond delay="0"/>
                            </p:stCondLst>
                            <p:childTnLst>
                              <p:par>
                                <p:cTn id="340" presetID="1" presetClass="entr" presetSubtype="0" fill="hold" nodeType="clickEffect">
                                  <p:stCondLst>
                                    <p:cond delay="0"/>
                                  </p:stCondLst>
                                  <p:childTnLst>
                                    <p:set>
                                      <p:cBhvr>
                                        <p:cTn id="341" dur="1" fill="hold">
                                          <p:stCondLst>
                                            <p:cond delay="0"/>
                                          </p:stCondLst>
                                        </p:cTn>
                                        <p:tgtEl>
                                          <p:spTgt spid="61"/>
                                        </p:tgtEl>
                                        <p:attrNameLst>
                                          <p:attrName>style.visibility</p:attrName>
                                        </p:attrNameLst>
                                      </p:cBhvr>
                                      <p:to>
                                        <p:strVal val="visible"/>
                                      </p:to>
                                    </p:set>
                                  </p:childTnLst>
                                </p:cTn>
                              </p:par>
                              <p:par>
                                <p:cTn id="342" presetID="1" presetClass="exit" presetSubtype="0" fill="hold" nodeType="withEffect">
                                  <p:stCondLst>
                                    <p:cond delay="0"/>
                                  </p:stCondLst>
                                  <p:childTnLst>
                                    <p:set>
                                      <p:cBhvr>
                                        <p:cTn id="343" dur="1" fill="hold">
                                          <p:stCondLst>
                                            <p:cond delay="0"/>
                                          </p:stCondLst>
                                        </p:cTn>
                                        <p:tgtEl>
                                          <p:spTgt spid="60"/>
                                        </p:tgtEl>
                                        <p:attrNameLst>
                                          <p:attrName>style.visibility</p:attrName>
                                        </p:attrNameLst>
                                      </p:cBhvr>
                                      <p:to>
                                        <p:strVal val="hidden"/>
                                      </p:to>
                                    </p:set>
                                  </p:childTnLst>
                                </p:cTn>
                              </p:par>
                            </p:childTnLst>
                          </p:cTn>
                        </p:par>
                      </p:childTnLst>
                    </p:cTn>
                  </p:par>
                  <p:par>
                    <p:cTn id="344" fill="hold">
                      <p:stCondLst>
                        <p:cond delay="indefinite"/>
                      </p:stCondLst>
                      <p:childTnLst>
                        <p:par>
                          <p:cTn id="345" fill="hold">
                            <p:stCondLst>
                              <p:cond delay="0"/>
                            </p:stCondLst>
                            <p:childTnLst>
                              <p:par>
                                <p:cTn id="346" presetID="1" presetClass="entr" presetSubtype="0" fill="hold" nodeType="clickEffect">
                                  <p:stCondLst>
                                    <p:cond delay="0"/>
                                  </p:stCondLst>
                                  <p:childTnLst>
                                    <p:set>
                                      <p:cBhvr>
                                        <p:cTn id="347" dur="1" fill="hold">
                                          <p:stCondLst>
                                            <p:cond delay="0"/>
                                          </p:stCondLst>
                                        </p:cTn>
                                        <p:tgtEl>
                                          <p:spTgt spid="62"/>
                                        </p:tgtEl>
                                        <p:attrNameLst>
                                          <p:attrName>style.visibility</p:attrName>
                                        </p:attrNameLst>
                                      </p:cBhvr>
                                      <p:to>
                                        <p:strVal val="visible"/>
                                      </p:to>
                                    </p:set>
                                  </p:childTnLst>
                                </p:cTn>
                              </p:par>
                              <p:par>
                                <p:cTn id="348" presetID="1" presetClass="exit" presetSubtype="0" fill="hold" nodeType="withEffect">
                                  <p:stCondLst>
                                    <p:cond delay="0"/>
                                  </p:stCondLst>
                                  <p:childTnLst>
                                    <p:set>
                                      <p:cBhvr>
                                        <p:cTn id="349" dur="1" fill="hold">
                                          <p:stCondLst>
                                            <p:cond delay="0"/>
                                          </p:stCondLst>
                                        </p:cTn>
                                        <p:tgtEl>
                                          <p:spTgt spid="61"/>
                                        </p:tgtEl>
                                        <p:attrNameLst>
                                          <p:attrName>style.visibility</p:attrName>
                                        </p:attrNameLst>
                                      </p:cBhvr>
                                      <p:to>
                                        <p:strVal val="hidden"/>
                                      </p:to>
                                    </p:set>
                                  </p:childTnLst>
                                </p:cTn>
                              </p:par>
                            </p:childTnLst>
                          </p:cTn>
                        </p:par>
                      </p:childTnLst>
                    </p:cTn>
                  </p:par>
                  <p:par>
                    <p:cTn id="350" fill="hold">
                      <p:stCondLst>
                        <p:cond delay="indefinite"/>
                      </p:stCondLst>
                      <p:childTnLst>
                        <p:par>
                          <p:cTn id="351" fill="hold">
                            <p:stCondLst>
                              <p:cond delay="0"/>
                            </p:stCondLst>
                            <p:childTnLst>
                              <p:par>
                                <p:cTn id="352" presetID="1" presetClass="entr" presetSubtype="0" fill="hold" nodeType="clickEffect">
                                  <p:stCondLst>
                                    <p:cond delay="0"/>
                                  </p:stCondLst>
                                  <p:childTnLst>
                                    <p:set>
                                      <p:cBhvr>
                                        <p:cTn id="353" dur="1" fill="hold">
                                          <p:stCondLst>
                                            <p:cond delay="0"/>
                                          </p:stCondLst>
                                        </p:cTn>
                                        <p:tgtEl>
                                          <p:spTgt spid="63"/>
                                        </p:tgtEl>
                                        <p:attrNameLst>
                                          <p:attrName>style.visibility</p:attrName>
                                        </p:attrNameLst>
                                      </p:cBhvr>
                                      <p:to>
                                        <p:strVal val="visible"/>
                                      </p:to>
                                    </p:set>
                                  </p:childTnLst>
                                </p:cTn>
                              </p:par>
                              <p:par>
                                <p:cTn id="354" presetID="1" presetClass="exit" presetSubtype="0" fill="hold" nodeType="withEffect">
                                  <p:stCondLst>
                                    <p:cond delay="0"/>
                                  </p:stCondLst>
                                  <p:childTnLst>
                                    <p:set>
                                      <p:cBhvr>
                                        <p:cTn id="355" dur="1" fill="hold">
                                          <p:stCondLst>
                                            <p:cond delay="0"/>
                                          </p:stCondLst>
                                        </p:cTn>
                                        <p:tgtEl>
                                          <p:spTgt spid="62"/>
                                        </p:tgtEl>
                                        <p:attrNameLst>
                                          <p:attrName>style.visibility</p:attrName>
                                        </p:attrNameLst>
                                      </p:cBhvr>
                                      <p:to>
                                        <p:strVal val="hidden"/>
                                      </p:to>
                                    </p:set>
                                  </p:childTnLst>
                                </p:cTn>
                              </p:par>
                            </p:childTnLst>
                          </p:cTn>
                        </p:par>
                      </p:childTnLst>
                    </p:cTn>
                  </p:par>
                  <p:par>
                    <p:cTn id="356" fill="hold">
                      <p:stCondLst>
                        <p:cond delay="indefinite"/>
                      </p:stCondLst>
                      <p:childTnLst>
                        <p:par>
                          <p:cTn id="357" fill="hold">
                            <p:stCondLst>
                              <p:cond delay="0"/>
                            </p:stCondLst>
                            <p:childTnLst>
                              <p:par>
                                <p:cTn id="358" presetID="1" presetClass="entr" presetSubtype="0" fill="hold" nodeType="clickEffect">
                                  <p:stCondLst>
                                    <p:cond delay="0"/>
                                  </p:stCondLst>
                                  <p:childTnLst>
                                    <p:set>
                                      <p:cBhvr>
                                        <p:cTn id="359" dur="1" fill="hold">
                                          <p:stCondLst>
                                            <p:cond delay="0"/>
                                          </p:stCondLst>
                                        </p:cTn>
                                        <p:tgtEl>
                                          <p:spTgt spid="64"/>
                                        </p:tgtEl>
                                        <p:attrNameLst>
                                          <p:attrName>style.visibility</p:attrName>
                                        </p:attrNameLst>
                                      </p:cBhvr>
                                      <p:to>
                                        <p:strVal val="visible"/>
                                      </p:to>
                                    </p:set>
                                  </p:childTnLst>
                                </p:cTn>
                              </p:par>
                              <p:par>
                                <p:cTn id="360" presetID="1" presetClass="exit" presetSubtype="0" fill="hold" nodeType="withEffect">
                                  <p:stCondLst>
                                    <p:cond delay="0"/>
                                  </p:stCondLst>
                                  <p:childTnLst>
                                    <p:set>
                                      <p:cBhvr>
                                        <p:cTn id="361" dur="1" fill="hold">
                                          <p:stCondLst>
                                            <p:cond delay="0"/>
                                          </p:stCondLst>
                                        </p:cTn>
                                        <p:tgtEl>
                                          <p:spTgt spid="63"/>
                                        </p:tgtEl>
                                        <p:attrNameLst>
                                          <p:attrName>style.visibility</p:attrName>
                                        </p:attrNameLst>
                                      </p:cBhvr>
                                      <p:to>
                                        <p:strVal val="hidden"/>
                                      </p:to>
                                    </p:set>
                                  </p:childTnLst>
                                </p:cTn>
                              </p:par>
                            </p:childTnLst>
                          </p:cTn>
                        </p:par>
                      </p:childTnLst>
                    </p:cTn>
                  </p:par>
                  <p:par>
                    <p:cTn id="362" fill="hold">
                      <p:stCondLst>
                        <p:cond delay="indefinite"/>
                      </p:stCondLst>
                      <p:childTnLst>
                        <p:par>
                          <p:cTn id="363" fill="hold">
                            <p:stCondLst>
                              <p:cond delay="0"/>
                            </p:stCondLst>
                            <p:childTnLst>
                              <p:par>
                                <p:cTn id="364" presetID="1" presetClass="entr" presetSubtype="0" fill="hold" nodeType="clickEffect">
                                  <p:stCondLst>
                                    <p:cond delay="0"/>
                                  </p:stCondLst>
                                  <p:childTnLst>
                                    <p:set>
                                      <p:cBhvr>
                                        <p:cTn id="365" dur="1" fill="hold">
                                          <p:stCondLst>
                                            <p:cond delay="0"/>
                                          </p:stCondLst>
                                        </p:cTn>
                                        <p:tgtEl>
                                          <p:spTgt spid="91"/>
                                        </p:tgtEl>
                                        <p:attrNameLst>
                                          <p:attrName>style.visibility</p:attrName>
                                        </p:attrNameLst>
                                      </p:cBhvr>
                                      <p:to>
                                        <p:strVal val="visible"/>
                                      </p:to>
                                    </p:set>
                                  </p:childTnLst>
                                </p:cTn>
                              </p:par>
                              <p:par>
                                <p:cTn id="366" presetID="1" presetClass="exit" presetSubtype="0" fill="hold" nodeType="withEffect">
                                  <p:stCondLst>
                                    <p:cond delay="0"/>
                                  </p:stCondLst>
                                  <p:childTnLst>
                                    <p:set>
                                      <p:cBhvr>
                                        <p:cTn id="367" dur="1" fill="hold">
                                          <p:stCondLst>
                                            <p:cond delay="0"/>
                                          </p:stCondLst>
                                        </p:cTn>
                                        <p:tgtEl>
                                          <p:spTgt spid="64"/>
                                        </p:tgtEl>
                                        <p:attrNameLst>
                                          <p:attrName>style.visibility</p:attrName>
                                        </p:attrNameLst>
                                      </p:cBhvr>
                                      <p:to>
                                        <p:strVal val="hidden"/>
                                      </p:to>
                                    </p:set>
                                  </p:childTnLst>
                                </p:cTn>
                              </p:par>
                            </p:childTnLst>
                          </p:cTn>
                        </p:par>
                      </p:childTnLst>
                    </p:cTn>
                  </p:par>
                  <p:par>
                    <p:cTn id="368" fill="hold">
                      <p:stCondLst>
                        <p:cond delay="indefinite"/>
                      </p:stCondLst>
                      <p:childTnLst>
                        <p:par>
                          <p:cTn id="369" fill="hold">
                            <p:stCondLst>
                              <p:cond delay="0"/>
                            </p:stCondLst>
                            <p:childTnLst>
                              <p:par>
                                <p:cTn id="370" presetID="1" presetClass="entr" presetSubtype="0" fill="hold" nodeType="clickEffect">
                                  <p:stCondLst>
                                    <p:cond delay="0"/>
                                  </p:stCondLst>
                                  <p:childTnLst>
                                    <p:set>
                                      <p:cBhvr>
                                        <p:cTn id="371" dur="1" fill="hold">
                                          <p:stCondLst>
                                            <p:cond delay="0"/>
                                          </p:stCondLst>
                                        </p:cTn>
                                        <p:tgtEl>
                                          <p:spTgt spid="92"/>
                                        </p:tgtEl>
                                        <p:attrNameLst>
                                          <p:attrName>style.visibility</p:attrName>
                                        </p:attrNameLst>
                                      </p:cBhvr>
                                      <p:to>
                                        <p:strVal val="visible"/>
                                      </p:to>
                                    </p:set>
                                  </p:childTnLst>
                                </p:cTn>
                              </p:par>
                              <p:par>
                                <p:cTn id="372" presetID="1" presetClass="exit" presetSubtype="0" fill="hold" nodeType="withEffect">
                                  <p:stCondLst>
                                    <p:cond delay="0"/>
                                  </p:stCondLst>
                                  <p:childTnLst>
                                    <p:set>
                                      <p:cBhvr>
                                        <p:cTn id="373" dur="1" fill="hold">
                                          <p:stCondLst>
                                            <p:cond delay="0"/>
                                          </p:stCondLst>
                                        </p:cTn>
                                        <p:tgtEl>
                                          <p:spTgt spid="91"/>
                                        </p:tgtEl>
                                        <p:attrNameLst>
                                          <p:attrName>style.visibility</p:attrName>
                                        </p:attrNameLst>
                                      </p:cBhvr>
                                      <p:to>
                                        <p:strVal val="hidden"/>
                                      </p:to>
                                    </p:set>
                                  </p:childTnLst>
                                </p:cTn>
                              </p:par>
                            </p:childTnLst>
                          </p:cTn>
                        </p:par>
                      </p:childTnLst>
                    </p:cTn>
                  </p:par>
                  <p:par>
                    <p:cTn id="374" fill="hold">
                      <p:stCondLst>
                        <p:cond delay="indefinite"/>
                      </p:stCondLst>
                      <p:childTnLst>
                        <p:par>
                          <p:cTn id="375" fill="hold">
                            <p:stCondLst>
                              <p:cond delay="0"/>
                            </p:stCondLst>
                            <p:childTnLst>
                              <p:par>
                                <p:cTn id="376" presetID="1" presetClass="exit" presetSubtype="0" fill="hold" nodeType="clickEffect">
                                  <p:stCondLst>
                                    <p:cond delay="0"/>
                                  </p:stCondLst>
                                  <p:childTnLst>
                                    <p:set>
                                      <p:cBhvr>
                                        <p:cTn id="377" dur="1" fill="hold">
                                          <p:stCondLst>
                                            <p:cond delay="0"/>
                                          </p:stCondLst>
                                        </p:cTn>
                                        <p:tgtEl>
                                          <p:spTgt spid="92"/>
                                        </p:tgtEl>
                                        <p:attrNameLst>
                                          <p:attrName>style.visibility</p:attrName>
                                        </p:attrNameLst>
                                      </p:cBhvr>
                                      <p:to>
                                        <p:strVal val="hidden"/>
                                      </p:to>
                                    </p:set>
                                  </p:childTnLst>
                                </p:cTn>
                              </p:par>
                            </p:childTnLst>
                          </p:cTn>
                        </p:par>
                      </p:childTnLst>
                    </p:cTn>
                  </p:par>
                </p:childTnLst>
              </p:cTn>
              <p:nextCondLst>
                <p:cond evt="onClick" delay="0">
                  <p:tgtEl>
                    <p:spTgt spid="198679"/>
                  </p:tgtEl>
                </p:cond>
              </p:nextCondLst>
            </p:seq>
            <p:seq concurrent="1" nextAc="seek">
              <p:cTn id="378" restart="whenNotActive" fill="hold" evtFilter="cancelBubble" nodeType="interactiveSeq">
                <p:stCondLst>
                  <p:cond evt="onClick" delay="0">
                    <p:tgtEl>
                      <p:spTgt spid="198678"/>
                    </p:tgtEl>
                  </p:cond>
                </p:stCondLst>
                <p:endSync evt="end" delay="0">
                  <p:rtn val="all"/>
                </p:endSync>
                <p:childTnLst>
                  <p:par>
                    <p:cTn id="379" fill="hold">
                      <p:stCondLst>
                        <p:cond delay="0"/>
                      </p:stCondLst>
                      <p:childTnLst>
                        <p:par>
                          <p:cTn id="380" fill="hold">
                            <p:stCondLst>
                              <p:cond delay="0"/>
                            </p:stCondLst>
                            <p:childTnLst>
                              <p:par>
                                <p:cTn id="381" presetID="1" presetClass="entr" presetSubtype="0" fill="hold" nodeType="clickEffect">
                                  <p:stCondLst>
                                    <p:cond delay="0"/>
                                  </p:stCondLst>
                                  <p:childTnLst>
                                    <p:set>
                                      <p:cBhvr>
                                        <p:cTn id="382" dur="1" fill="hold">
                                          <p:stCondLst>
                                            <p:cond delay="0"/>
                                          </p:stCondLst>
                                        </p:cTn>
                                        <p:tgtEl>
                                          <p:spTgt spid="65"/>
                                        </p:tgtEl>
                                        <p:attrNameLst>
                                          <p:attrName>style.visibility</p:attrName>
                                        </p:attrNameLst>
                                      </p:cBhvr>
                                      <p:to>
                                        <p:strVal val="visible"/>
                                      </p:to>
                                    </p:set>
                                  </p:childTnLst>
                                </p:cTn>
                              </p:par>
                            </p:childTnLst>
                          </p:cTn>
                        </p:par>
                      </p:childTnLst>
                    </p:cTn>
                  </p:par>
                  <p:par>
                    <p:cTn id="383" fill="hold">
                      <p:stCondLst>
                        <p:cond delay="indefinite"/>
                      </p:stCondLst>
                      <p:childTnLst>
                        <p:par>
                          <p:cTn id="384" fill="hold">
                            <p:stCondLst>
                              <p:cond delay="0"/>
                            </p:stCondLst>
                            <p:childTnLst>
                              <p:par>
                                <p:cTn id="385" presetID="1" presetClass="entr" presetSubtype="0" fill="hold" nodeType="clickEffect">
                                  <p:stCondLst>
                                    <p:cond delay="0"/>
                                  </p:stCondLst>
                                  <p:childTnLst>
                                    <p:set>
                                      <p:cBhvr>
                                        <p:cTn id="386" dur="1" fill="hold">
                                          <p:stCondLst>
                                            <p:cond delay="0"/>
                                          </p:stCondLst>
                                        </p:cTn>
                                        <p:tgtEl>
                                          <p:spTgt spid="66"/>
                                        </p:tgtEl>
                                        <p:attrNameLst>
                                          <p:attrName>style.visibility</p:attrName>
                                        </p:attrNameLst>
                                      </p:cBhvr>
                                      <p:to>
                                        <p:strVal val="visible"/>
                                      </p:to>
                                    </p:set>
                                  </p:childTnLst>
                                </p:cTn>
                              </p:par>
                              <p:par>
                                <p:cTn id="387" presetID="1" presetClass="exit" presetSubtype="0" fill="hold" nodeType="withEffect">
                                  <p:stCondLst>
                                    <p:cond delay="0"/>
                                  </p:stCondLst>
                                  <p:childTnLst>
                                    <p:set>
                                      <p:cBhvr>
                                        <p:cTn id="388" dur="1" fill="hold">
                                          <p:stCondLst>
                                            <p:cond delay="0"/>
                                          </p:stCondLst>
                                        </p:cTn>
                                        <p:tgtEl>
                                          <p:spTgt spid="65"/>
                                        </p:tgtEl>
                                        <p:attrNameLst>
                                          <p:attrName>style.visibility</p:attrName>
                                        </p:attrNameLst>
                                      </p:cBhvr>
                                      <p:to>
                                        <p:strVal val="hidden"/>
                                      </p:to>
                                    </p:set>
                                  </p:childTnLst>
                                </p:cTn>
                              </p:par>
                            </p:childTnLst>
                          </p:cTn>
                        </p:par>
                      </p:childTnLst>
                    </p:cTn>
                  </p:par>
                  <p:par>
                    <p:cTn id="389" fill="hold">
                      <p:stCondLst>
                        <p:cond delay="indefinite"/>
                      </p:stCondLst>
                      <p:childTnLst>
                        <p:par>
                          <p:cTn id="390" fill="hold">
                            <p:stCondLst>
                              <p:cond delay="0"/>
                            </p:stCondLst>
                            <p:childTnLst>
                              <p:par>
                                <p:cTn id="391" presetID="1" presetClass="entr" presetSubtype="0" fill="hold" nodeType="clickEffect">
                                  <p:stCondLst>
                                    <p:cond delay="0"/>
                                  </p:stCondLst>
                                  <p:childTnLst>
                                    <p:set>
                                      <p:cBhvr>
                                        <p:cTn id="392" dur="1" fill="hold">
                                          <p:stCondLst>
                                            <p:cond delay="0"/>
                                          </p:stCondLst>
                                        </p:cTn>
                                        <p:tgtEl>
                                          <p:spTgt spid="67"/>
                                        </p:tgtEl>
                                        <p:attrNameLst>
                                          <p:attrName>style.visibility</p:attrName>
                                        </p:attrNameLst>
                                      </p:cBhvr>
                                      <p:to>
                                        <p:strVal val="visible"/>
                                      </p:to>
                                    </p:set>
                                  </p:childTnLst>
                                </p:cTn>
                              </p:par>
                              <p:par>
                                <p:cTn id="393" presetID="1" presetClass="exit" presetSubtype="0" fill="hold" nodeType="withEffect">
                                  <p:stCondLst>
                                    <p:cond delay="0"/>
                                  </p:stCondLst>
                                  <p:childTnLst>
                                    <p:set>
                                      <p:cBhvr>
                                        <p:cTn id="394" dur="1" fill="hold">
                                          <p:stCondLst>
                                            <p:cond delay="0"/>
                                          </p:stCondLst>
                                        </p:cTn>
                                        <p:tgtEl>
                                          <p:spTgt spid="66"/>
                                        </p:tgtEl>
                                        <p:attrNameLst>
                                          <p:attrName>style.visibility</p:attrName>
                                        </p:attrNameLst>
                                      </p:cBhvr>
                                      <p:to>
                                        <p:strVal val="hidden"/>
                                      </p:to>
                                    </p:set>
                                  </p:childTnLst>
                                </p:cTn>
                              </p:par>
                            </p:childTnLst>
                          </p:cTn>
                        </p:par>
                      </p:childTnLst>
                    </p:cTn>
                  </p:par>
                  <p:par>
                    <p:cTn id="395" fill="hold">
                      <p:stCondLst>
                        <p:cond delay="indefinite"/>
                      </p:stCondLst>
                      <p:childTnLst>
                        <p:par>
                          <p:cTn id="396" fill="hold">
                            <p:stCondLst>
                              <p:cond delay="0"/>
                            </p:stCondLst>
                            <p:childTnLst>
                              <p:par>
                                <p:cTn id="397" presetID="1" presetClass="entr" presetSubtype="0" fill="hold" nodeType="clickEffect">
                                  <p:stCondLst>
                                    <p:cond delay="0"/>
                                  </p:stCondLst>
                                  <p:childTnLst>
                                    <p:set>
                                      <p:cBhvr>
                                        <p:cTn id="398" dur="1" fill="hold">
                                          <p:stCondLst>
                                            <p:cond delay="0"/>
                                          </p:stCondLst>
                                        </p:cTn>
                                        <p:tgtEl>
                                          <p:spTgt spid="68"/>
                                        </p:tgtEl>
                                        <p:attrNameLst>
                                          <p:attrName>style.visibility</p:attrName>
                                        </p:attrNameLst>
                                      </p:cBhvr>
                                      <p:to>
                                        <p:strVal val="visible"/>
                                      </p:to>
                                    </p:set>
                                  </p:childTnLst>
                                </p:cTn>
                              </p:par>
                              <p:par>
                                <p:cTn id="399" presetID="1" presetClass="exit" presetSubtype="0" fill="hold" nodeType="withEffect">
                                  <p:stCondLst>
                                    <p:cond delay="0"/>
                                  </p:stCondLst>
                                  <p:childTnLst>
                                    <p:set>
                                      <p:cBhvr>
                                        <p:cTn id="400" dur="1" fill="hold">
                                          <p:stCondLst>
                                            <p:cond delay="0"/>
                                          </p:stCondLst>
                                        </p:cTn>
                                        <p:tgtEl>
                                          <p:spTgt spid="67"/>
                                        </p:tgtEl>
                                        <p:attrNameLst>
                                          <p:attrName>style.visibility</p:attrName>
                                        </p:attrNameLst>
                                      </p:cBhvr>
                                      <p:to>
                                        <p:strVal val="hidden"/>
                                      </p:to>
                                    </p:set>
                                  </p:childTnLst>
                                </p:cTn>
                              </p:par>
                            </p:childTnLst>
                          </p:cTn>
                        </p:par>
                      </p:childTnLst>
                    </p:cTn>
                  </p:par>
                  <p:par>
                    <p:cTn id="401" fill="hold">
                      <p:stCondLst>
                        <p:cond delay="indefinite"/>
                      </p:stCondLst>
                      <p:childTnLst>
                        <p:par>
                          <p:cTn id="402" fill="hold">
                            <p:stCondLst>
                              <p:cond delay="0"/>
                            </p:stCondLst>
                            <p:childTnLst>
                              <p:par>
                                <p:cTn id="403" presetID="1" presetClass="entr" presetSubtype="0" fill="hold" nodeType="clickEffect">
                                  <p:stCondLst>
                                    <p:cond delay="0"/>
                                  </p:stCondLst>
                                  <p:childTnLst>
                                    <p:set>
                                      <p:cBhvr>
                                        <p:cTn id="404" dur="1" fill="hold">
                                          <p:stCondLst>
                                            <p:cond delay="0"/>
                                          </p:stCondLst>
                                        </p:cTn>
                                        <p:tgtEl>
                                          <p:spTgt spid="69"/>
                                        </p:tgtEl>
                                        <p:attrNameLst>
                                          <p:attrName>style.visibility</p:attrName>
                                        </p:attrNameLst>
                                      </p:cBhvr>
                                      <p:to>
                                        <p:strVal val="visible"/>
                                      </p:to>
                                    </p:set>
                                  </p:childTnLst>
                                </p:cTn>
                              </p:par>
                              <p:par>
                                <p:cTn id="405" presetID="1" presetClass="exit" presetSubtype="0" fill="hold" nodeType="withEffect">
                                  <p:stCondLst>
                                    <p:cond delay="0"/>
                                  </p:stCondLst>
                                  <p:childTnLst>
                                    <p:set>
                                      <p:cBhvr>
                                        <p:cTn id="406" dur="1" fill="hold">
                                          <p:stCondLst>
                                            <p:cond delay="0"/>
                                          </p:stCondLst>
                                        </p:cTn>
                                        <p:tgtEl>
                                          <p:spTgt spid="68"/>
                                        </p:tgtEl>
                                        <p:attrNameLst>
                                          <p:attrName>style.visibility</p:attrName>
                                        </p:attrNameLst>
                                      </p:cBhvr>
                                      <p:to>
                                        <p:strVal val="hidden"/>
                                      </p:to>
                                    </p:set>
                                  </p:childTnLst>
                                </p:cTn>
                              </p:par>
                            </p:childTnLst>
                          </p:cTn>
                        </p:par>
                      </p:childTnLst>
                    </p:cTn>
                  </p:par>
                  <p:par>
                    <p:cTn id="407" fill="hold">
                      <p:stCondLst>
                        <p:cond delay="indefinite"/>
                      </p:stCondLst>
                      <p:childTnLst>
                        <p:par>
                          <p:cTn id="408" fill="hold">
                            <p:stCondLst>
                              <p:cond delay="0"/>
                            </p:stCondLst>
                            <p:childTnLst>
                              <p:par>
                                <p:cTn id="409" presetID="1" presetClass="entr" presetSubtype="0" fill="hold" nodeType="clickEffect">
                                  <p:stCondLst>
                                    <p:cond delay="0"/>
                                  </p:stCondLst>
                                  <p:childTnLst>
                                    <p:set>
                                      <p:cBhvr>
                                        <p:cTn id="410" dur="1" fill="hold">
                                          <p:stCondLst>
                                            <p:cond delay="0"/>
                                          </p:stCondLst>
                                        </p:cTn>
                                        <p:tgtEl>
                                          <p:spTgt spid="70"/>
                                        </p:tgtEl>
                                        <p:attrNameLst>
                                          <p:attrName>style.visibility</p:attrName>
                                        </p:attrNameLst>
                                      </p:cBhvr>
                                      <p:to>
                                        <p:strVal val="visible"/>
                                      </p:to>
                                    </p:set>
                                  </p:childTnLst>
                                </p:cTn>
                              </p:par>
                              <p:par>
                                <p:cTn id="411" presetID="1" presetClass="exit" presetSubtype="0" fill="hold" nodeType="withEffect">
                                  <p:stCondLst>
                                    <p:cond delay="0"/>
                                  </p:stCondLst>
                                  <p:childTnLst>
                                    <p:set>
                                      <p:cBhvr>
                                        <p:cTn id="412" dur="1" fill="hold">
                                          <p:stCondLst>
                                            <p:cond delay="0"/>
                                          </p:stCondLst>
                                        </p:cTn>
                                        <p:tgtEl>
                                          <p:spTgt spid="69"/>
                                        </p:tgtEl>
                                        <p:attrNameLst>
                                          <p:attrName>style.visibility</p:attrName>
                                        </p:attrNameLst>
                                      </p:cBhvr>
                                      <p:to>
                                        <p:strVal val="hidden"/>
                                      </p:to>
                                    </p:set>
                                  </p:childTnLst>
                                </p:cTn>
                              </p:par>
                            </p:childTnLst>
                          </p:cTn>
                        </p:par>
                      </p:childTnLst>
                    </p:cTn>
                  </p:par>
                  <p:par>
                    <p:cTn id="413" fill="hold">
                      <p:stCondLst>
                        <p:cond delay="indefinite"/>
                      </p:stCondLst>
                      <p:childTnLst>
                        <p:par>
                          <p:cTn id="414" fill="hold">
                            <p:stCondLst>
                              <p:cond delay="0"/>
                            </p:stCondLst>
                            <p:childTnLst>
                              <p:par>
                                <p:cTn id="415" presetID="1" presetClass="entr" presetSubtype="0" fill="hold" nodeType="clickEffect">
                                  <p:stCondLst>
                                    <p:cond delay="0"/>
                                  </p:stCondLst>
                                  <p:childTnLst>
                                    <p:set>
                                      <p:cBhvr>
                                        <p:cTn id="416" dur="1" fill="hold">
                                          <p:stCondLst>
                                            <p:cond delay="0"/>
                                          </p:stCondLst>
                                        </p:cTn>
                                        <p:tgtEl>
                                          <p:spTgt spid="71"/>
                                        </p:tgtEl>
                                        <p:attrNameLst>
                                          <p:attrName>style.visibility</p:attrName>
                                        </p:attrNameLst>
                                      </p:cBhvr>
                                      <p:to>
                                        <p:strVal val="visible"/>
                                      </p:to>
                                    </p:set>
                                  </p:childTnLst>
                                </p:cTn>
                              </p:par>
                              <p:par>
                                <p:cTn id="417" presetID="1" presetClass="exit" presetSubtype="0" fill="hold" nodeType="withEffect">
                                  <p:stCondLst>
                                    <p:cond delay="0"/>
                                  </p:stCondLst>
                                  <p:childTnLst>
                                    <p:set>
                                      <p:cBhvr>
                                        <p:cTn id="418" dur="1" fill="hold">
                                          <p:stCondLst>
                                            <p:cond delay="0"/>
                                          </p:stCondLst>
                                        </p:cTn>
                                        <p:tgtEl>
                                          <p:spTgt spid="70"/>
                                        </p:tgtEl>
                                        <p:attrNameLst>
                                          <p:attrName>style.visibility</p:attrName>
                                        </p:attrNameLst>
                                      </p:cBhvr>
                                      <p:to>
                                        <p:strVal val="hidden"/>
                                      </p:to>
                                    </p:set>
                                  </p:childTnLst>
                                </p:cTn>
                              </p:par>
                            </p:childTnLst>
                          </p:cTn>
                        </p:par>
                      </p:childTnLst>
                    </p:cTn>
                  </p:par>
                  <p:par>
                    <p:cTn id="419" fill="hold">
                      <p:stCondLst>
                        <p:cond delay="indefinite"/>
                      </p:stCondLst>
                      <p:childTnLst>
                        <p:par>
                          <p:cTn id="420" fill="hold">
                            <p:stCondLst>
                              <p:cond delay="0"/>
                            </p:stCondLst>
                            <p:childTnLst>
                              <p:par>
                                <p:cTn id="421" presetID="1" presetClass="entr" presetSubtype="0" fill="hold" nodeType="clickEffect">
                                  <p:stCondLst>
                                    <p:cond delay="0"/>
                                  </p:stCondLst>
                                  <p:childTnLst>
                                    <p:set>
                                      <p:cBhvr>
                                        <p:cTn id="422" dur="1" fill="hold">
                                          <p:stCondLst>
                                            <p:cond delay="0"/>
                                          </p:stCondLst>
                                        </p:cTn>
                                        <p:tgtEl>
                                          <p:spTgt spid="72"/>
                                        </p:tgtEl>
                                        <p:attrNameLst>
                                          <p:attrName>style.visibility</p:attrName>
                                        </p:attrNameLst>
                                      </p:cBhvr>
                                      <p:to>
                                        <p:strVal val="visible"/>
                                      </p:to>
                                    </p:set>
                                  </p:childTnLst>
                                </p:cTn>
                              </p:par>
                              <p:par>
                                <p:cTn id="423" presetID="1" presetClass="exit" presetSubtype="0" fill="hold" nodeType="withEffect">
                                  <p:stCondLst>
                                    <p:cond delay="0"/>
                                  </p:stCondLst>
                                  <p:childTnLst>
                                    <p:set>
                                      <p:cBhvr>
                                        <p:cTn id="424" dur="1" fill="hold">
                                          <p:stCondLst>
                                            <p:cond delay="0"/>
                                          </p:stCondLst>
                                        </p:cTn>
                                        <p:tgtEl>
                                          <p:spTgt spid="71"/>
                                        </p:tgtEl>
                                        <p:attrNameLst>
                                          <p:attrName>style.visibility</p:attrName>
                                        </p:attrNameLst>
                                      </p:cBhvr>
                                      <p:to>
                                        <p:strVal val="hidden"/>
                                      </p:to>
                                    </p:set>
                                  </p:childTnLst>
                                </p:cTn>
                              </p:par>
                            </p:childTnLst>
                          </p:cTn>
                        </p:par>
                      </p:childTnLst>
                    </p:cTn>
                  </p:par>
                  <p:par>
                    <p:cTn id="425" fill="hold">
                      <p:stCondLst>
                        <p:cond delay="indefinite"/>
                      </p:stCondLst>
                      <p:childTnLst>
                        <p:par>
                          <p:cTn id="426" fill="hold">
                            <p:stCondLst>
                              <p:cond delay="0"/>
                            </p:stCondLst>
                            <p:childTnLst>
                              <p:par>
                                <p:cTn id="427" presetID="1" presetClass="entr" presetSubtype="0" fill="hold" nodeType="clickEffect">
                                  <p:stCondLst>
                                    <p:cond delay="0"/>
                                  </p:stCondLst>
                                  <p:childTnLst>
                                    <p:set>
                                      <p:cBhvr>
                                        <p:cTn id="428" dur="1" fill="hold">
                                          <p:stCondLst>
                                            <p:cond delay="0"/>
                                          </p:stCondLst>
                                        </p:cTn>
                                        <p:tgtEl>
                                          <p:spTgt spid="93"/>
                                        </p:tgtEl>
                                        <p:attrNameLst>
                                          <p:attrName>style.visibility</p:attrName>
                                        </p:attrNameLst>
                                      </p:cBhvr>
                                      <p:to>
                                        <p:strVal val="visible"/>
                                      </p:to>
                                    </p:set>
                                  </p:childTnLst>
                                </p:cTn>
                              </p:par>
                              <p:par>
                                <p:cTn id="429" presetID="1" presetClass="exit" presetSubtype="0" fill="hold" nodeType="withEffect">
                                  <p:stCondLst>
                                    <p:cond delay="0"/>
                                  </p:stCondLst>
                                  <p:childTnLst>
                                    <p:set>
                                      <p:cBhvr>
                                        <p:cTn id="430" dur="1" fill="hold">
                                          <p:stCondLst>
                                            <p:cond delay="0"/>
                                          </p:stCondLst>
                                        </p:cTn>
                                        <p:tgtEl>
                                          <p:spTgt spid="72"/>
                                        </p:tgtEl>
                                        <p:attrNameLst>
                                          <p:attrName>style.visibility</p:attrName>
                                        </p:attrNameLst>
                                      </p:cBhvr>
                                      <p:to>
                                        <p:strVal val="hidden"/>
                                      </p:to>
                                    </p:set>
                                  </p:childTnLst>
                                </p:cTn>
                              </p:par>
                            </p:childTnLst>
                          </p:cTn>
                        </p:par>
                      </p:childTnLst>
                    </p:cTn>
                  </p:par>
                  <p:par>
                    <p:cTn id="431" fill="hold">
                      <p:stCondLst>
                        <p:cond delay="indefinite"/>
                      </p:stCondLst>
                      <p:childTnLst>
                        <p:par>
                          <p:cTn id="432" fill="hold">
                            <p:stCondLst>
                              <p:cond delay="0"/>
                            </p:stCondLst>
                            <p:childTnLst>
                              <p:par>
                                <p:cTn id="433" presetID="1" presetClass="entr" presetSubtype="0" fill="hold" nodeType="clickEffect">
                                  <p:stCondLst>
                                    <p:cond delay="0"/>
                                  </p:stCondLst>
                                  <p:childTnLst>
                                    <p:set>
                                      <p:cBhvr>
                                        <p:cTn id="434" dur="1" fill="hold">
                                          <p:stCondLst>
                                            <p:cond delay="0"/>
                                          </p:stCondLst>
                                        </p:cTn>
                                        <p:tgtEl>
                                          <p:spTgt spid="94"/>
                                        </p:tgtEl>
                                        <p:attrNameLst>
                                          <p:attrName>style.visibility</p:attrName>
                                        </p:attrNameLst>
                                      </p:cBhvr>
                                      <p:to>
                                        <p:strVal val="visible"/>
                                      </p:to>
                                    </p:set>
                                  </p:childTnLst>
                                </p:cTn>
                              </p:par>
                              <p:par>
                                <p:cTn id="435" presetID="1" presetClass="exit" presetSubtype="0" fill="hold" nodeType="withEffect">
                                  <p:stCondLst>
                                    <p:cond delay="0"/>
                                  </p:stCondLst>
                                  <p:childTnLst>
                                    <p:set>
                                      <p:cBhvr>
                                        <p:cTn id="436" dur="1" fill="hold">
                                          <p:stCondLst>
                                            <p:cond delay="0"/>
                                          </p:stCondLst>
                                        </p:cTn>
                                        <p:tgtEl>
                                          <p:spTgt spid="93"/>
                                        </p:tgtEl>
                                        <p:attrNameLst>
                                          <p:attrName>style.visibility</p:attrName>
                                        </p:attrNameLst>
                                      </p:cBhvr>
                                      <p:to>
                                        <p:strVal val="hidden"/>
                                      </p:to>
                                    </p:set>
                                  </p:childTnLst>
                                </p:cTn>
                              </p:par>
                            </p:childTnLst>
                          </p:cTn>
                        </p:par>
                      </p:childTnLst>
                    </p:cTn>
                  </p:par>
                  <p:par>
                    <p:cTn id="437" fill="hold">
                      <p:stCondLst>
                        <p:cond delay="indefinite"/>
                      </p:stCondLst>
                      <p:childTnLst>
                        <p:par>
                          <p:cTn id="438" fill="hold">
                            <p:stCondLst>
                              <p:cond delay="0"/>
                            </p:stCondLst>
                            <p:childTnLst>
                              <p:par>
                                <p:cTn id="439" presetID="1" presetClass="exit" presetSubtype="0" fill="hold" nodeType="clickEffect">
                                  <p:stCondLst>
                                    <p:cond delay="0"/>
                                  </p:stCondLst>
                                  <p:childTnLst>
                                    <p:set>
                                      <p:cBhvr>
                                        <p:cTn id="440" dur="1" fill="hold">
                                          <p:stCondLst>
                                            <p:cond delay="0"/>
                                          </p:stCondLst>
                                        </p:cTn>
                                        <p:tgtEl>
                                          <p:spTgt spid="94"/>
                                        </p:tgtEl>
                                        <p:attrNameLst>
                                          <p:attrName>style.visibility</p:attrName>
                                        </p:attrNameLst>
                                      </p:cBhvr>
                                      <p:to>
                                        <p:strVal val="hidden"/>
                                      </p:to>
                                    </p:set>
                                  </p:childTnLst>
                                </p:cTn>
                              </p:par>
                            </p:childTnLst>
                          </p:cTn>
                        </p:par>
                      </p:childTnLst>
                    </p:cTn>
                  </p:par>
                </p:childTnLst>
              </p:cTn>
              <p:nextCondLst>
                <p:cond evt="onClick" delay="0">
                  <p:tgtEl>
                    <p:spTgt spid="198678"/>
                  </p:tgtEl>
                </p:cond>
              </p:nextCondLst>
            </p:seq>
            <p:seq concurrent="1" nextAc="seek">
              <p:cTn id="441" restart="whenNotActive" fill="hold" evtFilter="cancelBubble" nodeType="interactiveSeq">
                <p:stCondLst>
                  <p:cond evt="onClick" delay="0">
                    <p:tgtEl>
                      <p:spTgt spid="198680"/>
                    </p:tgtEl>
                  </p:cond>
                </p:stCondLst>
                <p:endSync evt="end" delay="0">
                  <p:rtn val="all"/>
                </p:endSync>
                <p:childTnLst>
                  <p:par>
                    <p:cTn id="442" fill="hold">
                      <p:stCondLst>
                        <p:cond delay="0"/>
                      </p:stCondLst>
                      <p:childTnLst>
                        <p:par>
                          <p:cTn id="443" fill="hold">
                            <p:stCondLst>
                              <p:cond delay="0"/>
                            </p:stCondLst>
                            <p:childTnLst>
                              <p:par>
                                <p:cTn id="444" presetID="1" presetClass="entr" presetSubtype="0" fill="hold" nodeType="clickEffect">
                                  <p:stCondLst>
                                    <p:cond delay="0"/>
                                  </p:stCondLst>
                                  <p:childTnLst>
                                    <p:set>
                                      <p:cBhvr>
                                        <p:cTn id="445" dur="1" fill="hold">
                                          <p:stCondLst>
                                            <p:cond delay="0"/>
                                          </p:stCondLst>
                                        </p:cTn>
                                        <p:tgtEl>
                                          <p:spTgt spid="73"/>
                                        </p:tgtEl>
                                        <p:attrNameLst>
                                          <p:attrName>style.visibility</p:attrName>
                                        </p:attrNameLst>
                                      </p:cBhvr>
                                      <p:to>
                                        <p:strVal val="visible"/>
                                      </p:to>
                                    </p:set>
                                  </p:childTnLst>
                                </p:cTn>
                              </p:par>
                            </p:childTnLst>
                          </p:cTn>
                        </p:par>
                      </p:childTnLst>
                    </p:cTn>
                  </p:par>
                  <p:par>
                    <p:cTn id="446" fill="hold">
                      <p:stCondLst>
                        <p:cond delay="indefinite"/>
                      </p:stCondLst>
                      <p:childTnLst>
                        <p:par>
                          <p:cTn id="447" fill="hold">
                            <p:stCondLst>
                              <p:cond delay="0"/>
                            </p:stCondLst>
                            <p:childTnLst>
                              <p:par>
                                <p:cTn id="448" presetID="1" presetClass="entr" presetSubtype="0" fill="hold" nodeType="clickEffect">
                                  <p:stCondLst>
                                    <p:cond delay="0"/>
                                  </p:stCondLst>
                                  <p:childTnLst>
                                    <p:set>
                                      <p:cBhvr>
                                        <p:cTn id="449" dur="1" fill="hold">
                                          <p:stCondLst>
                                            <p:cond delay="0"/>
                                          </p:stCondLst>
                                        </p:cTn>
                                        <p:tgtEl>
                                          <p:spTgt spid="74"/>
                                        </p:tgtEl>
                                        <p:attrNameLst>
                                          <p:attrName>style.visibility</p:attrName>
                                        </p:attrNameLst>
                                      </p:cBhvr>
                                      <p:to>
                                        <p:strVal val="visible"/>
                                      </p:to>
                                    </p:set>
                                  </p:childTnLst>
                                </p:cTn>
                              </p:par>
                              <p:par>
                                <p:cTn id="450" presetID="1" presetClass="exit" presetSubtype="0" fill="hold" nodeType="withEffect">
                                  <p:stCondLst>
                                    <p:cond delay="0"/>
                                  </p:stCondLst>
                                  <p:childTnLst>
                                    <p:set>
                                      <p:cBhvr>
                                        <p:cTn id="451" dur="1" fill="hold">
                                          <p:stCondLst>
                                            <p:cond delay="0"/>
                                          </p:stCondLst>
                                        </p:cTn>
                                        <p:tgtEl>
                                          <p:spTgt spid="73"/>
                                        </p:tgtEl>
                                        <p:attrNameLst>
                                          <p:attrName>style.visibility</p:attrName>
                                        </p:attrNameLst>
                                      </p:cBhvr>
                                      <p:to>
                                        <p:strVal val="hidden"/>
                                      </p:to>
                                    </p:set>
                                  </p:childTnLst>
                                </p:cTn>
                              </p:par>
                            </p:childTnLst>
                          </p:cTn>
                        </p:par>
                      </p:childTnLst>
                    </p:cTn>
                  </p:par>
                  <p:par>
                    <p:cTn id="452" fill="hold">
                      <p:stCondLst>
                        <p:cond delay="indefinite"/>
                      </p:stCondLst>
                      <p:childTnLst>
                        <p:par>
                          <p:cTn id="453" fill="hold">
                            <p:stCondLst>
                              <p:cond delay="0"/>
                            </p:stCondLst>
                            <p:childTnLst>
                              <p:par>
                                <p:cTn id="454" presetID="1" presetClass="entr" presetSubtype="0" fill="hold" nodeType="clickEffect">
                                  <p:stCondLst>
                                    <p:cond delay="0"/>
                                  </p:stCondLst>
                                  <p:childTnLst>
                                    <p:set>
                                      <p:cBhvr>
                                        <p:cTn id="455" dur="1" fill="hold">
                                          <p:stCondLst>
                                            <p:cond delay="0"/>
                                          </p:stCondLst>
                                        </p:cTn>
                                        <p:tgtEl>
                                          <p:spTgt spid="75"/>
                                        </p:tgtEl>
                                        <p:attrNameLst>
                                          <p:attrName>style.visibility</p:attrName>
                                        </p:attrNameLst>
                                      </p:cBhvr>
                                      <p:to>
                                        <p:strVal val="visible"/>
                                      </p:to>
                                    </p:set>
                                  </p:childTnLst>
                                </p:cTn>
                              </p:par>
                              <p:par>
                                <p:cTn id="456" presetID="1" presetClass="exit" presetSubtype="0" fill="hold" nodeType="withEffect">
                                  <p:stCondLst>
                                    <p:cond delay="0"/>
                                  </p:stCondLst>
                                  <p:childTnLst>
                                    <p:set>
                                      <p:cBhvr>
                                        <p:cTn id="457" dur="1" fill="hold">
                                          <p:stCondLst>
                                            <p:cond delay="0"/>
                                          </p:stCondLst>
                                        </p:cTn>
                                        <p:tgtEl>
                                          <p:spTgt spid="74"/>
                                        </p:tgtEl>
                                        <p:attrNameLst>
                                          <p:attrName>style.visibility</p:attrName>
                                        </p:attrNameLst>
                                      </p:cBhvr>
                                      <p:to>
                                        <p:strVal val="hidden"/>
                                      </p:to>
                                    </p:set>
                                  </p:childTnLst>
                                </p:cTn>
                              </p:par>
                            </p:childTnLst>
                          </p:cTn>
                        </p:par>
                      </p:childTnLst>
                    </p:cTn>
                  </p:par>
                  <p:par>
                    <p:cTn id="458" fill="hold">
                      <p:stCondLst>
                        <p:cond delay="indefinite"/>
                      </p:stCondLst>
                      <p:childTnLst>
                        <p:par>
                          <p:cTn id="459" fill="hold">
                            <p:stCondLst>
                              <p:cond delay="0"/>
                            </p:stCondLst>
                            <p:childTnLst>
                              <p:par>
                                <p:cTn id="460" presetID="1" presetClass="entr" presetSubtype="0" fill="hold" nodeType="clickEffect">
                                  <p:stCondLst>
                                    <p:cond delay="0"/>
                                  </p:stCondLst>
                                  <p:childTnLst>
                                    <p:set>
                                      <p:cBhvr>
                                        <p:cTn id="461" dur="1" fill="hold">
                                          <p:stCondLst>
                                            <p:cond delay="0"/>
                                          </p:stCondLst>
                                        </p:cTn>
                                        <p:tgtEl>
                                          <p:spTgt spid="76"/>
                                        </p:tgtEl>
                                        <p:attrNameLst>
                                          <p:attrName>style.visibility</p:attrName>
                                        </p:attrNameLst>
                                      </p:cBhvr>
                                      <p:to>
                                        <p:strVal val="visible"/>
                                      </p:to>
                                    </p:set>
                                  </p:childTnLst>
                                </p:cTn>
                              </p:par>
                              <p:par>
                                <p:cTn id="462" presetID="1" presetClass="exit" presetSubtype="0" fill="hold" nodeType="withEffect">
                                  <p:stCondLst>
                                    <p:cond delay="0"/>
                                  </p:stCondLst>
                                  <p:childTnLst>
                                    <p:set>
                                      <p:cBhvr>
                                        <p:cTn id="463" dur="1" fill="hold">
                                          <p:stCondLst>
                                            <p:cond delay="0"/>
                                          </p:stCondLst>
                                        </p:cTn>
                                        <p:tgtEl>
                                          <p:spTgt spid="75"/>
                                        </p:tgtEl>
                                        <p:attrNameLst>
                                          <p:attrName>style.visibility</p:attrName>
                                        </p:attrNameLst>
                                      </p:cBhvr>
                                      <p:to>
                                        <p:strVal val="hidden"/>
                                      </p:to>
                                    </p:set>
                                  </p:childTnLst>
                                </p:cTn>
                              </p:par>
                            </p:childTnLst>
                          </p:cTn>
                        </p:par>
                      </p:childTnLst>
                    </p:cTn>
                  </p:par>
                  <p:par>
                    <p:cTn id="464" fill="hold">
                      <p:stCondLst>
                        <p:cond delay="indefinite"/>
                      </p:stCondLst>
                      <p:childTnLst>
                        <p:par>
                          <p:cTn id="465" fill="hold">
                            <p:stCondLst>
                              <p:cond delay="0"/>
                            </p:stCondLst>
                            <p:childTnLst>
                              <p:par>
                                <p:cTn id="466" presetID="1" presetClass="entr" presetSubtype="0" fill="hold" nodeType="clickEffect">
                                  <p:stCondLst>
                                    <p:cond delay="0"/>
                                  </p:stCondLst>
                                  <p:childTnLst>
                                    <p:set>
                                      <p:cBhvr>
                                        <p:cTn id="467" dur="1" fill="hold">
                                          <p:stCondLst>
                                            <p:cond delay="0"/>
                                          </p:stCondLst>
                                        </p:cTn>
                                        <p:tgtEl>
                                          <p:spTgt spid="77"/>
                                        </p:tgtEl>
                                        <p:attrNameLst>
                                          <p:attrName>style.visibility</p:attrName>
                                        </p:attrNameLst>
                                      </p:cBhvr>
                                      <p:to>
                                        <p:strVal val="visible"/>
                                      </p:to>
                                    </p:set>
                                  </p:childTnLst>
                                </p:cTn>
                              </p:par>
                              <p:par>
                                <p:cTn id="468" presetID="1" presetClass="exit" presetSubtype="0" fill="hold" nodeType="withEffect">
                                  <p:stCondLst>
                                    <p:cond delay="0"/>
                                  </p:stCondLst>
                                  <p:childTnLst>
                                    <p:set>
                                      <p:cBhvr>
                                        <p:cTn id="469" dur="1" fill="hold">
                                          <p:stCondLst>
                                            <p:cond delay="0"/>
                                          </p:stCondLst>
                                        </p:cTn>
                                        <p:tgtEl>
                                          <p:spTgt spid="76"/>
                                        </p:tgtEl>
                                        <p:attrNameLst>
                                          <p:attrName>style.visibility</p:attrName>
                                        </p:attrNameLst>
                                      </p:cBhvr>
                                      <p:to>
                                        <p:strVal val="hidden"/>
                                      </p:to>
                                    </p:set>
                                  </p:childTnLst>
                                </p:cTn>
                              </p:par>
                            </p:childTnLst>
                          </p:cTn>
                        </p:par>
                      </p:childTnLst>
                    </p:cTn>
                  </p:par>
                  <p:par>
                    <p:cTn id="470" fill="hold">
                      <p:stCondLst>
                        <p:cond delay="indefinite"/>
                      </p:stCondLst>
                      <p:childTnLst>
                        <p:par>
                          <p:cTn id="471" fill="hold">
                            <p:stCondLst>
                              <p:cond delay="0"/>
                            </p:stCondLst>
                            <p:childTnLst>
                              <p:par>
                                <p:cTn id="472" presetID="1" presetClass="entr" presetSubtype="0" fill="hold" nodeType="clickEffect">
                                  <p:stCondLst>
                                    <p:cond delay="0"/>
                                  </p:stCondLst>
                                  <p:childTnLst>
                                    <p:set>
                                      <p:cBhvr>
                                        <p:cTn id="473" dur="1" fill="hold">
                                          <p:stCondLst>
                                            <p:cond delay="0"/>
                                          </p:stCondLst>
                                        </p:cTn>
                                        <p:tgtEl>
                                          <p:spTgt spid="78"/>
                                        </p:tgtEl>
                                        <p:attrNameLst>
                                          <p:attrName>style.visibility</p:attrName>
                                        </p:attrNameLst>
                                      </p:cBhvr>
                                      <p:to>
                                        <p:strVal val="visible"/>
                                      </p:to>
                                    </p:set>
                                  </p:childTnLst>
                                </p:cTn>
                              </p:par>
                              <p:par>
                                <p:cTn id="474" presetID="1" presetClass="exit" presetSubtype="0" fill="hold" nodeType="withEffect">
                                  <p:stCondLst>
                                    <p:cond delay="0"/>
                                  </p:stCondLst>
                                  <p:childTnLst>
                                    <p:set>
                                      <p:cBhvr>
                                        <p:cTn id="475" dur="1" fill="hold">
                                          <p:stCondLst>
                                            <p:cond delay="0"/>
                                          </p:stCondLst>
                                        </p:cTn>
                                        <p:tgtEl>
                                          <p:spTgt spid="77"/>
                                        </p:tgtEl>
                                        <p:attrNameLst>
                                          <p:attrName>style.visibility</p:attrName>
                                        </p:attrNameLst>
                                      </p:cBhvr>
                                      <p:to>
                                        <p:strVal val="hidden"/>
                                      </p:to>
                                    </p:set>
                                  </p:childTnLst>
                                </p:cTn>
                              </p:par>
                            </p:childTnLst>
                          </p:cTn>
                        </p:par>
                      </p:childTnLst>
                    </p:cTn>
                  </p:par>
                  <p:par>
                    <p:cTn id="476" fill="hold">
                      <p:stCondLst>
                        <p:cond delay="indefinite"/>
                      </p:stCondLst>
                      <p:childTnLst>
                        <p:par>
                          <p:cTn id="477" fill="hold">
                            <p:stCondLst>
                              <p:cond delay="0"/>
                            </p:stCondLst>
                            <p:childTnLst>
                              <p:par>
                                <p:cTn id="478" presetID="1" presetClass="entr" presetSubtype="0" fill="hold" nodeType="clickEffect">
                                  <p:stCondLst>
                                    <p:cond delay="0"/>
                                  </p:stCondLst>
                                  <p:childTnLst>
                                    <p:set>
                                      <p:cBhvr>
                                        <p:cTn id="479" dur="1" fill="hold">
                                          <p:stCondLst>
                                            <p:cond delay="0"/>
                                          </p:stCondLst>
                                        </p:cTn>
                                        <p:tgtEl>
                                          <p:spTgt spid="79"/>
                                        </p:tgtEl>
                                        <p:attrNameLst>
                                          <p:attrName>style.visibility</p:attrName>
                                        </p:attrNameLst>
                                      </p:cBhvr>
                                      <p:to>
                                        <p:strVal val="visible"/>
                                      </p:to>
                                    </p:set>
                                  </p:childTnLst>
                                </p:cTn>
                              </p:par>
                              <p:par>
                                <p:cTn id="480" presetID="1" presetClass="exit" presetSubtype="0" fill="hold" nodeType="withEffect">
                                  <p:stCondLst>
                                    <p:cond delay="0"/>
                                  </p:stCondLst>
                                  <p:childTnLst>
                                    <p:set>
                                      <p:cBhvr>
                                        <p:cTn id="481" dur="1" fill="hold">
                                          <p:stCondLst>
                                            <p:cond delay="0"/>
                                          </p:stCondLst>
                                        </p:cTn>
                                        <p:tgtEl>
                                          <p:spTgt spid="78"/>
                                        </p:tgtEl>
                                        <p:attrNameLst>
                                          <p:attrName>style.visibility</p:attrName>
                                        </p:attrNameLst>
                                      </p:cBhvr>
                                      <p:to>
                                        <p:strVal val="hidden"/>
                                      </p:to>
                                    </p:set>
                                  </p:childTnLst>
                                </p:cTn>
                              </p:par>
                            </p:childTnLst>
                          </p:cTn>
                        </p:par>
                      </p:childTnLst>
                    </p:cTn>
                  </p:par>
                  <p:par>
                    <p:cTn id="482" fill="hold">
                      <p:stCondLst>
                        <p:cond delay="indefinite"/>
                      </p:stCondLst>
                      <p:childTnLst>
                        <p:par>
                          <p:cTn id="483" fill="hold">
                            <p:stCondLst>
                              <p:cond delay="0"/>
                            </p:stCondLst>
                            <p:childTnLst>
                              <p:par>
                                <p:cTn id="484" presetID="1" presetClass="entr" presetSubtype="0" fill="hold" nodeType="clickEffect">
                                  <p:stCondLst>
                                    <p:cond delay="0"/>
                                  </p:stCondLst>
                                  <p:childTnLst>
                                    <p:set>
                                      <p:cBhvr>
                                        <p:cTn id="485" dur="1" fill="hold">
                                          <p:stCondLst>
                                            <p:cond delay="0"/>
                                          </p:stCondLst>
                                        </p:cTn>
                                        <p:tgtEl>
                                          <p:spTgt spid="80"/>
                                        </p:tgtEl>
                                        <p:attrNameLst>
                                          <p:attrName>style.visibility</p:attrName>
                                        </p:attrNameLst>
                                      </p:cBhvr>
                                      <p:to>
                                        <p:strVal val="visible"/>
                                      </p:to>
                                    </p:set>
                                  </p:childTnLst>
                                </p:cTn>
                              </p:par>
                              <p:par>
                                <p:cTn id="486" presetID="1" presetClass="exit" presetSubtype="0" fill="hold" nodeType="withEffect">
                                  <p:stCondLst>
                                    <p:cond delay="0"/>
                                  </p:stCondLst>
                                  <p:childTnLst>
                                    <p:set>
                                      <p:cBhvr>
                                        <p:cTn id="487" dur="1" fill="hold">
                                          <p:stCondLst>
                                            <p:cond delay="0"/>
                                          </p:stCondLst>
                                        </p:cTn>
                                        <p:tgtEl>
                                          <p:spTgt spid="79"/>
                                        </p:tgtEl>
                                        <p:attrNameLst>
                                          <p:attrName>style.visibility</p:attrName>
                                        </p:attrNameLst>
                                      </p:cBhvr>
                                      <p:to>
                                        <p:strVal val="hidden"/>
                                      </p:to>
                                    </p:set>
                                  </p:childTnLst>
                                </p:cTn>
                              </p:par>
                            </p:childTnLst>
                          </p:cTn>
                        </p:par>
                      </p:childTnLst>
                    </p:cTn>
                  </p:par>
                  <p:par>
                    <p:cTn id="488" fill="hold">
                      <p:stCondLst>
                        <p:cond delay="indefinite"/>
                      </p:stCondLst>
                      <p:childTnLst>
                        <p:par>
                          <p:cTn id="489" fill="hold">
                            <p:stCondLst>
                              <p:cond delay="0"/>
                            </p:stCondLst>
                            <p:childTnLst>
                              <p:par>
                                <p:cTn id="490" presetID="1" presetClass="entr" presetSubtype="0" fill="hold" nodeType="clickEffect">
                                  <p:stCondLst>
                                    <p:cond delay="0"/>
                                  </p:stCondLst>
                                  <p:childTnLst>
                                    <p:set>
                                      <p:cBhvr>
                                        <p:cTn id="491" dur="1" fill="hold">
                                          <p:stCondLst>
                                            <p:cond delay="0"/>
                                          </p:stCondLst>
                                        </p:cTn>
                                        <p:tgtEl>
                                          <p:spTgt spid="95"/>
                                        </p:tgtEl>
                                        <p:attrNameLst>
                                          <p:attrName>style.visibility</p:attrName>
                                        </p:attrNameLst>
                                      </p:cBhvr>
                                      <p:to>
                                        <p:strVal val="visible"/>
                                      </p:to>
                                    </p:set>
                                  </p:childTnLst>
                                </p:cTn>
                              </p:par>
                              <p:par>
                                <p:cTn id="492" presetID="1" presetClass="exit" presetSubtype="0" fill="hold" nodeType="withEffect">
                                  <p:stCondLst>
                                    <p:cond delay="0"/>
                                  </p:stCondLst>
                                  <p:childTnLst>
                                    <p:set>
                                      <p:cBhvr>
                                        <p:cTn id="493" dur="1" fill="hold">
                                          <p:stCondLst>
                                            <p:cond delay="0"/>
                                          </p:stCondLst>
                                        </p:cTn>
                                        <p:tgtEl>
                                          <p:spTgt spid="80"/>
                                        </p:tgtEl>
                                        <p:attrNameLst>
                                          <p:attrName>style.visibility</p:attrName>
                                        </p:attrNameLst>
                                      </p:cBhvr>
                                      <p:to>
                                        <p:strVal val="hidden"/>
                                      </p:to>
                                    </p:set>
                                  </p:childTnLst>
                                </p:cTn>
                              </p:par>
                            </p:childTnLst>
                          </p:cTn>
                        </p:par>
                      </p:childTnLst>
                    </p:cTn>
                  </p:par>
                  <p:par>
                    <p:cTn id="494" fill="hold">
                      <p:stCondLst>
                        <p:cond delay="indefinite"/>
                      </p:stCondLst>
                      <p:childTnLst>
                        <p:par>
                          <p:cTn id="495" fill="hold">
                            <p:stCondLst>
                              <p:cond delay="0"/>
                            </p:stCondLst>
                            <p:childTnLst>
                              <p:par>
                                <p:cTn id="496" presetID="1" presetClass="entr" presetSubtype="0" fill="hold" nodeType="clickEffect">
                                  <p:stCondLst>
                                    <p:cond delay="0"/>
                                  </p:stCondLst>
                                  <p:childTnLst>
                                    <p:set>
                                      <p:cBhvr>
                                        <p:cTn id="497" dur="1" fill="hold">
                                          <p:stCondLst>
                                            <p:cond delay="0"/>
                                          </p:stCondLst>
                                        </p:cTn>
                                        <p:tgtEl>
                                          <p:spTgt spid="96"/>
                                        </p:tgtEl>
                                        <p:attrNameLst>
                                          <p:attrName>style.visibility</p:attrName>
                                        </p:attrNameLst>
                                      </p:cBhvr>
                                      <p:to>
                                        <p:strVal val="visible"/>
                                      </p:to>
                                    </p:set>
                                  </p:childTnLst>
                                </p:cTn>
                              </p:par>
                              <p:par>
                                <p:cTn id="498" presetID="1" presetClass="exit" presetSubtype="0" fill="hold" nodeType="withEffect">
                                  <p:stCondLst>
                                    <p:cond delay="0"/>
                                  </p:stCondLst>
                                  <p:childTnLst>
                                    <p:set>
                                      <p:cBhvr>
                                        <p:cTn id="499" dur="1" fill="hold">
                                          <p:stCondLst>
                                            <p:cond delay="0"/>
                                          </p:stCondLst>
                                        </p:cTn>
                                        <p:tgtEl>
                                          <p:spTgt spid="95"/>
                                        </p:tgtEl>
                                        <p:attrNameLst>
                                          <p:attrName>style.visibility</p:attrName>
                                        </p:attrNameLst>
                                      </p:cBhvr>
                                      <p:to>
                                        <p:strVal val="hidden"/>
                                      </p:to>
                                    </p:set>
                                  </p:childTnLst>
                                </p:cTn>
                              </p:par>
                            </p:childTnLst>
                          </p:cTn>
                        </p:par>
                      </p:childTnLst>
                    </p:cTn>
                  </p:par>
                  <p:par>
                    <p:cTn id="500" fill="hold">
                      <p:stCondLst>
                        <p:cond delay="indefinite"/>
                      </p:stCondLst>
                      <p:childTnLst>
                        <p:par>
                          <p:cTn id="501" fill="hold">
                            <p:stCondLst>
                              <p:cond delay="0"/>
                            </p:stCondLst>
                            <p:childTnLst>
                              <p:par>
                                <p:cTn id="502" presetID="1" presetClass="exit" presetSubtype="0" fill="hold" nodeType="clickEffect">
                                  <p:stCondLst>
                                    <p:cond delay="0"/>
                                  </p:stCondLst>
                                  <p:childTnLst>
                                    <p:set>
                                      <p:cBhvr>
                                        <p:cTn id="503" dur="1" fill="hold">
                                          <p:stCondLst>
                                            <p:cond delay="0"/>
                                          </p:stCondLst>
                                        </p:cTn>
                                        <p:tgtEl>
                                          <p:spTgt spid="96"/>
                                        </p:tgtEl>
                                        <p:attrNameLst>
                                          <p:attrName>style.visibility</p:attrName>
                                        </p:attrNameLst>
                                      </p:cBhvr>
                                      <p:to>
                                        <p:strVal val="hidden"/>
                                      </p:to>
                                    </p:set>
                                  </p:childTnLst>
                                </p:cTn>
                              </p:par>
                            </p:childTnLst>
                          </p:cTn>
                        </p:par>
                      </p:childTnLst>
                    </p:cTn>
                  </p:par>
                </p:childTnLst>
              </p:cTn>
              <p:nextCondLst>
                <p:cond evt="onClick" delay="0">
                  <p:tgtEl>
                    <p:spTgt spid="198680"/>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4" name="Rectangle 2">
            <a:hlinkClick r:id="" action="ppaction://macro?name=MoveTo"/>
          </p:cNvPr>
          <p:cNvSpPr>
            <a:spLocks noChangeArrowheads="1"/>
          </p:cNvSpPr>
          <p:nvPr/>
        </p:nvSpPr>
        <p:spPr bwMode="auto">
          <a:xfrm>
            <a:off x="2286000" y="64008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65" name="Rectangle 3">
            <a:hlinkClick r:id="" action="ppaction://macro?name=MoveTo"/>
          </p:cNvPr>
          <p:cNvSpPr>
            <a:spLocks noChangeArrowheads="1"/>
          </p:cNvSpPr>
          <p:nvPr/>
        </p:nvSpPr>
        <p:spPr bwMode="auto">
          <a:xfrm>
            <a:off x="4800600" y="64008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66" name="Rectangle 4">
            <a:hlinkClick r:id="" action="ppaction://macro?name=MoveTo"/>
          </p:cNvPr>
          <p:cNvSpPr>
            <a:spLocks noChangeArrowheads="1"/>
          </p:cNvSpPr>
          <p:nvPr/>
        </p:nvSpPr>
        <p:spPr bwMode="auto">
          <a:xfrm>
            <a:off x="7315200" y="64008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67" name="Rectangle 5">
            <a:hlinkClick r:id="" action="ppaction://macro?name=MoveTo"/>
          </p:cNvPr>
          <p:cNvSpPr>
            <a:spLocks noChangeArrowheads="1"/>
          </p:cNvSpPr>
          <p:nvPr/>
        </p:nvSpPr>
        <p:spPr bwMode="auto">
          <a:xfrm>
            <a:off x="9829800" y="64008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71" name="Rectangle 2">
            <a:hlinkClick r:id="" action="ppaction://macro?name=MoveTo"/>
          </p:cNvPr>
          <p:cNvSpPr>
            <a:spLocks noChangeArrowheads="1"/>
          </p:cNvSpPr>
          <p:nvPr/>
        </p:nvSpPr>
        <p:spPr bwMode="auto">
          <a:xfrm>
            <a:off x="2286000" y="48006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72" name="Rectangle 3">
            <a:hlinkClick r:id="" action="ppaction://macro?name=MoveTo"/>
          </p:cNvPr>
          <p:cNvSpPr>
            <a:spLocks noChangeArrowheads="1"/>
          </p:cNvSpPr>
          <p:nvPr/>
        </p:nvSpPr>
        <p:spPr bwMode="auto">
          <a:xfrm>
            <a:off x="4800600" y="48006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73" name="Rectangle 4">
            <a:hlinkClick r:id="" action="ppaction://macro?name=MoveTo"/>
          </p:cNvPr>
          <p:cNvSpPr>
            <a:spLocks noChangeArrowheads="1"/>
          </p:cNvSpPr>
          <p:nvPr/>
        </p:nvSpPr>
        <p:spPr bwMode="auto">
          <a:xfrm>
            <a:off x="7315200" y="48006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74" name="Rectangle 5">
            <a:hlinkClick r:id="" action="ppaction://macro?name=MoveTo"/>
          </p:cNvPr>
          <p:cNvSpPr>
            <a:spLocks noChangeArrowheads="1"/>
          </p:cNvSpPr>
          <p:nvPr/>
        </p:nvSpPr>
        <p:spPr bwMode="auto">
          <a:xfrm>
            <a:off x="9829800" y="4800600"/>
            <a:ext cx="2514600" cy="1600200"/>
          </a:xfrm>
          <a:prstGeom prst="rect">
            <a:avLst/>
          </a:prstGeom>
          <a:solidFill>
            <a:schemeClr val="accent1">
              <a:alpha val="1000"/>
            </a:schemeClr>
          </a:solidFill>
          <a:ln w="57150" algn="ctr">
            <a:solidFill>
              <a:srgbClr val="00F400"/>
            </a:solidFill>
            <a:round/>
            <a:headEnd/>
            <a:tailEnd/>
          </a:ln>
        </p:spPr>
        <p:txBody>
          <a:bodyPr/>
          <a:lstStyle/>
          <a:p>
            <a:pPr defTabSz="1254125"/>
            <a:endParaRPr lang="fr-FR"/>
          </a:p>
        </p:txBody>
      </p:sp>
      <p:sp>
        <p:nvSpPr>
          <p:cNvPr id="198658" name="Rectangle 2">
            <a:hlinkClick r:id="" action="ppaction://macro?name=MoveTo"/>
          </p:cNvPr>
          <p:cNvSpPr>
            <a:spLocks noChangeArrowheads="1"/>
          </p:cNvSpPr>
          <p:nvPr/>
        </p:nvSpPr>
        <p:spPr bwMode="auto">
          <a:xfrm>
            <a:off x="2667000" y="2743200"/>
            <a:ext cx="19812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198659" name="Rectangle 2">
            <a:hlinkClick r:id="" action="ppaction://macro?name=MoveTo"/>
          </p:cNvPr>
          <p:cNvSpPr>
            <a:spLocks noChangeArrowheads="1"/>
          </p:cNvSpPr>
          <p:nvPr/>
        </p:nvSpPr>
        <p:spPr bwMode="auto">
          <a:xfrm>
            <a:off x="5029200" y="2743200"/>
            <a:ext cx="19812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198660" name="Rectangle 2">
            <a:hlinkClick r:id="" action="ppaction://macro?name=MoveTo"/>
          </p:cNvPr>
          <p:cNvSpPr>
            <a:spLocks noChangeArrowheads="1"/>
          </p:cNvSpPr>
          <p:nvPr/>
        </p:nvSpPr>
        <p:spPr bwMode="auto">
          <a:xfrm>
            <a:off x="7467600" y="2743200"/>
            <a:ext cx="19812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198661" name="Rectangle 2">
            <a:hlinkClick r:id="" action="ppaction://macro?name=MoveTo"/>
          </p:cNvPr>
          <p:cNvSpPr>
            <a:spLocks noChangeArrowheads="1"/>
          </p:cNvSpPr>
          <p:nvPr/>
        </p:nvSpPr>
        <p:spPr bwMode="auto">
          <a:xfrm>
            <a:off x="9906000" y="2743200"/>
            <a:ext cx="19812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198662" name="Rectangle 2">
            <a:hlinkClick r:id="" action="ppaction://macro?name=MoveTo"/>
          </p:cNvPr>
          <p:cNvSpPr>
            <a:spLocks noChangeArrowheads="1"/>
          </p:cNvSpPr>
          <p:nvPr/>
        </p:nvSpPr>
        <p:spPr bwMode="auto">
          <a:xfrm>
            <a:off x="12344400" y="2743200"/>
            <a:ext cx="19812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198663" name="Rectangle 2">
            <a:hlinkClick r:id="" action="ppaction://macro?name=MoveTo"/>
          </p:cNvPr>
          <p:cNvSpPr>
            <a:spLocks noChangeArrowheads="1"/>
          </p:cNvSpPr>
          <p:nvPr/>
        </p:nvSpPr>
        <p:spPr bwMode="auto">
          <a:xfrm>
            <a:off x="304800" y="2743200"/>
            <a:ext cx="1981200" cy="1676400"/>
          </a:xfrm>
          <a:prstGeom prst="rect">
            <a:avLst/>
          </a:prstGeom>
          <a:solidFill>
            <a:schemeClr val="accent1">
              <a:alpha val="1000"/>
            </a:schemeClr>
          </a:solidFill>
          <a:ln w="57150" algn="ctr">
            <a:solidFill>
              <a:srgbClr val="3399FF"/>
            </a:solidFill>
            <a:round/>
            <a:headEnd/>
            <a:tailEnd/>
          </a:ln>
        </p:spPr>
        <p:txBody>
          <a:bodyPr/>
          <a:lstStyle/>
          <a:p>
            <a:pPr defTabSz="1254125"/>
            <a:endParaRPr lang="fr-FR"/>
          </a:p>
        </p:txBody>
      </p:sp>
      <p:sp>
        <p:nvSpPr>
          <p:cNvPr id="7" name="Rectangle à coins arrondis 6">
            <a:hlinkClick r:id="" action="ppaction://hlinkshowjump?jump=nextslide"/>
          </p:cNvPr>
          <p:cNvSpPr/>
          <p:nvPr/>
        </p:nvSpPr>
        <p:spPr bwMode="auto">
          <a:xfrm>
            <a:off x="13563600" y="7391400"/>
            <a:ext cx="1066800" cy="838200"/>
          </a:xfrm>
          <a:prstGeom prst="roundRect">
            <a:avLst/>
          </a:prstGeom>
          <a:gradFill flip="none" rotWithShape="1">
            <a:gsLst>
              <a:gs pos="0">
                <a:srgbClr val="00F400">
                  <a:shade val="30000"/>
                  <a:satMod val="115000"/>
                </a:srgbClr>
              </a:gs>
              <a:gs pos="50000">
                <a:srgbClr val="00F400">
                  <a:shade val="67500"/>
                  <a:satMod val="115000"/>
                </a:srgbClr>
              </a:gs>
              <a:gs pos="100000">
                <a:srgbClr val="00F400">
                  <a:shade val="100000"/>
                  <a:satMod val="115000"/>
                </a:srgbClr>
              </a:gs>
            </a:gsLst>
            <a:path path="circle">
              <a:fillToRect l="50000" t="50000" r="50000" b="50000"/>
            </a:path>
            <a:tileRect/>
          </a:gradFill>
          <a:ln w="9525" cap="flat" cmpd="sng" algn="ctr">
            <a:solidFill>
              <a:srgbClr val="00F400"/>
            </a:solidFill>
            <a:prstDash val="solid"/>
            <a:round/>
            <a:headEnd type="none" w="med" len="med"/>
            <a:tailEnd type="none" w="med" len="med"/>
          </a:ln>
          <a:effectLst>
            <a:outerShdw blurRad="50800" dist="50800" dir="5400000" sx="69000" sy="69000" algn="ctr" rotWithShape="0">
              <a:srgbClr val="000000">
                <a:alpha val="43137"/>
              </a:srgbClr>
            </a:outerShdw>
          </a:effectLst>
          <a:scene3d>
            <a:camera prst="orthographicFront"/>
            <a:lightRig rig="threePt" dir="t"/>
          </a:scene3d>
          <a:sp3d>
            <a:bevelT w="254000" h="254000" prst="artDeco"/>
          </a:sp3d>
          <a:extLst>
            <a:ext uri="{AF507438-7753-43E0-B8FC-AC1667EBCBE1}"/>
          </a:extLst>
        </p:spPr>
        <p:txBody>
          <a:bodyPr anchor="ctr"/>
          <a:lstStyle/>
          <a:p>
            <a:pPr algn="ctr" defTabSz="1254125">
              <a:defRPr/>
            </a:pPr>
            <a:r>
              <a:rPr lang="fr-FR" dirty="0">
                <a:solidFill>
                  <a:schemeClr val="bg1"/>
                </a:solidFill>
              </a:rPr>
              <a:t>OK</a:t>
            </a:r>
          </a:p>
        </p:txBody>
      </p:sp>
      <p:pic>
        <p:nvPicPr>
          <p:cNvPr id="198675" name="Image 17" descr="Samsung IP-830W.png"/>
          <p:cNvPicPr>
            <a:picLocks noChangeAspect="1"/>
          </p:cNvPicPr>
          <p:nvPr/>
        </p:nvPicPr>
        <p:blipFill>
          <a:blip r:embed="rId2" cstate="print"/>
          <a:srcRect/>
          <a:stretch>
            <a:fillRect/>
          </a:stretch>
        </p:blipFill>
        <p:spPr bwMode="auto">
          <a:xfrm>
            <a:off x="685800" y="3048000"/>
            <a:ext cx="1169988" cy="1169988"/>
          </a:xfrm>
          <a:prstGeom prst="rect">
            <a:avLst/>
          </a:prstGeom>
          <a:solidFill>
            <a:srgbClr val="000000"/>
          </a:solidFill>
          <a:ln w="9525">
            <a:noFill/>
            <a:miter lim="800000"/>
            <a:headEnd/>
            <a:tailEnd/>
          </a:ln>
        </p:spPr>
      </p:pic>
      <p:pic>
        <p:nvPicPr>
          <p:cNvPr id="198678" name="Image 20" descr="Motorola MC35.png"/>
          <p:cNvPicPr>
            <a:picLocks noChangeAspect="1"/>
          </p:cNvPicPr>
          <p:nvPr/>
        </p:nvPicPr>
        <p:blipFill>
          <a:blip r:embed="rId3" cstate="print"/>
          <a:srcRect/>
          <a:stretch>
            <a:fillRect/>
          </a:stretch>
        </p:blipFill>
        <p:spPr bwMode="auto">
          <a:xfrm>
            <a:off x="10210800" y="2971800"/>
            <a:ext cx="1244600" cy="1244600"/>
          </a:xfrm>
          <a:prstGeom prst="rect">
            <a:avLst/>
          </a:prstGeom>
          <a:solidFill>
            <a:srgbClr val="000000"/>
          </a:solidFill>
          <a:ln w="9525">
            <a:noFill/>
            <a:miter lim="800000"/>
            <a:headEnd/>
            <a:tailEnd/>
          </a:ln>
        </p:spPr>
      </p:pic>
      <p:pic>
        <p:nvPicPr>
          <p:cNvPr id="198679" name="Image 21" descr="Nokia N95.png"/>
          <p:cNvPicPr>
            <a:picLocks noChangeAspect="1"/>
          </p:cNvPicPr>
          <p:nvPr/>
        </p:nvPicPr>
        <p:blipFill>
          <a:blip r:embed="rId4" cstate="print"/>
          <a:srcRect/>
          <a:stretch>
            <a:fillRect/>
          </a:stretch>
        </p:blipFill>
        <p:spPr bwMode="auto">
          <a:xfrm>
            <a:off x="7772400" y="2895600"/>
            <a:ext cx="1371600" cy="1371600"/>
          </a:xfrm>
          <a:prstGeom prst="rect">
            <a:avLst/>
          </a:prstGeom>
          <a:solidFill>
            <a:srgbClr val="000000"/>
          </a:solidFill>
          <a:ln w="9525">
            <a:noFill/>
            <a:miter lim="800000"/>
            <a:headEnd/>
            <a:tailEnd/>
          </a:ln>
        </p:spPr>
      </p:pic>
      <p:pic>
        <p:nvPicPr>
          <p:cNvPr id="198680" name="Image 22" descr="Palm Treo 500v.png"/>
          <p:cNvPicPr>
            <a:picLocks noChangeAspect="1"/>
          </p:cNvPicPr>
          <p:nvPr/>
        </p:nvPicPr>
        <p:blipFill>
          <a:blip r:embed="rId5" cstate="print"/>
          <a:srcRect/>
          <a:stretch>
            <a:fillRect/>
          </a:stretch>
        </p:blipFill>
        <p:spPr bwMode="auto">
          <a:xfrm>
            <a:off x="12649200" y="2971800"/>
            <a:ext cx="1308100" cy="1308100"/>
          </a:xfrm>
          <a:prstGeom prst="rect">
            <a:avLst/>
          </a:prstGeom>
          <a:solidFill>
            <a:srgbClr val="000000"/>
          </a:solidFill>
          <a:ln w="9525">
            <a:noFill/>
            <a:miter lim="800000"/>
            <a:headEnd/>
            <a:tailEnd/>
          </a:ln>
        </p:spPr>
      </p:pic>
      <p:sp>
        <p:nvSpPr>
          <p:cNvPr id="25" name="Titre 1"/>
          <p:cNvSpPr>
            <a:spLocks noGrp="1"/>
          </p:cNvSpPr>
          <p:nvPr>
            <p:ph type="title"/>
          </p:nvPr>
        </p:nvSpPr>
        <p:spPr>
          <a:xfrm>
            <a:off x="0" y="0"/>
            <a:ext cx="14630400" cy="533400"/>
          </a:xfrm>
        </p:spPr>
        <p:txBody>
          <a:bodyPr/>
          <a:lstStyle/>
          <a:p>
            <a:pPr>
              <a:defRPr/>
            </a:pPr>
            <a:r>
              <a:rPr lang="fr-FR" sz="2400" dirty="0" smtClean="0">
                <a:solidFill>
                  <a:srgbClr val="3399FF"/>
                </a:solidFill>
                <a:latin typeface="+mn-lt"/>
              </a:rPr>
              <a:t>Elodie, Samantha et leurs portables.</a:t>
            </a:r>
          </a:p>
        </p:txBody>
      </p:sp>
      <p:sp>
        <p:nvSpPr>
          <p:cNvPr id="198682" name="ZoneTexte 25"/>
          <p:cNvSpPr txBox="1">
            <a:spLocks noChangeArrowheads="1"/>
          </p:cNvSpPr>
          <p:nvPr/>
        </p:nvSpPr>
        <p:spPr bwMode="auto">
          <a:xfrm>
            <a:off x="0" y="652463"/>
            <a:ext cx="14630400" cy="1630362"/>
          </a:xfrm>
          <a:prstGeom prst="rect">
            <a:avLst/>
          </a:prstGeom>
          <a:noFill/>
          <a:ln w="9525">
            <a:noFill/>
            <a:miter lim="800000"/>
            <a:headEnd/>
            <a:tailEnd/>
          </a:ln>
        </p:spPr>
        <p:txBody>
          <a:bodyPr>
            <a:spAutoFit/>
          </a:bodyPr>
          <a:lstStyle/>
          <a:p>
            <a:pPr algn="just"/>
            <a:r>
              <a:rPr lang="fr-FR" sz="2000">
                <a:solidFill>
                  <a:schemeClr val="bg1"/>
                </a:solidFill>
              </a:rPr>
              <a:t>Samantha et Elodie sont accros à leur portable. Elodie l’est peut-être même plus. D’ailleurs, le jour où Samantha s’est rendue chez SFR pour acheter son premier téléphone, un Samsung, le hasard voulut qu’au même moment dans la boutique, Elodie soit en train d’échanger son vieux Nokia contre un HTC. Samantha prit un forfait 24 mois et Elodie, elle, s’engagea pour 12 mois. Plus tard, à la fin de leurs engagements, Samantha fila chez Orange et prit un Palm, et  Elodie alla chez Bouygues où pendant 12 mois elle profita d’une offre sur un Motorola. Elle a désormais un Iphone.</a:t>
            </a:r>
          </a:p>
        </p:txBody>
      </p:sp>
      <p:sp>
        <p:nvSpPr>
          <p:cNvPr id="198683" name="ZoneTexte 25"/>
          <p:cNvSpPr txBox="1">
            <a:spLocks noChangeArrowheads="1"/>
          </p:cNvSpPr>
          <p:nvPr/>
        </p:nvSpPr>
        <p:spPr bwMode="auto">
          <a:xfrm>
            <a:off x="381000" y="4419600"/>
            <a:ext cx="1828800" cy="400050"/>
          </a:xfrm>
          <a:prstGeom prst="rect">
            <a:avLst/>
          </a:prstGeom>
          <a:noFill/>
          <a:ln w="9525">
            <a:noFill/>
            <a:miter lim="800000"/>
            <a:headEnd/>
            <a:tailEnd/>
          </a:ln>
        </p:spPr>
        <p:txBody>
          <a:bodyPr>
            <a:spAutoFit/>
          </a:bodyPr>
          <a:lstStyle/>
          <a:p>
            <a:pPr algn="ctr"/>
            <a:r>
              <a:rPr lang="fr-FR" sz="2000">
                <a:solidFill>
                  <a:srgbClr val="3399FF"/>
                </a:solidFill>
              </a:rPr>
              <a:t>Samsung</a:t>
            </a:r>
          </a:p>
        </p:txBody>
      </p:sp>
      <p:sp>
        <p:nvSpPr>
          <p:cNvPr id="198684" name="ZoneTexte 26"/>
          <p:cNvSpPr txBox="1">
            <a:spLocks noChangeArrowheads="1"/>
          </p:cNvSpPr>
          <p:nvPr/>
        </p:nvSpPr>
        <p:spPr bwMode="auto">
          <a:xfrm>
            <a:off x="2743200" y="4419600"/>
            <a:ext cx="1828800" cy="400050"/>
          </a:xfrm>
          <a:prstGeom prst="rect">
            <a:avLst/>
          </a:prstGeom>
          <a:noFill/>
          <a:ln w="9525">
            <a:noFill/>
            <a:miter lim="800000"/>
            <a:headEnd/>
            <a:tailEnd/>
          </a:ln>
        </p:spPr>
        <p:txBody>
          <a:bodyPr>
            <a:spAutoFit/>
          </a:bodyPr>
          <a:lstStyle/>
          <a:p>
            <a:pPr algn="ctr"/>
            <a:r>
              <a:rPr lang="fr-FR" sz="2000">
                <a:solidFill>
                  <a:srgbClr val="3399FF"/>
                </a:solidFill>
              </a:rPr>
              <a:t>IPhone</a:t>
            </a:r>
          </a:p>
        </p:txBody>
      </p:sp>
      <p:sp>
        <p:nvSpPr>
          <p:cNvPr id="198685" name="ZoneTexte 27"/>
          <p:cNvSpPr txBox="1">
            <a:spLocks noChangeArrowheads="1"/>
          </p:cNvSpPr>
          <p:nvPr/>
        </p:nvSpPr>
        <p:spPr bwMode="auto">
          <a:xfrm>
            <a:off x="5105400" y="4419600"/>
            <a:ext cx="1828800" cy="400050"/>
          </a:xfrm>
          <a:prstGeom prst="rect">
            <a:avLst/>
          </a:prstGeom>
          <a:noFill/>
          <a:ln w="9525">
            <a:noFill/>
            <a:miter lim="800000"/>
            <a:headEnd/>
            <a:tailEnd/>
          </a:ln>
        </p:spPr>
        <p:txBody>
          <a:bodyPr>
            <a:spAutoFit/>
          </a:bodyPr>
          <a:lstStyle/>
          <a:p>
            <a:pPr algn="ctr"/>
            <a:r>
              <a:rPr lang="fr-FR" sz="2000">
                <a:solidFill>
                  <a:srgbClr val="3399FF"/>
                </a:solidFill>
              </a:rPr>
              <a:t>HTC</a:t>
            </a:r>
          </a:p>
        </p:txBody>
      </p:sp>
      <p:sp>
        <p:nvSpPr>
          <p:cNvPr id="198686" name="ZoneTexte 28"/>
          <p:cNvSpPr txBox="1">
            <a:spLocks noChangeArrowheads="1"/>
          </p:cNvSpPr>
          <p:nvPr/>
        </p:nvSpPr>
        <p:spPr bwMode="auto">
          <a:xfrm>
            <a:off x="7543800" y="4419600"/>
            <a:ext cx="1828800" cy="400050"/>
          </a:xfrm>
          <a:prstGeom prst="rect">
            <a:avLst/>
          </a:prstGeom>
          <a:noFill/>
          <a:ln w="9525">
            <a:noFill/>
            <a:miter lim="800000"/>
            <a:headEnd/>
            <a:tailEnd/>
          </a:ln>
        </p:spPr>
        <p:txBody>
          <a:bodyPr>
            <a:spAutoFit/>
          </a:bodyPr>
          <a:lstStyle/>
          <a:p>
            <a:pPr algn="ctr"/>
            <a:r>
              <a:rPr lang="fr-FR" sz="2000">
                <a:solidFill>
                  <a:srgbClr val="3399FF"/>
                </a:solidFill>
              </a:rPr>
              <a:t>Nokia</a:t>
            </a:r>
          </a:p>
        </p:txBody>
      </p:sp>
      <p:sp>
        <p:nvSpPr>
          <p:cNvPr id="198687" name="ZoneTexte 29"/>
          <p:cNvSpPr txBox="1">
            <a:spLocks noChangeArrowheads="1"/>
          </p:cNvSpPr>
          <p:nvPr/>
        </p:nvSpPr>
        <p:spPr bwMode="auto">
          <a:xfrm>
            <a:off x="9982200" y="4419600"/>
            <a:ext cx="1828800" cy="400050"/>
          </a:xfrm>
          <a:prstGeom prst="rect">
            <a:avLst/>
          </a:prstGeom>
          <a:noFill/>
          <a:ln w="9525">
            <a:noFill/>
            <a:miter lim="800000"/>
            <a:headEnd/>
            <a:tailEnd/>
          </a:ln>
        </p:spPr>
        <p:txBody>
          <a:bodyPr>
            <a:spAutoFit/>
          </a:bodyPr>
          <a:lstStyle/>
          <a:p>
            <a:pPr algn="ctr"/>
            <a:r>
              <a:rPr lang="fr-FR" sz="2000">
                <a:solidFill>
                  <a:srgbClr val="3399FF"/>
                </a:solidFill>
              </a:rPr>
              <a:t>Motorola</a:t>
            </a:r>
          </a:p>
        </p:txBody>
      </p:sp>
      <p:sp>
        <p:nvSpPr>
          <p:cNvPr id="198688" name="ZoneTexte 30"/>
          <p:cNvSpPr txBox="1">
            <a:spLocks noChangeArrowheads="1"/>
          </p:cNvSpPr>
          <p:nvPr/>
        </p:nvSpPr>
        <p:spPr bwMode="auto">
          <a:xfrm>
            <a:off x="12420600" y="4419600"/>
            <a:ext cx="1828800" cy="400050"/>
          </a:xfrm>
          <a:prstGeom prst="rect">
            <a:avLst/>
          </a:prstGeom>
          <a:noFill/>
          <a:ln w="9525">
            <a:noFill/>
            <a:miter lim="800000"/>
            <a:headEnd/>
            <a:tailEnd/>
          </a:ln>
        </p:spPr>
        <p:txBody>
          <a:bodyPr>
            <a:spAutoFit/>
          </a:bodyPr>
          <a:lstStyle/>
          <a:p>
            <a:pPr algn="ctr"/>
            <a:r>
              <a:rPr lang="fr-FR" sz="2000">
                <a:solidFill>
                  <a:srgbClr val="3399FF"/>
                </a:solidFill>
              </a:rPr>
              <a:t>Palm</a:t>
            </a:r>
          </a:p>
        </p:txBody>
      </p:sp>
      <p:sp>
        <p:nvSpPr>
          <p:cNvPr id="198689" name="ZoneTexte 31"/>
          <p:cNvSpPr txBox="1">
            <a:spLocks noChangeArrowheads="1"/>
          </p:cNvSpPr>
          <p:nvPr/>
        </p:nvSpPr>
        <p:spPr bwMode="auto">
          <a:xfrm>
            <a:off x="457200" y="5410200"/>
            <a:ext cx="1828800" cy="400050"/>
          </a:xfrm>
          <a:prstGeom prst="rect">
            <a:avLst/>
          </a:prstGeom>
          <a:noFill/>
          <a:ln w="9525">
            <a:solidFill>
              <a:srgbClr val="00F400"/>
            </a:solidFill>
            <a:miter lim="800000"/>
            <a:headEnd/>
            <a:tailEnd/>
          </a:ln>
        </p:spPr>
        <p:txBody>
          <a:bodyPr>
            <a:spAutoFit/>
          </a:bodyPr>
          <a:lstStyle/>
          <a:p>
            <a:pPr algn="ctr"/>
            <a:r>
              <a:rPr lang="fr-FR" sz="2000">
                <a:solidFill>
                  <a:srgbClr val="00F400"/>
                </a:solidFill>
              </a:rPr>
              <a:t>Elodie</a:t>
            </a:r>
          </a:p>
        </p:txBody>
      </p:sp>
      <p:sp>
        <p:nvSpPr>
          <p:cNvPr id="198690" name="ZoneTexte 32"/>
          <p:cNvSpPr txBox="1">
            <a:spLocks noChangeArrowheads="1"/>
          </p:cNvSpPr>
          <p:nvPr/>
        </p:nvSpPr>
        <p:spPr bwMode="auto">
          <a:xfrm>
            <a:off x="457200" y="7010400"/>
            <a:ext cx="1828800" cy="400050"/>
          </a:xfrm>
          <a:prstGeom prst="rect">
            <a:avLst/>
          </a:prstGeom>
          <a:noFill/>
          <a:ln w="9525">
            <a:solidFill>
              <a:srgbClr val="00F400"/>
            </a:solidFill>
            <a:miter lim="800000"/>
            <a:headEnd/>
            <a:tailEnd/>
          </a:ln>
        </p:spPr>
        <p:txBody>
          <a:bodyPr>
            <a:spAutoFit/>
          </a:bodyPr>
          <a:lstStyle/>
          <a:p>
            <a:pPr algn="ctr"/>
            <a:r>
              <a:rPr lang="fr-FR" sz="2000">
                <a:solidFill>
                  <a:srgbClr val="00F400"/>
                </a:solidFill>
              </a:rPr>
              <a:t>Samantha</a:t>
            </a:r>
          </a:p>
        </p:txBody>
      </p:sp>
      <p:pic>
        <p:nvPicPr>
          <p:cNvPr id="33" name="Image 17" descr="Samsung IP-830W.png"/>
          <p:cNvPicPr>
            <a:picLocks noChangeAspect="1"/>
          </p:cNvPicPr>
          <p:nvPr/>
        </p:nvPicPr>
        <p:blipFill>
          <a:blip r:embed="rId2" cstate="print"/>
          <a:srcRect/>
          <a:stretch>
            <a:fillRect/>
          </a:stretch>
        </p:blipFill>
        <p:spPr bwMode="auto">
          <a:xfrm>
            <a:off x="2895600" y="5029200"/>
            <a:ext cx="1169988" cy="1169988"/>
          </a:xfrm>
          <a:prstGeom prst="rect">
            <a:avLst/>
          </a:prstGeom>
          <a:solidFill>
            <a:srgbClr val="000000"/>
          </a:solidFill>
          <a:ln w="9525">
            <a:noFill/>
            <a:miter lim="800000"/>
            <a:headEnd/>
            <a:tailEnd/>
          </a:ln>
        </p:spPr>
      </p:pic>
      <p:pic>
        <p:nvPicPr>
          <p:cNvPr id="34" name="Image 17" descr="Samsung IP-830W.png"/>
          <p:cNvPicPr>
            <a:picLocks noChangeAspect="1"/>
          </p:cNvPicPr>
          <p:nvPr/>
        </p:nvPicPr>
        <p:blipFill>
          <a:blip r:embed="rId2" cstate="print"/>
          <a:srcRect/>
          <a:stretch>
            <a:fillRect/>
          </a:stretch>
        </p:blipFill>
        <p:spPr bwMode="auto">
          <a:xfrm>
            <a:off x="5410200" y="5029200"/>
            <a:ext cx="1169988" cy="1169988"/>
          </a:xfrm>
          <a:prstGeom prst="rect">
            <a:avLst/>
          </a:prstGeom>
          <a:solidFill>
            <a:srgbClr val="000000"/>
          </a:solidFill>
          <a:ln w="9525">
            <a:noFill/>
            <a:miter lim="800000"/>
            <a:headEnd/>
            <a:tailEnd/>
          </a:ln>
        </p:spPr>
      </p:pic>
      <p:pic>
        <p:nvPicPr>
          <p:cNvPr id="35" name="Image 17" descr="Samsung IP-830W.png"/>
          <p:cNvPicPr>
            <a:picLocks noChangeAspect="1"/>
          </p:cNvPicPr>
          <p:nvPr/>
        </p:nvPicPr>
        <p:blipFill>
          <a:blip r:embed="rId2" cstate="print"/>
          <a:srcRect/>
          <a:stretch>
            <a:fillRect/>
          </a:stretch>
        </p:blipFill>
        <p:spPr bwMode="auto">
          <a:xfrm>
            <a:off x="7924800" y="5029200"/>
            <a:ext cx="1169988" cy="1169988"/>
          </a:xfrm>
          <a:prstGeom prst="rect">
            <a:avLst/>
          </a:prstGeom>
          <a:solidFill>
            <a:srgbClr val="000000"/>
          </a:solidFill>
          <a:ln w="9525">
            <a:noFill/>
            <a:miter lim="800000"/>
            <a:headEnd/>
            <a:tailEnd/>
          </a:ln>
        </p:spPr>
      </p:pic>
      <p:pic>
        <p:nvPicPr>
          <p:cNvPr id="36" name="Image 17" descr="Samsung IP-830W.png"/>
          <p:cNvPicPr>
            <a:picLocks noChangeAspect="1"/>
          </p:cNvPicPr>
          <p:nvPr/>
        </p:nvPicPr>
        <p:blipFill>
          <a:blip r:embed="rId2" cstate="print"/>
          <a:srcRect/>
          <a:stretch>
            <a:fillRect/>
          </a:stretch>
        </p:blipFill>
        <p:spPr bwMode="auto">
          <a:xfrm>
            <a:off x="10591800" y="5029200"/>
            <a:ext cx="1169988" cy="1169988"/>
          </a:xfrm>
          <a:prstGeom prst="rect">
            <a:avLst/>
          </a:prstGeom>
          <a:solidFill>
            <a:srgbClr val="000000"/>
          </a:solidFill>
          <a:ln w="9525">
            <a:noFill/>
            <a:miter lim="800000"/>
            <a:headEnd/>
            <a:tailEnd/>
          </a:ln>
        </p:spPr>
      </p:pic>
      <p:pic>
        <p:nvPicPr>
          <p:cNvPr id="37" name="Image 17" descr="Samsung IP-830W.png"/>
          <p:cNvPicPr>
            <a:picLocks noChangeAspect="1"/>
          </p:cNvPicPr>
          <p:nvPr/>
        </p:nvPicPr>
        <p:blipFill>
          <a:blip r:embed="rId2" cstate="print"/>
          <a:srcRect/>
          <a:stretch>
            <a:fillRect/>
          </a:stretch>
        </p:blipFill>
        <p:spPr bwMode="auto">
          <a:xfrm>
            <a:off x="2971800" y="6553200"/>
            <a:ext cx="1169988" cy="1169988"/>
          </a:xfrm>
          <a:prstGeom prst="rect">
            <a:avLst/>
          </a:prstGeom>
          <a:solidFill>
            <a:srgbClr val="000000"/>
          </a:solidFill>
          <a:ln w="9525">
            <a:noFill/>
            <a:miter lim="800000"/>
            <a:headEnd/>
            <a:tailEnd/>
          </a:ln>
        </p:spPr>
      </p:pic>
      <p:pic>
        <p:nvPicPr>
          <p:cNvPr id="38" name="Image 17" descr="Samsung IP-830W.png"/>
          <p:cNvPicPr>
            <a:picLocks noChangeAspect="1"/>
          </p:cNvPicPr>
          <p:nvPr/>
        </p:nvPicPr>
        <p:blipFill>
          <a:blip r:embed="rId2" cstate="print"/>
          <a:srcRect/>
          <a:stretch>
            <a:fillRect/>
          </a:stretch>
        </p:blipFill>
        <p:spPr bwMode="auto">
          <a:xfrm>
            <a:off x="5486400" y="6629400"/>
            <a:ext cx="1169988" cy="1169988"/>
          </a:xfrm>
          <a:prstGeom prst="rect">
            <a:avLst/>
          </a:prstGeom>
          <a:solidFill>
            <a:srgbClr val="000000"/>
          </a:solidFill>
          <a:ln w="9525">
            <a:noFill/>
            <a:miter lim="800000"/>
            <a:headEnd/>
            <a:tailEnd/>
          </a:ln>
        </p:spPr>
      </p:pic>
      <p:pic>
        <p:nvPicPr>
          <p:cNvPr id="39" name="Image 17" descr="Samsung IP-830W.png"/>
          <p:cNvPicPr>
            <a:picLocks noChangeAspect="1"/>
          </p:cNvPicPr>
          <p:nvPr/>
        </p:nvPicPr>
        <p:blipFill>
          <a:blip r:embed="rId2" cstate="print"/>
          <a:srcRect/>
          <a:stretch>
            <a:fillRect/>
          </a:stretch>
        </p:blipFill>
        <p:spPr bwMode="auto">
          <a:xfrm>
            <a:off x="7924800" y="6629400"/>
            <a:ext cx="1169988" cy="1169988"/>
          </a:xfrm>
          <a:prstGeom prst="rect">
            <a:avLst/>
          </a:prstGeom>
          <a:solidFill>
            <a:srgbClr val="000000"/>
          </a:solidFill>
          <a:ln w="9525">
            <a:noFill/>
            <a:miter lim="800000"/>
            <a:headEnd/>
            <a:tailEnd/>
          </a:ln>
        </p:spPr>
      </p:pic>
      <p:pic>
        <p:nvPicPr>
          <p:cNvPr id="40" name="Image 17" descr="Samsung IP-830W.png"/>
          <p:cNvPicPr>
            <a:picLocks noChangeAspect="1"/>
          </p:cNvPicPr>
          <p:nvPr/>
        </p:nvPicPr>
        <p:blipFill>
          <a:blip r:embed="rId2" cstate="print"/>
          <a:srcRect/>
          <a:stretch>
            <a:fillRect/>
          </a:stretch>
        </p:blipFill>
        <p:spPr bwMode="auto">
          <a:xfrm>
            <a:off x="10515600" y="6629400"/>
            <a:ext cx="1169988" cy="1169988"/>
          </a:xfrm>
          <a:prstGeom prst="rect">
            <a:avLst/>
          </a:prstGeom>
          <a:solidFill>
            <a:srgbClr val="000000"/>
          </a:solidFill>
          <a:ln w="9525">
            <a:noFill/>
            <a:miter lim="800000"/>
            <a:headEnd/>
            <a:tailEnd/>
          </a:ln>
        </p:spPr>
      </p:pic>
      <p:pic>
        <p:nvPicPr>
          <p:cNvPr id="198676" name="Image 18" descr="Apple iPhone.png"/>
          <p:cNvPicPr>
            <a:picLocks noChangeAspect="1"/>
          </p:cNvPicPr>
          <p:nvPr/>
        </p:nvPicPr>
        <p:blipFill>
          <a:blip r:embed="rId6" cstate="print"/>
          <a:srcRect/>
          <a:stretch>
            <a:fillRect/>
          </a:stretch>
        </p:blipFill>
        <p:spPr bwMode="auto">
          <a:xfrm>
            <a:off x="2971800" y="2971800"/>
            <a:ext cx="1270000" cy="1270000"/>
          </a:xfrm>
          <a:prstGeom prst="rect">
            <a:avLst/>
          </a:prstGeom>
          <a:solidFill>
            <a:srgbClr val="000000"/>
          </a:solidFill>
          <a:ln w="9525">
            <a:noFill/>
            <a:miter lim="800000"/>
            <a:headEnd/>
            <a:tailEnd/>
          </a:ln>
        </p:spPr>
      </p:pic>
      <p:pic>
        <p:nvPicPr>
          <p:cNvPr id="41" name="Image 18" descr="Apple iPhone.png"/>
          <p:cNvPicPr>
            <a:picLocks noChangeAspect="1"/>
          </p:cNvPicPr>
          <p:nvPr/>
        </p:nvPicPr>
        <p:blipFill>
          <a:blip r:embed="rId6" cstate="print"/>
          <a:srcRect/>
          <a:stretch>
            <a:fillRect/>
          </a:stretch>
        </p:blipFill>
        <p:spPr bwMode="auto">
          <a:xfrm>
            <a:off x="2819400" y="4953000"/>
            <a:ext cx="1270000" cy="1270000"/>
          </a:xfrm>
          <a:prstGeom prst="rect">
            <a:avLst/>
          </a:prstGeom>
          <a:solidFill>
            <a:srgbClr val="000000"/>
          </a:solidFill>
          <a:ln w="9525">
            <a:noFill/>
            <a:miter lim="800000"/>
            <a:headEnd/>
            <a:tailEnd/>
          </a:ln>
        </p:spPr>
      </p:pic>
      <p:pic>
        <p:nvPicPr>
          <p:cNvPr id="42" name="Image 18" descr="Apple iPhone.png"/>
          <p:cNvPicPr>
            <a:picLocks noChangeAspect="1"/>
          </p:cNvPicPr>
          <p:nvPr/>
        </p:nvPicPr>
        <p:blipFill>
          <a:blip r:embed="rId6" cstate="print"/>
          <a:srcRect/>
          <a:stretch>
            <a:fillRect/>
          </a:stretch>
        </p:blipFill>
        <p:spPr bwMode="auto">
          <a:xfrm>
            <a:off x="5410200" y="4953000"/>
            <a:ext cx="1270000" cy="1270000"/>
          </a:xfrm>
          <a:prstGeom prst="rect">
            <a:avLst/>
          </a:prstGeom>
          <a:solidFill>
            <a:srgbClr val="000000"/>
          </a:solidFill>
          <a:ln w="9525">
            <a:noFill/>
            <a:miter lim="800000"/>
            <a:headEnd/>
            <a:tailEnd/>
          </a:ln>
        </p:spPr>
      </p:pic>
      <p:pic>
        <p:nvPicPr>
          <p:cNvPr id="43" name="Image 18" descr="Apple iPhone.png"/>
          <p:cNvPicPr>
            <a:picLocks noChangeAspect="1"/>
          </p:cNvPicPr>
          <p:nvPr/>
        </p:nvPicPr>
        <p:blipFill>
          <a:blip r:embed="rId6" cstate="print"/>
          <a:srcRect/>
          <a:stretch>
            <a:fillRect/>
          </a:stretch>
        </p:blipFill>
        <p:spPr bwMode="auto">
          <a:xfrm>
            <a:off x="7848600" y="4953000"/>
            <a:ext cx="1270000" cy="1270000"/>
          </a:xfrm>
          <a:prstGeom prst="rect">
            <a:avLst/>
          </a:prstGeom>
          <a:solidFill>
            <a:srgbClr val="000000"/>
          </a:solidFill>
          <a:ln w="9525">
            <a:noFill/>
            <a:miter lim="800000"/>
            <a:headEnd/>
            <a:tailEnd/>
          </a:ln>
        </p:spPr>
      </p:pic>
      <p:pic>
        <p:nvPicPr>
          <p:cNvPr id="44" name="Image 18" descr="Apple iPhone.png"/>
          <p:cNvPicPr>
            <a:picLocks noChangeAspect="1"/>
          </p:cNvPicPr>
          <p:nvPr/>
        </p:nvPicPr>
        <p:blipFill>
          <a:blip r:embed="rId6" cstate="print"/>
          <a:srcRect/>
          <a:stretch>
            <a:fillRect/>
          </a:stretch>
        </p:blipFill>
        <p:spPr bwMode="auto">
          <a:xfrm>
            <a:off x="10515600" y="4953000"/>
            <a:ext cx="1270000" cy="1270000"/>
          </a:xfrm>
          <a:prstGeom prst="rect">
            <a:avLst/>
          </a:prstGeom>
          <a:solidFill>
            <a:srgbClr val="000000"/>
          </a:solidFill>
          <a:ln w="9525">
            <a:noFill/>
            <a:miter lim="800000"/>
            <a:headEnd/>
            <a:tailEnd/>
          </a:ln>
        </p:spPr>
      </p:pic>
      <p:pic>
        <p:nvPicPr>
          <p:cNvPr id="45" name="Image 18" descr="Apple iPhone.png"/>
          <p:cNvPicPr>
            <a:picLocks noChangeAspect="1"/>
          </p:cNvPicPr>
          <p:nvPr/>
        </p:nvPicPr>
        <p:blipFill>
          <a:blip r:embed="rId6" cstate="print"/>
          <a:srcRect/>
          <a:stretch>
            <a:fillRect/>
          </a:stretch>
        </p:blipFill>
        <p:spPr bwMode="auto">
          <a:xfrm>
            <a:off x="2819400" y="6553200"/>
            <a:ext cx="1270000" cy="1270000"/>
          </a:xfrm>
          <a:prstGeom prst="rect">
            <a:avLst/>
          </a:prstGeom>
          <a:solidFill>
            <a:srgbClr val="000000"/>
          </a:solidFill>
          <a:ln w="9525">
            <a:noFill/>
            <a:miter lim="800000"/>
            <a:headEnd/>
            <a:tailEnd/>
          </a:ln>
        </p:spPr>
      </p:pic>
      <p:pic>
        <p:nvPicPr>
          <p:cNvPr id="46" name="Image 18" descr="Apple iPhone.png"/>
          <p:cNvPicPr>
            <a:picLocks noChangeAspect="1"/>
          </p:cNvPicPr>
          <p:nvPr/>
        </p:nvPicPr>
        <p:blipFill>
          <a:blip r:embed="rId6" cstate="print"/>
          <a:srcRect/>
          <a:stretch>
            <a:fillRect/>
          </a:stretch>
        </p:blipFill>
        <p:spPr bwMode="auto">
          <a:xfrm>
            <a:off x="5486400" y="6553200"/>
            <a:ext cx="1270000" cy="1270000"/>
          </a:xfrm>
          <a:prstGeom prst="rect">
            <a:avLst/>
          </a:prstGeom>
          <a:solidFill>
            <a:srgbClr val="000000"/>
          </a:solidFill>
          <a:ln w="9525">
            <a:noFill/>
            <a:miter lim="800000"/>
            <a:headEnd/>
            <a:tailEnd/>
          </a:ln>
        </p:spPr>
      </p:pic>
      <p:pic>
        <p:nvPicPr>
          <p:cNvPr id="47" name="Image 18" descr="Apple iPhone.png"/>
          <p:cNvPicPr>
            <a:picLocks noChangeAspect="1"/>
          </p:cNvPicPr>
          <p:nvPr/>
        </p:nvPicPr>
        <p:blipFill>
          <a:blip r:embed="rId6" cstate="print"/>
          <a:srcRect/>
          <a:stretch>
            <a:fillRect/>
          </a:stretch>
        </p:blipFill>
        <p:spPr bwMode="auto">
          <a:xfrm>
            <a:off x="7924800" y="6553200"/>
            <a:ext cx="1270000" cy="1270000"/>
          </a:xfrm>
          <a:prstGeom prst="rect">
            <a:avLst/>
          </a:prstGeom>
          <a:solidFill>
            <a:srgbClr val="000000"/>
          </a:solidFill>
          <a:ln w="9525">
            <a:noFill/>
            <a:miter lim="800000"/>
            <a:headEnd/>
            <a:tailEnd/>
          </a:ln>
        </p:spPr>
      </p:pic>
      <p:pic>
        <p:nvPicPr>
          <p:cNvPr id="48" name="Image 18" descr="Apple iPhone.png"/>
          <p:cNvPicPr>
            <a:picLocks noChangeAspect="1"/>
          </p:cNvPicPr>
          <p:nvPr/>
        </p:nvPicPr>
        <p:blipFill>
          <a:blip r:embed="rId6" cstate="print"/>
          <a:srcRect/>
          <a:stretch>
            <a:fillRect/>
          </a:stretch>
        </p:blipFill>
        <p:spPr bwMode="auto">
          <a:xfrm>
            <a:off x="10515600" y="6553200"/>
            <a:ext cx="1270000" cy="1270000"/>
          </a:xfrm>
          <a:prstGeom prst="rect">
            <a:avLst/>
          </a:prstGeom>
          <a:solidFill>
            <a:srgbClr val="000000"/>
          </a:solidFill>
          <a:ln w="9525">
            <a:noFill/>
            <a:miter lim="800000"/>
            <a:headEnd/>
            <a:tailEnd/>
          </a:ln>
        </p:spPr>
      </p:pic>
      <p:pic>
        <p:nvPicPr>
          <p:cNvPr id="198677" name="Image 19" descr="HTC Touch.png"/>
          <p:cNvPicPr>
            <a:picLocks noChangeAspect="1"/>
          </p:cNvPicPr>
          <p:nvPr/>
        </p:nvPicPr>
        <p:blipFill>
          <a:blip r:embed="rId7" cstate="print"/>
          <a:srcRect/>
          <a:stretch>
            <a:fillRect/>
          </a:stretch>
        </p:blipFill>
        <p:spPr bwMode="auto">
          <a:xfrm>
            <a:off x="5486400" y="2895600"/>
            <a:ext cx="1169988" cy="1322388"/>
          </a:xfrm>
          <a:prstGeom prst="rect">
            <a:avLst/>
          </a:prstGeom>
          <a:solidFill>
            <a:srgbClr val="000000"/>
          </a:solidFill>
          <a:ln w="9525">
            <a:noFill/>
            <a:miter lim="800000"/>
            <a:headEnd/>
            <a:tailEnd/>
          </a:ln>
        </p:spPr>
      </p:pic>
      <p:pic>
        <p:nvPicPr>
          <p:cNvPr id="49" name="Image 19" descr="HTC Touch.png"/>
          <p:cNvPicPr>
            <a:picLocks noChangeAspect="1"/>
          </p:cNvPicPr>
          <p:nvPr/>
        </p:nvPicPr>
        <p:blipFill>
          <a:blip r:embed="rId7" cstate="print"/>
          <a:srcRect/>
          <a:stretch>
            <a:fillRect/>
          </a:stretch>
        </p:blipFill>
        <p:spPr bwMode="auto">
          <a:xfrm>
            <a:off x="2895600" y="4953000"/>
            <a:ext cx="1169988" cy="1322388"/>
          </a:xfrm>
          <a:prstGeom prst="rect">
            <a:avLst/>
          </a:prstGeom>
          <a:solidFill>
            <a:srgbClr val="000000"/>
          </a:solidFill>
          <a:ln w="9525">
            <a:noFill/>
            <a:miter lim="800000"/>
            <a:headEnd/>
            <a:tailEnd/>
          </a:ln>
        </p:spPr>
      </p:pic>
      <p:pic>
        <p:nvPicPr>
          <p:cNvPr id="50" name="Image 19" descr="HTC Touch.png"/>
          <p:cNvPicPr>
            <a:picLocks noChangeAspect="1"/>
          </p:cNvPicPr>
          <p:nvPr/>
        </p:nvPicPr>
        <p:blipFill>
          <a:blip r:embed="rId7" cstate="print"/>
          <a:srcRect/>
          <a:stretch>
            <a:fillRect/>
          </a:stretch>
        </p:blipFill>
        <p:spPr bwMode="auto">
          <a:xfrm>
            <a:off x="5486400" y="4876800"/>
            <a:ext cx="1169988" cy="1322388"/>
          </a:xfrm>
          <a:prstGeom prst="rect">
            <a:avLst/>
          </a:prstGeom>
          <a:solidFill>
            <a:srgbClr val="000000"/>
          </a:solidFill>
          <a:ln w="9525">
            <a:noFill/>
            <a:miter lim="800000"/>
            <a:headEnd/>
            <a:tailEnd/>
          </a:ln>
        </p:spPr>
      </p:pic>
      <p:pic>
        <p:nvPicPr>
          <p:cNvPr id="51" name="Image 19" descr="HTC Touch.png"/>
          <p:cNvPicPr>
            <a:picLocks noChangeAspect="1"/>
          </p:cNvPicPr>
          <p:nvPr/>
        </p:nvPicPr>
        <p:blipFill>
          <a:blip r:embed="rId7" cstate="print"/>
          <a:srcRect/>
          <a:stretch>
            <a:fillRect/>
          </a:stretch>
        </p:blipFill>
        <p:spPr bwMode="auto">
          <a:xfrm>
            <a:off x="7924800" y="4953000"/>
            <a:ext cx="1169988" cy="1322388"/>
          </a:xfrm>
          <a:prstGeom prst="rect">
            <a:avLst/>
          </a:prstGeom>
          <a:solidFill>
            <a:srgbClr val="000000"/>
          </a:solidFill>
          <a:ln w="9525">
            <a:noFill/>
            <a:miter lim="800000"/>
            <a:headEnd/>
            <a:tailEnd/>
          </a:ln>
        </p:spPr>
      </p:pic>
      <p:pic>
        <p:nvPicPr>
          <p:cNvPr id="52" name="Image 19" descr="HTC Touch.png"/>
          <p:cNvPicPr>
            <a:picLocks noChangeAspect="1"/>
          </p:cNvPicPr>
          <p:nvPr/>
        </p:nvPicPr>
        <p:blipFill>
          <a:blip r:embed="rId7" cstate="print"/>
          <a:srcRect/>
          <a:stretch>
            <a:fillRect/>
          </a:stretch>
        </p:blipFill>
        <p:spPr bwMode="auto">
          <a:xfrm>
            <a:off x="10591800" y="4953000"/>
            <a:ext cx="1169988" cy="1322388"/>
          </a:xfrm>
          <a:prstGeom prst="rect">
            <a:avLst/>
          </a:prstGeom>
          <a:solidFill>
            <a:srgbClr val="000000"/>
          </a:solidFill>
          <a:ln w="9525">
            <a:noFill/>
            <a:miter lim="800000"/>
            <a:headEnd/>
            <a:tailEnd/>
          </a:ln>
        </p:spPr>
      </p:pic>
      <p:pic>
        <p:nvPicPr>
          <p:cNvPr id="53" name="Image 19" descr="HTC Touch.png"/>
          <p:cNvPicPr>
            <a:picLocks noChangeAspect="1"/>
          </p:cNvPicPr>
          <p:nvPr/>
        </p:nvPicPr>
        <p:blipFill>
          <a:blip r:embed="rId7" cstate="print"/>
          <a:srcRect/>
          <a:stretch>
            <a:fillRect/>
          </a:stretch>
        </p:blipFill>
        <p:spPr bwMode="auto">
          <a:xfrm>
            <a:off x="2895600" y="6477000"/>
            <a:ext cx="1169988" cy="1322388"/>
          </a:xfrm>
          <a:prstGeom prst="rect">
            <a:avLst/>
          </a:prstGeom>
          <a:solidFill>
            <a:srgbClr val="000000"/>
          </a:solidFill>
          <a:ln w="9525">
            <a:noFill/>
            <a:miter lim="800000"/>
            <a:headEnd/>
            <a:tailEnd/>
          </a:ln>
        </p:spPr>
      </p:pic>
      <p:pic>
        <p:nvPicPr>
          <p:cNvPr id="54" name="Image 19" descr="HTC Touch.png"/>
          <p:cNvPicPr>
            <a:picLocks noChangeAspect="1"/>
          </p:cNvPicPr>
          <p:nvPr/>
        </p:nvPicPr>
        <p:blipFill>
          <a:blip r:embed="rId7" cstate="print"/>
          <a:srcRect/>
          <a:stretch>
            <a:fillRect/>
          </a:stretch>
        </p:blipFill>
        <p:spPr bwMode="auto">
          <a:xfrm>
            <a:off x="5562600" y="6477000"/>
            <a:ext cx="1169988" cy="1322388"/>
          </a:xfrm>
          <a:prstGeom prst="rect">
            <a:avLst/>
          </a:prstGeom>
          <a:solidFill>
            <a:srgbClr val="000000"/>
          </a:solidFill>
          <a:ln w="9525">
            <a:noFill/>
            <a:miter lim="800000"/>
            <a:headEnd/>
            <a:tailEnd/>
          </a:ln>
        </p:spPr>
      </p:pic>
      <p:pic>
        <p:nvPicPr>
          <p:cNvPr id="55" name="Image 19" descr="HTC Touch.png"/>
          <p:cNvPicPr>
            <a:picLocks noChangeAspect="1"/>
          </p:cNvPicPr>
          <p:nvPr/>
        </p:nvPicPr>
        <p:blipFill>
          <a:blip r:embed="rId7" cstate="print"/>
          <a:srcRect/>
          <a:stretch>
            <a:fillRect/>
          </a:stretch>
        </p:blipFill>
        <p:spPr bwMode="auto">
          <a:xfrm>
            <a:off x="8001000" y="6477000"/>
            <a:ext cx="1169988" cy="1322388"/>
          </a:xfrm>
          <a:prstGeom prst="rect">
            <a:avLst/>
          </a:prstGeom>
          <a:solidFill>
            <a:srgbClr val="000000"/>
          </a:solidFill>
          <a:ln w="9525">
            <a:noFill/>
            <a:miter lim="800000"/>
            <a:headEnd/>
            <a:tailEnd/>
          </a:ln>
        </p:spPr>
      </p:pic>
      <p:pic>
        <p:nvPicPr>
          <p:cNvPr id="56" name="Image 19" descr="HTC Touch.png"/>
          <p:cNvPicPr>
            <a:picLocks noChangeAspect="1"/>
          </p:cNvPicPr>
          <p:nvPr/>
        </p:nvPicPr>
        <p:blipFill>
          <a:blip r:embed="rId7" cstate="print"/>
          <a:srcRect/>
          <a:stretch>
            <a:fillRect/>
          </a:stretch>
        </p:blipFill>
        <p:spPr bwMode="auto">
          <a:xfrm>
            <a:off x="10591800" y="6553200"/>
            <a:ext cx="1169988" cy="1322388"/>
          </a:xfrm>
          <a:prstGeom prst="rect">
            <a:avLst/>
          </a:prstGeom>
          <a:solidFill>
            <a:srgbClr val="000000"/>
          </a:solidFill>
          <a:ln w="9525">
            <a:noFill/>
            <a:miter lim="800000"/>
            <a:headEnd/>
            <a:tailEnd/>
          </a:ln>
        </p:spPr>
      </p:pic>
      <p:pic>
        <p:nvPicPr>
          <p:cNvPr id="57" name="Image 21" descr="Nokia N95.png"/>
          <p:cNvPicPr>
            <a:picLocks noChangeAspect="1"/>
          </p:cNvPicPr>
          <p:nvPr/>
        </p:nvPicPr>
        <p:blipFill>
          <a:blip r:embed="rId4" cstate="print"/>
          <a:srcRect/>
          <a:stretch>
            <a:fillRect/>
          </a:stretch>
        </p:blipFill>
        <p:spPr bwMode="auto">
          <a:xfrm>
            <a:off x="2743200" y="4953000"/>
            <a:ext cx="1371600" cy="1371600"/>
          </a:xfrm>
          <a:prstGeom prst="rect">
            <a:avLst/>
          </a:prstGeom>
          <a:solidFill>
            <a:srgbClr val="000000"/>
          </a:solidFill>
          <a:ln w="9525">
            <a:noFill/>
            <a:miter lim="800000"/>
            <a:headEnd/>
            <a:tailEnd/>
          </a:ln>
        </p:spPr>
      </p:pic>
      <p:pic>
        <p:nvPicPr>
          <p:cNvPr id="58" name="Image 21" descr="Nokia N95.png"/>
          <p:cNvPicPr>
            <a:picLocks noChangeAspect="1"/>
          </p:cNvPicPr>
          <p:nvPr/>
        </p:nvPicPr>
        <p:blipFill>
          <a:blip r:embed="rId4" cstate="print"/>
          <a:srcRect/>
          <a:stretch>
            <a:fillRect/>
          </a:stretch>
        </p:blipFill>
        <p:spPr bwMode="auto">
          <a:xfrm>
            <a:off x="5410200" y="4953000"/>
            <a:ext cx="1371600" cy="1371600"/>
          </a:xfrm>
          <a:prstGeom prst="rect">
            <a:avLst/>
          </a:prstGeom>
          <a:solidFill>
            <a:srgbClr val="000000"/>
          </a:solidFill>
          <a:ln w="9525">
            <a:noFill/>
            <a:miter lim="800000"/>
            <a:headEnd/>
            <a:tailEnd/>
          </a:ln>
        </p:spPr>
      </p:pic>
      <p:pic>
        <p:nvPicPr>
          <p:cNvPr id="59" name="Image 21" descr="Nokia N95.png"/>
          <p:cNvPicPr>
            <a:picLocks noChangeAspect="1"/>
          </p:cNvPicPr>
          <p:nvPr/>
        </p:nvPicPr>
        <p:blipFill>
          <a:blip r:embed="rId4" cstate="print"/>
          <a:srcRect/>
          <a:stretch>
            <a:fillRect/>
          </a:stretch>
        </p:blipFill>
        <p:spPr bwMode="auto">
          <a:xfrm>
            <a:off x="7848600" y="4876800"/>
            <a:ext cx="1371600" cy="1371600"/>
          </a:xfrm>
          <a:prstGeom prst="rect">
            <a:avLst/>
          </a:prstGeom>
          <a:solidFill>
            <a:srgbClr val="000000"/>
          </a:solidFill>
          <a:ln w="9525">
            <a:noFill/>
            <a:miter lim="800000"/>
            <a:headEnd/>
            <a:tailEnd/>
          </a:ln>
        </p:spPr>
      </p:pic>
      <p:pic>
        <p:nvPicPr>
          <p:cNvPr id="60" name="Image 21" descr="Nokia N95.png"/>
          <p:cNvPicPr>
            <a:picLocks noChangeAspect="1"/>
          </p:cNvPicPr>
          <p:nvPr/>
        </p:nvPicPr>
        <p:blipFill>
          <a:blip r:embed="rId4" cstate="print"/>
          <a:srcRect/>
          <a:stretch>
            <a:fillRect/>
          </a:stretch>
        </p:blipFill>
        <p:spPr bwMode="auto">
          <a:xfrm>
            <a:off x="10439400" y="4953000"/>
            <a:ext cx="1371600" cy="1371600"/>
          </a:xfrm>
          <a:prstGeom prst="rect">
            <a:avLst/>
          </a:prstGeom>
          <a:solidFill>
            <a:srgbClr val="000000"/>
          </a:solidFill>
          <a:ln w="9525">
            <a:noFill/>
            <a:miter lim="800000"/>
            <a:headEnd/>
            <a:tailEnd/>
          </a:ln>
        </p:spPr>
      </p:pic>
      <p:pic>
        <p:nvPicPr>
          <p:cNvPr id="61" name="Image 21" descr="Nokia N95.png"/>
          <p:cNvPicPr>
            <a:picLocks noChangeAspect="1"/>
          </p:cNvPicPr>
          <p:nvPr/>
        </p:nvPicPr>
        <p:blipFill>
          <a:blip r:embed="rId4" cstate="print"/>
          <a:srcRect/>
          <a:stretch>
            <a:fillRect/>
          </a:stretch>
        </p:blipFill>
        <p:spPr bwMode="auto">
          <a:xfrm>
            <a:off x="2743200" y="6477000"/>
            <a:ext cx="1371600" cy="1371600"/>
          </a:xfrm>
          <a:prstGeom prst="rect">
            <a:avLst/>
          </a:prstGeom>
          <a:solidFill>
            <a:srgbClr val="000000"/>
          </a:solidFill>
          <a:ln w="9525">
            <a:noFill/>
            <a:miter lim="800000"/>
            <a:headEnd/>
            <a:tailEnd/>
          </a:ln>
        </p:spPr>
      </p:pic>
      <p:pic>
        <p:nvPicPr>
          <p:cNvPr id="62" name="Image 21" descr="Nokia N95.png"/>
          <p:cNvPicPr>
            <a:picLocks noChangeAspect="1"/>
          </p:cNvPicPr>
          <p:nvPr/>
        </p:nvPicPr>
        <p:blipFill>
          <a:blip r:embed="rId4" cstate="print"/>
          <a:srcRect/>
          <a:stretch>
            <a:fillRect/>
          </a:stretch>
        </p:blipFill>
        <p:spPr bwMode="auto">
          <a:xfrm>
            <a:off x="5486400" y="6477000"/>
            <a:ext cx="1371600" cy="1371600"/>
          </a:xfrm>
          <a:prstGeom prst="rect">
            <a:avLst/>
          </a:prstGeom>
          <a:solidFill>
            <a:srgbClr val="000000"/>
          </a:solidFill>
          <a:ln w="9525">
            <a:noFill/>
            <a:miter lim="800000"/>
            <a:headEnd/>
            <a:tailEnd/>
          </a:ln>
        </p:spPr>
      </p:pic>
      <p:pic>
        <p:nvPicPr>
          <p:cNvPr id="63" name="Image 21" descr="Nokia N95.png"/>
          <p:cNvPicPr>
            <a:picLocks noChangeAspect="1"/>
          </p:cNvPicPr>
          <p:nvPr/>
        </p:nvPicPr>
        <p:blipFill>
          <a:blip r:embed="rId4" cstate="print"/>
          <a:srcRect/>
          <a:stretch>
            <a:fillRect/>
          </a:stretch>
        </p:blipFill>
        <p:spPr bwMode="auto">
          <a:xfrm>
            <a:off x="7924800" y="6477000"/>
            <a:ext cx="1371600" cy="1371600"/>
          </a:xfrm>
          <a:prstGeom prst="rect">
            <a:avLst/>
          </a:prstGeom>
          <a:solidFill>
            <a:srgbClr val="000000"/>
          </a:solidFill>
          <a:ln w="9525">
            <a:noFill/>
            <a:miter lim="800000"/>
            <a:headEnd/>
            <a:tailEnd/>
          </a:ln>
        </p:spPr>
      </p:pic>
      <p:pic>
        <p:nvPicPr>
          <p:cNvPr id="64" name="Image 21" descr="Nokia N95.png"/>
          <p:cNvPicPr>
            <a:picLocks noChangeAspect="1"/>
          </p:cNvPicPr>
          <p:nvPr/>
        </p:nvPicPr>
        <p:blipFill>
          <a:blip r:embed="rId4" cstate="print"/>
          <a:srcRect/>
          <a:stretch>
            <a:fillRect/>
          </a:stretch>
        </p:blipFill>
        <p:spPr bwMode="auto">
          <a:xfrm>
            <a:off x="10439400" y="6477000"/>
            <a:ext cx="1371600" cy="1371600"/>
          </a:xfrm>
          <a:prstGeom prst="rect">
            <a:avLst/>
          </a:prstGeom>
          <a:solidFill>
            <a:srgbClr val="000000"/>
          </a:solidFill>
          <a:ln w="9525">
            <a:noFill/>
            <a:miter lim="800000"/>
            <a:headEnd/>
            <a:tailEnd/>
          </a:ln>
        </p:spPr>
      </p:pic>
      <p:pic>
        <p:nvPicPr>
          <p:cNvPr id="65" name="Image 20" descr="Motorola MC35.png"/>
          <p:cNvPicPr>
            <a:picLocks noChangeAspect="1"/>
          </p:cNvPicPr>
          <p:nvPr/>
        </p:nvPicPr>
        <p:blipFill>
          <a:blip r:embed="rId3" cstate="print"/>
          <a:srcRect/>
          <a:stretch>
            <a:fillRect/>
          </a:stretch>
        </p:blipFill>
        <p:spPr bwMode="auto">
          <a:xfrm>
            <a:off x="2819400" y="4953000"/>
            <a:ext cx="1244600" cy="1244600"/>
          </a:xfrm>
          <a:prstGeom prst="rect">
            <a:avLst/>
          </a:prstGeom>
          <a:solidFill>
            <a:srgbClr val="000000"/>
          </a:solidFill>
          <a:ln w="9525">
            <a:noFill/>
            <a:miter lim="800000"/>
            <a:headEnd/>
            <a:tailEnd/>
          </a:ln>
        </p:spPr>
      </p:pic>
      <p:pic>
        <p:nvPicPr>
          <p:cNvPr id="66" name="Image 20" descr="Motorola MC35.png"/>
          <p:cNvPicPr>
            <a:picLocks noChangeAspect="1"/>
          </p:cNvPicPr>
          <p:nvPr/>
        </p:nvPicPr>
        <p:blipFill>
          <a:blip r:embed="rId3" cstate="print"/>
          <a:srcRect/>
          <a:stretch>
            <a:fillRect/>
          </a:stretch>
        </p:blipFill>
        <p:spPr bwMode="auto">
          <a:xfrm>
            <a:off x="5410200" y="5029200"/>
            <a:ext cx="1244600" cy="1244600"/>
          </a:xfrm>
          <a:prstGeom prst="rect">
            <a:avLst/>
          </a:prstGeom>
          <a:solidFill>
            <a:srgbClr val="000000"/>
          </a:solidFill>
          <a:ln w="9525">
            <a:noFill/>
            <a:miter lim="800000"/>
            <a:headEnd/>
            <a:tailEnd/>
          </a:ln>
        </p:spPr>
      </p:pic>
      <p:pic>
        <p:nvPicPr>
          <p:cNvPr id="67" name="Image 20" descr="Motorola MC35.png"/>
          <p:cNvPicPr>
            <a:picLocks noChangeAspect="1"/>
          </p:cNvPicPr>
          <p:nvPr/>
        </p:nvPicPr>
        <p:blipFill>
          <a:blip r:embed="rId3" cstate="print"/>
          <a:srcRect/>
          <a:stretch>
            <a:fillRect/>
          </a:stretch>
        </p:blipFill>
        <p:spPr bwMode="auto">
          <a:xfrm>
            <a:off x="7924800" y="4953000"/>
            <a:ext cx="1244600" cy="1244600"/>
          </a:xfrm>
          <a:prstGeom prst="rect">
            <a:avLst/>
          </a:prstGeom>
          <a:solidFill>
            <a:srgbClr val="000000"/>
          </a:solidFill>
          <a:ln w="9525">
            <a:noFill/>
            <a:miter lim="800000"/>
            <a:headEnd/>
            <a:tailEnd/>
          </a:ln>
        </p:spPr>
      </p:pic>
      <p:pic>
        <p:nvPicPr>
          <p:cNvPr id="68" name="Image 20" descr="Motorola MC35.png"/>
          <p:cNvPicPr>
            <a:picLocks noChangeAspect="1"/>
          </p:cNvPicPr>
          <p:nvPr/>
        </p:nvPicPr>
        <p:blipFill>
          <a:blip r:embed="rId3" cstate="print"/>
          <a:srcRect/>
          <a:stretch>
            <a:fillRect/>
          </a:stretch>
        </p:blipFill>
        <p:spPr bwMode="auto">
          <a:xfrm>
            <a:off x="10515600" y="4953000"/>
            <a:ext cx="1244600" cy="1244600"/>
          </a:xfrm>
          <a:prstGeom prst="rect">
            <a:avLst/>
          </a:prstGeom>
          <a:solidFill>
            <a:srgbClr val="000000"/>
          </a:solidFill>
          <a:ln w="9525">
            <a:noFill/>
            <a:miter lim="800000"/>
            <a:headEnd/>
            <a:tailEnd/>
          </a:ln>
        </p:spPr>
      </p:pic>
      <p:pic>
        <p:nvPicPr>
          <p:cNvPr id="69" name="Image 20" descr="Motorola MC35.png"/>
          <p:cNvPicPr>
            <a:picLocks noChangeAspect="1"/>
          </p:cNvPicPr>
          <p:nvPr/>
        </p:nvPicPr>
        <p:blipFill>
          <a:blip r:embed="rId3" cstate="print"/>
          <a:srcRect/>
          <a:stretch>
            <a:fillRect/>
          </a:stretch>
        </p:blipFill>
        <p:spPr bwMode="auto">
          <a:xfrm>
            <a:off x="2819400" y="6553200"/>
            <a:ext cx="1244600" cy="1244600"/>
          </a:xfrm>
          <a:prstGeom prst="rect">
            <a:avLst/>
          </a:prstGeom>
          <a:solidFill>
            <a:srgbClr val="000000"/>
          </a:solidFill>
          <a:ln w="9525">
            <a:noFill/>
            <a:miter lim="800000"/>
            <a:headEnd/>
            <a:tailEnd/>
          </a:ln>
        </p:spPr>
      </p:pic>
      <p:pic>
        <p:nvPicPr>
          <p:cNvPr id="70" name="Image 20" descr="Motorola MC35.png"/>
          <p:cNvPicPr>
            <a:picLocks noChangeAspect="1"/>
          </p:cNvPicPr>
          <p:nvPr/>
        </p:nvPicPr>
        <p:blipFill>
          <a:blip r:embed="rId3" cstate="print"/>
          <a:srcRect/>
          <a:stretch>
            <a:fillRect/>
          </a:stretch>
        </p:blipFill>
        <p:spPr bwMode="auto">
          <a:xfrm>
            <a:off x="5562600" y="6553200"/>
            <a:ext cx="1244600" cy="1244600"/>
          </a:xfrm>
          <a:prstGeom prst="rect">
            <a:avLst/>
          </a:prstGeom>
          <a:solidFill>
            <a:srgbClr val="000000"/>
          </a:solidFill>
          <a:ln w="9525">
            <a:noFill/>
            <a:miter lim="800000"/>
            <a:headEnd/>
            <a:tailEnd/>
          </a:ln>
        </p:spPr>
      </p:pic>
      <p:pic>
        <p:nvPicPr>
          <p:cNvPr id="71" name="Image 20" descr="Motorola MC35.png"/>
          <p:cNvPicPr>
            <a:picLocks noChangeAspect="1"/>
          </p:cNvPicPr>
          <p:nvPr/>
        </p:nvPicPr>
        <p:blipFill>
          <a:blip r:embed="rId3" cstate="print"/>
          <a:srcRect/>
          <a:stretch>
            <a:fillRect/>
          </a:stretch>
        </p:blipFill>
        <p:spPr bwMode="auto">
          <a:xfrm>
            <a:off x="8001000" y="6553200"/>
            <a:ext cx="1244600" cy="1244600"/>
          </a:xfrm>
          <a:prstGeom prst="rect">
            <a:avLst/>
          </a:prstGeom>
          <a:solidFill>
            <a:srgbClr val="000000"/>
          </a:solidFill>
          <a:ln w="9525">
            <a:noFill/>
            <a:miter lim="800000"/>
            <a:headEnd/>
            <a:tailEnd/>
          </a:ln>
        </p:spPr>
      </p:pic>
      <p:pic>
        <p:nvPicPr>
          <p:cNvPr id="72" name="Image 20" descr="Motorola MC35.png"/>
          <p:cNvPicPr>
            <a:picLocks noChangeAspect="1"/>
          </p:cNvPicPr>
          <p:nvPr/>
        </p:nvPicPr>
        <p:blipFill>
          <a:blip r:embed="rId3" cstate="print"/>
          <a:srcRect/>
          <a:stretch>
            <a:fillRect/>
          </a:stretch>
        </p:blipFill>
        <p:spPr bwMode="auto">
          <a:xfrm>
            <a:off x="10515600" y="6553200"/>
            <a:ext cx="1244600" cy="1244600"/>
          </a:xfrm>
          <a:prstGeom prst="rect">
            <a:avLst/>
          </a:prstGeom>
          <a:solidFill>
            <a:srgbClr val="000000"/>
          </a:solidFill>
          <a:ln w="9525">
            <a:noFill/>
            <a:miter lim="800000"/>
            <a:headEnd/>
            <a:tailEnd/>
          </a:ln>
        </p:spPr>
      </p:pic>
      <p:pic>
        <p:nvPicPr>
          <p:cNvPr id="73" name="Image 22" descr="Palm Treo 500v.png"/>
          <p:cNvPicPr>
            <a:picLocks noChangeAspect="1"/>
          </p:cNvPicPr>
          <p:nvPr/>
        </p:nvPicPr>
        <p:blipFill>
          <a:blip r:embed="rId5" cstate="print"/>
          <a:srcRect/>
          <a:stretch>
            <a:fillRect/>
          </a:stretch>
        </p:blipFill>
        <p:spPr bwMode="auto">
          <a:xfrm>
            <a:off x="2743200" y="4953000"/>
            <a:ext cx="1308100" cy="1308100"/>
          </a:xfrm>
          <a:prstGeom prst="rect">
            <a:avLst/>
          </a:prstGeom>
          <a:solidFill>
            <a:srgbClr val="000000"/>
          </a:solidFill>
          <a:ln w="9525">
            <a:noFill/>
            <a:miter lim="800000"/>
            <a:headEnd/>
            <a:tailEnd/>
          </a:ln>
        </p:spPr>
      </p:pic>
      <p:pic>
        <p:nvPicPr>
          <p:cNvPr id="74" name="Image 22" descr="Palm Treo 500v.png"/>
          <p:cNvPicPr>
            <a:picLocks noChangeAspect="1"/>
          </p:cNvPicPr>
          <p:nvPr/>
        </p:nvPicPr>
        <p:blipFill>
          <a:blip r:embed="rId5" cstate="print"/>
          <a:srcRect/>
          <a:stretch>
            <a:fillRect/>
          </a:stretch>
        </p:blipFill>
        <p:spPr bwMode="auto">
          <a:xfrm>
            <a:off x="5410200" y="4953000"/>
            <a:ext cx="1308100" cy="1308100"/>
          </a:xfrm>
          <a:prstGeom prst="rect">
            <a:avLst/>
          </a:prstGeom>
          <a:solidFill>
            <a:srgbClr val="000000"/>
          </a:solidFill>
          <a:ln w="9525">
            <a:noFill/>
            <a:miter lim="800000"/>
            <a:headEnd/>
            <a:tailEnd/>
          </a:ln>
        </p:spPr>
      </p:pic>
      <p:pic>
        <p:nvPicPr>
          <p:cNvPr id="75" name="Image 22" descr="Palm Treo 500v.png"/>
          <p:cNvPicPr>
            <a:picLocks noChangeAspect="1"/>
          </p:cNvPicPr>
          <p:nvPr/>
        </p:nvPicPr>
        <p:blipFill>
          <a:blip r:embed="rId5" cstate="print"/>
          <a:srcRect/>
          <a:stretch>
            <a:fillRect/>
          </a:stretch>
        </p:blipFill>
        <p:spPr bwMode="auto">
          <a:xfrm>
            <a:off x="7848600" y="4953000"/>
            <a:ext cx="1308100" cy="1308100"/>
          </a:xfrm>
          <a:prstGeom prst="rect">
            <a:avLst/>
          </a:prstGeom>
          <a:solidFill>
            <a:srgbClr val="000000"/>
          </a:solidFill>
          <a:ln w="9525">
            <a:noFill/>
            <a:miter lim="800000"/>
            <a:headEnd/>
            <a:tailEnd/>
          </a:ln>
        </p:spPr>
      </p:pic>
      <p:pic>
        <p:nvPicPr>
          <p:cNvPr id="76" name="Image 22" descr="Palm Treo 500v.png"/>
          <p:cNvPicPr>
            <a:picLocks noChangeAspect="1"/>
          </p:cNvPicPr>
          <p:nvPr/>
        </p:nvPicPr>
        <p:blipFill>
          <a:blip r:embed="rId5" cstate="print"/>
          <a:srcRect/>
          <a:stretch>
            <a:fillRect/>
          </a:stretch>
        </p:blipFill>
        <p:spPr bwMode="auto">
          <a:xfrm>
            <a:off x="10439400" y="4953000"/>
            <a:ext cx="1308100" cy="1308100"/>
          </a:xfrm>
          <a:prstGeom prst="rect">
            <a:avLst/>
          </a:prstGeom>
          <a:solidFill>
            <a:srgbClr val="000000"/>
          </a:solidFill>
          <a:ln w="9525">
            <a:noFill/>
            <a:miter lim="800000"/>
            <a:headEnd/>
            <a:tailEnd/>
          </a:ln>
        </p:spPr>
      </p:pic>
      <p:pic>
        <p:nvPicPr>
          <p:cNvPr id="77" name="Image 22" descr="Palm Treo 500v.png"/>
          <p:cNvPicPr>
            <a:picLocks noChangeAspect="1"/>
          </p:cNvPicPr>
          <p:nvPr/>
        </p:nvPicPr>
        <p:blipFill>
          <a:blip r:embed="rId5" cstate="print"/>
          <a:srcRect/>
          <a:stretch>
            <a:fillRect/>
          </a:stretch>
        </p:blipFill>
        <p:spPr bwMode="auto">
          <a:xfrm>
            <a:off x="2743200" y="6553200"/>
            <a:ext cx="1308100" cy="1308100"/>
          </a:xfrm>
          <a:prstGeom prst="rect">
            <a:avLst/>
          </a:prstGeom>
          <a:solidFill>
            <a:srgbClr val="000000"/>
          </a:solidFill>
          <a:ln w="9525">
            <a:noFill/>
            <a:miter lim="800000"/>
            <a:headEnd/>
            <a:tailEnd/>
          </a:ln>
        </p:spPr>
      </p:pic>
      <p:pic>
        <p:nvPicPr>
          <p:cNvPr id="78" name="Image 22" descr="Palm Treo 500v.png"/>
          <p:cNvPicPr>
            <a:picLocks noChangeAspect="1"/>
          </p:cNvPicPr>
          <p:nvPr/>
        </p:nvPicPr>
        <p:blipFill>
          <a:blip r:embed="rId5" cstate="print"/>
          <a:srcRect/>
          <a:stretch>
            <a:fillRect/>
          </a:stretch>
        </p:blipFill>
        <p:spPr bwMode="auto">
          <a:xfrm>
            <a:off x="5486400" y="6553200"/>
            <a:ext cx="1308100" cy="1308100"/>
          </a:xfrm>
          <a:prstGeom prst="rect">
            <a:avLst/>
          </a:prstGeom>
          <a:solidFill>
            <a:srgbClr val="000000"/>
          </a:solidFill>
          <a:ln w="9525">
            <a:noFill/>
            <a:miter lim="800000"/>
            <a:headEnd/>
            <a:tailEnd/>
          </a:ln>
        </p:spPr>
      </p:pic>
      <p:pic>
        <p:nvPicPr>
          <p:cNvPr id="79" name="Image 22" descr="Palm Treo 500v.png"/>
          <p:cNvPicPr>
            <a:picLocks noChangeAspect="1"/>
          </p:cNvPicPr>
          <p:nvPr/>
        </p:nvPicPr>
        <p:blipFill>
          <a:blip r:embed="rId5" cstate="print"/>
          <a:srcRect/>
          <a:stretch>
            <a:fillRect/>
          </a:stretch>
        </p:blipFill>
        <p:spPr bwMode="auto">
          <a:xfrm>
            <a:off x="7924800" y="6553200"/>
            <a:ext cx="1308100" cy="1308100"/>
          </a:xfrm>
          <a:prstGeom prst="rect">
            <a:avLst/>
          </a:prstGeom>
          <a:solidFill>
            <a:srgbClr val="000000"/>
          </a:solidFill>
          <a:ln w="9525">
            <a:noFill/>
            <a:miter lim="800000"/>
            <a:headEnd/>
            <a:tailEnd/>
          </a:ln>
        </p:spPr>
      </p:pic>
      <p:pic>
        <p:nvPicPr>
          <p:cNvPr id="80" name="Image 22" descr="Palm Treo 500v.png"/>
          <p:cNvPicPr>
            <a:picLocks noChangeAspect="1"/>
          </p:cNvPicPr>
          <p:nvPr/>
        </p:nvPicPr>
        <p:blipFill>
          <a:blip r:embed="rId5" cstate="print"/>
          <a:srcRect/>
          <a:stretch>
            <a:fillRect/>
          </a:stretch>
        </p:blipFill>
        <p:spPr bwMode="auto">
          <a:xfrm>
            <a:off x="10439400" y="6553200"/>
            <a:ext cx="1308100" cy="1308100"/>
          </a:xfrm>
          <a:prstGeom prst="rect">
            <a:avLst/>
          </a:prstGeom>
          <a:solidFill>
            <a:srgbClr val="000000"/>
          </a:solid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4"/>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5"/>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9"/>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4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3"/>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45"/>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6"/>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4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48"/>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9"/>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50"/>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51"/>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52"/>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53"/>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54"/>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55"/>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56"/>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57"/>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58"/>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59"/>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60"/>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61"/>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62"/>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63"/>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64"/>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65"/>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66"/>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67"/>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68"/>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69"/>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70"/>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71"/>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72"/>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73"/>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74"/>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75"/>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76"/>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77"/>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78"/>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79"/>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1" restart="whenNotActive" fill="hold" evtFilter="cancelBubble" nodeType="interactiveSeq">
                <p:stCondLst>
                  <p:cond evt="onClick" delay="0">
                    <p:tgtEl>
                      <p:spTgt spid="198675"/>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33"/>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34"/>
                                        </p:tgtEl>
                                        <p:attrNameLst>
                                          <p:attrName>style.visibility</p:attrName>
                                        </p:attrNameLst>
                                      </p:cBhvr>
                                      <p:to>
                                        <p:strVal val="visible"/>
                                      </p:to>
                                    </p:set>
                                  </p:childTnLst>
                                </p:cTn>
                              </p:par>
                              <p:par>
                                <p:cTn id="110" presetID="1" presetClass="exit" presetSubtype="0" fill="hold" nodeType="withEffect">
                                  <p:stCondLst>
                                    <p:cond delay="0"/>
                                  </p:stCondLst>
                                  <p:childTnLst>
                                    <p:set>
                                      <p:cBhvr>
                                        <p:cTn id="111" dur="1" fill="hold">
                                          <p:stCondLst>
                                            <p:cond delay="0"/>
                                          </p:stCondLst>
                                        </p:cTn>
                                        <p:tgtEl>
                                          <p:spTgt spid="33"/>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nodeType="clickEffect">
                                  <p:stCondLst>
                                    <p:cond delay="0"/>
                                  </p:stCondLst>
                                  <p:childTnLst>
                                    <p:set>
                                      <p:cBhvr>
                                        <p:cTn id="115" dur="1" fill="hold">
                                          <p:stCondLst>
                                            <p:cond delay="0"/>
                                          </p:stCondLst>
                                        </p:cTn>
                                        <p:tgtEl>
                                          <p:spTgt spid="35"/>
                                        </p:tgtEl>
                                        <p:attrNameLst>
                                          <p:attrName>style.visibility</p:attrName>
                                        </p:attrNameLst>
                                      </p:cBhvr>
                                      <p:to>
                                        <p:strVal val="visible"/>
                                      </p:to>
                                    </p:set>
                                  </p:childTnLst>
                                </p:cTn>
                              </p:par>
                              <p:par>
                                <p:cTn id="116" presetID="1" presetClass="exit" presetSubtype="0" fill="hold" nodeType="withEffect">
                                  <p:stCondLst>
                                    <p:cond delay="0"/>
                                  </p:stCondLst>
                                  <p:childTnLst>
                                    <p:set>
                                      <p:cBhvr>
                                        <p:cTn id="117" dur="1" fill="hold">
                                          <p:stCondLst>
                                            <p:cond delay="0"/>
                                          </p:stCondLst>
                                        </p:cTn>
                                        <p:tgtEl>
                                          <p:spTgt spid="34"/>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36"/>
                                        </p:tgtEl>
                                        <p:attrNameLst>
                                          <p:attrName>style.visibility</p:attrName>
                                        </p:attrNameLst>
                                      </p:cBhvr>
                                      <p:to>
                                        <p:strVal val="visible"/>
                                      </p:to>
                                    </p:set>
                                  </p:childTnLst>
                                </p:cTn>
                              </p:par>
                              <p:par>
                                <p:cTn id="122" presetID="1" presetClass="exit" presetSubtype="0" fill="hold" nodeType="withEffect">
                                  <p:stCondLst>
                                    <p:cond delay="0"/>
                                  </p:stCondLst>
                                  <p:childTnLst>
                                    <p:set>
                                      <p:cBhvr>
                                        <p:cTn id="123" dur="1" fill="hold">
                                          <p:stCondLst>
                                            <p:cond delay="0"/>
                                          </p:stCondLst>
                                        </p:cTn>
                                        <p:tgtEl>
                                          <p:spTgt spid="35"/>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nodeType="clickEffect">
                                  <p:stCondLst>
                                    <p:cond delay="0"/>
                                  </p:stCondLst>
                                  <p:childTnLst>
                                    <p:set>
                                      <p:cBhvr>
                                        <p:cTn id="127" dur="1" fill="hold">
                                          <p:stCondLst>
                                            <p:cond delay="0"/>
                                          </p:stCondLst>
                                        </p:cTn>
                                        <p:tgtEl>
                                          <p:spTgt spid="37"/>
                                        </p:tgtEl>
                                        <p:attrNameLst>
                                          <p:attrName>style.visibility</p:attrName>
                                        </p:attrNameLst>
                                      </p:cBhvr>
                                      <p:to>
                                        <p:strVal val="visible"/>
                                      </p:to>
                                    </p:set>
                                  </p:childTnLst>
                                </p:cTn>
                              </p:par>
                              <p:par>
                                <p:cTn id="128" presetID="1" presetClass="exit" presetSubtype="0" fill="hold" nodeType="withEffect">
                                  <p:stCondLst>
                                    <p:cond delay="0"/>
                                  </p:stCondLst>
                                  <p:childTnLst>
                                    <p:set>
                                      <p:cBhvr>
                                        <p:cTn id="129" dur="1" fill="hold">
                                          <p:stCondLst>
                                            <p:cond delay="0"/>
                                          </p:stCondLst>
                                        </p:cTn>
                                        <p:tgtEl>
                                          <p:spTgt spid="36"/>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nodeType="clickEffect">
                                  <p:stCondLst>
                                    <p:cond delay="0"/>
                                  </p:stCondLst>
                                  <p:childTnLst>
                                    <p:set>
                                      <p:cBhvr>
                                        <p:cTn id="133" dur="1" fill="hold">
                                          <p:stCondLst>
                                            <p:cond delay="0"/>
                                          </p:stCondLst>
                                        </p:cTn>
                                        <p:tgtEl>
                                          <p:spTgt spid="38"/>
                                        </p:tgtEl>
                                        <p:attrNameLst>
                                          <p:attrName>style.visibility</p:attrName>
                                        </p:attrNameLst>
                                      </p:cBhvr>
                                      <p:to>
                                        <p:strVal val="visible"/>
                                      </p:to>
                                    </p:set>
                                  </p:childTnLst>
                                </p:cTn>
                              </p:par>
                              <p:par>
                                <p:cTn id="134" presetID="1" presetClass="exit" presetSubtype="0" fill="hold" nodeType="withEffect">
                                  <p:stCondLst>
                                    <p:cond delay="0"/>
                                  </p:stCondLst>
                                  <p:childTnLst>
                                    <p:set>
                                      <p:cBhvr>
                                        <p:cTn id="135" dur="1" fill="hold">
                                          <p:stCondLst>
                                            <p:cond delay="0"/>
                                          </p:stCondLst>
                                        </p:cTn>
                                        <p:tgtEl>
                                          <p:spTgt spid="37"/>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nodeType="clickEffect">
                                  <p:stCondLst>
                                    <p:cond delay="0"/>
                                  </p:stCondLst>
                                  <p:childTnLst>
                                    <p:set>
                                      <p:cBhvr>
                                        <p:cTn id="139" dur="1" fill="hold">
                                          <p:stCondLst>
                                            <p:cond delay="0"/>
                                          </p:stCondLst>
                                        </p:cTn>
                                        <p:tgtEl>
                                          <p:spTgt spid="39"/>
                                        </p:tgtEl>
                                        <p:attrNameLst>
                                          <p:attrName>style.visibility</p:attrName>
                                        </p:attrNameLst>
                                      </p:cBhvr>
                                      <p:to>
                                        <p:strVal val="visible"/>
                                      </p:to>
                                    </p:set>
                                  </p:childTnLst>
                                </p:cTn>
                              </p:par>
                              <p:par>
                                <p:cTn id="140" presetID="1" presetClass="exit" presetSubtype="0" fill="hold" nodeType="withEffect">
                                  <p:stCondLst>
                                    <p:cond delay="0"/>
                                  </p:stCondLst>
                                  <p:childTnLst>
                                    <p:set>
                                      <p:cBhvr>
                                        <p:cTn id="141" dur="1" fill="hold">
                                          <p:stCondLst>
                                            <p:cond delay="0"/>
                                          </p:stCondLst>
                                        </p:cTn>
                                        <p:tgtEl>
                                          <p:spTgt spid="38"/>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nodeType="clickEffect">
                                  <p:stCondLst>
                                    <p:cond delay="0"/>
                                  </p:stCondLst>
                                  <p:childTnLst>
                                    <p:set>
                                      <p:cBhvr>
                                        <p:cTn id="145" dur="1" fill="hold">
                                          <p:stCondLst>
                                            <p:cond delay="0"/>
                                          </p:stCondLst>
                                        </p:cTn>
                                        <p:tgtEl>
                                          <p:spTgt spid="40"/>
                                        </p:tgtEl>
                                        <p:attrNameLst>
                                          <p:attrName>style.visibility</p:attrName>
                                        </p:attrNameLst>
                                      </p:cBhvr>
                                      <p:to>
                                        <p:strVal val="visible"/>
                                      </p:to>
                                    </p:set>
                                  </p:childTnLst>
                                </p:cTn>
                              </p:par>
                              <p:par>
                                <p:cTn id="146" presetID="1" presetClass="exit" presetSubtype="0" fill="hold" nodeType="withEffect">
                                  <p:stCondLst>
                                    <p:cond delay="0"/>
                                  </p:stCondLst>
                                  <p:childTnLst>
                                    <p:set>
                                      <p:cBhvr>
                                        <p:cTn id="147" dur="1" fill="hold">
                                          <p:stCondLst>
                                            <p:cond delay="0"/>
                                          </p:stCondLst>
                                        </p:cTn>
                                        <p:tgtEl>
                                          <p:spTgt spid="39"/>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1" presetClass="exit" presetSubtype="0" fill="hold" nodeType="clickEffect">
                                  <p:stCondLst>
                                    <p:cond delay="0"/>
                                  </p:stCondLst>
                                  <p:childTnLst>
                                    <p:set>
                                      <p:cBhvr>
                                        <p:cTn id="151" dur="1" fill="hold">
                                          <p:stCondLst>
                                            <p:cond delay="0"/>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198675"/>
                  </p:tgtEl>
                </p:cond>
              </p:nextCondLst>
            </p:seq>
            <p:seq concurrent="1" nextAc="seek">
              <p:cTn id="152" restart="whenNotActive" fill="hold" evtFilter="cancelBubble" nodeType="interactiveSeq">
                <p:stCondLst>
                  <p:cond evt="onClick" delay="0">
                    <p:tgtEl>
                      <p:spTgt spid="198676"/>
                    </p:tgtEl>
                  </p:cond>
                </p:stCondLst>
                <p:endSync evt="end" delay="0">
                  <p:rtn val="all"/>
                </p:endSync>
                <p:childTnLst>
                  <p:par>
                    <p:cTn id="153" fill="hold">
                      <p:stCondLst>
                        <p:cond delay="0"/>
                      </p:stCondLst>
                      <p:childTnLst>
                        <p:par>
                          <p:cTn id="154" fill="hold">
                            <p:stCondLst>
                              <p:cond delay="0"/>
                            </p:stCondLst>
                            <p:childTnLst>
                              <p:par>
                                <p:cTn id="155" presetID="1" presetClass="entr" presetSubtype="0" fill="hold" nodeType="clickEffect">
                                  <p:stCondLst>
                                    <p:cond delay="0"/>
                                  </p:stCondLst>
                                  <p:childTnLst>
                                    <p:set>
                                      <p:cBhvr>
                                        <p:cTn id="156" dur="1" fill="hold">
                                          <p:stCondLst>
                                            <p:cond delay="0"/>
                                          </p:stCondLst>
                                        </p:cTn>
                                        <p:tgtEl>
                                          <p:spTgt spid="41"/>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nodeType="clickEffect">
                                  <p:stCondLst>
                                    <p:cond delay="0"/>
                                  </p:stCondLst>
                                  <p:childTnLst>
                                    <p:set>
                                      <p:cBhvr>
                                        <p:cTn id="160" dur="1" fill="hold">
                                          <p:stCondLst>
                                            <p:cond delay="0"/>
                                          </p:stCondLst>
                                        </p:cTn>
                                        <p:tgtEl>
                                          <p:spTgt spid="42"/>
                                        </p:tgtEl>
                                        <p:attrNameLst>
                                          <p:attrName>style.visibility</p:attrName>
                                        </p:attrNameLst>
                                      </p:cBhvr>
                                      <p:to>
                                        <p:strVal val="visible"/>
                                      </p:to>
                                    </p:set>
                                  </p:childTnLst>
                                </p:cTn>
                              </p:par>
                              <p:par>
                                <p:cTn id="161" presetID="1" presetClass="exit" presetSubtype="0" fill="hold" nodeType="withEffect">
                                  <p:stCondLst>
                                    <p:cond delay="0"/>
                                  </p:stCondLst>
                                  <p:childTnLst>
                                    <p:set>
                                      <p:cBhvr>
                                        <p:cTn id="162" dur="1" fill="hold">
                                          <p:stCondLst>
                                            <p:cond delay="0"/>
                                          </p:stCondLst>
                                        </p:cTn>
                                        <p:tgtEl>
                                          <p:spTgt spid="41"/>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43"/>
                                        </p:tgtEl>
                                        <p:attrNameLst>
                                          <p:attrName>style.visibility</p:attrName>
                                        </p:attrNameLst>
                                      </p:cBhvr>
                                      <p:to>
                                        <p:strVal val="visible"/>
                                      </p:to>
                                    </p:set>
                                  </p:childTnLst>
                                </p:cTn>
                              </p:par>
                              <p:par>
                                <p:cTn id="167" presetID="1" presetClass="exit" presetSubtype="0" fill="hold" nodeType="withEffect">
                                  <p:stCondLst>
                                    <p:cond delay="0"/>
                                  </p:stCondLst>
                                  <p:childTnLst>
                                    <p:set>
                                      <p:cBhvr>
                                        <p:cTn id="168" dur="1" fill="hold">
                                          <p:stCondLst>
                                            <p:cond delay="0"/>
                                          </p:stCondLst>
                                        </p:cTn>
                                        <p:tgtEl>
                                          <p:spTgt spid="42"/>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nodeType="clickEffect">
                                  <p:stCondLst>
                                    <p:cond delay="0"/>
                                  </p:stCondLst>
                                  <p:childTnLst>
                                    <p:set>
                                      <p:cBhvr>
                                        <p:cTn id="172" dur="1" fill="hold">
                                          <p:stCondLst>
                                            <p:cond delay="0"/>
                                          </p:stCondLst>
                                        </p:cTn>
                                        <p:tgtEl>
                                          <p:spTgt spid="44"/>
                                        </p:tgtEl>
                                        <p:attrNameLst>
                                          <p:attrName>style.visibility</p:attrName>
                                        </p:attrNameLst>
                                      </p:cBhvr>
                                      <p:to>
                                        <p:strVal val="visible"/>
                                      </p:to>
                                    </p:set>
                                  </p:childTnLst>
                                </p:cTn>
                              </p:par>
                            </p:childTnLst>
                          </p:cTn>
                        </p:par>
                        <p:par>
                          <p:cTn id="173" fill="hold">
                            <p:stCondLst>
                              <p:cond delay="0"/>
                            </p:stCondLst>
                            <p:childTnLst>
                              <p:par>
                                <p:cTn id="174" presetID="1" presetClass="exit" presetSubtype="0" fill="hold" nodeType="afterEffect">
                                  <p:stCondLst>
                                    <p:cond delay="0"/>
                                  </p:stCondLst>
                                  <p:childTnLst>
                                    <p:set>
                                      <p:cBhvr>
                                        <p:cTn id="175" dur="1" fill="hold">
                                          <p:stCondLst>
                                            <p:cond delay="0"/>
                                          </p:stCondLst>
                                        </p:cTn>
                                        <p:tgtEl>
                                          <p:spTgt spid="43"/>
                                        </p:tgtEl>
                                        <p:attrNameLst>
                                          <p:attrName>style.visibility</p:attrName>
                                        </p:attrNameLst>
                                      </p:cBhvr>
                                      <p:to>
                                        <p:strVal val="hidden"/>
                                      </p:to>
                                    </p:set>
                                  </p:childTnLst>
                                </p:cTn>
                              </p:par>
                            </p:childTnLst>
                          </p:cTn>
                        </p:par>
                      </p:childTnLst>
                    </p:cTn>
                  </p:par>
                  <p:par>
                    <p:cTn id="176" fill="hold">
                      <p:stCondLst>
                        <p:cond delay="indefinite"/>
                      </p:stCondLst>
                      <p:childTnLst>
                        <p:par>
                          <p:cTn id="177" fill="hold">
                            <p:stCondLst>
                              <p:cond delay="0"/>
                            </p:stCondLst>
                            <p:childTnLst>
                              <p:par>
                                <p:cTn id="178" presetID="1" presetClass="entr" presetSubtype="0" fill="hold" nodeType="clickEffect">
                                  <p:stCondLst>
                                    <p:cond delay="0"/>
                                  </p:stCondLst>
                                  <p:childTnLst>
                                    <p:set>
                                      <p:cBhvr>
                                        <p:cTn id="179" dur="1" fill="hold">
                                          <p:stCondLst>
                                            <p:cond delay="0"/>
                                          </p:stCondLst>
                                        </p:cTn>
                                        <p:tgtEl>
                                          <p:spTgt spid="45"/>
                                        </p:tgtEl>
                                        <p:attrNameLst>
                                          <p:attrName>style.visibility</p:attrName>
                                        </p:attrNameLst>
                                      </p:cBhvr>
                                      <p:to>
                                        <p:strVal val="visible"/>
                                      </p:to>
                                    </p:set>
                                  </p:childTnLst>
                                </p:cTn>
                              </p:par>
                              <p:par>
                                <p:cTn id="180" presetID="1" presetClass="exit" presetSubtype="0" fill="hold" nodeType="withEffect">
                                  <p:stCondLst>
                                    <p:cond delay="0"/>
                                  </p:stCondLst>
                                  <p:childTnLst>
                                    <p:set>
                                      <p:cBhvr>
                                        <p:cTn id="181" dur="1" fill="hold">
                                          <p:stCondLst>
                                            <p:cond delay="0"/>
                                          </p:stCondLst>
                                        </p:cTn>
                                        <p:tgtEl>
                                          <p:spTgt spid="44"/>
                                        </p:tgtEl>
                                        <p:attrNameLst>
                                          <p:attrName>style.visibility</p:attrName>
                                        </p:attrNameLst>
                                      </p:cBhvr>
                                      <p:to>
                                        <p:strVal val="hidden"/>
                                      </p:to>
                                    </p:set>
                                  </p:childTnLst>
                                </p:cTn>
                              </p:par>
                            </p:childTnLst>
                          </p:cTn>
                        </p:par>
                      </p:childTnLst>
                    </p:cTn>
                  </p:par>
                  <p:par>
                    <p:cTn id="182" fill="hold">
                      <p:stCondLst>
                        <p:cond delay="indefinite"/>
                      </p:stCondLst>
                      <p:childTnLst>
                        <p:par>
                          <p:cTn id="183" fill="hold">
                            <p:stCondLst>
                              <p:cond delay="0"/>
                            </p:stCondLst>
                            <p:childTnLst>
                              <p:par>
                                <p:cTn id="184" presetID="1" presetClass="entr" presetSubtype="0" fill="hold" nodeType="clickEffect">
                                  <p:stCondLst>
                                    <p:cond delay="0"/>
                                  </p:stCondLst>
                                  <p:childTnLst>
                                    <p:set>
                                      <p:cBhvr>
                                        <p:cTn id="185" dur="1" fill="hold">
                                          <p:stCondLst>
                                            <p:cond delay="0"/>
                                          </p:stCondLst>
                                        </p:cTn>
                                        <p:tgtEl>
                                          <p:spTgt spid="46"/>
                                        </p:tgtEl>
                                        <p:attrNameLst>
                                          <p:attrName>style.visibility</p:attrName>
                                        </p:attrNameLst>
                                      </p:cBhvr>
                                      <p:to>
                                        <p:strVal val="visible"/>
                                      </p:to>
                                    </p:set>
                                  </p:childTnLst>
                                </p:cTn>
                              </p:par>
                              <p:par>
                                <p:cTn id="186" presetID="1" presetClass="exit" presetSubtype="0" fill="hold" nodeType="withEffect">
                                  <p:stCondLst>
                                    <p:cond delay="0"/>
                                  </p:stCondLst>
                                  <p:childTnLst>
                                    <p:set>
                                      <p:cBhvr>
                                        <p:cTn id="187" dur="1" fill="hold">
                                          <p:stCondLst>
                                            <p:cond delay="0"/>
                                          </p:stCondLst>
                                        </p:cTn>
                                        <p:tgtEl>
                                          <p:spTgt spid="45"/>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1" presetClass="entr" presetSubtype="0" fill="hold" nodeType="clickEffect">
                                  <p:stCondLst>
                                    <p:cond delay="0"/>
                                  </p:stCondLst>
                                  <p:childTnLst>
                                    <p:set>
                                      <p:cBhvr>
                                        <p:cTn id="191" dur="1" fill="hold">
                                          <p:stCondLst>
                                            <p:cond delay="0"/>
                                          </p:stCondLst>
                                        </p:cTn>
                                        <p:tgtEl>
                                          <p:spTgt spid="47"/>
                                        </p:tgtEl>
                                        <p:attrNameLst>
                                          <p:attrName>style.visibility</p:attrName>
                                        </p:attrNameLst>
                                      </p:cBhvr>
                                      <p:to>
                                        <p:strVal val="visible"/>
                                      </p:to>
                                    </p:set>
                                  </p:childTnLst>
                                </p:cTn>
                              </p:par>
                              <p:par>
                                <p:cTn id="192" presetID="1" presetClass="exit" presetSubtype="0" fill="hold" nodeType="withEffect">
                                  <p:stCondLst>
                                    <p:cond delay="0"/>
                                  </p:stCondLst>
                                  <p:childTnLst>
                                    <p:set>
                                      <p:cBhvr>
                                        <p:cTn id="193" dur="1" fill="hold">
                                          <p:stCondLst>
                                            <p:cond delay="0"/>
                                          </p:stCondLst>
                                        </p:cTn>
                                        <p:tgtEl>
                                          <p:spTgt spid="46"/>
                                        </p:tgtEl>
                                        <p:attrNameLst>
                                          <p:attrName>style.visibility</p:attrName>
                                        </p:attrNameLst>
                                      </p:cBhvr>
                                      <p:to>
                                        <p:strVal val="hidden"/>
                                      </p:to>
                                    </p:set>
                                  </p:childTnLst>
                                </p:cTn>
                              </p:par>
                            </p:childTnLst>
                          </p:cTn>
                        </p:par>
                      </p:childTnLst>
                    </p:cTn>
                  </p:par>
                  <p:par>
                    <p:cTn id="194" fill="hold">
                      <p:stCondLst>
                        <p:cond delay="indefinite"/>
                      </p:stCondLst>
                      <p:childTnLst>
                        <p:par>
                          <p:cTn id="195" fill="hold">
                            <p:stCondLst>
                              <p:cond delay="0"/>
                            </p:stCondLst>
                            <p:childTnLst>
                              <p:par>
                                <p:cTn id="196" presetID="1" presetClass="entr" presetSubtype="0" fill="hold" nodeType="clickEffect">
                                  <p:stCondLst>
                                    <p:cond delay="0"/>
                                  </p:stCondLst>
                                  <p:childTnLst>
                                    <p:set>
                                      <p:cBhvr>
                                        <p:cTn id="197" dur="1" fill="hold">
                                          <p:stCondLst>
                                            <p:cond delay="0"/>
                                          </p:stCondLst>
                                        </p:cTn>
                                        <p:tgtEl>
                                          <p:spTgt spid="48"/>
                                        </p:tgtEl>
                                        <p:attrNameLst>
                                          <p:attrName>style.visibility</p:attrName>
                                        </p:attrNameLst>
                                      </p:cBhvr>
                                      <p:to>
                                        <p:strVal val="visible"/>
                                      </p:to>
                                    </p:set>
                                  </p:childTnLst>
                                </p:cTn>
                              </p:par>
                              <p:par>
                                <p:cTn id="198" presetID="1" presetClass="exit" presetSubtype="0" fill="hold" nodeType="withEffect">
                                  <p:stCondLst>
                                    <p:cond delay="0"/>
                                  </p:stCondLst>
                                  <p:childTnLst>
                                    <p:set>
                                      <p:cBhvr>
                                        <p:cTn id="199" dur="1" fill="hold">
                                          <p:stCondLst>
                                            <p:cond delay="0"/>
                                          </p:stCondLst>
                                        </p:cTn>
                                        <p:tgtEl>
                                          <p:spTgt spid="47"/>
                                        </p:tgtEl>
                                        <p:attrNameLst>
                                          <p:attrName>style.visibility</p:attrName>
                                        </p:attrNameLst>
                                      </p:cBhvr>
                                      <p:to>
                                        <p:strVal val="hidden"/>
                                      </p:to>
                                    </p:set>
                                  </p:childTnLst>
                                </p:cTn>
                              </p:par>
                            </p:childTnLst>
                          </p:cTn>
                        </p:par>
                      </p:childTnLst>
                    </p:cTn>
                  </p:par>
                  <p:par>
                    <p:cTn id="200" fill="hold">
                      <p:stCondLst>
                        <p:cond delay="indefinite"/>
                      </p:stCondLst>
                      <p:childTnLst>
                        <p:par>
                          <p:cTn id="201" fill="hold">
                            <p:stCondLst>
                              <p:cond delay="0"/>
                            </p:stCondLst>
                            <p:childTnLst>
                              <p:par>
                                <p:cTn id="202" presetID="1" presetClass="exit" presetSubtype="0" fill="hold" nodeType="clickEffect">
                                  <p:stCondLst>
                                    <p:cond delay="0"/>
                                  </p:stCondLst>
                                  <p:childTnLst>
                                    <p:set>
                                      <p:cBhvr>
                                        <p:cTn id="203"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198676"/>
                  </p:tgtEl>
                </p:cond>
              </p:nextCondLst>
            </p:seq>
            <p:seq concurrent="1" nextAc="seek">
              <p:cTn id="204" restart="whenNotActive" fill="hold" evtFilter="cancelBubble" nodeType="interactiveSeq">
                <p:stCondLst>
                  <p:cond evt="onClick" delay="0">
                    <p:tgtEl>
                      <p:spTgt spid="198677"/>
                    </p:tgtEl>
                  </p:cond>
                </p:stCondLst>
                <p:endSync evt="end" delay="0">
                  <p:rtn val="all"/>
                </p:endSync>
                <p:childTnLst>
                  <p:par>
                    <p:cTn id="205" fill="hold">
                      <p:stCondLst>
                        <p:cond delay="0"/>
                      </p:stCondLst>
                      <p:childTnLst>
                        <p:par>
                          <p:cTn id="206" fill="hold">
                            <p:stCondLst>
                              <p:cond delay="0"/>
                            </p:stCondLst>
                            <p:childTnLst>
                              <p:par>
                                <p:cTn id="207" presetID="1" presetClass="entr" presetSubtype="0" fill="hold" nodeType="clickEffect">
                                  <p:stCondLst>
                                    <p:cond delay="0"/>
                                  </p:stCondLst>
                                  <p:childTnLst>
                                    <p:set>
                                      <p:cBhvr>
                                        <p:cTn id="208" dur="1" fill="hold">
                                          <p:stCondLst>
                                            <p:cond delay="0"/>
                                          </p:stCondLst>
                                        </p:cTn>
                                        <p:tgtEl>
                                          <p:spTgt spid="49"/>
                                        </p:tgtEl>
                                        <p:attrNameLst>
                                          <p:attrName>style.visibility</p:attrName>
                                        </p:attrNameLst>
                                      </p:cBhvr>
                                      <p:to>
                                        <p:strVal val="visible"/>
                                      </p:to>
                                    </p:set>
                                  </p:childTnLst>
                                </p:cTn>
                              </p:par>
                            </p:childTnLst>
                          </p:cTn>
                        </p:par>
                      </p:childTnLst>
                    </p:cTn>
                  </p:par>
                  <p:par>
                    <p:cTn id="209" fill="hold">
                      <p:stCondLst>
                        <p:cond delay="indefinite"/>
                      </p:stCondLst>
                      <p:childTnLst>
                        <p:par>
                          <p:cTn id="210" fill="hold">
                            <p:stCondLst>
                              <p:cond delay="0"/>
                            </p:stCondLst>
                            <p:childTnLst>
                              <p:par>
                                <p:cTn id="211" presetID="1" presetClass="entr" presetSubtype="0" fill="hold" nodeType="clickEffect">
                                  <p:stCondLst>
                                    <p:cond delay="0"/>
                                  </p:stCondLst>
                                  <p:childTnLst>
                                    <p:set>
                                      <p:cBhvr>
                                        <p:cTn id="212" dur="1" fill="hold">
                                          <p:stCondLst>
                                            <p:cond delay="0"/>
                                          </p:stCondLst>
                                        </p:cTn>
                                        <p:tgtEl>
                                          <p:spTgt spid="50"/>
                                        </p:tgtEl>
                                        <p:attrNameLst>
                                          <p:attrName>style.visibility</p:attrName>
                                        </p:attrNameLst>
                                      </p:cBhvr>
                                      <p:to>
                                        <p:strVal val="visible"/>
                                      </p:to>
                                    </p:set>
                                  </p:childTnLst>
                                </p:cTn>
                              </p:par>
                              <p:par>
                                <p:cTn id="213" presetID="1" presetClass="exit" presetSubtype="0" fill="hold" nodeType="withEffect">
                                  <p:stCondLst>
                                    <p:cond delay="0"/>
                                  </p:stCondLst>
                                  <p:childTnLst>
                                    <p:set>
                                      <p:cBhvr>
                                        <p:cTn id="214" dur="1" fill="hold">
                                          <p:stCondLst>
                                            <p:cond delay="0"/>
                                          </p:stCondLst>
                                        </p:cTn>
                                        <p:tgtEl>
                                          <p:spTgt spid="49"/>
                                        </p:tgtEl>
                                        <p:attrNameLst>
                                          <p:attrName>style.visibility</p:attrName>
                                        </p:attrNameLst>
                                      </p:cBhvr>
                                      <p:to>
                                        <p:strVal val="hidden"/>
                                      </p:to>
                                    </p:set>
                                  </p:childTnLst>
                                </p:cTn>
                              </p:par>
                            </p:childTnLst>
                          </p:cTn>
                        </p:par>
                      </p:childTnLst>
                    </p:cTn>
                  </p:par>
                  <p:par>
                    <p:cTn id="215" fill="hold">
                      <p:stCondLst>
                        <p:cond delay="indefinite"/>
                      </p:stCondLst>
                      <p:childTnLst>
                        <p:par>
                          <p:cTn id="216" fill="hold">
                            <p:stCondLst>
                              <p:cond delay="0"/>
                            </p:stCondLst>
                            <p:childTnLst>
                              <p:par>
                                <p:cTn id="217" presetID="1" presetClass="entr" presetSubtype="0" fill="hold" nodeType="clickEffect">
                                  <p:stCondLst>
                                    <p:cond delay="0"/>
                                  </p:stCondLst>
                                  <p:childTnLst>
                                    <p:set>
                                      <p:cBhvr>
                                        <p:cTn id="218" dur="1" fill="hold">
                                          <p:stCondLst>
                                            <p:cond delay="0"/>
                                          </p:stCondLst>
                                        </p:cTn>
                                        <p:tgtEl>
                                          <p:spTgt spid="51"/>
                                        </p:tgtEl>
                                        <p:attrNameLst>
                                          <p:attrName>style.visibility</p:attrName>
                                        </p:attrNameLst>
                                      </p:cBhvr>
                                      <p:to>
                                        <p:strVal val="visible"/>
                                      </p:to>
                                    </p:set>
                                  </p:childTnLst>
                                </p:cTn>
                              </p:par>
                              <p:par>
                                <p:cTn id="219" presetID="1" presetClass="exit" presetSubtype="0" fill="hold" nodeType="withEffect">
                                  <p:stCondLst>
                                    <p:cond delay="0"/>
                                  </p:stCondLst>
                                  <p:childTnLst>
                                    <p:set>
                                      <p:cBhvr>
                                        <p:cTn id="220" dur="1" fill="hold">
                                          <p:stCondLst>
                                            <p:cond delay="0"/>
                                          </p:stCondLst>
                                        </p:cTn>
                                        <p:tgtEl>
                                          <p:spTgt spid="50"/>
                                        </p:tgtEl>
                                        <p:attrNameLst>
                                          <p:attrName>style.visibility</p:attrName>
                                        </p:attrNameLst>
                                      </p:cBhvr>
                                      <p:to>
                                        <p:strVal val="hidden"/>
                                      </p:to>
                                    </p:set>
                                  </p:childTnLst>
                                </p:cTn>
                              </p:par>
                            </p:childTnLst>
                          </p:cTn>
                        </p:par>
                      </p:childTnLst>
                    </p:cTn>
                  </p:par>
                  <p:par>
                    <p:cTn id="221" fill="hold">
                      <p:stCondLst>
                        <p:cond delay="indefinite"/>
                      </p:stCondLst>
                      <p:childTnLst>
                        <p:par>
                          <p:cTn id="222" fill="hold">
                            <p:stCondLst>
                              <p:cond delay="0"/>
                            </p:stCondLst>
                            <p:childTnLst>
                              <p:par>
                                <p:cTn id="223" presetID="1" presetClass="entr" presetSubtype="0" fill="hold" nodeType="clickEffect">
                                  <p:stCondLst>
                                    <p:cond delay="0"/>
                                  </p:stCondLst>
                                  <p:childTnLst>
                                    <p:set>
                                      <p:cBhvr>
                                        <p:cTn id="224" dur="1" fill="hold">
                                          <p:stCondLst>
                                            <p:cond delay="0"/>
                                          </p:stCondLst>
                                        </p:cTn>
                                        <p:tgtEl>
                                          <p:spTgt spid="52"/>
                                        </p:tgtEl>
                                        <p:attrNameLst>
                                          <p:attrName>style.visibility</p:attrName>
                                        </p:attrNameLst>
                                      </p:cBhvr>
                                      <p:to>
                                        <p:strVal val="visible"/>
                                      </p:to>
                                    </p:set>
                                  </p:childTnLst>
                                </p:cTn>
                              </p:par>
                              <p:par>
                                <p:cTn id="225" presetID="1" presetClass="exit" presetSubtype="0" fill="hold" nodeType="withEffect">
                                  <p:stCondLst>
                                    <p:cond delay="0"/>
                                  </p:stCondLst>
                                  <p:childTnLst>
                                    <p:set>
                                      <p:cBhvr>
                                        <p:cTn id="226" dur="1" fill="hold">
                                          <p:stCondLst>
                                            <p:cond delay="0"/>
                                          </p:stCondLst>
                                        </p:cTn>
                                        <p:tgtEl>
                                          <p:spTgt spid="51"/>
                                        </p:tgtEl>
                                        <p:attrNameLst>
                                          <p:attrName>style.visibility</p:attrName>
                                        </p:attrNameLst>
                                      </p:cBhvr>
                                      <p:to>
                                        <p:strVal val="hidden"/>
                                      </p:to>
                                    </p:set>
                                  </p:childTnLst>
                                </p:cTn>
                              </p:par>
                            </p:childTnLst>
                          </p:cTn>
                        </p:par>
                      </p:childTnLst>
                    </p:cTn>
                  </p:par>
                  <p:par>
                    <p:cTn id="227" fill="hold">
                      <p:stCondLst>
                        <p:cond delay="indefinite"/>
                      </p:stCondLst>
                      <p:childTnLst>
                        <p:par>
                          <p:cTn id="228" fill="hold">
                            <p:stCondLst>
                              <p:cond delay="0"/>
                            </p:stCondLst>
                            <p:childTnLst>
                              <p:par>
                                <p:cTn id="229" presetID="1" presetClass="entr" presetSubtype="0" fill="hold" nodeType="clickEffect">
                                  <p:stCondLst>
                                    <p:cond delay="0"/>
                                  </p:stCondLst>
                                  <p:childTnLst>
                                    <p:set>
                                      <p:cBhvr>
                                        <p:cTn id="230" dur="1" fill="hold">
                                          <p:stCondLst>
                                            <p:cond delay="0"/>
                                          </p:stCondLst>
                                        </p:cTn>
                                        <p:tgtEl>
                                          <p:spTgt spid="53"/>
                                        </p:tgtEl>
                                        <p:attrNameLst>
                                          <p:attrName>style.visibility</p:attrName>
                                        </p:attrNameLst>
                                      </p:cBhvr>
                                      <p:to>
                                        <p:strVal val="visible"/>
                                      </p:to>
                                    </p:set>
                                  </p:childTnLst>
                                </p:cTn>
                              </p:par>
                              <p:par>
                                <p:cTn id="231" presetID="1" presetClass="exit" presetSubtype="0" fill="hold" nodeType="withEffect">
                                  <p:stCondLst>
                                    <p:cond delay="0"/>
                                  </p:stCondLst>
                                  <p:childTnLst>
                                    <p:set>
                                      <p:cBhvr>
                                        <p:cTn id="232" dur="1" fill="hold">
                                          <p:stCondLst>
                                            <p:cond delay="0"/>
                                          </p:stCondLst>
                                        </p:cTn>
                                        <p:tgtEl>
                                          <p:spTgt spid="52"/>
                                        </p:tgtEl>
                                        <p:attrNameLst>
                                          <p:attrName>style.visibility</p:attrName>
                                        </p:attrNameLst>
                                      </p:cBhvr>
                                      <p:to>
                                        <p:strVal val="hidden"/>
                                      </p:to>
                                    </p:set>
                                  </p:childTnLst>
                                </p:cTn>
                              </p:par>
                            </p:childTnLst>
                          </p:cTn>
                        </p:par>
                      </p:childTnLst>
                    </p:cTn>
                  </p:par>
                  <p:par>
                    <p:cTn id="233" fill="hold">
                      <p:stCondLst>
                        <p:cond delay="indefinite"/>
                      </p:stCondLst>
                      <p:childTnLst>
                        <p:par>
                          <p:cTn id="234" fill="hold">
                            <p:stCondLst>
                              <p:cond delay="0"/>
                            </p:stCondLst>
                            <p:childTnLst>
                              <p:par>
                                <p:cTn id="235" presetID="1" presetClass="entr" presetSubtype="0" fill="hold" nodeType="clickEffect">
                                  <p:stCondLst>
                                    <p:cond delay="0"/>
                                  </p:stCondLst>
                                  <p:childTnLst>
                                    <p:set>
                                      <p:cBhvr>
                                        <p:cTn id="236" dur="1" fill="hold">
                                          <p:stCondLst>
                                            <p:cond delay="0"/>
                                          </p:stCondLst>
                                        </p:cTn>
                                        <p:tgtEl>
                                          <p:spTgt spid="54"/>
                                        </p:tgtEl>
                                        <p:attrNameLst>
                                          <p:attrName>style.visibility</p:attrName>
                                        </p:attrNameLst>
                                      </p:cBhvr>
                                      <p:to>
                                        <p:strVal val="visible"/>
                                      </p:to>
                                    </p:set>
                                  </p:childTnLst>
                                </p:cTn>
                              </p:par>
                              <p:par>
                                <p:cTn id="237" presetID="1" presetClass="exit" presetSubtype="0" fill="hold" nodeType="withEffect">
                                  <p:stCondLst>
                                    <p:cond delay="0"/>
                                  </p:stCondLst>
                                  <p:childTnLst>
                                    <p:set>
                                      <p:cBhvr>
                                        <p:cTn id="238" dur="1" fill="hold">
                                          <p:stCondLst>
                                            <p:cond delay="0"/>
                                          </p:stCondLst>
                                        </p:cTn>
                                        <p:tgtEl>
                                          <p:spTgt spid="53"/>
                                        </p:tgtEl>
                                        <p:attrNameLst>
                                          <p:attrName>style.visibility</p:attrName>
                                        </p:attrNameLst>
                                      </p:cBhvr>
                                      <p:to>
                                        <p:strVal val="hidden"/>
                                      </p:to>
                                    </p:set>
                                  </p:childTnLst>
                                </p:cTn>
                              </p:par>
                            </p:childTnLst>
                          </p:cTn>
                        </p:par>
                      </p:childTnLst>
                    </p:cTn>
                  </p:par>
                  <p:par>
                    <p:cTn id="239" fill="hold">
                      <p:stCondLst>
                        <p:cond delay="indefinite"/>
                      </p:stCondLst>
                      <p:childTnLst>
                        <p:par>
                          <p:cTn id="240" fill="hold">
                            <p:stCondLst>
                              <p:cond delay="0"/>
                            </p:stCondLst>
                            <p:childTnLst>
                              <p:par>
                                <p:cTn id="241" presetID="1" presetClass="entr" presetSubtype="0" fill="hold" nodeType="clickEffect">
                                  <p:stCondLst>
                                    <p:cond delay="0"/>
                                  </p:stCondLst>
                                  <p:childTnLst>
                                    <p:set>
                                      <p:cBhvr>
                                        <p:cTn id="242" dur="1" fill="hold">
                                          <p:stCondLst>
                                            <p:cond delay="0"/>
                                          </p:stCondLst>
                                        </p:cTn>
                                        <p:tgtEl>
                                          <p:spTgt spid="55"/>
                                        </p:tgtEl>
                                        <p:attrNameLst>
                                          <p:attrName>style.visibility</p:attrName>
                                        </p:attrNameLst>
                                      </p:cBhvr>
                                      <p:to>
                                        <p:strVal val="visible"/>
                                      </p:to>
                                    </p:set>
                                  </p:childTnLst>
                                </p:cTn>
                              </p:par>
                              <p:par>
                                <p:cTn id="243" presetID="1" presetClass="exit" presetSubtype="0" fill="hold" nodeType="withEffect">
                                  <p:stCondLst>
                                    <p:cond delay="0"/>
                                  </p:stCondLst>
                                  <p:childTnLst>
                                    <p:set>
                                      <p:cBhvr>
                                        <p:cTn id="244" dur="1" fill="hold">
                                          <p:stCondLst>
                                            <p:cond delay="0"/>
                                          </p:stCondLst>
                                        </p:cTn>
                                        <p:tgtEl>
                                          <p:spTgt spid="54"/>
                                        </p:tgtEl>
                                        <p:attrNameLst>
                                          <p:attrName>style.visibility</p:attrName>
                                        </p:attrNameLst>
                                      </p:cBhvr>
                                      <p:to>
                                        <p:strVal val="hidden"/>
                                      </p:to>
                                    </p:set>
                                  </p:childTnLst>
                                </p:cTn>
                              </p:par>
                            </p:childTnLst>
                          </p:cTn>
                        </p:par>
                      </p:childTnLst>
                    </p:cTn>
                  </p:par>
                  <p:par>
                    <p:cTn id="245" fill="hold">
                      <p:stCondLst>
                        <p:cond delay="indefinite"/>
                      </p:stCondLst>
                      <p:childTnLst>
                        <p:par>
                          <p:cTn id="246" fill="hold">
                            <p:stCondLst>
                              <p:cond delay="0"/>
                            </p:stCondLst>
                            <p:childTnLst>
                              <p:par>
                                <p:cTn id="247" presetID="1" presetClass="entr" presetSubtype="0" fill="hold" nodeType="clickEffect">
                                  <p:stCondLst>
                                    <p:cond delay="0"/>
                                  </p:stCondLst>
                                  <p:childTnLst>
                                    <p:set>
                                      <p:cBhvr>
                                        <p:cTn id="248" dur="1" fill="hold">
                                          <p:stCondLst>
                                            <p:cond delay="0"/>
                                          </p:stCondLst>
                                        </p:cTn>
                                        <p:tgtEl>
                                          <p:spTgt spid="56"/>
                                        </p:tgtEl>
                                        <p:attrNameLst>
                                          <p:attrName>style.visibility</p:attrName>
                                        </p:attrNameLst>
                                      </p:cBhvr>
                                      <p:to>
                                        <p:strVal val="visible"/>
                                      </p:to>
                                    </p:set>
                                  </p:childTnLst>
                                </p:cTn>
                              </p:par>
                              <p:par>
                                <p:cTn id="249" presetID="1" presetClass="exit" presetSubtype="0" fill="hold" nodeType="withEffect">
                                  <p:stCondLst>
                                    <p:cond delay="0"/>
                                  </p:stCondLst>
                                  <p:childTnLst>
                                    <p:set>
                                      <p:cBhvr>
                                        <p:cTn id="250" dur="1" fill="hold">
                                          <p:stCondLst>
                                            <p:cond delay="0"/>
                                          </p:stCondLst>
                                        </p:cTn>
                                        <p:tgtEl>
                                          <p:spTgt spid="55"/>
                                        </p:tgtEl>
                                        <p:attrNameLst>
                                          <p:attrName>style.visibility</p:attrName>
                                        </p:attrNameLst>
                                      </p:cBhvr>
                                      <p:to>
                                        <p:strVal val="hidden"/>
                                      </p:to>
                                    </p:set>
                                  </p:childTnLst>
                                </p:cTn>
                              </p:par>
                            </p:childTnLst>
                          </p:cTn>
                        </p:par>
                      </p:childTnLst>
                    </p:cTn>
                  </p:par>
                  <p:par>
                    <p:cTn id="251" fill="hold">
                      <p:stCondLst>
                        <p:cond delay="indefinite"/>
                      </p:stCondLst>
                      <p:childTnLst>
                        <p:par>
                          <p:cTn id="252" fill="hold">
                            <p:stCondLst>
                              <p:cond delay="0"/>
                            </p:stCondLst>
                            <p:childTnLst>
                              <p:par>
                                <p:cTn id="253" presetID="1" presetClass="exit" presetSubtype="0" fill="hold" nodeType="clickEffect">
                                  <p:stCondLst>
                                    <p:cond delay="0"/>
                                  </p:stCondLst>
                                  <p:childTnLst>
                                    <p:set>
                                      <p:cBhvr>
                                        <p:cTn id="254"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198677"/>
                  </p:tgtEl>
                </p:cond>
              </p:nextCondLst>
            </p:seq>
            <p:seq concurrent="1" nextAc="seek">
              <p:cTn id="255" restart="whenNotActive" fill="hold" evtFilter="cancelBubble" nodeType="interactiveSeq">
                <p:stCondLst>
                  <p:cond evt="onClick" delay="0">
                    <p:tgtEl>
                      <p:spTgt spid="198679"/>
                    </p:tgtEl>
                  </p:cond>
                </p:stCondLst>
                <p:endSync evt="end" delay="0">
                  <p:rtn val="all"/>
                </p:endSync>
                <p:childTnLst>
                  <p:par>
                    <p:cTn id="256" fill="hold">
                      <p:stCondLst>
                        <p:cond delay="0"/>
                      </p:stCondLst>
                      <p:childTnLst>
                        <p:par>
                          <p:cTn id="257" fill="hold">
                            <p:stCondLst>
                              <p:cond delay="0"/>
                            </p:stCondLst>
                            <p:childTnLst>
                              <p:par>
                                <p:cTn id="258" presetID="1" presetClass="entr" presetSubtype="0" fill="hold" nodeType="clickEffect">
                                  <p:stCondLst>
                                    <p:cond delay="0"/>
                                  </p:stCondLst>
                                  <p:childTnLst>
                                    <p:set>
                                      <p:cBhvr>
                                        <p:cTn id="259" dur="1" fill="hold">
                                          <p:stCondLst>
                                            <p:cond delay="0"/>
                                          </p:stCondLst>
                                        </p:cTn>
                                        <p:tgtEl>
                                          <p:spTgt spid="57"/>
                                        </p:tgtEl>
                                        <p:attrNameLst>
                                          <p:attrName>style.visibility</p:attrName>
                                        </p:attrNameLst>
                                      </p:cBhvr>
                                      <p:to>
                                        <p:strVal val="visible"/>
                                      </p:to>
                                    </p:set>
                                  </p:childTnLst>
                                </p:cTn>
                              </p:par>
                            </p:childTnLst>
                          </p:cTn>
                        </p:par>
                      </p:childTnLst>
                    </p:cTn>
                  </p:par>
                  <p:par>
                    <p:cTn id="260" fill="hold">
                      <p:stCondLst>
                        <p:cond delay="indefinite"/>
                      </p:stCondLst>
                      <p:childTnLst>
                        <p:par>
                          <p:cTn id="261" fill="hold">
                            <p:stCondLst>
                              <p:cond delay="0"/>
                            </p:stCondLst>
                            <p:childTnLst>
                              <p:par>
                                <p:cTn id="262" presetID="1" presetClass="entr" presetSubtype="0" fill="hold" nodeType="clickEffect">
                                  <p:stCondLst>
                                    <p:cond delay="0"/>
                                  </p:stCondLst>
                                  <p:childTnLst>
                                    <p:set>
                                      <p:cBhvr>
                                        <p:cTn id="263" dur="1" fill="hold">
                                          <p:stCondLst>
                                            <p:cond delay="0"/>
                                          </p:stCondLst>
                                        </p:cTn>
                                        <p:tgtEl>
                                          <p:spTgt spid="58"/>
                                        </p:tgtEl>
                                        <p:attrNameLst>
                                          <p:attrName>style.visibility</p:attrName>
                                        </p:attrNameLst>
                                      </p:cBhvr>
                                      <p:to>
                                        <p:strVal val="visible"/>
                                      </p:to>
                                    </p:set>
                                  </p:childTnLst>
                                </p:cTn>
                              </p:par>
                              <p:par>
                                <p:cTn id="264" presetID="1" presetClass="exit" presetSubtype="0" fill="hold" nodeType="withEffect">
                                  <p:stCondLst>
                                    <p:cond delay="0"/>
                                  </p:stCondLst>
                                  <p:childTnLst>
                                    <p:set>
                                      <p:cBhvr>
                                        <p:cTn id="265" dur="1" fill="hold">
                                          <p:stCondLst>
                                            <p:cond delay="0"/>
                                          </p:stCondLst>
                                        </p:cTn>
                                        <p:tgtEl>
                                          <p:spTgt spid="57"/>
                                        </p:tgtEl>
                                        <p:attrNameLst>
                                          <p:attrName>style.visibility</p:attrName>
                                        </p:attrNameLst>
                                      </p:cBhvr>
                                      <p:to>
                                        <p:strVal val="hidden"/>
                                      </p:to>
                                    </p:set>
                                  </p:childTnLst>
                                </p:cTn>
                              </p:par>
                            </p:childTnLst>
                          </p:cTn>
                        </p:par>
                      </p:childTnLst>
                    </p:cTn>
                  </p:par>
                  <p:par>
                    <p:cTn id="266" fill="hold">
                      <p:stCondLst>
                        <p:cond delay="indefinite"/>
                      </p:stCondLst>
                      <p:childTnLst>
                        <p:par>
                          <p:cTn id="267" fill="hold">
                            <p:stCondLst>
                              <p:cond delay="0"/>
                            </p:stCondLst>
                            <p:childTnLst>
                              <p:par>
                                <p:cTn id="268" presetID="1" presetClass="entr" presetSubtype="0" fill="hold" nodeType="clickEffect">
                                  <p:stCondLst>
                                    <p:cond delay="0"/>
                                  </p:stCondLst>
                                  <p:childTnLst>
                                    <p:set>
                                      <p:cBhvr>
                                        <p:cTn id="269" dur="1" fill="hold">
                                          <p:stCondLst>
                                            <p:cond delay="0"/>
                                          </p:stCondLst>
                                        </p:cTn>
                                        <p:tgtEl>
                                          <p:spTgt spid="59"/>
                                        </p:tgtEl>
                                        <p:attrNameLst>
                                          <p:attrName>style.visibility</p:attrName>
                                        </p:attrNameLst>
                                      </p:cBhvr>
                                      <p:to>
                                        <p:strVal val="visible"/>
                                      </p:to>
                                    </p:set>
                                  </p:childTnLst>
                                </p:cTn>
                              </p:par>
                              <p:par>
                                <p:cTn id="270" presetID="1" presetClass="exit" presetSubtype="0" fill="hold" nodeType="withEffect">
                                  <p:stCondLst>
                                    <p:cond delay="0"/>
                                  </p:stCondLst>
                                  <p:childTnLst>
                                    <p:set>
                                      <p:cBhvr>
                                        <p:cTn id="271" dur="1" fill="hold">
                                          <p:stCondLst>
                                            <p:cond delay="0"/>
                                          </p:stCondLst>
                                        </p:cTn>
                                        <p:tgtEl>
                                          <p:spTgt spid="58"/>
                                        </p:tgtEl>
                                        <p:attrNameLst>
                                          <p:attrName>style.visibility</p:attrName>
                                        </p:attrNameLst>
                                      </p:cBhvr>
                                      <p:to>
                                        <p:strVal val="hidden"/>
                                      </p:to>
                                    </p:set>
                                  </p:childTnLst>
                                </p:cTn>
                              </p:par>
                            </p:childTnLst>
                          </p:cTn>
                        </p:par>
                      </p:childTnLst>
                    </p:cTn>
                  </p:par>
                  <p:par>
                    <p:cTn id="272" fill="hold">
                      <p:stCondLst>
                        <p:cond delay="indefinite"/>
                      </p:stCondLst>
                      <p:childTnLst>
                        <p:par>
                          <p:cTn id="273" fill="hold">
                            <p:stCondLst>
                              <p:cond delay="0"/>
                            </p:stCondLst>
                            <p:childTnLst>
                              <p:par>
                                <p:cTn id="274" presetID="1" presetClass="entr" presetSubtype="0" fill="hold" nodeType="clickEffect">
                                  <p:stCondLst>
                                    <p:cond delay="0"/>
                                  </p:stCondLst>
                                  <p:childTnLst>
                                    <p:set>
                                      <p:cBhvr>
                                        <p:cTn id="275" dur="1" fill="hold">
                                          <p:stCondLst>
                                            <p:cond delay="0"/>
                                          </p:stCondLst>
                                        </p:cTn>
                                        <p:tgtEl>
                                          <p:spTgt spid="60"/>
                                        </p:tgtEl>
                                        <p:attrNameLst>
                                          <p:attrName>style.visibility</p:attrName>
                                        </p:attrNameLst>
                                      </p:cBhvr>
                                      <p:to>
                                        <p:strVal val="visible"/>
                                      </p:to>
                                    </p:set>
                                  </p:childTnLst>
                                </p:cTn>
                              </p:par>
                              <p:par>
                                <p:cTn id="276" presetID="1" presetClass="exit" presetSubtype="0" fill="hold" nodeType="withEffect">
                                  <p:stCondLst>
                                    <p:cond delay="0"/>
                                  </p:stCondLst>
                                  <p:childTnLst>
                                    <p:set>
                                      <p:cBhvr>
                                        <p:cTn id="277" dur="1" fill="hold">
                                          <p:stCondLst>
                                            <p:cond delay="0"/>
                                          </p:stCondLst>
                                        </p:cTn>
                                        <p:tgtEl>
                                          <p:spTgt spid="59"/>
                                        </p:tgtEl>
                                        <p:attrNameLst>
                                          <p:attrName>style.visibility</p:attrName>
                                        </p:attrNameLst>
                                      </p:cBhvr>
                                      <p:to>
                                        <p:strVal val="hidden"/>
                                      </p:to>
                                    </p:set>
                                  </p:childTnLst>
                                </p:cTn>
                              </p:par>
                            </p:childTnLst>
                          </p:cTn>
                        </p:par>
                      </p:childTnLst>
                    </p:cTn>
                  </p:par>
                  <p:par>
                    <p:cTn id="278" fill="hold">
                      <p:stCondLst>
                        <p:cond delay="indefinite"/>
                      </p:stCondLst>
                      <p:childTnLst>
                        <p:par>
                          <p:cTn id="279" fill="hold">
                            <p:stCondLst>
                              <p:cond delay="0"/>
                            </p:stCondLst>
                            <p:childTnLst>
                              <p:par>
                                <p:cTn id="280" presetID="1" presetClass="entr" presetSubtype="0" fill="hold" nodeType="clickEffect">
                                  <p:stCondLst>
                                    <p:cond delay="0"/>
                                  </p:stCondLst>
                                  <p:childTnLst>
                                    <p:set>
                                      <p:cBhvr>
                                        <p:cTn id="281" dur="1" fill="hold">
                                          <p:stCondLst>
                                            <p:cond delay="0"/>
                                          </p:stCondLst>
                                        </p:cTn>
                                        <p:tgtEl>
                                          <p:spTgt spid="61"/>
                                        </p:tgtEl>
                                        <p:attrNameLst>
                                          <p:attrName>style.visibility</p:attrName>
                                        </p:attrNameLst>
                                      </p:cBhvr>
                                      <p:to>
                                        <p:strVal val="visible"/>
                                      </p:to>
                                    </p:set>
                                  </p:childTnLst>
                                </p:cTn>
                              </p:par>
                              <p:par>
                                <p:cTn id="282" presetID="1" presetClass="exit" presetSubtype="0" fill="hold" nodeType="withEffect">
                                  <p:stCondLst>
                                    <p:cond delay="0"/>
                                  </p:stCondLst>
                                  <p:childTnLst>
                                    <p:set>
                                      <p:cBhvr>
                                        <p:cTn id="283" dur="1" fill="hold">
                                          <p:stCondLst>
                                            <p:cond delay="0"/>
                                          </p:stCondLst>
                                        </p:cTn>
                                        <p:tgtEl>
                                          <p:spTgt spid="60"/>
                                        </p:tgtEl>
                                        <p:attrNameLst>
                                          <p:attrName>style.visibility</p:attrName>
                                        </p:attrNameLst>
                                      </p:cBhvr>
                                      <p:to>
                                        <p:strVal val="hidden"/>
                                      </p:to>
                                    </p:set>
                                  </p:childTnLst>
                                </p:cTn>
                              </p:par>
                            </p:childTnLst>
                          </p:cTn>
                        </p:par>
                      </p:childTnLst>
                    </p:cTn>
                  </p:par>
                  <p:par>
                    <p:cTn id="284" fill="hold">
                      <p:stCondLst>
                        <p:cond delay="indefinite"/>
                      </p:stCondLst>
                      <p:childTnLst>
                        <p:par>
                          <p:cTn id="285" fill="hold">
                            <p:stCondLst>
                              <p:cond delay="0"/>
                            </p:stCondLst>
                            <p:childTnLst>
                              <p:par>
                                <p:cTn id="286" presetID="1" presetClass="entr" presetSubtype="0" fill="hold" nodeType="clickEffect">
                                  <p:stCondLst>
                                    <p:cond delay="0"/>
                                  </p:stCondLst>
                                  <p:childTnLst>
                                    <p:set>
                                      <p:cBhvr>
                                        <p:cTn id="287" dur="1" fill="hold">
                                          <p:stCondLst>
                                            <p:cond delay="0"/>
                                          </p:stCondLst>
                                        </p:cTn>
                                        <p:tgtEl>
                                          <p:spTgt spid="62"/>
                                        </p:tgtEl>
                                        <p:attrNameLst>
                                          <p:attrName>style.visibility</p:attrName>
                                        </p:attrNameLst>
                                      </p:cBhvr>
                                      <p:to>
                                        <p:strVal val="visible"/>
                                      </p:to>
                                    </p:set>
                                  </p:childTnLst>
                                </p:cTn>
                              </p:par>
                              <p:par>
                                <p:cTn id="288" presetID="1" presetClass="exit" presetSubtype="0" fill="hold" nodeType="withEffect">
                                  <p:stCondLst>
                                    <p:cond delay="0"/>
                                  </p:stCondLst>
                                  <p:childTnLst>
                                    <p:set>
                                      <p:cBhvr>
                                        <p:cTn id="289" dur="1" fill="hold">
                                          <p:stCondLst>
                                            <p:cond delay="0"/>
                                          </p:stCondLst>
                                        </p:cTn>
                                        <p:tgtEl>
                                          <p:spTgt spid="61"/>
                                        </p:tgtEl>
                                        <p:attrNameLst>
                                          <p:attrName>style.visibility</p:attrName>
                                        </p:attrNameLst>
                                      </p:cBhvr>
                                      <p:to>
                                        <p:strVal val="hidden"/>
                                      </p:to>
                                    </p:set>
                                  </p:childTnLst>
                                </p:cTn>
                              </p:par>
                            </p:childTnLst>
                          </p:cTn>
                        </p:par>
                      </p:childTnLst>
                    </p:cTn>
                  </p:par>
                  <p:par>
                    <p:cTn id="290" fill="hold">
                      <p:stCondLst>
                        <p:cond delay="indefinite"/>
                      </p:stCondLst>
                      <p:childTnLst>
                        <p:par>
                          <p:cTn id="291" fill="hold">
                            <p:stCondLst>
                              <p:cond delay="0"/>
                            </p:stCondLst>
                            <p:childTnLst>
                              <p:par>
                                <p:cTn id="292" presetID="1" presetClass="entr" presetSubtype="0" fill="hold" nodeType="clickEffect">
                                  <p:stCondLst>
                                    <p:cond delay="0"/>
                                  </p:stCondLst>
                                  <p:childTnLst>
                                    <p:set>
                                      <p:cBhvr>
                                        <p:cTn id="293" dur="1" fill="hold">
                                          <p:stCondLst>
                                            <p:cond delay="0"/>
                                          </p:stCondLst>
                                        </p:cTn>
                                        <p:tgtEl>
                                          <p:spTgt spid="63"/>
                                        </p:tgtEl>
                                        <p:attrNameLst>
                                          <p:attrName>style.visibility</p:attrName>
                                        </p:attrNameLst>
                                      </p:cBhvr>
                                      <p:to>
                                        <p:strVal val="visible"/>
                                      </p:to>
                                    </p:set>
                                  </p:childTnLst>
                                </p:cTn>
                              </p:par>
                              <p:par>
                                <p:cTn id="294" presetID="1" presetClass="exit" presetSubtype="0" fill="hold" nodeType="withEffect">
                                  <p:stCondLst>
                                    <p:cond delay="0"/>
                                  </p:stCondLst>
                                  <p:childTnLst>
                                    <p:set>
                                      <p:cBhvr>
                                        <p:cTn id="295" dur="1" fill="hold">
                                          <p:stCondLst>
                                            <p:cond delay="0"/>
                                          </p:stCondLst>
                                        </p:cTn>
                                        <p:tgtEl>
                                          <p:spTgt spid="62"/>
                                        </p:tgtEl>
                                        <p:attrNameLst>
                                          <p:attrName>style.visibility</p:attrName>
                                        </p:attrNameLst>
                                      </p:cBhvr>
                                      <p:to>
                                        <p:strVal val="hidden"/>
                                      </p:to>
                                    </p:set>
                                  </p:childTnLst>
                                </p:cTn>
                              </p:par>
                            </p:childTnLst>
                          </p:cTn>
                        </p:par>
                      </p:childTnLst>
                    </p:cTn>
                  </p:par>
                  <p:par>
                    <p:cTn id="296" fill="hold">
                      <p:stCondLst>
                        <p:cond delay="indefinite"/>
                      </p:stCondLst>
                      <p:childTnLst>
                        <p:par>
                          <p:cTn id="297" fill="hold">
                            <p:stCondLst>
                              <p:cond delay="0"/>
                            </p:stCondLst>
                            <p:childTnLst>
                              <p:par>
                                <p:cTn id="298" presetID="1" presetClass="entr" presetSubtype="0" fill="hold" nodeType="clickEffect">
                                  <p:stCondLst>
                                    <p:cond delay="0"/>
                                  </p:stCondLst>
                                  <p:childTnLst>
                                    <p:set>
                                      <p:cBhvr>
                                        <p:cTn id="299" dur="1" fill="hold">
                                          <p:stCondLst>
                                            <p:cond delay="0"/>
                                          </p:stCondLst>
                                        </p:cTn>
                                        <p:tgtEl>
                                          <p:spTgt spid="64"/>
                                        </p:tgtEl>
                                        <p:attrNameLst>
                                          <p:attrName>style.visibility</p:attrName>
                                        </p:attrNameLst>
                                      </p:cBhvr>
                                      <p:to>
                                        <p:strVal val="visible"/>
                                      </p:to>
                                    </p:set>
                                  </p:childTnLst>
                                </p:cTn>
                              </p:par>
                              <p:par>
                                <p:cTn id="300" presetID="1" presetClass="exit" presetSubtype="0" fill="hold" nodeType="withEffect">
                                  <p:stCondLst>
                                    <p:cond delay="0"/>
                                  </p:stCondLst>
                                  <p:childTnLst>
                                    <p:set>
                                      <p:cBhvr>
                                        <p:cTn id="301" dur="1" fill="hold">
                                          <p:stCondLst>
                                            <p:cond delay="0"/>
                                          </p:stCondLst>
                                        </p:cTn>
                                        <p:tgtEl>
                                          <p:spTgt spid="63"/>
                                        </p:tgtEl>
                                        <p:attrNameLst>
                                          <p:attrName>style.visibility</p:attrName>
                                        </p:attrNameLst>
                                      </p:cBhvr>
                                      <p:to>
                                        <p:strVal val="hidden"/>
                                      </p:to>
                                    </p:set>
                                  </p:childTnLst>
                                </p:cTn>
                              </p:par>
                            </p:childTnLst>
                          </p:cTn>
                        </p:par>
                      </p:childTnLst>
                    </p:cTn>
                  </p:par>
                  <p:par>
                    <p:cTn id="302" fill="hold">
                      <p:stCondLst>
                        <p:cond delay="indefinite"/>
                      </p:stCondLst>
                      <p:childTnLst>
                        <p:par>
                          <p:cTn id="303" fill="hold">
                            <p:stCondLst>
                              <p:cond delay="0"/>
                            </p:stCondLst>
                            <p:childTnLst>
                              <p:par>
                                <p:cTn id="304" presetID="1" presetClass="exit" presetSubtype="0" fill="hold" nodeType="clickEffect">
                                  <p:stCondLst>
                                    <p:cond delay="0"/>
                                  </p:stCondLst>
                                  <p:childTnLst>
                                    <p:set>
                                      <p:cBhvr>
                                        <p:cTn id="305" dur="1" fill="hold">
                                          <p:stCondLst>
                                            <p:cond delay="0"/>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198679"/>
                  </p:tgtEl>
                </p:cond>
              </p:nextCondLst>
            </p:seq>
            <p:seq concurrent="1" nextAc="seek">
              <p:cTn id="306" restart="whenNotActive" fill="hold" evtFilter="cancelBubble" nodeType="interactiveSeq">
                <p:stCondLst>
                  <p:cond evt="onClick" delay="0">
                    <p:tgtEl>
                      <p:spTgt spid="198678"/>
                    </p:tgtEl>
                  </p:cond>
                </p:stCondLst>
                <p:endSync evt="end" delay="0">
                  <p:rtn val="all"/>
                </p:endSync>
                <p:childTnLst>
                  <p:par>
                    <p:cTn id="307" fill="hold">
                      <p:stCondLst>
                        <p:cond delay="0"/>
                      </p:stCondLst>
                      <p:childTnLst>
                        <p:par>
                          <p:cTn id="308" fill="hold">
                            <p:stCondLst>
                              <p:cond delay="0"/>
                            </p:stCondLst>
                            <p:childTnLst>
                              <p:par>
                                <p:cTn id="309" presetID="1" presetClass="entr" presetSubtype="0" fill="hold" nodeType="clickEffect">
                                  <p:stCondLst>
                                    <p:cond delay="0"/>
                                  </p:stCondLst>
                                  <p:childTnLst>
                                    <p:set>
                                      <p:cBhvr>
                                        <p:cTn id="310" dur="1" fill="hold">
                                          <p:stCondLst>
                                            <p:cond delay="0"/>
                                          </p:stCondLst>
                                        </p:cTn>
                                        <p:tgtEl>
                                          <p:spTgt spid="65"/>
                                        </p:tgtEl>
                                        <p:attrNameLst>
                                          <p:attrName>style.visibility</p:attrName>
                                        </p:attrNameLst>
                                      </p:cBhvr>
                                      <p:to>
                                        <p:strVal val="visible"/>
                                      </p:to>
                                    </p:set>
                                  </p:childTnLst>
                                </p:cTn>
                              </p:par>
                            </p:childTnLst>
                          </p:cTn>
                        </p:par>
                      </p:childTnLst>
                    </p:cTn>
                  </p:par>
                  <p:par>
                    <p:cTn id="311" fill="hold">
                      <p:stCondLst>
                        <p:cond delay="indefinite"/>
                      </p:stCondLst>
                      <p:childTnLst>
                        <p:par>
                          <p:cTn id="312" fill="hold">
                            <p:stCondLst>
                              <p:cond delay="0"/>
                            </p:stCondLst>
                            <p:childTnLst>
                              <p:par>
                                <p:cTn id="313" presetID="1" presetClass="entr" presetSubtype="0" fill="hold" nodeType="clickEffect">
                                  <p:stCondLst>
                                    <p:cond delay="0"/>
                                  </p:stCondLst>
                                  <p:childTnLst>
                                    <p:set>
                                      <p:cBhvr>
                                        <p:cTn id="314" dur="1" fill="hold">
                                          <p:stCondLst>
                                            <p:cond delay="0"/>
                                          </p:stCondLst>
                                        </p:cTn>
                                        <p:tgtEl>
                                          <p:spTgt spid="66"/>
                                        </p:tgtEl>
                                        <p:attrNameLst>
                                          <p:attrName>style.visibility</p:attrName>
                                        </p:attrNameLst>
                                      </p:cBhvr>
                                      <p:to>
                                        <p:strVal val="visible"/>
                                      </p:to>
                                    </p:set>
                                  </p:childTnLst>
                                </p:cTn>
                              </p:par>
                              <p:par>
                                <p:cTn id="315" presetID="1" presetClass="exit" presetSubtype="0" fill="hold" nodeType="withEffect">
                                  <p:stCondLst>
                                    <p:cond delay="0"/>
                                  </p:stCondLst>
                                  <p:childTnLst>
                                    <p:set>
                                      <p:cBhvr>
                                        <p:cTn id="316" dur="1" fill="hold">
                                          <p:stCondLst>
                                            <p:cond delay="0"/>
                                          </p:stCondLst>
                                        </p:cTn>
                                        <p:tgtEl>
                                          <p:spTgt spid="65"/>
                                        </p:tgtEl>
                                        <p:attrNameLst>
                                          <p:attrName>style.visibility</p:attrName>
                                        </p:attrNameLst>
                                      </p:cBhvr>
                                      <p:to>
                                        <p:strVal val="hidden"/>
                                      </p:to>
                                    </p:set>
                                  </p:childTnLst>
                                </p:cTn>
                              </p:par>
                            </p:childTnLst>
                          </p:cTn>
                        </p:par>
                      </p:childTnLst>
                    </p:cTn>
                  </p:par>
                  <p:par>
                    <p:cTn id="317" fill="hold">
                      <p:stCondLst>
                        <p:cond delay="indefinite"/>
                      </p:stCondLst>
                      <p:childTnLst>
                        <p:par>
                          <p:cTn id="318" fill="hold">
                            <p:stCondLst>
                              <p:cond delay="0"/>
                            </p:stCondLst>
                            <p:childTnLst>
                              <p:par>
                                <p:cTn id="319" presetID="1" presetClass="entr" presetSubtype="0" fill="hold" nodeType="clickEffect">
                                  <p:stCondLst>
                                    <p:cond delay="0"/>
                                  </p:stCondLst>
                                  <p:childTnLst>
                                    <p:set>
                                      <p:cBhvr>
                                        <p:cTn id="320" dur="1" fill="hold">
                                          <p:stCondLst>
                                            <p:cond delay="0"/>
                                          </p:stCondLst>
                                        </p:cTn>
                                        <p:tgtEl>
                                          <p:spTgt spid="67"/>
                                        </p:tgtEl>
                                        <p:attrNameLst>
                                          <p:attrName>style.visibility</p:attrName>
                                        </p:attrNameLst>
                                      </p:cBhvr>
                                      <p:to>
                                        <p:strVal val="visible"/>
                                      </p:to>
                                    </p:set>
                                  </p:childTnLst>
                                </p:cTn>
                              </p:par>
                              <p:par>
                                <p:cTn id="321" presetID="1" presetClass="exit" presetSubtype="0" fill="hold" nodeType="withEffect">
                                  <p:stCondLst>
                                    <p:cond delay="0"/>
                                  </p:stCondLst>
                                  <p:childTnLst>
                                    <p:set>
                                      <p:cBhvr>
                                        <p:cTn id="322" dur="1" fill="hold">
                                          <p:stCondLst>
                                            <p:cond delay="0"/>
                                          </p:stCondLst>
                                        </p:cTn>
                                        <p:tgtEl>
                                          <p:spTgt spid="66"/>
                                        </p:tgtEl>
                                        <p:attrNameLst>
                                          <p:attrName>style.visibility</p:attrName>
                                        </p:attrNameLst>
                                      </p:cBhvr>
                                      <p:to>
                                        <p:strVal val="hidden"/>
                                      </p:to>
                                    </p:set>
                                  </p:childTnLst>
                                </p:cTn>
                              </p:par>
                            </p:childTnLst>
                          </p:cTn>
                        </p:par>
                      </p:childTnLst>
                    </p:cTn>
                  </p:par>
                  <p:par>
                    <p:cTn id="323" fill="hold">
                      <p:stCondLst>
                        <p:cond delay="indefinite"/>
                      </p:stCondLst>
                      <p:childTnLst>
                        <p:par>
                          <p:cTn id="324" fill="hold">
                            <p:stCondLst>
                              <p:cond delay="0"/>
                            </p:stCondLst>
                            <p:childTnLst>
                              <p:par>
                                <p:cTn id="325" presetID="1" presetClass="entr" presetSubtype="0" fill="hold" nodeType="clickEffect">
                                  <p:stCondLst>
                                    <p:cond delay="0"/>
                                  </p:stCondLst>
                                  <p:childTnLst>
                                    <p:set>
                                      <p:cBhvr>
                                        <p:cTn id="326" dur="1" fill="hold">
                                          <p:stCondLst>
                                            <p:cond delay="0"/>
                                          </p:stCondLst>
                                        </p:cTn>
                                        <p:tgtEl>
                                          <p:spTgt spid="68"/>
                                        </p:tgtEl>
                                        <p:attrNameLst>
                                          <p:attrName>style.visibility</p:attrName>
                                        </p:attrNameLst>
                                      </p:cBhvr>
                                      <p:to>
                                        <p:strVal val="visible"/>
                                      </p:to>
                                    </p:set>
                                  </p:childTnLst>
                                </p:cTn>
                              </p:par>
                              <p:par>
                                <p:cTn id="327" presetID="1" presetClass="exit" presetSubtype="0" fill="hold" nodeType="withEffect">
                                  <p:stCondLst>
                                    <p:cond delay="0"/>
                                  </p:stCondLst>
                                  <p:childTnLst>
                                    <p:set>
                                      <p:cBhvr>
                                        <p:cTn id="328" dur="1" fill="hold">
                                          <p:stCondLst>
                                            <p:cond delay="0"/>
                                          </p:stCondLst>
                                        </p:cTn>
                                        <p:tgtEl>
                                          <p:spTgt spid="67"/>
                                        </p:tgtEl>
                                        <p:attrNameLst>
                                          <p:attrName>style.visibility</p:attrName>
                                        </p:attrNameLst>
                                      </p:cBhvr>
                                      <p:to>
                                        <p:strVal val="hidden"/>
                                      </p:to>
                                    </p:set>
                                  </p:childTnLst>
                                </p:cTn>
                              </p:par>
                            </p:childTnLst>
                          </p:cTn>
                        </p:par>
                      </p:childTnLst>
                    </p:cTn>
                  </p:par>
                  <p:par>
                    <p:cTn id="329" fill="hold">
                      <p:stCondLst>
                        <p:cond delay="indefinite"/>
                      </p:stCondLst>
                      <p:childTnLst>
                        <p:par>
                          <p:cTn id="330" fill="hold">
                            <p:stCondLst>
                              <p:cond delay="0"/>
                            </p:stCondLst>
                            <p:childTnLst>
                              <p:par>
                                <p:cTn id="331" presetID="1" presetClass="entr" presetSubtype="0" fill="hold" nodeType="clickEffect">
                                  <p:stCondLst>
                                    <p:cond delay="0"/>
                                  </p:stCondLst>
                                  <p:childTnLst>
                                    <p:set>
                                      <p:cBhvr>
                                        <p:cTn id="332" dur="1" fill="hold">
                                          <p:stCondLst>
                                            <p:cond delay="0"/>
                                          </p:stCondLst>
                                        </p:cTn>
                                        <p:tgtEl>
                                          <p:spTgt spid="69"/>
                                        </p:tgtEl>
                                        <p:attrNameLst>
                                          <p:attrName>style.visibility</p:attrName>
                                        </p:attrNameLst>
                                      </p:cBhvr>
                                      <p:to>
                                        <p:strVal val="visible"/>
                                      </p:to>
                                    </p:set>
                                  </p:childTnLst>
                                </p:cTn>
                              </p:par>
                              <p:par>
                                <p:cTn id="333" presetID="1" presetClass="exit" presetSubtype="0" fill="hold" nodeType="withEffect">
                                  <p:stCondLst>
                                    <p:cond delay="0"/>
                                  </p:stCondLst>
                                  <p:childTnLst>
                                    <p:set>
                                      <p:cBhvr>
                                        <p:cTn id="334" dur="1" fill="hold">
                                          <p:stCondLst>
                                            <p:cond delay="0"/>
                                          </p:stCondLst>
                                        </p:cTn>
                                        <p:tgtEl>
                                          <p:spTgt spid="68"/>
                                        </p:tgtEl>
                                        <p:attrNameLst>
                                          <p:attrName>style.visibility</p:attrName>
                                        </p:attrNameLst>
                                      </p:cBhvr>
                                      <p:to>
                                        <p:strVal val="hidden"/>
                                      </p:to>
                                    </p:set>
                                  </p:childTnLst>
                                </p:cTn>
                              </p:par>
                            </p:childTnLst>
                          </p:cTn>
                        </p:par>
                      </p:childTnLst>
                    </p:cTn>
                  </p:par>
                  <p:par>
                    <p:cTn id="335" fill="hold">
                      <p:stCondLst>
                        <p:cond delay="indefinite"/>
                      </p:stCondLst>
                      <p:childTnLst>
                        <p:par>
                          <p:cTn id="336" fill="hold">
                            <p:stCondLst>
                              <p:cond delay="0"/>
                            </p:stCondLst>
                            <p:childTnLst>
                              <p:par>
                                <p:cTn id="337" presetID="1" presetClass="entr" presetSubtype="0" fill="hold" nodeType="clickEffect">
                                  <p:stCondLst>
                                    <p:cond delay="0"/>
                                  </p:stCondLst>
                                  <p:childTnLst>
                                    <p:set>
                                      <p:cBhvr>
                                        <p:cTn id="338" dur="1" fill="hold">
                                          <p:stCondLst>
                                            <p:cond delay="0"/>
                                          </p:stCondLst>
                                        </p:cTn>
                                        <p:tgtEl>
                                          <p:spTgt spid="70"/>
                                        </p:tgtEl>
                                        <p:attrNameLst>
                                          <p:attrName>style.visibility</p:attrName>
                                        </p:attrNameLst>
                                      </p:cBhvr>
                                      <p:to>
                                        <p:strVal val="visible"/>
                                      </p:to>
                                    </p:set>
                                  </p:childTnLst>
                                </p:cTn>
                              </p:par>
                              <p:par>
                                <p:cTn id="339" presetID="1" presetClass="exit" presetSubtype="0" fill="hold" nodeType="withEffect">
                                  <p:stCondLst>
                                    <p:cond delay="0"/>
                                  </p:stCondLst>
                                  <p:childTnLst>
                                    <p:set>
                                      <p:cBhvr>
                                        <p:cTn id="340" dur="1" fill="hold">
                                          <p:stCondLst>
                                            <p:cond delay="0"/>
                                          </p:stCondLst>
                                        </p:cTn>
                                        <p:tgtEl>
                                          <p:spTgt spid="69"/>
                                        </p:tgtEl>
                                        <p:attrNameLst>
                                          <p:attrName>style.visibility</p:attrName>
                                        </p:attrNameLst>
                                      </p:cBhvr>
                                      <p:to>
                                        <p:strVal val="hidden"/>
                                      </p:to>
                                    </p:set>
                                  </p:childTnLst>
                                </p:cTn>
                              </p:par>
                            </p:childTnLst>
                          </p:cTn>
                        </p:par>
                      </p:childTnLst>
                    </p:cTn>
                  </p:par>
                  <p:par>
                    <p:cTn id="341" fill="hold">
                      <p:stCondLst>
                        <p:cond delay="indefinite"/>
                      </p:stCondLst>
                      <p:childTnLst>
                        <p:par>
                          <p:cTn id="342" fill="hold">
                            <p:stCondLst>
                              <p:cond delay="0"/>
                            </p:stCondLst>
                            <p:childTnLst>
                              <p:par>
                                <p:cTn id="343" presetID="1" presetClass="entr" presetSubtype="0" fill="hold" nodeType="clickEffect">
                                  <p:stCondLst>
                                    <p:cond delay="0"/>
                                  </p:stCondLst>
                                  <p:childTnLst>
                                    <p:set>
                                      <p:cBhvr>
                                        <p:cTn id="344" dur="1" fill="hold">
                                          <p:stCondLst>
                                            <p:cond delay="0"/>
                                          </p:stCondLst>
                                        </p:cTn>
                                        <p:tgtEl>
                                          <p:spTgt spid="71"/>
                                        </p:tgtEl>
                                        <p:attrNameLst>
                                          <p:attrName>style.visibility</p:attrName>
                                        </p:attrNameLst>
                                      </p:cBhvr>
                                      <p:to>
                                        <p:strVal val="visible"/>
                                      </p:to>
                                    </p:set>
                                  </p:childTnLst>
                                </p:cTn>
                              </p:par>
                              <p:par>
                                <p:cTn id="345" presetID="1" presetClass="exit" presetSubtype="0" fill="hold" nodeType="withEffect">
                                  <p:stCondLst>
                                    <p:cond delay="0"/>
                                  </p:stCondLst>
                                  <p:childTnLst>
                                    <p:set>
                                      <p:cBhvr>
                                        <p:cTn id="346" dur="1" fill="hold">
                                          <p:stCondLst>
                                            <p:cond delay="0"/>
                                          </p:stCondLst>
                                        </p:cTn>
                                        <p:tgtEl>
                                          <p:spTgt spid="70"/>
                                        </p:tgtEl>
                                        <p:attrNameLst>
                                          <p:attrName>style.visibility</p:attrName>
                                        </p:attrNameLst>
                                      </p:cBhvr>
                                      <p:to>
                                        <p:strVal val="hidden"/>
                                      </p:to>
                                    </p:set>
                                  </p:childTnLst>
                                </p:cTn>
                              </p:par>
                            </p:childTnLst>
                          </p:cTn>
                        </p:par>
                      </p:childTnLst>
                    </p:cTn>
                  </p:par>
                  <p:par>
                    <p:cTn id="347" fill="hold">
                      <p:stCondLst>
                        <p:cond delay="indefinite"/>
                      </p:stCondLst>
                      <p:childTnLst>
                        <p:par>
                          <p:cTn id="348" fill="hold">
                            <p:stCondLst>
                              <p:cond delay="0"/>
                            </p:stCondLst>
                            <p:childTnLst>
                              <p:par>
                                <p:cTn id="349" presetID="1" presetClass="entr" presetSubtype="0" fill="hold" nodeType="clickEffect">
                                  <p:stCondLst>
                                    <p:cond delay="0"/>
                                  </p:stCondLst>
                                  <p:childTnLst>
                                    <p:set>
                                      <p:cBhvr>
                                        <p:cTn id="350" dur="1" fill="hold">
                                          <p:stCondLst>
                                            <p:cond delay="0"/>
                                          </p:stCondLst>
                                        </p:cTn>
                                        <p:tgtEl>
                                          <p:spTgt spid="72"/>
                                        </p:tgtEl>
                                        <p:attrNameLst>
                                          <p:attrName>style.visibility</p:attrName>
                                        </p:attrNameLst>
                                      </p:cBhvr>
                                      <p:to>
                                        <p:strVal val="visible"/>
                                      </p:to>
                                    </p:set>
                                  </p:childTnLst>
                                </p:cTn>
                              </p:par>
                              <p:par>
                                <p:cTn id="351" presetID="1" presetClass="exit" presetSubtype="0" fill="hold" nodeType="withEffect">
                                  <p:stCondLst>
                                    <p:cond delay="0"/>
                                  </p:stCondLst>
                                  <p:childTnLst>
                                    <p:set>
                                      <p:cBhvr>
                                        <p:cTn id="352" dur="1" fill="hold">
                                          <p:stCondLst>
                                            <p:cond delay="0"/>
                                          </p:stCondLst>
                                        </p:cTn>
                                        <p:tgtEl>
                                          <p:spTgt spid="71"/>
                                        </p:tgtEl>
                                        <p:attrNameLst>
                                          <p:attrName>style.visibility</p:attrName>
                                        </p:attrNameLst>
                                      </p:cBhvr>
                                      <p:to>
                                        <p:strVal val="hidden"/>
                                      </p:to>
                                    </p:set>
                                  </p:childTnLst>
                                </p:cTn>
                              </p:par>
                            </p:childTnLst>
                          </p:cTn>
                        </p:par>
                      </p:childTnLst>
                    </p:cTn>
                  </p:par>
                  <p:par>
                    <p:cTn id="353" fill="hold">
                      <p:stCondLst>
                        <p:cond delay="indefinite"/>
                      </p:stCondLst>
                      <p:childTnLst>
                        <p:par>
                          <p:cTn id="354" fill="hold">
                            <p:stCondLst>
                              <p:cond delay="0"/>
                            </p:stCondLst>
                            <p:childTnLst>
                              <p:par>
                                <p:cTn id="355" presetID="1" presetClass="exit" presetSubtype="0" fill="hold" nodeType="clickEffect">
                                  <p:stCondLst>
                                    <p:cond delay="0"/>
                                  </p:stCondLst>
                                  <p:childTnLst>
                                    <p:set>
                                      <p:cBhvr>
                                        <p:cTn id="356" dur="1" fill="hold">
                                          <p:stCondLst>
                                            <p:cond delay="0"/>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198678"/>
                  </p:tgtEl>
                </p:cond>
              </p:nextCondLst>
            </p:seq>
            <p:seq concurrent="1" nextAc="seek">
              <p:cTn id="357" restart="whenNotActive" fill="hold" evtFilter="cancelBubble" nodeType="interactiveSeq">
                <p:stCondLst>
                  <p:cond evt="onClick" delay="0">
                    <p:tgtEl>
                      <p:spTgt spid="198680"/>
                    </p:tgtEl>
                  </p:cond>
                </p:stCondLst>
                <p:endSync evt="end" delay="0">
                  <p:rtn val="all"/>
                </p:endSync>
                <p:childTnLst>
                  <p:par>
                    <p:cTn id="358" fill="hold">
                      <p:stCondLst>
                        <p:cond delay="0"/>
                      </p:stCondLst>
                      <p:childTnLst>
                        <p:par>
                          <p:cTn id="359" fill="hold">
                            <p:stCondLst>
                              <p:cond delay="0"/>
                            </p:stCondLst>
                            <p:childTnLst>
                              <p:par>
                                <p:cTn id="360" presetID="1" presetClass="entr" presetSubtype="0" fill="hold" nodeType="clickEffect">
                                  <p:stCondLst>
                                    <p:cond delay="0"/>
                                  </p:stCondLst>
                                  <p:childTnLst>
                                    <p:set>
                                      <p:cBhvr>
                                        <p:cTn id="361" dur="1" fill="hold">
                                          <p:stCondLst>
                                            <p:cond delay="0"/>
                                          </p:stCondLst>
                                        </p:cTn>
                                        <p:tgtEl>
                                          <p:spTgt spid="73"/>
                                        </p:tgtEl>
                                        <p:attrNameLst>
                                          <p:attrName>style.visibility</p:attrName>
                                        </p:attrNameLst>
                                      </p:cBhvr>
                                      <p:to>
                                        <p:strVal val="visible"/>
                                      </p:to>
                                    </p:set>
                                  </p:childTnLst>
                                </p:cTn>
                              </p:par>
                            </p:childTnLst>
                          </p:cTn>
                        </p:par>
                      </p:childTnLst>
                    </p:cTn>
                  </p:par>
                  <p:par>
                    <p:cTn id="362" fill="hold">
                      <p:stCondLst>
                        <p:cond delay="indefinite"/>
                      </p:stCondLst>
                      <p:childTnLst>
                        <p:par>
                          <p:cTn id="363" fill="hold">
                            <p:stCondLst>
                              <p:cond delay="0"/>
                            </p:stCondLst>
                            <p:childTnLst>
                              <p:par>
                                <p:cTn id="364" presetID="1" presetClass="entr" presetSubtype="0" fill="hold" nodeType="clickEffect">
                                  <p:stCondLst>
                                    <p:cond delay="0"/>
                                  </p:stCondLst>
                                  <p:childTnLst>
                                    <p:set>
                                      <p:cBhvr>
                                        <p:cTn id="365" dur="1" fill="hold">
                                          <p:stCondLst>
                                            <p:cond delay="0"/>
                                          </p:stCondLst>
                                        </p:cTn>
                                        <p:tgtEl>
                                          <p:spTgt spid="74"/>
                                        </p:tgtEl>
                                        <p:attrNameLst>
                                          <p:attrName>style.visibility</p:attrName>
                                        </p:attrNameLst>
                                      </p:cBhvr>
                                      <p:to>
                                        <p:strVal val="visible"/>
                                      </p:to>
                                    </p:set>
                                  </p:childTnLst>
                                </p:cTn>
                              </p:par>
                              <p:par>
                                <p:cTn id="366" presetID="1" presetClass="exit" presetSubtype="0" fill="hold" nodeType="withEffect">
                                  <p:stCondLst>
                                    <p:cond delay="0"/>
                                  </p:stCondLst>
                                  <p:childTnLst>
                                    <p:set>
                                      <p:cBhvr>
                                        <p:cTn id="367" dur="1" fill="hold">
                                          <p:stCondLst>
                                            <p:cond delay="0"/>
                                          </p:stCondLst>
                                        </p:cTn>
                                        <p:tgtEl>
                                          <p:spTgt spid="73"/>
                                        </p:tgtEl>
                                        <p:attrNameLst>
                                          <p:attrName>style.visibility</p:attrName>
                                        </p:attrNameLst>
                                      </p:cBhvr>
                                      <p:to>
                                        <p:strVal val="hidden"/>
                                      </p:to>
                                    </p:set>
                                  </p:childTnLst>
                                </p:cTn>
                              </p:par>
                            </p:childTnLst>
                          </p:cTn>
                        </p:par>
                      </p:childTnLst>
                    </p:cTn>
                  </p:par>
                  <p:par>
                    <p:cTn id="368" fill="hold">
                      <p:stCondLst>
                        <p:cond delay="indefinite"/>
                      </p:stCondLst>
                      <p:childTnLst>
                        <p:par>
                          <p:cTn id="369" fill="hold">
                            <p:stCondLst>
                              <p:cond delay="0"/>
                            </p:stCondLst>
                            <p:childTnLst>
                              <p:par>
                                <p:cTn id="370" presetID="1" presetClass="entr" presetSubtype="0" fill="hold" nodeType="clickEffect">
                                  <p:stCondLst>
                                    <p:cond delay="0"/>
                                  </p:stCondLst>
                                  <p:childTnLst>
                                    <p:set>
                                      <p:cBhvr>
                                        <p:cTn id="371" dur="1" fill="hold">
                                          <p:stCondLst>
                                            <p:cond delay="0"/>
                                          </p:stCondLst>
                                        </p:cTn>
                                        <p:tgtEl>
                                          <p:spTgt spid="75"/>
                                        </p:tgtEl>
                                        <p:attrNameLst>
                                          <p:attrName>style.visibility</p:attrName>
                                        </p:attrNameLst>
                                      </p:cBhvr>
                                      <p:to>
                                        <p:strVal val="visible"/>
                                      </p:to>
                                    </p:set>
                                  </p:childTnLst>
                                </p:cTn>
                              </p:par>
                              <p:par>
                                <p:cTn id="372" presetID="1" presetClass="exit" presetSubtype="0" fill="hold" nodeType="withEffect">
                                  <p:stCondLst>
                                    <p:cond delay="0"/>
                                  </p:stCondLst>
                                  <p:childTnLst>
                                    <p:set>
                                      <p:cBhvr>
                                        <p:cTn id="373" dur="1" fill="hold">
                                          <p:stCondLst>
                                            <p:cond delay="0"/>
                                          </p:stCondLst>
                                        </p:cTn>
                                        <p:tgtEl>
                                          <p:spTgt spid="74"/>
                                        </p:tgtEl>
                                        <p:attrNameLst>
                                          <p:attrName>style.visibility</p:attrName>
                                        </p:attrNameLst>
                                      </p:cBhvr>
                                      <p:to>
                                        <p:strVal val="hidden"/>
                                      </p:to>
                                    </p:set>
                                  </p:childTnLst>
                                </p:cTn>
                              </p:par>
                            </p:childTnLst>
                          </p:cTn>
                        </p:par>
                      </p:childTnLst>
                    </p:cTn>
                  </p:par>
                  <p:par>
                    <p:cTn id="374" fill="hold">
                      <p:stCondLst>
                        <p:cond delay="indefinite"/>
                      </p:stCondLst>
                      <p:childTnLst>
                        <p:par>
                          <p:cTn id="375" fill="hold">
                            <p:stCondLst>
                              <p:cond delay="0"/>
                            </p:stCondLst>
                            <p:childTnLst>
                              <p:par>
                                <p:cTn id="376" presetID="1" presetClass="entr" presetSubtype="0" fill="hold" nodeType="clickEffect">
                                  <p:stCondLst>
                                    <p:cond delay="0"/>
                                  </p:stCondLst>
                                  <p:childTnLst>
                                    <p:set>
                                      <p:cBhvr>
                                        <p:cTn id="377" dur="1" fill="hold">
                                          <p:stCondLst>
                                            <p:cond delay="0"/>
                                          </p:stCondLst>
                                        </p:cTn>
                                        <p:tgtEl>
                                          <p:spTgt spid="76"/>
                                        </p:tgtEl>
                                        <p:attrNameLst>
                                          <p:attrName>style.visibility</p:attrName>
                                        </p:attrNameLst>
                                      </p:cBhvr>
                                      <p:to>
                                        <p:strVal val="visible"/>
                                      </p:to>
                                    </p:set>
                                  </p:childTnLst>
                                </p:cTn>
                              </p:par>
                              <p:par>
                                <p:cTn id="378" presetID="1" presetClass="exit" presetSubtype="0" fill="hold" nodeType="withEffect">
                                  <p:stCondLst>
                                    <p:cond delay="0"/>
                                  </p:stCondLst>
                                  <p:childTnLst>
                                    <p:set>
                                      <p:cBhvr>
                                        <p:cTn id="379" dur="1" fill="hold">
                                          <p:stCondLst>
                                            <p:cond delay="0"/>
                                          </p:stCondLst>
                                        </p:cTn>
                                        <p:tgtEl>
                                          <p:spTgt spid="75"/>
                                        </p:tgtEl>
                                        <p:attrNameLst>
                                          <p:attrName>style.visibility</p:attrName>
                                        </p:attrNameLst>
                                      </p:cBhvr>
                                      <p:to>
                                        <p:strVal val="hidden"/>
                                      </p:to>
                                    </p:set>
                                  </p:childTnLst>
                                </p:cTn>
                              </p:par>
                            </p:childTnLst>
                          </p:cTn>
                        </p:par>
                      </p:childTnLst>
                    </p:cTn>
                  </p:par>
                  <p:par>
                    <p:cTn id="380" fill="hold">
                      <p:stCondLst>
                        <p:cond delay="indefinite"/>
                      </p:stCondLst>
                      <p:childTnLst>
                        <p:par>
                          <p:cTn id="381" fill="hold">
                            <p:stCondLst>
                              <p:cond delay="0"/>
                            </p:stCondLst>
                            <p:childTnLst>
                              <p:par>
                                <p:cTn id="382" presetID="1" presetClass="entr" presetSubtype="0" fill="hold" nodeType="clickEffect">
                                  <p:stCondLst>
                                    <p:cond delay="0"/>
                                  </p:stCondLst>
                                  <p:childTnLst>
                                    <p:set>
                                      <p:cBhvr>
                                        <p:cTn id="383" dur="1" fill="hold">
                                          <p:stCondLst>
                                            <p:cond delay="0"/>
                                          </p:stCondLst>
                                        </p:cTn>
                                        <p:tgtEl>
                                          <p:spTgt spid="77"/>
                                        </p:tgtEl>
                                        <p:attrNameLst>
                                          <p:attrName>style.visibility</p:attrName>
                                        </p:attrNameLst>
                                      </p:cBhvr>
                                      <p:to>
                                        <p:strVal val="visible"/>
                                      </p:to>
                                    </p:set>
                                  </p:childTnLst>
                                </p:cTn>
                              </p:par>
                              <p:par>
                                <p:cTn id="384" presetID="1" presetClass="exit" presetSubtype="0" fill="hold" nodeType="withEffect">
                                  <p:stCondLst>
                                    <p:cond delay="0"/>
                                  </p:stCondLst>
                                  <p:childTnLst>
                                    <p:set>
                                      <p:cBhvr>
                                        <p:cTn id="385" dur="1" fill="hold">
                                          <p:stCondLst>
                                            <p:cond delay="0"/>
                                          </p:stCondLst>
                                        </p:cTn>
                                        <p:tgtEl>
                                          <p:spTgt spid="76"/>
                                        </p:tgtEl>
                                        <p:attrNameLst>
                                          <p:attrName>style.visibility</p:attrName>
                                        </p:attrNameLst>
                                      </p:cBhvr>
                                      <p:to>
                                        <p:strVal val="hidden"/>
                                      </p:to>
                                    </p:set>
                                  </p:childTnLst>
                                </p:cTn>
                              </p:par>
                            </p:childTnLst>
                          </p:cTn>
                        </p:par>
                      </p:childTnLst>
                    </p:cTn>
                  </p:par>
                  <p:par>
                    <p:cTn id="386" fill="hold">
                      <p:stCondLst>
                        <p:cond delay="indefinite"/>
                      </p:stCondLst>
                      <p:childTnLst>
                        <p:par>
                          <p:cTn id="387" fill="hold">
                            <p:stCondLst>
                              <p:cond delay="0"/>
                            </p:stCondLst>
                            <p:childTnLst>
                              <p:par>
                                <p:cTn id="388" presetID="1" presetClass="entr" presetSubtype="0" fill="hold" nodeType="clickEffect">
                                  <p:stCondLst>
                                    <p:cond delay="0"/>
                                  </p:stCondLst>
                                  <p:childTnLst>
                                    <p:set>
                                      <p:cBhvr>
                                        <p:cTn id="389" dur="1" fill="hold">
                                          <p:stCondLst>
                                            <p:cond delay="0"/>
                                          </p:stCondLst>
                                        </p:cTn>
                                        <p:tgtEl>
                                          <p:spTgt spid="78"/>
                                        </p:tgtEl>
                                        <p:attrNameLst>
                                          <p:attrName>style.visibility</p:attrName>
                                        </p:attrNameLst>
                                      </p:cBhvr>
                                      <p:to>
                                        <p:strVal val="visible"/>
                                      </p:to>
                                    </p:set>
                                  </p:childTnLst>
                                </p:cTn>
                              </p:par>
                              <p:par>
                                <p:cTn id="390" presetID="1" presetClass="exit" presetSubtype="0" fill="hold" nodeType="withEffect">
                                  <p:stCondLst>
                                    <p:cond delay="0"/>
                                  </p:stCondLst>
                                  <p:childTnLst>
                                    <p:set>
                                      <p:cBhvr>
                                        <p:cTn id="391" dur="1" fill="hold">
                                          <p:stCondLst>
                                            <p:cond delay="0"/>
                                          </p:stCondLst>
                                        </p:cTn>
                                        <p:tgtEl>
                                          <p:spTgt spid="77"/>
                                        </p:tgtEl>
                                        <p:attrNameLst>
                                          <p:attrName>style.visibility</p:attrName>
                                        </p:attrNameLst>
                                      </p:cBhvr>
                                      <p:to>
                                        <p:strVal val="hidden"/>
                                      </p:to>
                                    </p:set>
                                  </p:childTnLst>
                                </p:cTn>
                              </p:par>
                            </p:childTnLst>
                          </p:cTn>
                        </p:par>
                      </p:childTnLst>
                    </p:cTn>
                  </p:par>
                  <p:par>
                    <p:cTn id="392" fill="hold">
                      <p:stCondLst>
                        <p:cond delay="indefinite"/>
                      </p:stCondLst>
                      <p:childTnLst>
                        <p:par>
                          <p:cTn id="393" fill="hold">
                            <p:stCondLst>
                              <p:cond delay="0"/>
                            </p:stCondLst>
                            <p:childTnLst>
                              <p:par>
                                <p:cTn id="394" presetID="1" presetClass="entr" presetSubtype="0" fill="hold" nodeType="clickEffect">
                                  <p:stCondLst>
                                    <p:cond delay="0"/>
                                  </p:stCondLst>
                                  <p:childTnLst>
                                    <p:set>
                                      <p:cBhvr>
                                        <p:cTn id="395" dur="1" fill="hold">
                                          <p:stCondLst>
                                            <p:cond delay="0"/>
                                          </p:stCondLst>
                                        </p:cTn>
                                        <p:tgtEl>
                                          <p:spTgt spid="79"/>
                                        </p:tgtEl>
                                        <p:attrNameLst>
                                          <p:attrName>style.visibility</p:attrName>
                                        </p:attrNameLst>
                                      </p:cBhvr>
                                      <p:to>
                                        <p:strVal val="visible"/>
                                      </p:to>
                                    </p:set>
                                  </p:childTnLst>
                                </p:cTn>
                              </p:par>
                              <p:par>
                                <p:cTn id="396" presetID="1" presetClass="exit" presetSubtype="0" fill="hold" nodeType="withEffect">
                                  <p:stCondLst>
                                    <p:cond delay="0"/>
                                  </p:stCondLst>
                                  <p:childTnLst>
                                    <p:set>
                                      <p:cBhvr>
                                        <p:cTn id="397" dur="1" fill="hold">
                                          <p:stCondLst>
                                            <p:cond delay="0"/>
                                          </p:stCondLst>
                                        </p:cTn>
                                        <p:tgtEl>
                                          <p:spTgt spid="78"/>
                                        </p:tgtEl>
                                        <p:attrNameLst>
                                          <p:attrName>style.visibility</p:attrName>
                                        </p:attrNameLst>
                                      </p:cBhvr>
                                      <p:to>
                                        <p:strVal val="hidden"/>
                                      </p:to>
                                    </p:set>
                                  </p:childTnLst>
                                </p:cTn>
                              </p:par>
                            </p:childTnLst>
                          </p:cTn>
                        </p:par>
                      </p:childTnLst>
                    </p:cTn>
                  </p:par>
                  <p:par>
                    <p:cTn id="398" fill="hold">
                      <p:stCondLst>
                        <p:cond delay="indefinite"/>
                      </p:stCondLst>
                      <p:childTnLst>
                        <p:par>
                          <p:cTn id="399" fill="hold">
                            <p:stCondLst>
                              <p:cond delay="0"/>
                            </p:stCondLst>
                            <p:childTnLst>
                              <p:par>
                                <p:cTn id="400" presetID="1" presetClass="entr" presetSubtype="0" fill="hold" nodeType="clickEffect">
                                  <p:stCondLst>
                                    <p:cond delay="0"/>
                                  </p:stCondLst>
                                  <p:childTnLst>
                                    <p:set>
                                      <p:cBhvr>
                                        <p:cTn id="401" dur="1" fill="hold">
                                          <p:stCondLst>
                                            <p:cond delay="0"/>
                                          </p:stCondLst>
                                        </p:cTn>
                                        <p:tgtEl>
                                          <p:spTgt spid="80"/>
                                        </p:tgtEl>
                                        <p:attrNameLst>
                                          <p:attrName>style.visibility</p:attrName>
                                        </p:attrNameLst>
                                      </p:cBhvr>
                                      <p:to>
                                        <p:strVal val="visible"/>
                                      </p:to>
                                    </p:set>
                                  </p:childTnLst>
                                </p:cTn>
                              </p:par>
                              <p:par>
                                <p:cTn id="402" presetID="1" presetClass="exit" presetSubtype="0" fill="hold" nodeType="withEffect">
                                  <p:stCondLst>
                                    <p:cond delay="0"/>
                                  </p:stCondLst>
                                  <p:childTnLst>
                                    <p:set>
                                      <p:cBhvr>
                                        <p:cTn id="403" dur="1" fill="hold">
                                          <p:stCondLst>
                                            <p:cond delay="0"/>
                                          </p:stCondLst>
                                        </p:cTn>
                                        <p:tgtEl>
                                          <p:spTgt spid="79"/>
                                        </p:tgtEl>
                                        <p:attrNameLst>
                                          <p:attrName>style.visibility</p:attrName>
                                        </p:attrNameLst>
                                      </p:cBhvr>
                                      <p:to>
                                        <p:strVal val="hidden"/>
                                      </p:to>
                                    </p:set>
                                  </p:childTnLst>
                                </p:cTn>
                              </p:par>
                            </p:childTnLst>
                          </p:cTn>
                        </p:par>
                      </p:childTnLst>
                    </p:cTn>
                  </p:par>
                  <p:par>
                    <p:cTn id="404" fill="hold">
                      <p:stCondLst>
                        <p:cond delay="indefinite"/>
                      </p:stCondLst>
                      <p:childTnLst>
                        <p:par>
                          <p:cTn id="405" fill="hold">
                            <p:stCondLst>
                              <p:cond delay="0"/>
                            </p:stCondLst>
                            <p:childTnLst>
                              <p:par>
                                <p:cTn id="406" presetID="1" presetClass="exit" presetSubtype="0" fill="hold" nodeType="clickEffect">
                                  <p:stCondLst>
                                    <p:cond delay="0"/>
                                  </p:stCondLst>
                                  <p:childTnLst>
                                    <p:set>
                                      <p:cBhvr>
                                        <p:cTn id="407" dur="1" fill="hold">
                                          <p:stCondLst>
                                            <p:cond delay="0"/>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198680"/>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3"/>
          <p:cNvSpPr txBox="1">
            <a:spLocks/>
          </p:cNvSpPr>
          <p:nvPr/>
        </p:nvSpPr>
        <p:spPr>
          <a:xfrm>
            <a:off x="0" y="457200"/>
            <a:ext cx="14630400" cy="2133600"/>
          </a:xfrm>
          <a:prstGeom prst="rect">
            <a:avLst/>
          </a:prstGeom>
        </p:spPr>
        <p:txBody>
          <a:bodyPr/>
          <a:lstStyle/>
          <a:p>
            <a:pPr algn="ctr" defTabSz="1254125" eaLnBrk="0" hangingPunct="0">
              <a:defRPr/>
            </a:pPr>
            <a:r>
              <a:rPr lang="fr-FR" sz="2800" dirty="0">
                <a:solidFill>
                  <a:schemeClr val="bg1"/>
                </a:solidFill>
              </a:rPr>
              <a:t>Demain, nous serons le mercredi 27 janvier 2010, jour de sortie du 922</a:t>
            </a:r>
            <a:r>
              <a:rPr lang="fr-FR" sz="2800" baseline="30000" dirty="0">
                <a:solidFill>
                  <a:schemeClr val="bg1"/>
                </a:solidFill>
              </a:rPr>
              <a:t>ème</a:t>
            </a:r>
            <a:r>
              <a:rPr lang="fr-FR" sz="2800" dirty="0">
                <a:solidFill>
                  <a:schemeClr val="bg1"/>
                </a:solidFill>
              </a:rPr>
              <a:t> numéro du journal hebdomadaire satirique, le « Canard enchaîné ». Jérôme y est abonné depuis longtemps. Il est entré dans sa maison 2 jours avant la sortie du 917</a:t>
            </a:r>
            <a:r>
              <a:rPr lang="fr-FR" sz="2800" baseline="30000" dirty="0">
                <a:solidFill>
                  <a:schemeClr val="bg1"/>
                </a:solidFill>
              </a:rPr>
              <a:t>ème</a:t>
            </a:r>
            <a:r>
              <a:rPr lang="fr-FR" sz="2800" dirty="0">
                <a:solidFill>
                  <a:schemeClr val="bg1"/>
                </a:solidFill>
              </a:rPr>
              <a:t> numéro.</a:t>
            </a:r>
          </a:p>
          <a:p>
            <a:pPr algn="ctr" defTabSz="1254125" eaLnBrk="0" hangingPunct="0">
              <a:defRPr/>
            </a:pPr>
            <a:r>
              <a:rPr lang="fr-FR" sz="2800" dirty="0">
                <a:solidFill>
                  <a:schemeClr val="bg1"/>
                </a:solidFill>
              </a:rPr>
              <a:t> </a:t>
            </a:r>
          </a:p>
          <a:p>
            <a:pPr algn="ctr" defTabSz="1254125" eaLnBrk="0" hangingPunct="0">
              <a:defRPr/>
            </a:pPr>
            <a:r>
              <a:rPr lang="fr-FR" sz="2800" dirty="0">
                <a:solidFill>
                  <a:srgbClr val="3399FF"/>
                </a:solidFill>
              </a:rPr>
              <a:t>Quand a-t-il emménagé?</a:t>
            </a:r>
            <a:endParaRPr lang="fr-FR" sz="2800" b="1" i="1" kern="0" dirty="0">
              <a:solidFill>
                <a:srgbClr val="3399FF"/>
              </a:solidFill>
              <a:latin typeface="+mj-lt"/>
              <a:ea typeface="+mj-ea"/>
              <a:cs typeface="+mj-cs"/>
            </a:endParaRPr>
          </a:p>
        </p:txBody>
      </p:sp>
      <p:sp>
        <p:nvSpPr>
          <p:cNvPr id="3" name="Rectangle à coins arrondis 2"/>
          <p:cNvSpPr/>
          <p:nvPr/>
        </p:nvSpPr>
        <p:spPr>
          <a:xfrm>
            <a:off x="5905452" y="6400799"/>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21 janvier 2010</a:t>
            </a:r>
          </a:p>
        </p:txBody>
      </p:sp>
      <p:sp>
        <p:nvSpPr>
          <p:cNvPr id="4" name="Rectangle à coins arrondis 3"/>
          <p:cNvSpPr/>
          <p:nvPr/>
        </p:nvSpPr>
        <p:spPr>
          <a:xfrm>
            <a:off x="571452" y="3810014"/>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20 décembre 2009</a:t>
            </a:r>
          </a:p>
        </p:txBody>
      </p:sp>
      <p:sp>
        <p:nvSpPr>
          <p:cNvPr id="5" name="Rectangle à coins arrondis 4">
            <a:hlinkClick r:id="" action="ppaction://hlinkshowjump?jump=nextslide"/>
          </p:cNvPr>
          <p:cNvSpPr/>
          <p:nvPr/>
        </p:nvSpPr>
        <p:spPr>
          <a:xfrm>
            <a:off x="5829252" y="3819544"/>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21 décembre 2009</a:t>
            </a:r>
          </a:p>
        </p:txBody>
      </p:sp>
      <p:sp>
        <p:nvSpPr>
          <p:cNvPr id="6" name="Rectangle à coins arrondis 5"/>
          <p:cNvSpPr/>
          <p:nvPr/>
        </p:nvSpPr>
        <p:spPr>
          <a:xfrm>
            <a:off x="647652" y="6410330"/>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20 janvier 2010</a:t>
            </a:r>
          </a:p>
        </p:txBody>
      </p:sp>
      <p:sp>
        <p:nvSpPr>
          <p:cNvPr id="7" name="Rectangle à coins arrondis 6"/>
          <p:cNvSpPr/>
          <p:nvPr/>
        </p:nvSpPr>
        <p:spPr>
          <a:xfrm>
            <a:off x="10858452" y="3810000"/>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27 décembre 2009</a:t>
            </a:r>
          </a:p>
        </p:txBody>
      </p:sp>
      <p:sp>
        <p:nvSpPr>
          <p:cNvPr id="8" name="Rectangle à coins arrondis 7"/>
          <p:cNvSpPr/>
          <p:nvPr/>
        </p:nvSpPr>
        <p:spPr>
          <a:xfrm>
            <a:off x="10934652" y="6410329"/>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22 janvier 2010</a:t>
            </a: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4"/>
                                        </p:tgtEl>
                                        <p:attrNameLst>
                                          <p:attrName>fillcolor</p:attrName>
                                        </p:attrNameLst>
                                      </p:cBhvr>
                                      <p:to>
                                        <a:schemeClr val="accent2"/>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7"/>
                                        </p:tgtEl>
                                        <p:attrNameLst>
                                          <p:attrName>fillcolor</p:attrName>
                                        </p:attrNameLst>
                                      </p:cBhvr>
                                      <p:to>
                                        <a:schemeClr val="accent2"/>
                                      </p:to>
                                    </p:animClr>
                                    <p:set>
                                      <p:cBhvr>
                                        <p:cTn id="14" dur="2000" fill="hold"/>
                                        <p:tgtEl>
                                          <p:spTgt spid="7"/>
                                        </p:tgtEl>
                                        <p:attrNameLst>
                                          <p:attrName>fill.type</p:attrName>
                                        </p:attrNameLst>
                                      </p:cBhvr>
                                      <p:to>
                                        <p:strVal val="solid"/>
                                      </p:to>
                                    </p:set>
                                    <p:set>
                                      <p:cBhvr>
                                        <p:cTn id="15"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p:cBhvr>
                                        <p:cTn id="20" dur="2000" fill="hold"/>
                                        <p:tgtEl>
                                          <p:spTgt spid="6"/>
                                        </p:tgtEl>
                                        <p:attrNameLst>
                                          <p:attrName>fillcolor</p:attrName>
                                        </p:attrNameLst>
                                      </p:cBhvr>
                                      <p:to>
                                        <a:schemeClr val="accent2"/>
                                      </p:to>
                                    </p:animClr>
                                    <p:set>
                                      <p:cBhvr>
                                        <p:cTn id="21" dur="2000" fill="hold"/>
                                        <p:tgtEl>
                                          <p:spTgt spid="6"/>
                                        </p:tgtEl>
                                        <p:attrNameLst>
                                          <p:attrName>fill.type</p:attrName>
                                        </p:attrNameLst>
                                      </p:cBhvr>
                                      <p:to>
                                        <p:strVal val="solid"/>
                                      </p:to>
                                    </p:set>
                                    <p:set>
                                      <p:cBhvr>
                                        <p:cTn id="22"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p:cBhvr>
                                        <p:cTn id="27" dur="2000" fill="hold"/>
                                        <p:tgtEl>
                                          <p:spTgt spid="3"/>
                                        </p:tgtEl>
                                        <p:attrNameLst>
                                          <p:attrName>fillcolor</p:attrName>
                                        </p:attrNameLst>
                                      </p:cBhvr>
                                      <p:to>
                                        <a:schemeClr val="accent2"/>
                                      </p:to>
                                    </p:animClr>
                                    <p:set>
                                      <p:cBhvr>
                                        <p:cTn id="28" dur="2000" fill="hold"/>
                                        <p:tgtEl>
                                          <p:spTgt spid="3"/>
                                        </p:tgtEl>
                                        <p:attrNameLst>
                                          <p:attrName>fill.type</p:attrName>
                                        </p:attrNameLst>
                                      </p:cBhvr>
                                      <p:to>
                                        <p:strVal val="solid"/>
                                      </p:to>
                                    </p:set>
                                    <p:set>
                                      <p:cBhvr>
                                        <p:cTn id="29"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30" restart="whenNotActive" fill="hold" evtFilter="cancelBubble" nodeType="interactiveSeq">
                <p:stCondLst>
                  <p:cond evt="onClick" delay="0">
                    <p:tgtEl>
                      <p:spTgt spid="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p:cBhvr>
                                        <p:cTn id="34" dur="2000" fill="hold"/>
                                        <p:tgtEl>
                                          <p:spTgt spid="8"/>
                                        </p:tgtEl>
                                        <p:attrNameLst>
                                          <p:attrName>fillcolor</p:attrName>
                                        </p:attrNameLst>
                                      </p:cBhvr>
                                      <p:to>
                                        <a:schemeClr val="accent2"/>
                                      </p:to>
                                    </p:animClr>
                                    <p:set>
                                      <p:cBhvr>
                                        <p:cTn id="35" dur="2000" fill="hold"/>
                                        <p:tgtEl>
                                          <p:spTgt spid="8"/>
                                        </p:tgtEl>
                                        <p:attrNameLst>
                                          <p:attrName>fill.type</p:attrName>
                                        </p:attrNameLst>
                                      </p:cBhvr>
                                      <p:to>
                                        <p:strVal val="solid"/>
                                      </p:to>
                                    </p:set>
                                    <p:set>
                                      <p:cBhvr>
                                        <p:cTn id="36"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3"/>
          <p:cNvSpPr txBox="1">
            <a:spLocks/>
          </p:cNvSpPr>
          <p:nvPr/>
        </p:nvSpPr>
        <p:spPr>
          <a:xfrm>
            <a:off x="0" y="457200"/>
            <a:ext cx="14630400" cy="2133600"/>
          </a:xfrm>
          <a:prstGeom prst="rect">
            <a:avLst/>
          </a:prstGeom>
        </p:spPr>
        <p:txBody>
          <a:bodyPr/>
          <a:lstStyle/>
          <a:p>
            <a:pPr defTabSz="1254125" eaLnBrk="0" hangingPunct="0">
              <a:defRPr/>
            </a:pPr>
            <a:r>
              <a:rPr lang="fr-FR" sz="2800" dirty="0">
                <a:solidFill>
                  <a:schemeClr val="bg1"/>
                </a:solidFill>
              </a:rPr>
              <a:t>Voici le programme sportif que s’impose quotidiennement </a:t>
            </a:r>
            <a:r>
              <a:rPr lang="fr-FR" sz="2800" dirty="0" smtClean="0">
                <a:solidFill>
                  <a:schemeClr val="bg1"/>
                </a:solidFill>
              </a:rPr>
              <a:t>Kelly: </a:t>
            </a:r>
            <a:r>
              <a:rPr lang="fr-FR" sz="2800" dirty="0">
                <a:solidFill>
                  <a:schemeClr val="bg1"/>
                </a:solidFill>
              </a:rPr>
              <a:t>elle se lève à 6 heures pile. Elle commence d’emblée par 12 minutes de pompes, puis 35 minutes de rameur. Elle enchaîne alors par 50 minutes de vélo. Ensuite, </a:t>
            </a:r>
            <a:r>
              <a:rPr lang="fr-FR" sz="2800" dirty="0" smtClean="0">
                <a:solidFill>
                  <a:schemeClr val="bg1"/>
                </a:solidFill>
              </a:rPr>
              <a:t>c’est parti pour </a:t>
            </a:r>
            <a:r>
              <a:rPr lang="fr-FR" sz="2800" dirty="0">
                <a:solidFill>
                  <a:schemeClr val="bg1"/>
                </a:solidFill>
              </a:rPr>
              <a:t>26 minutes d’abdominaux. Elle finit par de l’elliptique. À 8h30, elle va sous la douche.</a:t>
            </a:r>
          </a:p>
          <a:p>
            <a:pPr algn="ctr" defTabSz="1254125" eaLnBrk="0" hangingPunct="0">
              <a:defRPr/>
            </a:pPr>
            <a:endParaRPr lang="fr-FR" sz="2800" dirty="0">
              <a:solidFill>
                <a:srgbClr val="3399FF"/>
              </a:solidFill>
            </a:endParaRPr>
          </a:p>
          <a:p>
            <a:pPr algn="ctr" defTabSz="1254125" eaLnBrk="0" hangingPunct="0">
              <a:defRPr/>
            </a:pPr>
            <a:r>
              <a:rPr lang="fr-FR" sz="2800" dirty="0">
                <a:solidFill>
                  <a:srgbClr val="3399FF"/>
                </a:solidFill>
              </a:rPr>
              <a:t>Combien de temps est-elle sur l’elliptique ?</a:t>
            </a:r>
          </a:p>
          <a:p>
            <a:pPr defTabSz="1254125" eaLnBrk="0" hangingPunct="0">
              <a:defRPr/>
            </a:pPr>
            <a:endParaRPr lang="fr-FR" sz="2800" b="1" i="1" kern="0" dirty="0">
              <a:solidFill>
                <a:srgbClr val="3399FF"/>
              </a:solidFill>
              <a:latin typeface="+mj-lt"/>
              <a:ea typeface="+mj-ea"/>
              <a:cs typeface="+mj-cs"/>
            </a:endParaRPr>
          </a:p>
        </p:txBody>
      </p:sp>
      <p:sp>
        <p:nvSpPr>
          <p:cNvPr id="3" name="Rectangle à coins arrondis 2"/>
          <p:cNvSpPr/>
          <p:nvPr/>
        </p:nvSpPr>
        <p:spPr>
          <a:xfrm>
            <a:off x="5905452" y="6400799"/>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48 minutes</a:t>
            </a:r>
          </a:p>
        </p:txBody>
      </p:sp>
      <p:sp>
        <p:nvSpPr>
          <p:cNvPr id="4" name="Rectangle à coins arrondis 3"/>
          <p:cNvSpPr/>
          <p:nvPr/>
        </p:nvSpPr>
        <p:spPr>
          <a:xfrm>
            <a:off x="571452" y="3810014"/>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12 minutes</a:t>
            </a:r>
          </a:p>
        </p:txBody>
      </p:sp>
      <p:sp>
        <p:nvSpPr>
          <p:cNvPr id="5" name="Rectangle à coins arrondis 4"/>
          <p:cNvSpPr/>
          <p:nvPr/>
        </p:nvSpPr>
        <p:spPr>
          <a:xfrm>
            <a:off x="5829252" y="3819544"/>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18 minutes</a:t>
            </a:r>
          </a:p>
        </p:txBody>
      </p:sp>
      <p:sp>
        <p:nvSpPr>
          <p:cNvPr id="6" name="Rectangle à coins arrondis 5"/>
          <p:cNvSpPr/>
          <p:nvPr/>
        </p:nvSpPr>
        <p:spPr>
          <a:xfrm>
            <a:off x="647652" y="6410330"/>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33 minutes</a:t>
            </a:r>
          </a:p>
        </p:txBody>
      </p:sp>
      <p:sp>
        <p:nvSpPr>
          <p:cNvPr id="7" name="Rectangle à coins arrondis 6">
            <a:hlinkClick r:id="" action="ppaction://hlinkshowjump?jump=nextslide"/>
          </p:cNvPr>
          <p:cNvSpPr/>
          <p:nvPr/>
        </p:nvSpPr>
        <p:spPr>
          <a:xfrm>
            <a:off x="10858452" y="3810000"/>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27 minutes</a:t>
            </a:r>
          </a:p>
        </p:txBody>
      </p:sp>
      <p:sp>
        <p:nvSpPr>
          <p:cNvPr id="8" name="Rectangle à coins arrondis 7"/>
          <p:cNvSpPr/>
          <p:nvPr/>
        </p:nvSpPr>
        <p:spPr>
          <a:xfrm>
            <a:off x="10934652" y="6410329"/>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Plus d’une heure.</a:t>
            </a: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4"/>
                                        </p:tgtEl>
                                        <p:attrNameLst>
                                          <p:attrName>fillcolor</p:attrName>
                                        </p:attrNameLst>
                                      </p:cBhvr>
                                      <p:to>
                                        <a:schemeClr val="accent2"/>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5"/>
                                        </p:tgtEl>
                                        <p:attrNameLst>
                                          <p:attrName>fillcolor</p:attrName>
                                        </p:attrNameLst>
                                      </p:cBhvr>
                                      <p:to>
                                        <a:schemeClr val="accent2"/>
                                      </p:to>
                                    </p:animClr>
                                    <p:set>
                                      <p:cBhvr>
                                        <p:cTn id="14" dur="2000" fill="hold"/>
                                        <p:tgtEl>
                                          <p:spTgt spid="5"/>
                                        </p:tgtEl>
                                        <p:attrNameLst>
                                          <p:attrName>fill.type</p:attrName>
                                        </p:attrNameLst>
                                      </p:cBhvr>
                                      <p:to>
                                        <p:strVal val="solid"/>
                                      </p:to>
                                    </p:set>
                                    <p:set>
                                      <p:cBhvr>
                                        <p:cTn id="15"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p:cBhvr>
                                        <p:cTn id="20" dur="2000" fill="hold"/>
                                        <p:tgtEl>
                                          <p:spTgt spid="6"/>
                                        </p:tgtEl>
                                        <p:attrNameLst>
                                          <p:attrName>fillcolor</p:attrName>
                                        </p:attrNameLst>
                                      </p:cBhvr>
                                      <p:to>
                                        <a:schemeClr val="accent2"/>
                                      </p:to>
                                    </p:animClr>
                                    <p:set>
                                      <p:cBhvr>
                                        <p:cTn id="21" dur="2000" fill="hold"/>
                                        <p:tgtEl>
                                          <p:spTgt spid="6"/>
                                        </p:tgtEl>
                                        <p:attrNameLst>
                                          <p:attrName>fill.type</p:attrName>
                                        </p:attrNameLst>
                                      </p:cBhvr>
                                      <p:to>
                                        <p:strVal val="solid"/>
                                      </p:to>
                                    </p:set>
                                    <p:set>
                                      <p:cBhvr>
                                        <p:cTn id="22"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p:cBhvr>
                                        <p:cTn id="27" dur="2000" fill="hold"/>
                                        <p:tgtEl>
                                          <p:spTgt spid="3"/>
                                        </p:tgtEl>
                                        <p:attrNameLst>
                                          <p:attrName>fillcolor</p:attrName>
                                        </p:attrNameLst>
                                      </p:cBhvr>
                                      <p:to>
                                        <a:schemeClr val="accent2"/>
                                      </p:to>
                                    </p:animClr>
                                    <p:set>
                                      <p:cBhvr>
                                        <p:cTn id="28" dur="2000" fill="hold"/>
                                        <p:tgtEl>
                                          <p:spTgt spid="3"/>
                                        </p:tgtEl>
                                        <p:attrNameLst>
                                          <p:attrName>fill.type</p:attrName>
                                        </p:attrNameLst>
                                      </p:cBhvr>
                                      <p:to>
                                        <p:strVal val="solid"/>
                                      </p:to>
                                    </p:set>
                                    <p:set>
                                      <p:cBhvr>
                                        <p:cTn id="29"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30" restart="whenNotActive" fill="hold" evtFilter="cancelBubble" nodeType="interactiveSeq">
                <p:stCondLst>
                  <p:cond evt="onClick" delay="0">
                    <p:tgtEl>
                      <p:spTgt spid="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p:cBhvr>
                                        <p:cTn id="34" dur="2000" fill="hold"/>
                                        <p:tgtEl>
                                          <p:spTgt spid="8"/>
                                        </p:tgtEl>
                                        <p:attrNameLst>
                                          <p:attrName>fillcolor</p:attrName>
                                        </p:attrNameLst>
                                      </p:cBhvr>
                                      <p:to>
                                        <a:schemeClr val="accent2"/>
                                      </p:to>
                                    </p:animClr>
                                    <p:set>
                                      <p:cBhvr>
                                        <p:cTn id="35" dur="2000" fill="hold"/>
                                        <p:tgtEl>
                                          <p:spTgt spid="8"/>
                                        </p:tgtEl>
                                        <p:attrNameLst>
                                          <p:attrName>fill.type</p:attrName>
                                        </p:attrNameLst>
                                      </p:cBhvr>
                                      <p:to>
                                        <p:strVal val="solid"/>
                                      </p:to>
                                    </p:set>
                                    <p:set>
                                      <p:cBhvr>
                                        <p:cTn id="36"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3"/>
          <p:cNvSpPr txBox="1">
            <a:spLocks/>
          </p:cNvSpPr>
          <p:nvPr/>
        </p:nvSpPr>
        <p:spPr>
          <a:xfrm>
            <a:off x="800100" y="0"/>
            <a:ext cx="13166725" cy="1679575"/>
          </a:xfrm>
          <a:prstGeom prst="rect">
            <a:avLst/>
          </a:prstGeom>
        </p:spPr>
        <p:txBody>
          <a:bodyPr/>
          <a:lstStyle/>
          <a:p>
            <a:pPr algn="ctr" defTabSz="1254125" eaLnBrk="0" hangingPunct="0">
              <a:defRPr/>
            </a:pPr>
            <a:r>
              <a:rPr lang="fr-FR" sz="6000" dirty="0">
                <a:solidFill>
                  <a:schemeClr val="bg1"/>
                </a:solidFill>
              </a:rPr>
              <a:t>Quel jour était-on hier, si jeudi était quatre jours avant après-demain ?</a:t>
            </a:r>
            <a:endParaRPr lang="fr-FR" sz="6000" b="1" i="1" kern="0" dirty="0">
              <a:solidFill>
                <a:schemeClr val="bg1"/>
              </a:solidFill>
              <a:latin typeface="+mj-lt"/>
              <a:ea typeface="+mj-ea"/>
              <a:cs typeface="+mj-cs"/>
            </a:endParaRPr>
          </a:p>
        </p:txBody>
      </p:sp>
      <p:sp>
        <p:nvSpPr>
          <p:cNvPr id="3" name="Rectangle à coins arrondis 2">
            <a:hlinkClick r:id="" action="ppaction://hlinkshowjump?jump=nextslide"/>
          </p:cNvPr>
          <p:cNvSpPr/>
          <p:nvPr/>
        </p:nvSpPr>
        <p:spPr>
          <a:xfrm>
            <a:off x="5905452" y="5257799"/>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Vendredi</a:t>
            </a:r>
          </a:p>
        </p:txBody>
      </p:sp>
      <p:sp>
        <p:nvSpPr>
          <p:cNvPr id="4" name="Rectangle à coins arrondis 3"/>
          <p:cNvSpPr/>
          <p:nvPr/>
        </p:nvSpPr>
        <p:spPr>
          <a:xfrm>
            <a:off x="571452" y="2438399"/>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Lundi</a:t>
            </a:r>
          </a:p>
        </p:txBody>
      </p:sp>
      <p:sp>
        <p:nvSpPr>
          <p:cNvPr id="5" name="Rectangle à coins arrondis 4"/>
          <p:cNvSpPr/>
          <p:nvPr/>
        </p:nvSpPr>
        <p:spPr>
          <a:xfrm>
            <a:off x="5829252" y="2447929"/>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Mardi</a:t>
            </a:r>
          </a:p>
        </p:txBody>
      </p:sp>
      <p:sp>
        <p:nvSpPr>
          <p:cNvPr id="6" name="Rectangle à coins arrondis 5"/>
          <p:cNvSpPr/>
          <p:nvPr/>
        </p:nvSpPr>
        <p:spPr>
          <a:xfrm>
            <a:off x="647652" y="5267330"/>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Jeudi</a:t>
            </a:r>
          </a:p>
        </p:txBody>
      </p:sp>
      <p:sp>
        <p:nvSpPr>
          <p:cNvPr id="7" name="Rectangle à coins arrondis 6"/>
          <p:cNvSpPr/>
          <p:nvPr/>
        </p:nvSpPr>
        <p:spPr>
          <a:xfrm>
            <a:off x="10858452" y="2438385"/>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Mercredi</a:t>
            </a:r>
          </a:p>
        </p:txBody>
      </p:sp>
      <p:sp>
        <p:nvSpPr>
          <p:cNvPr id="8" name="Rectangle à coins arrondis 7"/>
          <p:cNvSpPr/>
          <p:nvPr/>
        </p:nvSpPr>
        <p:spPr>
          <a:xfrm>
            <a:off x="10934652" y="5267329"/>
            <a:ext cx="3390948" cy="1819270"/>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Samedi</a:t>
            </a: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4"/>
                                        </p:tgtEl>
                                        <p:attrNameLst>
                                          <p:attrName>fillcolor</p:attrName>
                                        </p:attrNameLst>
                                      </p:cBhvr>
                                      <p:to>
                                        <a:schemeClr val="accent2"/>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5"/>
                                        </p:tgtEl>
                                        <p:attrNameLst>
                                          <p:attrName>fillcolor</p:attrName>
                                        </p:attrNameLst>
                                      </p:cBhvr>
                                      <p:to>
                                        <a:schemeClr val="accent2"/>
                                      </p:to>
                                    </p:animClr>
                                    <p:set>
                                      <p:cBhvr>
                                        <p:cTn id="14" dur="2000" fill="hold"/>
                                        <p:tgtEl>
                                          <p:spTgt spid="5"/>
                                        </p:tgtEl>
                                        <p:attrNameLst>
                                          <p:attrName>fill.type</p:attrName>
                                        </p:attrNameLst>
                                      </p:cBhvr>
                                      <p:to>
                                        <p:strVal val="solid"/>
                                      </p:to>
                                    </p:set>
                                    <p:set>
                                      <p:cBhvr>
                                        <p:cTn id="15"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p:cBhvr>
                                        <p:cTn id="20" dur="2000" fill="hold"/>
                                        <p:tgtEl>
                                          <p:spTgt spid="7"/>
                                        </p:tgtEl>
                                        <p:attrNameLst>
                                          <p:attrName>fillcolor</p:attrName>
                                        </p:attrNameLst>
                                      </p:cBhvr>
                                      <p:to>
                                        <a:schemeClr val="accent2"/>
                                      </p:to>
                                    </p:animClr>
                                    <p:set>
                                      <p:cBhvr>
                                        <p:cTn id="21" dur="2000" fill="hold"/>
                                        <p:tgtEl>
                                          <p:spTgt spid="7"/>
                                        </p:tgtEl>
                                        <p:attrNameLst>
                                          <p:attrName>fill.type</p:attrName>
                                        </p:attrNameLst>
                                      </p:cBhvr>
                                      <p:to>
                                        <p:strVal val="solid"/>
                                      </p:to>
                                    </p:set>
                                    <p:set>
                                      <p:cBhvr>
                                        <p:cTn id="22"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p:cBhvr>
                                        <p:cTn id="27" dur="2000" fill="hold"/>
                                        <p:tgtEl>
                                          <p:spTgt spid="6"/>
                                        </p:tgtEl>
                                        <p:attrNameLst>
                                          <p:attrName>fillcolor</p:attrName>
                                        </p:attrNameLst>
                                      </p:cBhvr>
                                      <p:to>
                                        <a:schemeClr val="accent2"/>
                                      </p:to>
                                    </p:animClr>
                                    <p:set>
                                      <p:cBhvr>
                                        <p:cTn id="28" dur="2000" fill="hold"/>
                                        <p:tgtEl>
                                          <p:spTgt spid="6"/>
                                        </p:tgtEl>
                                        <p:attrNameLst>
                                          <p:attrName>fill.type</p:attrName>
                                        </p:attrNameLst>
                                      </p:cBhvr>
                                      <p:to>
                                        <p:strVal val="solid"/>
                                      </p:to>
                                    </p:set>
                                    <p:set>
                                      <p:cBhvr>
                                        <p:cTn id="29"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30" restart="whenNotActive" fill="hold" evtFilter="cancelBubble" nodeType="interactiveSeq">
                <p:stCondLst>
                  <p:cond evt="onClick" delay="0">
                    <p:tgtEl>
                      <p:spTgt spid="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p:cBhvr>
                                        <p:cTn id="34" dur="2000" fill="hold"/>
                                        <p:tgtEl>
                                          <p:spTgt spid="8"/>
                                        </p:tgtEl>
                                        <p:attrNameLst>
                                          <p:attrName>fillcolor</p:attrName>
                                        </p:attrNameLst>
                                      </p:cBhvr>
                                      <p:to>
                                        <a:schemeClr val="accent2"/>
                                      </p:to>
                                    </p:animClr>
                                    <p:set>
                                      <p:cBhvr>
                                        <p:cTn id="35" dur="2000" fill="hold"/>
                                        <p:tgtEl>
                                          <p:spTgt spid="8"/>
                                        </p:tgtEl>
                                        <p:attrNameLst>
                                          <p:attrName>fill.type</p:attrName>
                                        </p:attrNameLst>
                                      </p:cBhvr>
                                      <p:to>
                                        <p:strVal val="solid"/>
                                      </p:to>
                                    </p:set>
                                    <p:set>
                                      <p:cBhvr>
                                        <p:cTn id="36"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14630400" cy="8229600"/>
          </a:xfrm>
          <a:prstGeom prst="rect">
            <a:avLst/>
          </a:prstGeom>
          <a:gradFill flip="none" rotWithShape="1">
            <a:gsLst>
              <a:gs pos="0">
                <a:srgbClr val="7E0000"/>
              </a:gs>
              <a:gs pos="86000">
                <a:srgbClr val="FFC000"/>
              </a:gs>
            </a:gsLst>
            <a:path path="circle">
              <a:fillToRect t="100000" r="100000"/>
            </a:path>
            <a:tileRect l="-100000" b="-100000"/>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p>
        </p:txBody>
      </p:sp>
      <p:sp>
        <p:nvSpPr>
          <p:cNvPr id="2" name="ZoneTexte 1"/>
          <p:cNvSpPr txBox="1">
            <a:spLocks noChangeArrowheads="1"/>
          </p:cNvSpPr>
          <p:nvPr/>
        </p:nvSpPr>
        <p:spPr bwMode="auto">
          <a:xfrm>
            <a:off x="0" y="0"/>
            <a:ext cx="14630400" cy="477054"/>
          </a:xfrm>
          <a:prstGeom prst="rect">
            <a:avLst/>
          </a:prstGeom>
          <a:noFill/>
          <a:ln w="9525">
            <a:noFill/>
            <a:miter lim="800000"/>
            <a:headEnd/>
            <a:tailEnd/>
          </a:ln>
        </p:spPr>
        <p:txBody>
          <a:bodyPr>
            <a:spAutoFit/>
          </a:bodyPr>
          <a:lstStyle/>
          <a:p>
            <a:pPr algn="ctr"/>
            <a:r>
              <a:rPr lang="fr-FR" dirty="0">
                <a:solidFill>
                  <a:schemeClr val="bg1"/>
                </a:solidFill>
              </a:rPr>
              <a:t>Bravo, </a:t>
            </a:r>
            <a:r>
              <a:rPr lang="fr-FR" dirty="0" smtClean="0">
                <a:solidFill>
                  <a:schemeClr val="bg1"/>
                </a:solidFill>
              </a:rPr>
              <a:t>dès que tu auras cliqué sur l’interrupteur, tu sauras qui </a:t>
            </a:r>
            <a:r>
              <a:rPr lang="fr-FR" dirty="0">
                <a:solidFill>
                  <a:schemeClr val="bg1"/>
                </a:solidFill>
              </a:rPr>
              <a:t>m’attendait dans le véhicule?</a:t>
            </a:r>
          </a:p>
        </p:txBody>
      </p:sp>
      <p:sp>
        <p:nvSpPr>
          <p:cNvPr id="3" name="ZoneTexte 2"/>
          <p:cNvSpPr txBox="1">
            <a:spLocks noChangeArrowheads="1"/>
          </p:cNvSpPr>
          <p:nvPr/>
        </p:nvSpPr>
        <p:spPr bwMode="auto">
          <a:xfrm>
            <a:off x="0" y="2438400"/>
            <a:ext cx="14630400" cy="2785378"/>
          </a:xfrm>
          <a:prstGeom prst="rect">
            <a:avLst/>
          </a:prstGeom>
          <a:noFill/>
          <a:ln w="9525">
            <a:noFill/>
            <a:miter lim="800000"/>
            <a:headEnd/>
            <a:tailEnd/>
          </a:ln>
        </p:spPr>
        <p:txBody>
          <a:bodyPr>
            <a:spAutoFit/>
          </a:bodyPr>
          <a:lstStyle/>
          <a:p>
            <a:r>
              <a:rPr lang="fr-FR" dirty="0">
                <a:solidFill>
                  <a:schemeClr val="bg1"/>
                </a:solidFill>
              </a:rPr>
              <a:t>Voilà, c’est </a:t>
            </a:r>
            <a:r>
              <a:rPr lang="fr-FR" dirty="0" smtClean="0">
                <a:solidFill>
                  <a:schemeClr val="bg1"/>
                </a:solidFill>
              </a:rPr>
              <a:t>Jérôme </a:t>
            </a:r>
            <a:r>
              <a:rPr lang="fr-FR" dirty="0">
                <a:solidFill>
                  <a:schemeClr val="bg1"/>
                </a:solidFill>
              </a:rPr>
              <a:t>qui m’ a aidée. </a:t>
            </a:r>
            <a:r>
              <a:rPr lang="fr-FR" dirty="0" smtClean="0">
                <a:solidFill>
                  <a:schemeClr val="bg1"/>
                </a:solidFill>
              </a:rPr>
              <a:t>Il n’a pas apprécié que Jonas fasse le malin après une rencontre de </a:t>
            </a:r>
            <a:r>
              <a:rPr lang="fr-FR" dirty="0" err="1" smtClean="0">
                <a:solidFill>
                  <a:schemeClr val="bg1"/>
                </a:solidFill>
              </a:rPr>
              <a:t>Jorky</a:t>
            </a:r>
            <a:r>
              <a:rPr lang="fr-FR" dirty="0" smtClean="0">
                <a:solidFill>
                  <a:schemeClr val="bg1"/>
                </a:solidFill>
              </a:rPr>
              <a:t>-</a:t>
            </a:r>
            <a:r>
              <a:rPr lang="fr-FR" dirty="0" err="1" smtClean="0">
                <a:solidFill>
                  <a:schemeClr val="bg1"/>
                </a:solidFill>
              </a:rPr>
              <a:t>ball</a:t>
            </a:r>
            <a:r>
              <a:rPr lang="fr-FR" dirty="0" smtClean="0">
                <a:solidFill>
                  <a:schemeClr val="bg1"/>
                </a:solidFill>
              </a:rPr>
              <a:t>. </a:t>
            </a:r>
            <a:r>
              <a:rPr lang="fr-FR" dirty="0">
                <a:solidFill>
                  <a:schemeClr val="bg1"/>
                </a:solidFill>
              </a:rPr>
              <a:t>Pour être </a:t>
            </a:r>
            <a:r>
              <a:rPr lang="fr-FR" dirty="0" smtClean="0">
                <a:solidFill>
                  <a:schemeClr val="bg1"/>
                </a:solidFill>
              </a:rPr>
              <a:t>sûr </a:t>
            </a:r>
            <a:r>
              <a:rPr lang="fr-FR" dirty="0">
                <a:solidFill>
                  <a:schemeClr val="bg1"/>
                </a:solidFill>
              </a:rPr>
              <a:t>que Jonas </a:t>
            </a:r>
            <a:r>
              <a:rPr lang="fr-FR" dirty="0" smtClean="0">
                <a:solidFill>
                  <a:schemeClr val="bg1"/>
                </a:solidFill>
              </a:rPr>
              <a:t>ne recommencerait jamais, il </a:t>
            </a:r>
            <a:r>
              <a:rPr lang="fr-FR" dirty="0">
                <a:solidFill>
                  <a:schemeClr val="bg1"/>
                </a:solidFill>
              </a:rPr>
              <a:t>devait l’éliminer.  Au cours d’un PPS, </a:t>
            </a:r>
            <a:r>
              <a:rPr lang="fr-FR" dirty="0" smtClean="0">
                <a:solidFill>
                  <a:schemeClr val="bg1"/>
                </a:solidFill>
              </a:rPr>
              <a:t>il </a:t>
            </a:r>
            <a:r>
              <a:rPr lang="fr-FR" dirty="0">
                <a:solidFill>
                  <a:schemeClr val="bg1"/>
                </a:solidFill>
              </a:rPr>
              <a:t>a appris que </a:t>
            </a:r>
            <a:r>
              <a:rPr lang="fr-FR" dirty="0" smtClean="0">
                <a:solidFill>
                  <a:schemeClr val="bg1"/>
                </a:solidFill>
              </a:rPr>
              <a:t>j’entretenais </a:t>
            </a:r>
            <a:r>
              <a:rPr lang="fr-FR" dirty="0">
                <a:solidFill>
                  <a:schemeClr val="bg1"/>
                </a:solidFill>
              </a:rPr>
              <a:t>une certaine inimité </a:t>
            </a:r>
            <a:r>
              <a:rPr lang="fr-FR" dirty="0" smtClean="0">
                <a:solidFill>
                  <a:schemeClr val="bg1"/>
                </a:solidFill>
              </a:rPr>
              <a:t>à son égard, il </a:t>
            </a:r>
            <a:r>
              <a:rPr lang="fr-FR" dirty="0">
                <a:solidFill>
                  <a:schemeClr val="bg1"/>
                </a:solidFill>
              </a:rPr>
              <a:t>en a profité. </a:t>
            </a:r>
            <a:r>
              <a:rPr lang="fr-FR" dirty="0" smtClean="0">
                <a:solidFill>
                  <a:schemeClr val="bg1"/>
                </a:solidFill>
              </a:rPr>
              <a:t>Il </a:t>
            </a:r>
            <a:r>
              <a:rPr lang="fr-FR" dirty="0">
                <a:solidFill>
                  <a:schemeClr val="bg1"/>
                </a:solidFill>
              </a:rPr>
              <a:t>m’a donc fourni le flingue et comme je n’ai pas encore mon permis, c’est dans son véhicule que nous nous sommes </a:t>
            </a:r>
            <a:r>
              <a:rPr lang="fr-FR" dirty="0" smtClean="0">
                <a:solidFill>
                  <a:schemeClr val="bg1"/>
                </a:solidFill>
              </a:rPr>
              <a:t>rendus </a:t>
            </a:r>
            <a:r>
              <a:rPr lang="fr-FR" dirty="0">
                <a:solidFill>
                  <a:schemeClr val="bg1"/>
                </a:solidFill>
              </a:rPr>
              <a:t>chez Jonas. Le coup du faux-indice </a:t>
            </a:r>
            <a:r>
              <a:rPr lang="fr-FR" dirty="0" smtClean="0">
                <a:solidFill>
                  <a:schemeClr val="bg1"/>
                </a:solidFill>
              </a:rPr>
              <a:t>c’était </a:t>
            </a:r>
            <a:r>
              <a:rPr lang="fr-FR" dirty="0">
                <a:solidFill>
                  <a:schemeClr val="bg1"/>
                </a:solidFill>
              </a:rPr>
              <a:t>également son idée</a:t>
            </a:r>
            <a:r>
              <a:rPr lang="fr-FR" dirty="0" smtClean="0">
                <a:solidFill>
                  <a:schemeClr val="bg1"/>
                </a:solidFill>
              </a:rPr>
              <a:t>. Mais c’est dommage, j’ai fait une faute d’orthographe.  </a:t>
            </a:r>
            <a:r>
              <a:rPr lang="fr-FR" dirty="0">
                <a:solidFill>
                  <a:schemeClr val="bg1"/>
                </a:solidFill>
              </a:rPr>
              <a:t>Certes, j’ai pressé la détente mais Bénédicte et surtout </a:t>
            </a:r>
            <a:r>
              <a:rPr lang="fr-FR" dirty="0" smtClean="0">
                <a:solidFill>
                  <a:schemeClr val="bg1"/>
                </a:solidFill>
              </a:rPr>
              <a:t>Jérôme </a:t>
            </a:r>
            <a:r>
              <a:rPr lang="fr-FR" dirty="0">
                <a:solidFill>
                  <a:schemeClr val="bg1"/>
                </a:solidFill>
              </a:rPr>
              <a:t>ont réussi à me manipuler.</a:t>
            </a:r>
          </a:p>
        </p:txBody>
      </p:sp>
      <p:pic>
        <p:nvPicPr>
          <p:cNvPr id="8" name="Image 7" descr="béné.jpg"/>
          <p:cNvPicPr>
            <a:picLocks noChangeAspect="1"/>
          </p:cNvPicPr>
          <p:nvPr/>
        </p:nvPicPr>
        <p:blipFill>
          <a:blip r:embed="rId2" cstate="print"/>
          <a:srcRect l="25364" t="22767" r="30583" b="23219"/>
          <a:stretch>
            <a:fillRect/>
          </a:stretch>
        </p:blipFill>
        <p:spPr bwMode="auto">
          <a:xfrm>
            <a:off x="6324600" y="5469467"/>
            <a:ext cx="1676400" cy="2048933"/>
          </a:xfrm>
          <a:prstGeom prst="rect">
            <a:avLst/>
          </a:prstGeom>
          <a:noFill/>
          <a:ln w="9525">
            <a:noFill/>
            <a:miter lim="800000"/>
            <a:headEnd/>
            <a:tailEnd/>
          </a:ln>
        </p:spPr>
      </p:pic>
      <p:pic>
        <p:nvPicPr>
          <p:cNvPr id="9" name="Image 8" descr="mot-passe-icone-7117-96.png"/>
          <p:cNvPicPr>
            <a:picLocks noChangeAspect="1"/>
          </p:cNvPicPr>
          <p:nvPr/>
        </p:nvPicPr>
        <p:blipFill>
          <a:blip r:embed="rId3" cstate="print"/>
          <a:srcRect/>
          <a:stretch>
            <a:fillRect/>
          </a:stretch>
        </p:blipFill>
        <p:spPr bwMode="auto">
          <a:xfrm>
            <a:off x="8305800" y="5861050"/>
            <a:ext cx="1524000" cy="1079500"/>
          </a:xfrm>
          <a:prstGeom prst="rect">
            <a:avLst/>
          </a:prstGeom>
          <a:noFill/>
          <a:ln w="9525">
            <a:noFill/>
            <a:miter lim="800000"/>
            <a:headEnd/>
            <a:tailEnd/>
          </a:ln>
        </p:spPr>
      </p:pic>
      <p:pic>
        <p:nvPicPr>
          <p:cNvPr id="10" name="Image 9" descr="dress 2.png"/>
          <p:cNvPicPr>
            <a:picLocks noChangeAspect="1"/>
          </p:cNvPicPr>
          <p:nvPr/>
        </p:nvPicPr>
        <p:blipFill>
          <a:blip r:embed="rId4" cstate="print">
            <a:duotone>
              <a:prstClr val="black"/>
              <a:schemeClr val="accent4">
                <a:tint val="45000"/>
                <a:satMod val="400000"/>
              </a:schemeClr>
            </a:duotone>
          </a:blip>
          <a:stretch>
            <a:fillRect/>
          </a:stretch>
        </p:blipFill>
        <p:spPr>
          <a:xfrm>
            <a:off x="3962400" y="5486400"/>
            <a:ext cx="1828800" cy="1828800"/>
          </a:xfrm>
          <a:prstGeom prst="rect">
            <a:avLst/>
          </a:prstGeom>
        </p:spPr>
      </p:pic>
      <p:sp>
        <p:nvSpPr>
          <p:cNvPr id="5" name="Rectangle 4"/>
          <p:cNvSpPr>
            <a:spLocks noChangeArrowheads="1"/>
          </p:cNvSpPr>
          <p:nvPr/>
        </p:nvSpPr>
        <p:spPr bwMode="auto">
          <a:xfrm>
            <a:off x="0" y="0"/>
            <a:ext cx="14630400" cy="8305800"/>
          </a:xfrm>
          <a:prstGeom prst="rect">
            <a:avLst/>
          </a:prstGeom>
          <a:solidFill>
            <a:schemeClr val="tx1"/>
          </a:solidFill>
          <a:ln w="9525" algn="ctr">
            <a:solidFill>
              <a:schemeClr val="tx1"/>
            </a:solidFill>
            <a:round/>
            <a:headEnd/>
            <a:tailEnd/>
          </a:ln>
        </p:spPr>
        <p:txBody>
          <a:bodyPr/>
          <a:lstStyle/>
          <a:p>
            <a:pPr defTabSz="1254125"/>
            <a:endParaRPr lang="fr-FR"/>
          </a:p>
        </p:txBody>
      </p:sp>
      <p:sp>
        <p:nvSpPr>
          <p:cNvPr id="11" name="Rectangle à coins arrondis 10">
            <a:hlinkClick r:id="" action="ppaction://noaction">
              <a:snd r:embed="rId5" name="camera.wav"/>
            </a:hlinkClick>
          </p:cNvPr>
          <p:cNvSpPr/>
          <p:nvPr/>
        </p:nvSpPr>
        <p:spPr>
          <a:xfrm>
            <a:off x="11734800" y="7772400"/>
            <a:ext cx="2519363" cy="457200"/>
          </a:xfrm>
          <a:prstGeom prst="roundRect">
            <a:avLst/>
          </a:prstGeom>
          <a:gradFill flip="none" rotWithShape="1">
            <a:gsLst>
              <a:gs pos="0">
                <a:srgbClr val="00F400">
                  <a:shade val="30000"/>
                  <a:satMod val="115000"/>
                </a:srgbClr>
              </a:gs>
              <a:gs pos="50000">
                <a:srgbClr val="00F400">
                  <a:shade val="67500"/>
                  <a:satMod val="115000"/>
                </a:srgbClr>
              </a:gs>
              <a:gs pos="100000">
                <a:srgbClr val="00F40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Suite</a:t>
            </a:r>
          </a:p>
        </p:txBody>
      </p:sp>
      <p:sp>
        <p:nvSpPr>
          <p:cNvPr id="7" name="Rectangle à coins arrondis 6">
            <a:hlinkClick r:id="" action="ppaction://hlinkshowjump?jump=nextslide">
              <a:snd r:embed="rId5" name="camera.wav"/>
            </a:hlinkClick>
          </p:cNvPr>
          <p:cNvSpPr/>
          <p:nvPr/>
        </p:nvSpPr>
        <p:spPr>
          <a:xfrm>
            <a:off x="11734800" y="7772400"/>
            <a:ext cx="2519363" cy="457200"/>
          </a:xfrm>
          <a:prstGeom prst="roundRect">
            <a:avLst/>
          </a:prstGeom>
          <a:gradFill flip="none" rotWithShape="1">
            <a:gsLst>
              <a:gs pos="0">
                <a:srgbClr val="00F400">
                  <a:shade val="30000"/>
                  <a:satMod val="115000"/>
                </a:srgbClr>
              </a:gs>
              <a:gs pos="50000">
                <a:srgbClr val="00F400">
                  <a:shade val="67500"/>
                  <a:satMod val="115000"/>
                </a:srgbClr>
              </a:gs>
              <a:gs pos="100000">
                <a:srgbClr val="00F40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Epilogue</a:t>
            </a:r>
          </a:p>
        </p:txBody>
      </p:sp>
      <p:pic>
        <p:nvPicPr>
          <p:cNvPr id="4" name="Image 3" descr="switch panel.png"/>
          <p:cNvPicPr>
            <a:picLocks noChangeAspect="1"/>
          </p:cNvPicPr>
          <p:nvPr/>
        </p:nvPicPr>
        <p:blipFill>
          <a:blip r:embed="rId6" cstate="print">
            <a:duotone>
              <a:prstClr val="black"/>
              <a:schemeClr val="tx2">
                <a:tint val="45000"/>
                <a:satMod val="400000"/>
              </a:schemeClr>
            </a:duotone>
            <a:lum bright="-83000" contrast="-78000"/>
          </a:blip>
          <a:stretch>
            <a:fillRect/>
          </a:stretch>
        </p:blipFill>
        <p:spPr>
          <a:xfrm>
            <a:off x="14249400" y="7848600"/>
            <a:ext cx="381000" cy="381000"/>
          </a:xfrm>
          <a:prstGeom prst="rect">
            <a:avLst/>
          </a:prstGeom>
        </p:spPr>
      </p:pic>
      <p:sp>
        <p:nvSpPr>
          <p:cNvPr id="12" name="Étoile à 5 branches 11"/>
          <p:cNvSpPr/>
          <p:nvPr/>
        </p:nvSpPr>
        <p:spPr bwMode="auto">
          <a:xfrm>
            <a:off x="14401800" y="7696200"/>
            <a:ext cx="108000" cy="108000"/>
          </a:xfrm>
          <a:prstGeom prst="star5">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1254125" rtl="0" eaLnBrk="1" fontAlgn="base" latinLnBrk="0" hangingPunct="1">
              <a:lnSpc>
                <a:spcPct val="100000"/>
              </a:lnSpc>
              <a:spcBef>
                <a:spcPct val="0"/>
              </a:spcBef>
              <a:spcAft>
                <a:spcPct val="0"/>
              </a:spcAft>
              <a:buClrTx/>
              <a:buSzTx/>
              <a:buFontTx/>
              <a:buNone/>
              <a:tabLst/>
            </a:pPr>
            <a:endParaRPr kumimoji="0" lang="fr-FR" sz="25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4000"/>
                                  </p:stCondLst>
                                  <p:childTnLst>
                                    <p:set>
                                      <p:cBhvr>
                                        <p:cTn id="9" dur="1" fill="hold">
                                          <p:stCondLst>
                                            <p:cond delay="0"/>
                                          </p:stCondLst>
                                        </p:cTn>
                                        <p:tgtEl>
                                          <p:spTgt spid="5"/>
                                        </p:tgtEl>
                                        <p:attrNameLst>
                                          <p:attrName>style.visibility</p:attrName>
                                        </p:attrNameLst>
                                      </p:cBhvr>
                                      <p:to>
                                        <p:strVal val="visible"/>
                                      </p:to>
                                    </p:set>
                                  </p:childTnLst>
                                </p:cTn>
                              </p:par>
                              <p:par>
                                <p:cTn id="10" presetID="1" presetClass="entr" presetSubtype="0" fill="hold" nodeType="withEffect">
                                  <p:stCondLst>
                                    <p:cond delay="400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400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ntr" presetSubtype="0" fill="hold" grpId="0" nodeType="withEffect">
                                  <p:stCondLst>
                                    <p:cond delay="400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700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11000"/>
                            </p:stCondLst>
                            <p:childTnLst>
                              <p:par>
                                <p:cTn id="20" presetID="1" presetClass="exit" presetSubtype="0" fill="hold" grpId="1" nodeType="afterEffect">
                                  <p:stCondLst>
                                    <p:cond delay="300"/>
                                  </p:stCondLst>
                                  <p:childTnLst>
                                    <p:set>
                                      <p:cBhvr>
                                        <p:cTn id="21" dur="1" fill="hold">
                                          <p:stCondLst>
                                            <p:cond delay="0"/>
                                          </p:stCondLst>
                                        </p:cTn>
                                        <p:tgtEl>
                                          <p:spTgt spid="12"/>
                                        </p:tgtEl>
                                        <p:attrNameLst>
                                          <p:attrName>style.visibility</p:attrName>
                                        </p:attrNameLst>
                                      </p:cBhvr>
                                      <p:to>
                                        <p:strVal val="hidden"/>
                                      </p:to>
                                    </p:set>
                                  </p:childTnLst>
                                </p:cTn>
                              </p:par>
                            </p:childTnLst>
                          </p:cTn>
                        </p:par>
                        <p:par>
                          <p:cTn id="22" fill="hold">
                            <p:stCondLst>
                              <p:cond delay="11300"/>
                            </p:stCondLst>
                            <p:childTnLst>
                              <p:par>
                                <p:cTn id="23" presetID="1" presetClass="entr" presetSubtype="0" fill="hold" grpId="2" nodeType="afterEffect">
                                  <p:stCondLst>
                                    <p:cond delay="300"/>
                                  </p:stCondLst>
                                  <p:childTnLst>
                                    <p:set>
                                      <p:cBhvr>
                                        <p:cTn id="24" dur="1" fill="hold">
                                          <p:stCondLst>
                                            <p:cond delay="0"/>
                                          </p:stCondLst>
                                        </p:cTn>
                                        <p:tgtEl>
                                          <p:spTgt spid="12"/>
                                        </p:tgtEl>
                                        <p:attrNameLst>
                                          <p:attrName>style.visibility</p:attrName>
                                        </p:attrNameLst>
                                      </p:cBhvr>
                                      <p:to>
                                        <p:strVal val="visible"/>
                                      </p:to>
                                    </p:set>
                                  </p:childTnLst>
                                </p:cTn>
                              </p:par>
                            </p:childTnLst>
                          </p:cTn>
                        </p:par>
                        <p:par>
                          <p:cTn id="25" fill="hold">
                            <p:stCondLst>
                              <p:cond delay="11600"/>
                            </p:stCondLst>
                            <p:childTnLst>
                              <p:par>
                                <p:cTn id="26" presetID="1" presetClass="exit" presetSubtype="0" fill="hold" grpId="3" nodeType="afterEffect">
                                  <p:stCondLst>
                                    <p:cond delay="300"/>
                                  </p:stCondLst>
                                  <p:childTnLst>
                                    <p:set>
                                      <p:cBhvr>
                                        <p:cTn id="27"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grpId="1" nodeType="withEffect">
                                  <p:stCondLst>
                                    <p:cond delay="0"/>
                                  </p:stCondLst>
                                  <p:childTnLst>
                                    <p:set>
                                      <p:cBhvr>
                                        <p:cTn id="32" dur="1" fill="hold">
                                          <p:stCondLst>
                                            <p:cond delay="0"/>
                                          </p:stCondLst>
                                        </p:cTn>
                                        <p:tgtEl>
                                          <p:spTgt spid="5"/>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4"/>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2"/>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2" grpId="0"/>
      <p:bldP spid="2" grpId="1"/>
      <p:bldP spid="3" grpId="0"/>
      <p:bldP spid="5" grpId="0" animBg="1"/>
      <p:bldP spid="5" grpId="1" animBg="1"/>
      <p:bldP spid="11" grpId="0" animBg="1"/>
      <p:bldP spid="7" grpId="0" animBg="1"/>
      <p:bldP spid="12" grpId="0" animBg="1"/>
      <p:bldP spid="12" grpId="1" animBg="1"/>
      <p:bldP spid="12" grpId="2" animBg="1"/>
      <p:bldP spid="12" grpId="3" animBg="1"/>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0" y="990600"/>
            <a:ext cx="14630400" cy="4339650"/>
          </a:xfrm>
          <a:prstGeom prst="rect">
            <a:avLst/>
          </a:prstGeom>
          <a:noFill/>
          <a:ln w="9525">
            <a:noFill/>
            <a:miter lim="800000"/>
            <a:headEnd/>
            <a:tailEnd/>
          </a:ln>
          <a:effectLst/>
        </p:spPr>
        <p:txBody>
          <a:bodyPr wrap="square">
            <a:spAutoFit/>
          </a:bodyPr>
          <a:lstStyle/>
          <a:p>
            <a:pPr algn="just" defTabSz="1254125">
              <a:spcBef>
                <a:spcPct val="50000"/>
              </a:spcBef>
              <a:defRPr/>
            </a:pPr>
            <a:r>
              <a:rPr lang="fr-FR" sz="2400" b="1" dirty="0" smtClean="0">
                <a:solidFill>
                  <a:schemeClr val="bg1"/>
                </a:solidFill>
                <a:latin typeface="Courier New" pitchFamily="49" charset="0"/>
                <a:cs typeface="+mn-cs"/>
              </a:rPr>
              <a:t>Tu </a:t>
            </a:r>
            <a:r>
              <a:rPr lang="fr-FR" sz="2400" b="1" dirty="0">
                <a:solidFill>
                  <a:schemeClr val="bg1"/>
                </a:solidFill>
                <a:latin typeface="Courier New" pitchFamily="49" charset="0"/>
                <a:cs typeface="+mn-cs"/>
              </a:rPr>
              <a:t>viens de résoudre l’affaire. Tu as démasqué les différents protagonistes du meurtre. Tu mérites la récompense offerte par </a:t>
            </a:r>
            <a:r>
              <a:rPr lang="fr-FR" sz="2400" b="1" dirty="0" smtClean="0">
                <a:solidFill>
                  <a:schemeClr val="bg1"/>
                </a:solidFill>
                <a:latin typeface="Courier New" pitchFamily="49" charset="0"/>
                <a:cs typeface="+mn-cs"/>
              </a:rPr>
              <a:t>mamie Marthe, la grand-mère fortunée de Jonas. </a:t>
            </a:r>
            <a:endParaRPr lang="fr-FR" sz="2400" b="1" dirty="0">
              <a:solidFill>
                <a:schemeClr val="bg1"/>
              </a:solidFill>
              <a:latin typeface="Courier New" pitchFamily="49" charset="0"/>
              <a:cs typeface="+mn-cs"/>
            </a:endParaRPr>
          </a:p>
          <a:p>
            <a:pPr algn="just" defTabSz="1254125">
              <a:spcBef>
                <a:spcPct val="50000"/>
              </a:spcBef>
              <a:defRPr/>
            </a:pPr>
            <a:r>
              <a:rPr lang="fr-FR" sz="2400" b="1" dirty="0">
                <a:solidFill>
                  <a:schemeClr val="bg1"/>
                </a:solidFill>
                <a:latin typeface="Courier New" pitchFamily="49" charset="0"/>
                <a:cs typeface="+mn-cs"/>
              </a:rPr>
              <a:t>Halima a été condamnée à rester au SSEFIS pendant encore 2 ans minimum. Sa peine est incompressible. </a:t>
            </a:r>
          </a:p>
          <a:p>
            <a:pPr algn="just" defTabSz="1254125">
              <a:spcBef>
                <a:spcPct val="50000"/>
              </a:spcBef>
              <a:defRPr/>
            </a:pPr>
            <a:r>
              <a:rPr lang="fr-FR" sz="2400" b="1" dirty="0">
                <a:solidFill>
                  <a:schemeClr val="bg1"/>
                </a:solidFill>
                <a:latin typeface="Courier New" pitchFamily="49" charset="0"/>
                <a:cs typeface="+mn-cs"/>
              </a:rPr>
              <a:t>Bénédicte, </a:t>
            </a:r>
            <a:r>
              <a:rPr lang="fr-FR" sz="2400" b="1" dirty="0" smtClean="0">
                <a:solidFill>
                  <a:schemeClr val="bg1"/>
                </a:solidFill>
                <a:latin typeface="Courier New" pitchFamily="49" charset="0"/>
                <a:cs typeface="+mn-cs"/>
              </a:rPr>
              <a:t>elle, </a:t>
            </a:r>
            <a:r>
              <a:rPr lang="fr-FR" sz="2400" b="1" dirty="0">
                <a:solidFill>
                  <a:schemeClr val="bg1"/>
                </a:solidFill>
                <a:latin typeface="Courier New" pitchFamily="49" charset="0"/>
                <a:cs typeface="+mn-cs"/>
              </a:rPr>
              <a:t>est condamnée sévèrement pour son implication. Elle devra suivre Karim pendant les années qui lui restent dans le service. </a:t>
            </a:r>
          </a:p>
          <a:p>
            <a:pPr algn="just" defTabSz="1254125">
              <a:spcBef>
                <a:spcPct val="50000"/>
              </a:spcBef>
              <a:defRPr/>
            </a:pPr>
            <a:r>
              <a:rPr lang="fr-FR" sz="2400" b="1" dirty="0">
                <a:solidFill>
                  <a:schemeClr val="bg1"/>
                </a:solidFill>
                <a:latin typeface="Courier New" pitchFamily="49" charset="0"/>
                <a:cs typeface="+mn-cs"/>
              </a:rPr>
              <a:t>Quant à </a:t>
            </a:r>
            <a:r>
              <a:rPr lang="fr-FR" sz="2400" b="1" dirty="0" smtClean="0">
                <a:solidFill>
                  <a:schemeClr val="bg1"/>
                </a:solidFill>
                <a:latin typeface="Courier New" pitchFamily="49" charset="0"/>
                <a:cs typeface="+mn-cs"/>
              </a:rPr>
              <a:t>Jérôme, </a:t>
            </a:r>
            <a:r>
              <a:rPr lang="fr-FR" sz="2400" b="1" dirty="0">
                <a:solidFill>
                  <a:schemeClr val="bg1"/>
                </a:solidFill>
                <a:latin typeface="Courier New" pitchFamily="49" charset="0"/>
                <a:cs typeface="+mn-cs"/>
              </a:rPr>
              <a:t>le jury </a:t>
            </a:r>
            <a:r>
              <a:rPr lang="fr-FR" sz="2400" b="1" dirty="0" smtClean="0">
                <a:solidFill>
                  <a:schemeClr val="bg1"/>
                </a:solidFill>
                <a:latin typeface="Courier New" pitchFamily="49" charset="0"/>
                <a:cs typeface="+mn-cs"/>
              </a:rPr>
              <a:t>n’aurait pas retenu </a:t>
            </a:r>
            <a:r>
              <a:rPr lang="fr-FR" sz="2400" b="1" dirty="0">
                <a:solidFill>
                  <a:schemeClr val="bg1"/>
                </a:solidFill>
                <a:latin typeface="Courier New" pitchFamily="49" charset="0"/>
                <a:cs typeface="+mn-cs"/>
              </a:rPr>
              <a:t>les circonstances </a:t>
            </a:r>
            <a:r>
              <a:rPr lang="fr-FR" sz="2400" b="1" dirty="0" smtClean="0">
                <a:solidFill>
                  <a:schemeClr val="bg1"/>
                </a:solidFill>
                <a:latin typeface="Courier New" pitchFamily="49" charset="0"/>
                <a:cs typeface="+mn-cs"/>
              </a:rPr>
              <a:t>atténuantes. </a:t>
            </a:r>
            <a:r>
              <a:rPr lang="fr-FR" sz="2400" b="1" smtClean="0">
                <a:solidFill>
                  <a:schemeClr val="bg1"/>
                </a:solidFill>
                <a:latin typeface="Courier New" pitchFamily="49" charset="0"/>
                <a:cs typeface="+mn-cs"/>
              </a:rPr>
              <a:t>C’est pourquoi </a:t>
            </a:r>
            <a:r>
              <a:rPr lang="fr-FR" sz="2400" b="1" smtClean="0">
                <a:solidFill>
                  <a:schemeClr val="bg1"/>
                </a:solidFill>
                <a:latin typeface="Courier New" pitchFamily="49" charset="0"/>
              </a:rPr>
              <a:t>il a préféré s’enfuir en Argentine avant le déroulement du procès</a:t>
            </a:r>
            <a:r>
              <a:rPr lang="fr-FR" sz="2400" b="1" smtClean="0">
                <a:solidFill>
                  <a:schemeClr val="bg1"/>
                </a:solidFill>
                <a:latin typeface="Courier New" pitchFamily="49" charset="0"/>
                <a:cs typeface="+mn-cs"/>
              </a:rPr>
              <a:t>, </a:t>
            </a:r>
            <a:r>
              <a:rPr lang="fr-FR" sz="2400" b="1" dirty="0" smtClean="0">
                <a:solidFill>
                  <a:schemeClr val="bg1"/>
                </a:solidFill>
                <a:latin typeface="Courier New" pitchFamily="49" charset="0"/>
                <a:cs typeface="+mn-cs"/>
              </a:rPr>
              <a:t>grâce à Aurélien, avocat marseillais véreux,.</a:t>
            </a:r>
            <a:endParaRPr lang="fr-FR" b="1" dirty="0">
              <a:solidFill>
                <a:schemeClr val="bg1"/>
              </a:solidFill>
              <a:latin typeface="Courier New" pitchFamily="49" charset="0"/>
              <a:cs typeface="+mn-cs"/>
            </a:endParaRPr>
          </a:p>
        </p:txBody>
      </p:sp>
      <p:pic>
        <p:nvPicPr>
          <p:cNvPr id="4" name="Image 3" descr="bc_lg_wht.gif">
            <a:hlinkClick r:id="" action="ppaction://hlinkshowjump?jump=endshow"/>
          </p:cNvPr>
          <p:cNvPicPr>
            <a:picLocks noChangeAspect="1"/>
          </p:cNvPicPr>
          <p:nvPr/>
        </p:nvPicPr>
        <p:blipFill>
          <a:blip r:embed="rId2" cstate="print"/>
          <a:srcRect/>
          <a:stretch>
            <a:fillRect/>
          </a:stretch>
        </p:blipFill>
        <p:spPr bwMode="auto">
          <a:xfrm>
            <a:off x="5943600" y="5486400"/>
            <a:ext cx="4310063" cy="2557463"/>
          </a:xfrm>
          <a:prstGeom prst="rect">
            <a:avLst/>
          </a:prstGeom>
          <a:noFill/>
          <a:ln w="9525">
            <a:noFill/>
            <a:miter lim="800000"/>
            <a:headEnd/>
            <a:tailEnd/>
          </a:ln>
        </p:spPr>
      </p:pic>
      <p:sp>
        <p:nvSpPr>
          <p:cNvPr id="6" name="Rectangle 5"/>
          <p:cNvSpPr/>
          <p:nvPr/>
        </p:nvSpPr>
        <p:spPr bwMode="auto">
          <a:xfrm>
            <a:off x="2743200" y="5791200"/>
            <a:ext cx="228600" cy="2057400"/>
          </a:xfrm>
          <a:prstGeom prst="rect">
            <a:avLst/>
          </a:prstGeom>
          <a:solidFill>
            <a:schemeClr val="accent4"/>
          </a:solidFill>
          <a:ln w="9525" cap="flat" cmpd="sng" algn="ctr">
            <a:solidFill>
              <a:schemeClr val="tx2"/>
            </a:solidFill>
            <a:prstDash val="solid"/>
            <a:round/>
            <a:headEnd type="none" w="med" len="med"/>
            <a:tailEnd type="none" w="med" len="med"/>
          </a:ln>
          <a:effectLst/>
          <a:extLst>
            <a:ext uri="{AF507438-7753-43E0-B8FC-AC1667EBCBE1}"/>
          </a:extLst>
        </p:spPr>
        <p:txBody>
          <a:bodyPr/>
          <a:lstStyle/>
          <a:p>
            <a:pPr defTabSz="1254125">
              <a:defRPr/>
            </a:pPr>
            <a:endParaRPr lang="fr-FR"/>
          </a:p>
        </p:txBody>
      </p:sp>
      <p:sp>
        <p:nvSpPr>
          <p:cNvPr id="7" name="Rectangle 6"/>
          <p:cNvSpPr/>
          <p:nvPr/>
        </p:nvSpPr>
        <p:spPr bwMode="auto">
          <a:xfrm>
            <a:off x="3352800" y="5791200"/>
            <a:ext cx="228600" cy="2057400"/>
          </a:xfrm>
          <a:prstGeom prst="rect">
            <a:avLst/>
          </a:prstGeom>
          <a:solidFill>
            <a:schemeClr val="accent4"/>
          </a:solidFill>
          <a:ln w="9525" cap="flat" cmpd="sng" algn="ctr">
            <a:solidFill>
              <a:schemeClr val="tx2"/>
            </a:solidFill>
            <a:prstDash val="solid"/>
            <a:round/>
            <a:headEnd type="none" w="med" len="med"/>
            <a:tailEnd type="none" w="med" len="med"/>
          </a:ln>
          <a:effectLst/>
          <a:extLst>
            <a:ext uri="{AF507438-7753-43E0-B8FC-AC1667EBCBE1}"/>
          </a:extLst>
        </p:spPr>
        <p:txBody>
          <a:bodyPr/>
          <a:lstStyle/>
          <a:p>
            <a:pPr defTabSz="1254125">
              <a:defRPr/>
            </a:pPr>
            <a:endParaRPr lang="fr-FR"/>
          </a:p>
        </p:txBody>
      </p:sp>
      <p:sp>
        <p:nvSpPr>
          <p:cNvPr id="8" name="Rectangle 7"/>
          <p:cNvSpPr/>
          <p:nvPr/>
        </p:nvSpPr>
        <p:spPr bwMode="auto">
          <a:xfrm>
            <a:off x="3886200" y="5791200"/>
            <a:ext cx="228600" cy="2057400"/>
          </a:xfrm>
          <a:prstGeom prst="rect">
            <a:avLst/>
          </a:prstGeom>
          <a:solidFill>
            <a:schemeClr val="accent4"/>
          </a:solidFill>
          <a:ln w="9525" cap="flat" cmpd="sng" algn="ctr">
            <a:solidFill>
              <a:schemeClr val="tx2"/>
            </a:solidFill>
            <a:prstDash val="solid"/>
            <a:round/>
            <a:headEnd type="none" w="med" len="med"/>
            <a:tailEnd type="none" w="med" len="med"/>
          </a:ln>
          <a:effectLst/>
          <a:extLst>
            <a:ext uri="{AF507438-7753-43E0-B8FC-AC1667EBCBE1}"/>
          </a:extLst>
        </p:spPr>
        <p:txBody>
          <a:bodyPr/>
          <a:lstStyle/>
          <a:p>
            <a:pPr defTabSz="1254125">
              <a:defRPr/>
            </a:pPr>
            <a:endParaRPr lang="fr-FR"/>
          </a:p>
        </p:txBody>
      </p:sp>
      <p:sp>
        <p:nvSpPr>
          <p:cNvPr id="12" name="Rectangle 11"/>
          <p:cNvSpPr/>
          <p:nvPr/>
        </p:nvSpPr>
        <p:spPr bwMode="auto">
          <a:xfrm>
            <a:off x="12192000" y="5715000"/>
            <a:ext cx="228600" cy="2057400"/>
          </a:xfrm>
          <a:prstGeom prst="rect">
            <a:avLst/>
          </a:prstGeom>
          <a:solidFill>
            <a:schemeClr val="accent4"/>
          </a:solidFill>
          <a:ln w="9525" cap="flat" cmpd="sng" algn="ctr">
            <a:solidFill>
              <a:schemeClr val="tx2"/>
            </a:solidFill>
            <a:prstDash val="solid"/>
            <a:round/>
            <a:headEnd type="none" w="med" len="med"/>
            <a:tailEnd type="none" w="med" len="med"/>
          </a:ln>
          <a:effectLst/>
          <a:extLst>
            <a:ext uri="{AF507438-7753-43E0-B8FC-AC1667EBCBE1}"/>
          </a:extLst>
        </p:spPr>
        <p:txBody>
          <a:bodyPr/>
          <a:lstStyle/>
          <a:p>
            <a:pPr defTabSz="1254125">
              <a:defRPr/>
            </a:pPr>
            <a:endParaRPr lang="fr-FR"/>
          </a:p>
        </p:txBody>
      </p:sp>
      <p:sp>
        <p:nvSpPr>
          <p:cNvPr id="13" name="Rectangle 12"/>
          <p:cNvSpPr/>
          <p:nvPr/>
        </p:nvSpPr>
        <p:spPr bwMode="auto">
          <a:xfrm>
            <a:off x="10896600" y="5638800"/>
            <a:ext cx="228600" cy="2057400"/>
          </a:xfrm>
          <a:prstGeom prst="rect">
            <a:avLst/>
          </a:prstGeom>
          <a:solidFill>
            <a:schemeClr val="accent4"/>
          </a:solidFill>
          <a:ln w="9525" cap="flat" cmpd="sng" algn="ctr">
            <a:solidFill>
              <a:schemeClr val="tx2"/>
            </a:solidFill>
            <a:prstDash val="solid"/>
            <a:round/>
            <a:headEnd type="none" w="med" len="med"/>
            <a:tailEnd type="none" w="med" len="med"/>
          </a:ln>
          <a:effectLst/>
          <a:extLst>
            <a:ext uri="{AF507438-7753-43E0-B8FC-AC1667EBCBE1}"/>
          </a:extLst>
        </p:spPr>
        <p:txBody>
          <a:bodyPr/>
          <a:lstStyle/>
          <a:p>
            <a:pPr defTabSz="1254125">
              <a:defRPr/>
            </a:pPr>
            <a:endParaRPr lang="fr-FR"/>
          </a:p>
        </p:txBody>
      </p:sp>
      <p:sp>
        <p:nvSpPr>
          <p:cNvPr id="14" name="Rectangle 13"/>
          <p:cNvSpPr/>
          <p:nvPr/>
        </p:nvSpPr>
        <p:spPr bwMode="auto">
          <a:xfrm>
            <a:off x="11506200" y="5715000"/>
            <a:ext cx="228600" cy="2057400"/>
          </a:xfrm>
          <a:prstGeom prst="rect">
            <a:avLst/>
          </a:prstGeom>
          <a:solidFill>
            <a:schemeClr val="accent4"/>
          </a:solidFill>
          <a:ln w="9525" cap="flat" cmpd="sng" algn="ctr">
            <a:solidFill>
              <a:schemeClr val="tx2"/>
            </a:solidFill>
            <a:prstDash val="solid"/>
            <a:round/>
            <a:headEnd type="none" w="med" len="med"/>
            <a:tailEnd type="none" w="med" len="med"/>
          </a:ln>
          <a:effectLst/>
          <a:extLst>
            <a:ext uri="{AF507438-7753-43E0-B8FC-AC1667EBCBE1}"/>
          </a:extLst>
        </p:spPr>
        <p:txBody>
          <a:bodyPr/>
          <a:lstStyle/>
          <a:p>
            <a:pPr defTabSz="1254125">
              <a:defRPr/>
            </a:pPr>
            <a:endParaRPr lang="fr-FR"/>
          </a:p>
        </p:txBody>
      </p:sp>
      <p:sp>
        <p:nvSpPr>
          <p:cNvPr id="15" name="Rectangle 14"/>
          <p:cNvSpPr/>
          <p:nvPr/>
        </p:nvSpPr>
        <p:spPr bwMode="auto">
          <a:xfrm>
            <a:off x="12801600" y="5638800"/>
            <a:ext cx="228600" cy="2057400"/>
          </a:xfrm>
          <a:prstGeom prst="rect">
            <a:avLst/>
          </a:prstGeom>
          <a:solidFill>
            <a:schemeClr val="accent4"/>
          </a:solidFill>
          <a:ln w="9525" cap="flat" cmpd="sng" algn="ctr">
            <a:solidFill>
              <a:schemeClr val="tx2"/>
            </a:solidFill>
            <a:prstDash val="solid"/>
            <a:round/>
            <a:headEnd type="none" w="med" len="med"/>
            <a:tailEnd type="none" w="med" len="med"/>
          </a:ln>
          <a:effectLst/>
          <a:extLst>
            <a:ext uri="{AF507438-7753-43E0-B8FC-AC1667EBCBE1}"/>
          </a:extLst>
        </p:spPr>
        <p:txBody>
          <a:bodyPr/>
          <a:lstStyle/>
          <a:p>
            <a:pPr defTabSz="1254125">
              <a:defRPr/>
            </a:pPr>
            <a:endParaRPr lang="fr-FR"/>
          </a:p>
        </p:txBody>
      </p:sp>
      <p:sp>
        <p:nvSpPr>
          <p:cNvPr id="16" name="Rectangle 15"/>
          <p:cNvSpPr/>
          <p:nvPr/>
        </p:nvSpPr>
        <p:spPr bwMode="auto">
          <a:xfrm>
            <a:off x="13563600" y="5715000"/>
            <a:ext cx="228600" cy="2057400"/>
          </a:xfrm>
          <a:prstGeom prst="rect">
            <a:avLst/>
          </a:prstGeom>
          <a:solidFill>
            <a:schemeClr val="accent4"/>
          </a:solidFill>
          <a:ln w="9525" cap="flat" cmpd="sng" algn="ctr">
            <a:solidFill>
              <a:schemeClr val="tx2"/>
            </a:solidFill>
            <a:prstDash val="solid"/>
            <a:round/>
            <a:headEnd type="none" w="med" len="med"/>
            <a:tailEnd type="none" w="med" len="med"/>
          </a:ln>
          <a:effectLst/>
          <a:extLst>
            <a:ext uri="{AF507438-7753-43E0-B8FC-AC1667EBCBE1}"/>
          </a:extLst>
        </p:spPr>
        <p:txBody>
          <a:bodyPr/>
          <a:lstStyle/>
          <a:p>
            <a:pPr defTabSz="1254125">
              <a:defRPr/>
            </a:pPr>
            <a:endParaRPr lang="fr-FR"/>
          </a:p>
        </p:txBody>
      </p:sp>
      <p:sp>
        <p:nvSpPr>
          <p:cNvPr id="18" name="ZoneTexte 17">
            <a:hlinkClick r:id="" action="ppaction://hlinkshowjump?jump=lastslide"/>
          </p:cNvPr>
          <p:cNvSpPr txBox="1"/>
          <p:nvPr/>
        </p:nvSpPr>
        <p:spPr>
          <a:xfrm>
            <a:off x="11582400" y="7752546"/>
            <a:ext cx="3048000" cy="477054"/>
          </a:xfrm>
          <a:prstGeom prst="rect">
            <a:avLst/>
          </a:prstGeom>
          <a:noFill/>
        </p:spPr>
        <p:txBody>
          <a:bodyPr wrap="square" rtlCol="0">
            <a:spAutoFit/>
          </a:bodyPr>
          <a:lstStyle/>
          <a:p>
            <a:pPr algn="ctr"/>
            <a:r>
              <a:rPr lang="fr-FR" dirty="0" smtClean="0">
                <a:solidFill>
                  <a:srgbClr val="D60093"/>
                </a:solidFill>
              </a:rPr>
              <a:t>Suite et fin</a:t>
            </a:r>
            <a:endParaRPr lang="fr-FR" dirty="0">
              <a:solidFill>
                <a:srgbClr val="D60093"/>
              </a:solidFill>
            </a:endParaRPr>
          </a:p>
        </p:txBody>
      </p:sp>
      <p:sp>
        <p:nvSpPr>
          <p:cNvPr id="17" name="ZoneTexte 16"/>
          <p:cNvSpPr txBox="1"/>
          <p:nvPr/>
        </p:nvSpPr>
        <p:spPr>
          <a:xfrm>
            <a:off x="533400" y="0"/>
            <a:ext cx="13716000" cy="1092607"/>
          </a:xfrm>
          <a:prstGeom prst="rect">
            <a:avLst/>
          </a:prstGeom>
          <a:noFill/>
        </p:spPr>
        <p:txBody>
          <a:bodyPr wrap="square" rtlCol="0">
            <a:spAutoFit/>
          </a:bodyPr>
          <a:lstStyle/>
          <a:p>
            <a:pPr algn="ctr"/>
            <a:r>
              <a:rPr lang="fr-FR"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pitchFamily="49" charset="0"/>
              </a:rPr>
              <a:t>Félicitations !!!</a:t>
            </a:r>
          </a:p>
          <a:p>
            <a:pPr algn="ctr"/>
            <a:endParaRPr lang="fr-FR" dirty="0"/>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0" y="0"/>
            <a:ext cx="14630400" cy="1600438"/>
          </a:xfrm>
          <a:prstGeom prst="rect">
            <a:avLst/>
          </a:prstGeom>
          <a:noFill/>
          <a:ln w="9525">
            <a:noFill/>
            <a:miter lim="800000"/>
            <a:headEnd/>
            <a:tailEnd/>
          </a:ln>
          <a:effectLst/>
        </p:spPr>
        <p:txBody>
          <a:bodyPr>
            <a:spAutoFit/>
          </a:bodyPr>
          <a:lstStyle/>
          <a:p>
            <a:pPr algn="ctr" defTabSz="1254125">
              <a:spcBef>
                <a:spcPct val="50000"/>
              </a:spcBef>
              <a:defRPr/>
            </a:pPr>
            <a:r>
              <a:rPr lang="fr-FR"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Les suspects</a:t>
            </a:r>
          </a:p>
          <a:p>
            <a:pPr algn="ctr" defTabSz="1254125">
              <a:spcBef>
                <a:spcPct val="50000"/>
              </a:spcBef>
              <a:defRPr/>
            </a:pPr>
            <a:r>
              <a:rPr lang="fr-FR" sz="1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urier New" pitchFamily="49" charset="0"/>
                <a:cs typeface="+mn-cs"/>
              </a:rPr>
              <a:t>Salle d’identification judiciaire</a:t>
            </a:r>
          </a:p>
          <a:p>
            <a:pPr algn="ctr" defTabSz="1254125">
              <a:spcBef>
                <a:spcPct val="50000"/>
              </a:spcBef>
              <a:defRPr/>
            </a:pPr>
            <a:r>
              <a:rPr lang="fr-FR" sz="1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urier New" pitchFamily="49" charset="0"/>
                <a:cs typeface="+mn-cs"/>
              </a:rPr>
              <a:t>Clique sur leur image lorsqu’ils sont innocentés, ils disparaîtront</a:t>
            </a:r>
          </a:p>
        </p:txBody>
      </p:sp>
      <p:pic>
        <p:nvPicPr>
          <p:cNvPr id="3" name="Image 2" descr="Samantha.jpg"/>
          <p:cNvPicPr>
            <a:picLocks noChangeAspect="1"/>
          </p:cNvPicPr>
          <p:nvPr/>
        </p:nvPicPr>
        <p:blipFill>
          <a:blip r:embed="rId3" cstate="print"/>
          <a:stretch>
            <a:fillRect/>
          </a:stretch>
        </p:blipFill>
        <p:spPr bwMode="auto">
          <a:xfrm>
            <a:off x="11506200" y="5117306"/>
            <a:ext cx="1981200" cy="1981200"/>
          </a:xfrm>
          <a:prstGeom prst="rect">
            <a:avLst/>
          </a:prstGeom>
          <a:noFill/>
          <a:ln w="9525">
            <a:noFill/>
            <a:miter lim="800000"/>
            <a:headEnd/>
            <a:tailEnd/>
          </a:ln>
        </p:spPr>
      </p:pic>
      <p:pic>
        <p:nvPicPr>
          <p:cNvPr id="4" name="Image 3" descr="Alexandra.jpg"/>
          <p:cNvPicPr>
            <a:picLocks noChangeAspect="1"/>
          </p:cNvPicPr>
          <p:nvPr/>
        </p:nvPicPr>
        <p:blipFill>
          <a:blip r:embed="rId4" cstate="print"/>
          <a:stretch>
            <a:fillRect/>
          </a:stretch>
        </p:blipFill>
        <p:spPr bwMode="auto">
          <a:xfrm>
            <a:off x="6324600" y="5181600"/>
            <a:ext cx="1990725" cy="1990725"/>
          </a:xfrm>
          <a:prstGeom prst="rect">
            <a:avLst/>
          </a:prstGeom>
          <a:noFill/>
          <a:ln w="9525">
            <a:noFill/>
            <a:miter lim="800000"/>
            <a:headEnd/>
            <a:tailEnd/>
          </a:ln>
        </p:spPr>
      </p:pic>
      <p:pic>
        <p:nvPicPr>
          <p:cNvPr id="5" name="Image 4" descr="Antoine.jpg"/>
          <p:cNvPicPr>
            <a:picLocks noChangeAspect="1"/>
          </p:cNvPicPr>
          <p:nvPr/>
        </p:nvPicPr>
        <p:blipFill>
          <a:blip r:embed="rId5" cstate="print"/>
          <a:stretch>
            <a:fillRect/>
          </a:stretch>
        </p:blipFill>
        <p:spPr bwMode="auto">
          <a:xfrm>
            <a:off x="8991600" y="5060950"/>
            <a:ext cx="2060575" cy="2060575"/>
          </a:xfrm>
          <a:prstGeom prst="rect">
            <a:avLst/>
          </a:prstGeom>
          <a:noFill/>
          <a:ln w="9525">
            <a:noFill/>
            <a:miter lim="800000"/>
            <a:headEnd/>
            <a:tailEnd/>
          </a:ln>
        </p:spPr>
      </p:pic>
      <p:pic>
        <p:nvPicPr>
          <p:cNvPr id="6" name="Image 5" descr="Elodie.jpg"/>
          <p:cNvPicPr>
            <a:picLocks noChangeAspect="1"/>
          </p:cNvPicPr>
          <p:nvPr/>
        </p:nvPicPr>
        <p:blipFill>
          <a:blip r:embed="rId6" cstate="print"/>
          <a:stretch>
            <a:fillRect/>
          </a:stretch>
        </p:blipFill>
        <p:spPr bwMode="auto">
          <a:xfrm>
            <a:off x="3719512" y="5167312"/>
            <a:ext cx="2224087" cy="2071688"/>
          </a:xfrm>
          <a:prstGeom prst="rect">
            <a:avLst/>
          </a:prstGeom>
          <a:noFill/>
          <a:ln w="9525">
            <a:noFill/>
            <a:miter lim="800000"/>
            <a:headEnd/>
            <a:tailEnd/>
          </a:ln>
        </p:spPr>
      </p:pic>
      <p:pic>
        <p:nvPicPr>
          <p:cNvPr id="204807" name="Image 6" descr="Halima.jpg"/>
          <p:cNvPicPr>
            <a:picLocks noChangeAspect="1"/>
          </p:cNvPicPr>
          <p:nvPr/>
        </p:nvPicPr>
        <p:blipFill>
          <a:blip r:embed="rId7" cstate="print"/>
          <a:stretch>
            <a:fillRect/>
          </a:stretch>
        </p:blipFill>
        <p:spPr bwMode="auto">
          <a:xfrm>
            <a:off x="6400800" y="1966118"/>
            <a:ext cx="1944688" cy="1944688"/>
          </a:xfrm>
          <a:prstGeom prst="rect">
            <a:avLst/>
          </a:prstGeom>
          <a:noFill/>
          <a:ln w="9525">
            <a:noFill/>
            <a:miter lim="800000"/>
            <a:headEnd/>
            <a:tailEnd/>
          </a:ln>
        </p:spPr>
      </p:pic>
      <p:pic>
        <p:nvPicPr>
          <p:cNvPr id="8" name="Image 7" descr="Jonathan.jpg"/>
          <p:cNvPicPr>
            <a:picLocks noChangeAspect="1"/>
          </p:cNvPicPr>
          <p:nvPr/>
        </p:nvPicPr>
        <p:blipFill>
          <a:blip r:embed="rId8" cstate="print"/>
          <a:stretch>
            <a:fillRect/>
          </a:stretch>
        </p:blipFill>
        <p:spPr bwMode="auto">
          <a:xfrm>
            <a:off x="981075" y="5062538"/>
            <a:ext cx="2024062" cy="2024062"/>
          </a:xfrm>
          <a:prstGeom prst="rect">
            <a:avLst/>
          </a:prstGeom>
          <a:noFill/>
          <a:ln w="9525">
            <a:noFill/>
            <a:miter lim="800000"/>
            <a:headEnd/>
            <a:tailEnd/>
          </a:ln>
        </p:spPr>
      </p:pic>
      <p:pic>
        <p:nvPicPr>
          <p:cNvPr id="9" name="Image 8" descr="Julien.jpg"/>
          <p:cNvPicPr>
            <a:picLocks noChangeAspect="1"/>
          </p:cNvPicPr>
          <p:nvPr/>
        </p:nvPicPr>
        <p:blipFill>
          <a:blip r:embed="rId9" cstate="print"/>
          <a:stretch>
            <a:fillRect/>
          </a:stretch>
        </p:blipFill>
        <p:spPr bwMode="auto">
          <a:xfrm>
            <a:off x="3886200" y="1981200"/>
            <a:ext cx="2049463" cy="2049463"/>
          </a:xfrm>
          <a:prstGeom prst="rect">
            <a:avLst/>
          </a:prstGeom>
          <a:noFill/>
          <a:ln w="9525">
            <a:noFill/>
            <a:miter lim="800000"/>
            <a:headEnd/>
            <a:tailEnd/>
          </a:ln>
        </p:spPr>
      </p:pic>
      <p:pic>
        <p:nvPicPr>
          <p:cNvPr id="10" name="Image 9" descr="Marion.jpg"/>
          <p:cNvPicPr>
            <a:picLocks noChangeAspect="1"/>
          </p:cNvPicPr>
          <p:nvPr/>
        </p:nvPicPr>
        <p:blipFill>
          <a:blip r:embed="rId10" cstate="print"/>
          <a:stretch>
            <a:fillRect/>
          </a:stretch>
        </p:blipFill>
        <p:spPr bwMode="auto">
          <a:xfrm>
            <a:off x="1023937" y="1905000"/>
            <a:ext cx="2024063" cy="2024063"/>
          </a:xfrm>
          <a:prstGeom prst="rect">
            <a:avLst/>
          </a:prstGeom>
          <a:noFill/>
          <a:ln w="9525">
            <a:noFill/>
            <a:miter lim="800000"/>
            <a:headEnd/>
            <a:tailEnd/>
          </a:ln>
        </p:spPr>
      </p:pic>
      <p:pic>
        <p:nvPicPr>
          <p:cNvPr id="11" name="Image 10" descr="Mathilde.jpg"/>
          <p:cNvPicPr>
            <a:picLocks noChangeAspect="1"/>
          </p:cNvPicPr>
          <p:nvPr/>
        </p:nvPicPr>
        <p:blipFill>
          <a:blip r:embed="rId11" cstate="print"/>
          <a:stretch>
            <a:fillRect/>
          </a:stretch>
        </p:blipFill>
        <p:spPr bwMode="auto">
          <a:xfrm>
            <a:off x="8689975" y="1905000"/>
            <a:ext cx="2066925" cy="2066925"/>
          </a:xfrm>
          <a:prstGeom prst="rect">
            <a:avLst/>
          </a:prstGeom>
          <a:noFill/>
          <a:ln w="9525">
            <a:noFill/>
            <a:miter lim="800000"/>
            <a:headEnd/>
            <a:tailEnd/>
          </a:ln>
        </p:spPr>
      </p:pic>
      <p:pic>
        <p:nvPicPr>
          <p:cNvPr id="12" name="Image 11" descr="Morgane.jpg"/>
          <p:cNvPicPr>
            <a:picLocks noChangeAspect="1"/>
          </p:cNvPicPr>
          <p:nvPr/>
        </p:nvPicPr>
        <p:blipFill>
          <a:blip r:embed="rId12" cstate="print"/>
          <a:stretch>
            <a:fillRect/>
          </a:stretch>
        </p:blipFill>
        <p:spPr bwMode="auto">
          <a:xfrm>
            <a:off x="11582400" y="1905000"/>
            <a:ext cx="1603375" cy="1920875"/>
          </a:xfrm>
          <a:prstGeom prst="rect">
            <a:avLst/>
          </a:prstGeom>
          <a:noFill/>
          <a:ln w="9525">
            <a:noFill/>
            <a:miter lim="800000"/>
            <a:headEnd/>
            <a:tailEnd/>
          </a:ln>
        </p:spPr>
      </p:pic>
      <p:sp>
        <p:nvSpPr>
          <p:cNvPr id="14" name="Text Box 4">
            <a:hlinkClick r:id="rId13" action="ppaction://hlinksldjump"/>
          </p:cNvPr>
          <p:cNvSpPr txBox="1">
            <a:spLocks noChangeArrowheads="1"/>
          </p:cNvSpPr>
          <p:nvPr/>
        </p:nvSpPr>
        <p:spPr bwMode="auto">
          <a:xfrm>
            <a:off x="10591800" y="7767935"/>
            <a:ext cx="4038600" cy="461665"/>
          </a:xfrm>
          <a:prstGeom prst="rect">
            <a:avLst/>
          </a:prstGeom>
          <a:noFill/>
          <a:ln w="12700">
            <a:noFill/>
            <a:miter lim="800000"/>
            <a:headEnd/>
            <a:tailEnd/>
          </a:ln>
          <a:effectLst/>
        </p:spPr>
        <p:txBody>
          <a:bodyPr>
            <a:spAutoFit/>
          </a:bodyPr>
          <a:lstStyle/>
          <a:p>
            <a:pPr algn="ctr" defTabSz="1254125">
              <a:spcBef>
                <a:spcPct val="50000"/>
              </a:spcBef>
              <a:defRPr/>
            </a:pPr>
            <a:r>
              <a:rPr lang="fr-F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Retour aux témoins</a:t>
            </a:r>
          </a:p>
        </p:txBody>
      </p:sp>
      <p:sp>
        <p:nvSpPr>
          <p:cNvPr id="204814" name="ZoneTexte 14"/>
          <p:cNvSpPr txBox="1">
            <a:spLocks noChangeArrowheads="1"/>
          </p:cNvSpPr>
          <p:nvPr/>
        </p:nvSpPr>
        <p:spPr bwMode="auto">
          <a:xfrm>
            <a:off x="685800" y="4191000"/>
            <a:ext cx="2667000" cy="477838"/>
          </a:xfrm>
          <a:prstGeom prst="rect">
            <a:avLst/>
          </a:prstGeom>
          <a:noFill/>
          <a:ln w="9525">
            <a:noFill/>
            <a:miter lim="800000"/>
            <a:headEnd/>
            <a:tailEnd/>
          </a:ln>
        </p:spPr>
        <p:txBody>
          <a:bodyPr>
            <a:spAutoFit/>
          </a:bodyPr>
          <a:lstStyle/>
          <a:p>
            <a:pPr algn="ctr"/>
            <a:r>
              <a:rPr lang="fr-FR">
                <a:solidFill>
                  <a:schemeClr val="bg1"/>
                </a:solidFill>
              </a:rPr>
              <a:t>Marion</a:t>
            </a:r>
          </a:p>
        </p:txBody>
      </p:sp>
      <p:sp>
        <p:nvSpPr>
          <p:cNvPr id="204815" name="ZoneTexte 15"/>
          <p:cNvSpPr txBox="1">
            <a:spLocks noChangeArrowheads="1"/>
          </p:cNvSpPr>
          <p:nvPr/>
        </p:nvSpPr>
        <p:spPr bwMode="auto">
          <a:xfrm>
            <a:off x="3962400" y="4191000"/>
            <a:ext cx="1981200" cy="477838"/>
          </a:xfrm>
          <a:prstGeom prst="rect">
            <a:avLst/>
          </a:prstGeom>
          <a:noFill/>
          <a:ln w="9525">
            <a:noFill/>
            <a:miter lim="800000"/>
            <a:headEnd/>
            <a:tailEnd/>
          </a:ln>
        </p:spPr>
        <p:txBody>
          <a:bodyPr>
            <a:spAutoFit/>
          </a:bodyPr>
          <a:lstStyle/>
          <a:p>
            <a:pPr algn="ctr"/>
            <a:r>
              <a:rPr lang="fr-FR">
                <a:solidFill>
                  <a:schemeClr val="bg1"/>
                </a:solidFill>
              </a:rPr>
              <a:t>Julien</a:t>
            </a:r>
          </a:p>
        </p:txBody>
      </p:sp>
      <p:sp>
        <p:nvSpPr>
          <p:cNvPr id="204816" name="ZoneTexte 16"/>
          <p:cNvSpPr txBox="1">
            <a:spLocks noChangeArrowheads="1"/>
          </p:cNvSpPr>
          <p:nvPr/>
        </p:nvSpPr>
        <p:spPr bwMode="auto">
          <a:xfrm>
            <a:off x="6400800" y="4191000"/>
            <a:ext cx="1905000" cy="477838"/>
          </a:xfrm>
          <a:prstGeom prst="rect">
            <a:avLst/>
          </a:prstGeom>
          <a:noFill/>
          <a:ln w="9525">
            <a:noFill/>
            <a:miter lim="800000"/>
            <a:headEnd/>
            <a:tailEnd/>
          </a:ln>
        </p:spPr>
        <p:txBody>
          <a:bodyPr>
            <a:spAutoFit/>
          </a:bodyPr>
          <a:lstStyle/>
          <a:p>
            <a:pPr algn="ctr"/>
            <a:r>
              <a:rPr lang="fr-FR">
                <a:solidFill>
                  <a:schemeClr val="bg1"/>
                </a:solidFill>
              </a:rPr>
              <a:t>Halima</a:t>
            </a:r>
          </a:p>
        </p:txBody>
      </p:sp>
      <p:sp>
        <p:nvSpPr>
          <p:cNvPr id="204817" name="ZoneTexte 17"/>
          <p:cNvSpPr txBox="1">
            <a:spLocks noChangeArrowheads="1"/>
          </p:cNvSpPr>
          <p:nvPr/>
        </p:nvSpPr>
        <p:spPr bwMode="auto">
          <a:xfrm>
            <a:off x="8610600" y="4191000"/>
            <a:ext cx="2133600" cy="477838"/>
          </a:xfrm>
          <a:prstGeom prst="rect">
            <a:avLst/>
          </a:prstGeom>
          <a:noFill/>
          <a:ln w="9525">
            <a:noFill/>
            <a:miter lim="800000"/>
            <a:headEnd/>
            <a:tailEnd/>
          </a:ln>
        </p:spPr>
        <p:txBody>
          <a:bodyPr>
            <a:spAutoFit/>
          </a:bodyPr>
          <a:lstStyle/>
          <a:p>
            <a:pPr algn="ctr"/>
            <a:r>
              <a:rPr lang="fr-FR">
                <a:solidFill>
                  <a:schemeClr val="bg1"/>
                </a:solidFill>
              </a:rPr>
              <a:t>Mathilde</a:t>
            </a:r>
          </a:p>
        </p:txBody>
      </p:sp>
      <p:sp>
        <p:nvSpPr>
          <p:cNvPr id="204818" name="ZoneTexte 18"/>
          <p:cNvSpPr txBox="1">
            <a:spLocks noChangeArrowheads="1"/>
          </p:cNvSpPr>
          <p:nvPr/>
        </p:nvSpPr>
        <p:spPr bwMode="auto">
          <a:xfrm>
            <a:off x="11277600" y="4191000"/>
            <a:ext cx="2438400" cy="477838"/>
          </a:xfrm>
          <a:prstGeom prst="rect">
            <a:avLst/>
          </a:prstGeom>
          <a:noFill/>
          <a:ln w="9525">
            <a:noFill/>
            <a:miter lim="800000"/>
            <a:headEnd/>
            <a:tailEnd/>
          </a:ln>
        </p:spPr>
        <p:txBody>
          <a:bodyPr>
            <a:spAutoFit/>
          </a:bodyPr>
          <a:lstStyle/>
          <a:p>
            <a:pPr algn="ctr"/>
            <a:r>
              <a:rPr lang="fr-FR">
                <a:solidFill>
                  <a:schemeClr val="bg1"/>
                </a:solidFill>
              </a:rPr>
              <a:t>Morgane</a:t>
            </a:r>
          </a:p>
        </p:txBody>
      </p:sp>
      <p:sp>
        <p:nvSpPr>
          <p:cNvPr id="204819" name="ZoneTexte 19"/>
          <p:cNvSpPr txBox="1">
            <a:spLocks noChangeArrowheads="1"/>
          </p:cNvSpPr>
          <p:nvPr/>
        </p:nvSpPr>
        <p:spPr bwMode="auto">
          <a:xfrm>
            <a:off x="685800" y="7218363"/>
            <a:ext cx="2590800" cy="477837"/>
          </a:xfrm>
          <a:prstGeom prst="rect">
            <a:avLst/>
          </a:prstGeom>
          <a:noFill/>
          <a:ln w="9525">
            <a:noFill/>
            <a:miter lim="800000"/>
            <a:headEnd/>
            <a:tailEnd/>
          </a:ln>
        </p:spPr>
        <p:txBody>
          <a:bodyPr>
            <a:spAutoFit/>
          </a:bodyPr>
          <a:lstStyle/>
          <a:p>
            <a:pPr algn="ctr"/>
            <a:r>
              <a:rPr lang="fr-FR">
                <a:solidFill>
                  <a:schemeClr val="bg1"/>
                </a:solidFill>
              </a:rPr>
              <a:t>Jonathan</a:t>
            </a:r>
          </a:p>
        </p:txBody>
      </p:sp>
      <p:sp>
        <p:nvSpPr>
          <p:cNvPr id="204820" name="ZoneTexte 20"/>
          <p:cNvSpPr txBox="1">
            <a:spLocks noChangeArrowheads="1"/>
          </p:cNvSpPr>
          <p:nvPr/>
        </p:nvSpPr>
        <p:spPr bwMode="auto">
          <a:xfrm>
            <a:off x="3886200" y="7239000"/>
            <a:ext cx="1828800" cy="477838"/>
          </a:xfrm>
          <a:prstGeom prst="rect">
            <a:avLst/>
          </a:prstGeom>
          <a:noFill/>
          <a:ln w="9525">
            <a:noFill/>
            <a:miter lim="800000"/>
            <a:headEnd/>
            <a:tailEnd/>
          </a:ln>
        </p:spPr>
        <p:txBody>
          <a:bodyPr>
            <a:spAutoFit/>
          </a:bodyPr>
          <a:lstStyle/>
          <a:p>
            <a:pPr algn="ctr"/>
            <a:r>
              <a:rPr lang="fr-FR">
                <a:solidFill>
                  <a:schemeClr val="bg1"/>
                </a:solidFill>
              </a:rPr>
              <a:t>Elodie</a:t>
            </a:r>
          </a:p>
        </p:txBody>
      </p:sp>
      <p:sp>
        <p:nvSpPr>
          <p:cNvPr id="204821" name="ZoneTexte 21"/>
          <p:cNvSpPr txBox="1">
            <a:spLocks noChangeArrowheads="1"/>
          </p:cNvSpPr>
          <p:nvPr/>
        </p:nvSpPr>
        <p:spPr bwMode="auto">
          <a:xfrm>
            <a:off x="6248400" y="7239000"/>
            <a:ext cx="2209800" cy="477838"/>
          </a:xfrm>
          <a:prstGeom prst="rect">
            <a:avLst/>
          </a:prstGeom>
          <a:noFill/>
          <a:ln w="9525">
            <a:noFill/>
            <a:miter lim="800000"/>
            <a:headEnd/>
            <a:tailEnd/>
          </a:ln>
        </p:spPr>
        <p:txBody>
          <a:bodyPr>
            <a:spAutoFit/>
          </a:bodyPr>
          <a:lstStyle/>
          <a:p>
            <a:pPr algn="ctr"/>
            <a:r>
              <a:rPr lang="fr-FR">
                <a:solidFill>
                  <a:schemeClr val="bg1"/>
                </a:solidFill>
              </a:rPr>
              <a:t>Alexandra</a:t>
            </a:r>
          </a:p>
        </p:txBody>
      </p:sp>
      <p:sp>
        <p:nvSpPr>
          <p:cNvPr id="204822" name="ZoneTexte 22"/>
          <p:cNvSpPr txBox="1">
            <a:spLocks noChangeArrowheads="1"/>
          </p:cNvSpPr>
          <p:nvPr/>
        </p:nvSpPr>
        <p:spPr bwMode="auto">
          <a:xfrm>
            <a:off x="8953500" y="7239000"/>
            <a:ext cx="2095500" cy="477838"/>
          </a:xfrm>
          <a:prstGeom prst="rect">
            <a:avLst/>
          </a:prstGeom>
          <a:noFill/>
          <a:ln w="9525">
            <a:noFill/>
            <a:miter lim="800000"/>
            <a:headEnd/>
            <a:tailEnd/>
          </a:ln>
        </p:spPr>
        <p:txBody>
          <a:bodyPr>
            <a:spAutoFit/>
          </a:bodyPr>
          <a:lstStyle/>
          <a:p>
            <a:pPr algn="ctr"/>
            <a:r>
              <a:rPr lang="fr-FR">
                <a:solidFill>
                  <a:schemeClr val="bg1"/>
                </a:solidFill>
              </a:rPr>
              <a:t>Antoine</a:t>
            </a:r>
          </a:p>
        </p:txBody>
      </p:sp>
      <p:sp>
        <p:nvSpPr>
          <p:cNvPr id="204823" name="ZoneTexte 23"/>
          <p:cNvSpPr txBox="1">
            <a:spLocks noChangeArrowheads="1"/>
          </p:cNvSpPr>
          <p:nvPr/>
        </p:nvSpPr>
        <p:spPr bwMode="auto">
          <a:xfrm>
            <a:off x="11506200" y="7239000"/>
            <a:ext cx="1981200" cy="477838"/>
          </a:xfrm>
          <a:prstGeom prst="rect">
            <a:avLst/>
          </a:prstGeom>
          <a:noFill/>
          <a:ln w="9525">
            <a:noFill/>
            <a:miter lim="800000"/>
            <a:headEnd/>
            <a:tailEnd/>
          </a:ln>
        </p:spPr>
        <p:txBody>
          <a:bodyPr>
            <a:spAutoFit/>
          </a:bodyPr>
          <a:lstStyle/>
          <a:p>
            <a:pPr algn="ctr"/>
            <a:r>
              <a:rPr lang="fr-FR">
                <a:solidFill>
                  <a:schemeClr val="bg1"/>
                </a:solidFill>
              </a:rPr>
              <a:t>Samantha</a:t>
            </a:r>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21508"/>
                                        </p:tgtEl>
                                        <p:attrNameLst>
                                          <p:attrName>style.visibility</p:attrName>
                                        </p:attrNameLst>
                                      </p:cBhvr>
                                      <p:to>
                                        <p:strVal val="visible"/>
                                      </p:to>
                                    </p:set>
                                    <p:anim calcmode="discrete" valueType="clr">
                                      <p:cBhvr override="childStyle">
                                        <p:cTn id="7" dur="80"/>
                                        <p:tgtEl>
                                          <p:spTgt spid="21508"/>
                                        </p:tgtEl>
                                        <p:attrNameLst>
                                          <p:attrName>style.color</p:attrName>
                                        </p:attrNameLst>
                                      </p:cBhvr>
                                      <p:tavLst>
                                        <p:tav tm="0">
                                          <p:val>
                                            <p:clrVal>
                                              <a:schemeClr val="bg2"/>
                                            </p:clrVal>
                                          </p:val>
                                        </p:tav>
                                        <p:tav tm="50000">
                                          <p:val>
                                            <p:clrVal>
                                              <a:schemeClr val="bg2"/>
                                            </p:clrVal>
                                          </p:val>
                                        </p:tav>
                                      </p:tavLst>
                                    </p:anim>
                                    <p:anim calcmode="discrete" valueType="clr">
                                      <p:cBhvr>
                                        <p:cTn id="8" dur="80"/>
                                        <p:tgtEl>
                                          <p:spTgt spid="21508"/>
                                        </p:tgtEl>
                                        <p:attrNameLst>
                                          <p:attrName>fillcolor</p:attrName>
                                        </p:attrNameLst>
                                      </p:cBhvr>
                                      <p:tavLst>
                                        <p:tav tm="0">
                                          <p:val>
                                            <p:clrVal>
                                              <a:schemeClr val="accent2"/>
                                            </p:clrVal>
                                          </p:val>
                                        </p:tav>
                                        <p:tav tm="50000">
                                          <p:val>
                                            <p:clrVal>
                                              <a:schemeClr val="hlink"/>
                                            </p:clrVal>
                                          </p:val>
                                        </p:tav>
                                      </p:tavLst>
                                    </p:anim>
                                    <p:set>
                                      <p:cBhvr>
                                        <p:cTn id="9" dur="80"/>
                                        <p:tgtEl>
                                          <p:spTgt spid="21508"/>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5" restart="whenNotActive" fill="hold" evtFilter="cancelBubble" nodeType="interactiveSeq">
                <p:stCondLst>
                  <p:cond evt="onClick" delay="0">
                    <p:tgtEl>
                      <p:spTgt spid="9"/>
                    </p:tgtEl>
                  </p:cond>
                </p:stCondLst>
                <p:endSync evt="end" delay="0">
                  <p:rtn val="all"/>
                </p:endSync>
                <p:childTnLst>
                  <p:par>
                    <p:cTn id="16" fill="hold">
                      <p:stCondLst>
                        <p:cond delay="0"/>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0" restart="whenNotActive" fill="hold" evtFilter="cancelBubble" nodeType="interactiveSeq">
                <p:stCondLst>
                  <p:cond evt="onClick" delay="0">
                    <p:tgtEl>
                      <p:spTgt spid="8"/>
                    </p:tgtEl>
                  </p:cond>
                </p:stCondLst>
                <p:endSync evt="end" delay="0">
                  <p:rtn val="all"/>
                </p:endSync>
                <p:childTnLst>
                  <p:par>
                    <p:cTn id="31" fill="hold">
                      <p:stCondLst>
                        <p:cond delay="0"/>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5" restart="whenNotActive" fill="hold" evtFilter="cancelBubble" nodeType="interactiveSeq">
                <p:stCondLst>
                  <p:cond evt="onClick" delay="0">
                    <p:tgtEl>
                      <p:spTgt spid="4"/>
                    </p:tgtEl>
                  </p:cond>
                </p:stCondLst>
                <p:endSync evt="end" delay="0">
                  <p:rtn val="all"/>
                </p:endSync>
                <p:childTnLst>
                  <p:par>
                    <p:cTn id="36" fill="hold">
                      <p:stCondLst>
                        <p:cond delay="0"/>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50" restart="whenNotActive" fill="hold" evtFilter="cancelBubble" nodeType="interactiveSeq">
                <p:stCondLst>
                  <p:cond evt="onClick" delay="0">
                    <p:tgtEl>
                      <p:spTgt spid="3"/>
                    </p:tgtEl>
                  </p:cond>
                </p:stCondLst>
                <p:endSync evt="end" delay="0">
                  <p:rtn val="all"/>
                </p:endSync>
                <p:childTnLst>
                  <p:par>
                    <p:cTn id="51" fill="hold">
                      <p:stCondLst>
                        <p:cond delay="0"/>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88000">
              <a:srgbClr val="FF9900"/>
            </a:gs>
            <a:gs pos="42000">
              <a:srgbClr val="C86400"/>
            </a:gs>
            <a:gs pos="22000">
              <a:srgbClr val="663300"/>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5362" name="Rectangle 110"/>
          <p:cNvSpPr>
            <a:spLocks noChangeArrowheads="1"/>
          </p:cNvSpPr>
          <p:nvPr/>
        </p:nvSpPr>
        <p:spPr bwMode="auto">
          <a:xfrm>
            <a:off x="5791200" y="4953000"/>
            <a:ext cx="152400" cy="1981200"/>
          </a:xfrm>
          <a:prstGeom prst="rect">
            <a:avLst/>
          </a:prstGeom>
          <a:solidFill>
            <a:schemeClr val="tx1"/>
          </a:solidFill>
          <a:ln w="9525" algn="ctr">
            <a:solidFill>
              <a:schemeClr val="tx1"/>
            </a:solidFill>
            <a:round/>
            <a:headEnd/>
            <a:tailEnd/>
          </a:ln>
        </p:spPr>
        <p:txBody>
          <a:bodyPr/>
          <a:lstStyle/>
          <a:p>
            <a:pPr defTabSz="1254125"/>
            <a:endParaRPr lang="fr-FR"/>
          </a:p>
        </p:txBody>
      </p:sp>
      <p:sp>
        <p:nvSpPr>
          <p:cNvPr id="15363" name="Rectangle 109"/>
          <p:cNvSpPr>
            <a:spLocks noChangeArrowheads="1"/>
          </p:cNvSpPr>
          <p:nvPr/>
        </p:nvSpPr>
        <p:spPr bwMode="auto">
          <a:xfrm>
            <a:off x="3124200" y="4953000"/>
            <a:ext cx="152400" cy="1981200"/>
          </a:xfrm>
          <a:prstGeom prst="rect">
            <a:avLst/>
          </a:prstGeom>
          <a:solidFill>
            <a:schemeClr val="tx1"/>
          </a:solidFill>
          <a:ln w="9525" algn="ctr">
            <a:solidFill>
              <a:schemeClr val="tx1"/>
            </a:solidFill>
            <a:round/>
            <a:headEnd/>
            <a:tailEnd/>
          </a:ln>
        </p:spPr>
        <p:txBody>
          <a:bodyPr/>
          <a:lstStyle/>
          <a:p>
            <a:pPr defTabSz="1254125"/>
            <a:endParaRPr lang="fr-FR"/>
          </a:p>
        </p:txBody>
      </p:sp>
      <p:sp>
        <p:nvSpPr>
          <p:cNvPr id="15364" name="Rectangle 4"/>
          <p:cNvSpPr>
            <a:spLocks noChangeArrowheads="1"/>
          </p:cNvSpPr>
          <p:nvPr/>
        </p:nvSpPr>
        <p:spPr bwMode="auto">
          <a:xfrm>
            <a:off x="0" y="7162800"/>
            <a:ext cx="14747875" cy="1066800"/>
          </a:xfrm>
          <a:prstGeom prst="rect">
            <a:avLst/>
          </a:prstGeom>
          <a:solidFill>
            <a:schemeClr val="tx1"/>
          </a:solidFill>
          <a:ln w="9525">
            <a:noFill/>
            <a:miter lim="800000"/>
            <a:headEnd/>
            <a:tailEnd/>
          </a:ln>
        </p:spPr>
        <p:txBody>
          <a:bodyPr wrap="none" anchor="ctr"/>
          <a:lstStyle/>
          <a:p>
            <a:endParaRPr lang="fr-FR"/>
          </a:p>
        </p:txBody>
      </p:sp>
      <p:grpSp>
        <p:nvGrpSpPr>
          <p:cNvPr id="2" name="Groupe 82"/>
          <p:cNvGrpSpPr>
            <a:grpSpLocks/>
          </p:cNvGrpSpPr>
          <p:nvPr/>
        </p:nvGrpSpPr>
        <p:grpSpPr bwMode="auto">
          <a:xfrm>
            <a:off x="10210800" y="5257800"/>
            <a:ext cx="3276600" cy="2057400"/>
            <a:chOff x="5472" y="3504"/>
            <a:chExt cx="816" cy="1056"/>
          </a:xfrm>
        </p:grpSpPr>
        <p:sp>
          <p:nvSpPr>
            <p:cNvPr id="15442" name="Rectangle 5"/>
            <p:cNvSpPr>
              <a:spLocks noChangeArrowheads="1"/>
            </p:cNvSpPr>
            <p:nvPr/>
          </p:nvSpPr>
          <p:spPr bwMode="auto">
            <a:xfrm>
              <a:off x="5520" y="3600"/>
              <a:ext cx="720" cy="960"/>
            </a:xfrm>
            <a:prstGeom prst="rect">
              <a:avLst/>
            </a:prstGeom>
            <a:solidFill>
              <a:schemeClr val="tx1"/>
            </a:solidFill>
            <a:ln w="9525">
              <a:noFill/>
              <a:miter lim="800000"/>
              <a:headEnd/>
              <a:tailEnd/>
            </a:ln>
          </p:spPr>
          <p:txBody>
            <a:bodyPr wrap="none" anchor="ctr"/>
            <a:lstStyle/>
            <a:p>
              <a:endParaRPr lang="fr-FR"/>
            </a:p>
          </p:txBody>
        </p:sp>
        <p:sp>
          <p:nvSpPr>
            <p:cNvPr id="15443" name="Forme automatique 6"/>
            <p:cNvSpPr>
              <a:spLocks noChangeArrowheads="1"/>
            </p:cNvSpPr>
            <p:nvPr/>
          </p:nvSpPr>
          <p:spPr bwMode="auto">
            <a:xfrm>
              <a:off x="5472" y="3504"/>
              <a:ext cx="816" cy="96"/>
            </a:xfrm>
            <a:prstGeom prst="roundRect">
              <a:avLst>
                <a:gd name="adj" fmla="val 16667"/>
              </a:avLst>
            </a:prstGeom>
            <a:solidFill>
              <a:schemeClr val="tx1"/>
            </a:solidFill>
            <a:ln w="9525">
              <a:solidFill>
                <a:schemeClr val="tx1"/>
              </a:solidFill>
              <a:round/>
              <a:headEnd/>
              <a:tailEnd/>
            </a:ln>
          </p:spPr>
          <p:txBody>
            <a:bodyPr wrap="none" anchor="ctr"/>
            <a:lstStyle/>
            <a:p>
              <a:endParaRPr lang="fr-FR"/>
            </a:p>
          </p:txBody>
        </p:sp>
      </p:grpSp>
      <p:grpSp>
        <p:nvGrpSpPr>
          <p:cNvPr id="3" name="Groupe 117"/>
          <p:cNvGrpSpPr>
            <a:grpSpLocks/>
          </p:cNvGrpSpPr>
          <p:nvPr/>
        </p:nvGrpSpPr>
        <p:grpSpPr bwMode="auto">
          <a:xfrm>
            <a:off x="6708775" y="4038600"/>
            <a:ext cx="3452813" cy="3421063"/>
            <a:chOff x="3142" y="2455"/>
            <a:chExt cx="2175" cy="2155"/>
          </a:xfrm>
        </p:grpSpPr>
        <p:sp>
          <p:nvSpPr>
            <p:cNvPr id="15419" name="Forme libre 89"/>
            <p:cNvSpPr>
              <a:spLocks/>
            </p:cNvSpPr>
            <p:nvPr/>
          </p:nvSpPr>
          <p:spPr bwMode="auto">
            <a:xfrm>
              <a:off x="3195" y="2468"/>
              <a:ext cx="2076" cy="2135"/>
            </a:xfrm>
            <a:custGeom>
              <a:avLst/>
              <a:gdLst>
                <a:gd name="T0" fmla="*/ 0 w 4153"/>
                <a:gd name="T1" fmla="*/ 0 h 4271"/>
                <a:gd name="T2" fmla="*/ 0 w 4153"/>
                <a:gd name="T3" fmla="*/ 0 h 4271"/>
                <a:gd name="T4" fmla="*/ 0 w 4153"/>
                <a:gd name="T5" fmla="*/ 0 h 4271"/>
                <a:gd name="T6" fmla="*/ 0 w 4153"/>
                <a:gd name="T7" fmla="*/ 0 h 4271"/>
                <a:gd name="T8" fmla="*/ 0 w 4153"/>
                <a:gd name="T9" fmla="*/ 0 h 4271"/>
                <a:gd name="T10" fmla="*/ 0 w 4153"/>
                <a:gd name="T11" fmla="*/ 0 h 4271"/>
                <a:gd name="T12" fmla="*/ 0 w 4153"/>
                <a:gd name="T13" fmla="*/ 0 h 4271"/>
                <a:gd name="T14" fmla="*/ 0 w 4153"/>
                <a:gd name="T15" fmla="*/ 0 h 4271"/>
                <a:gd name="T16" fmla="*/ 0 w 4153"/>
                <a:gd name="T17" fmla="*/ 0 h 4271"/>
                <a:gd name="T18" fmla="*/ 0 w 4153"/>
                <a:gd name="T19" fmla="*/ 0 h 4271"/>
                <a:gd name="T20" fmla="*/ 0 w 4153"/>
                <a:gd name="T21" fmla="*/ 0 h 4271"/>
                <a:gd name="T22" fmla="*/ 0 w 4153"/>
                <a:gd name="T23" fmla="*/ 0 h 4271"/>
                <a:gd name="T24" fmla="*/ 0 w 4153"/>
                <a:gd name="T25" fmla="*/ 0 h 4271"/>
                <a:gd name="T26" fmla="*/ 0 w 4153"/>
                <a:gd name="T27" fmla="*/ 0 h 4271"/>
                <a:gd name="T28" fmla="*/ 0 w 4153"/>
                <a:gd name="T29" fmla="*/ 0 h 4271"/>
                <a:gd name="T30" fmla="*/ 0 w 4153"/>
                <a:gd name="T31" fmla="*/ 0 h 4271"/>
                <a:gd name="T32" fmla="*/ 0 w 4153"/>
                <a:gd name="T33" fmla="*/ 0 h 4271"/>
                <a:gd name="T34" fmla="*/ 0 w 4153"/>
                <a:gd name="T35" fmla="*/ 0 h 4271"/>
                <a:gd name="T36" fmla="*/ 0 w 4153"/>
                <a:gd name="T37" fmla="*/ 0 h 4271"/>
                <a:gd name="T38" fmla="*/ 0 w 4153"/>
                <a:gd name="T39" fmla="*/ 0 h 4271"/>
                <a:gd name="T40" fmla="*/ 0 w 4153"/>
                <a:gd name="T41" fmla="*/ 0 h 4271"/>
                <a:gd name="T42" fmla="*/ 0 w 4153"/>
                <a:gd name="T43" fmla="*/ 0 h 4271"/>
                <a:gd name="T44" fmla="*/ 0 w 4153"/>
                <a:gd name="T45" fmla="*/ 0 h 4271"/>
                <a:gd name="T46" fmla="*/ 0 w 4153"/>
                <a:gd name="T47" fmla="*/ 0 h 4271"/>
                <a:gd name="T48" fmla="*/ 0 w 4153"/>
                <a:gd name="T49" fmla="*/ 0 h 4271"/>
                <a:gd name="T50" fmla="*/ 0 w 4153"/>
                <a:gd name="T51" fmla="*/ 0 h 4271"/>
                <a:gd name="T52" fmla="*/ 0 w 4153"/>
                <a:gd name="T53" fmla="*/ 0 h 4271"/>
                <a:gd name="T54" fmla="*/ 0 w 4153"/>
                <a:gd name="T55" fmla="*/ 0 h 4271"/>
                <a:gd name="T56" fmla="*/ 0 w 4153"/>
                <a:gd name="T57" fmla="*/ 0 h 4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53"/>
                <a:gd name="T88" fmla="*/ 0 h 4271"/>
                <a:gd name="T89" fmla="*/ 4153 w 4153"/>
                <a:gd name="T90" fmla="*/ 4271 h 42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53" h="4271">
                  <a:moveTo>
                    <a:pt x="694" y="326"/>
                  </a:moveTo>
                  <a:lnTo>
                    <a:pt x="565" y="450"/>
                  </a:lnTo>
                  <a:lnTo>
                    <a:pt x="605" y="990"/>
                  </a:lnTo>
                  <a:lnTo>
                    <a:pt x="8" y="1309"/>
                  </a:lnTo>
                  <a:lnTo>
                    <a:pt x="0" y="3436"/>
                  </a:lnTo>
                  <a:lnTo>
                    <a:pt x="82" y="3495"/>
                  </a:lnTo>
                  <a:lnTo>
                    <a:pt x="318" y="3495"/>
                  </a:lnTo>
                  <a:lnTo>
                    <a:pt x="221" y="4271"/>
                  </a:lnTo>
                  <a:lnTo>
                    <a:pt x="303" y="4271"/>
                  </a:lnTo>
                  <a:lnTo>
                    <a:pt x="540" y="3486"/>
                  </a:lnTo>
                  <a:lnTo>
                    <a:pt x="3483" y="3446"/>
                  </a:lnTo>
                  <a:lnTo>
                    <a:pt x="3683" y="3763"/>
                  </a:lnTo>
                  <a:lnTo>
                    <a:pt x="3801" y="4259"/>
                  </a:lnTo>
                  <a:lnTo>
                    <a:pt x="3900" y="4246"/>
                  </a:lnTo>
                  <a:lnTo>
                    <a:pt x="3835" y="3453"/>
                  </a:lnTo>
                  <a:lnTo>
                    <a:pt x="4080" y="3478"/>
                  </a:lnTo>
                  <a:lnTo>
                    <a:pt x="4145" y="3379"/>
                  </a:lnTo>
                  <a:lnTo>
                    <a:pt x="4153" y="1252"/>
                  </a:lnTo>
                  <a:lnTo>
                    <a:pt x="3560" y="977"/>
                  </a:lnTo>
                  <a:lnTo>
                    <a:pt x="3588" y="401"/>
                  </a:lnTo>
                  <a:lnTo>
                    <a:pt x="3506" y="319"/>
                  </a:lnTo>
                  <a:lnTo>
                    <a:pt x="3052" y="298"/>
                  </a:lnTo>
                  <a:lnTo>
                    <a:pt x="3041" y="102"/>
                  </a:lnTo>
                  <a:lnTo>
                    <a:pt x="2911" y="0"/>
                  </a:lnTo>
                  <a:lnTo>
                    <a:pt x="1246" y="17"/>
                  </a:lnTo>
                  <a:lnTo>
                    <a:pt x="1103" y="138"/>
                  </a:lnTo>
                  <a:lnTo>
                    <a:pt x="1113" y="344"/>
                  </a:lnTo>
                  <a:lnTo>
                    <a:pt x="694" y="326"/>
                  </a:lnTo>
                  <a:close/>
                </a:path>
              </a:pathLst>
            </a:custGeom>
            <a:solidFill>
              <a:schemeClr val="tx1"/>
            </a:solidFill>
            <a:ln w="9525">
              <a:noFill/>
              <a:round/>
              <a:headEnd/>
              <a:tailEnd/>
            </a:ln>
          </p:spPr>
          <p:txBody>
            <a:bodyPr/>
            <a:lstStyle/>
            <a:p>
              <a:endParaRPr lang="fr-FR"/>
            </a:p>
          </p:txBody>
        </p:sp>
        <p:sp>
          <p:nvSpPr>
            <p:cNvPr id="15420" name="Forme libre 90"/>
            <p:cNvSpPr>
              <a:spLocks/>
            </p:cNvSpPr>
            <p:nvPr/>
          </p:nvSpPr>
          <p:spPr bwMode="auto">
            <a:xfrm>
              <a:off x="3222" y="3151"/>
              <a:ext cx="162" cy="970"/>
            </a:xfrm>
            <a:custGeom>
              <a:avLst/>
              <a:gdLst>
                <a:gd name="T0" fmla="*/ 0 w 325"/>
                <a:gd name="T1" fmla="*/ 1 h 1939"/>
                <a:gd name="T2" fmla="*/ 0 w 325"/>
                <a:gd name="T3" fmla="*/ 1 h 1939"/>
                <a:gd name="T4" fmla="*/ 0 w 325"/>
                <a:gd name="T5" fmla="*/ 1 h 1939"/>
                <a:gd name="T6" fmla="*/ 0 w 325"/>
                <a:gd name="T7" fmla="*/ 1 h 1939"/>
                <a:gd name="T8" fmla="*/ 0 w 325"/>
                <a:gd name="T9" fmla="*/ 1 h 1939"/>
                <a:gd name="T10" fmla="*/ 0 w 325"/>
                <a:gd name="T11" fmla="*/ 0 h 1939"/>
                <a:gd name="T12" fmla="*/ 0 w 325"/>
                <a:gd name="T13" fmla="*/ 1 h 1939"/>
                <a:gd name="T14" fmla="*/ 0 w 325"/>
                <a:gd name="T15" fmla="*/ 1 h 1939"/>
                <a:gd name="T16" fmla="*/ 0 60000 65536"/>
                <a:gd name="T17" fmla="*/ 0 60000 65536"/>
                <a:gd name="T18" fmla="*/ 0 60000 65536"/>
                <a:gd name="T19" fmla="*/ 0 60000 65536"/>
                <a:gd name="T20" fmla="*/ 0 60000 65536"/>
                <a:gd name="T21" fmla="*/ 0 60000 65536"/>
                <a:gd name="T22" fmla="*/ 0 60000 65536"/>
                <a:gd name="T23" fmla="*/ 0 60000 65536"/>
                <a:gd name="T24" fmla="*/ 0 w 325"/>
                <a:gd name="T25" fmla="*/ 0 h 1939"/>
                <a:gd name="T26" fmla="*/ 325 w 325"/>
                <a:gd name="T27" fmla="*/ 1939 h 19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5" h="1939">
                  <a:moveTo>
                    <a:pt x="23" y="17"/>
                  </a:moveTo>
                  <a:lnTo>
                    <a:pt x="0" y="268"/>
                  </a:lnTo>
                  <a:lnTo>
                    <a:pt x="64" y="1939"/>
                  </a:lnTo>
                  <a:lnTo>
                    <a:pt x="325" y="1690"/>
                  </a:lnTo>
                  <a:lnTo>
                    <a:pt x="291" y="25"/>
                  </a:lnTo>
                  <a:lnTo>
                    <a:pt x="203" y="0"/>
                  </a:lnTo>
                  <a:lnTo>
                    <a:pt x="23" y="17"/>
                  </a:lnTo>
                  <a:close/>
                </a:path>
              </a:pathLst>
            </a:custGeom>
            <a:solidFill>
              <a:schemeClr val="tx1"/>
            </a:solidFill>
            <a:ln w="9525">
              <a:noFill/>
              <a:round/>
              <a:headEnd/>
              <a:tailEnd/>
            </a:ln>
          </p:spPr>
          <p:txBody>
            <a:bodyPr/>
            <a:lstStyle/>
            <a:p>
              <a:endParaRPr lang="fr-FR"/>
            </a:p>
          </p:txBody>
        </p:sp>
        <p:sp>
          <p:nvSpPr>
            <p:cNvPr id="15421" name="Forme libre 91"/>
            <p:cNvSpPr>
              <a:spLocks/>
            </p:cNvSpPr>
            <p:nvPr/>
          </p:nvSpPr>
          <p:spPr bwMode="auto">
            <a:xfrm>
              <a:off x="3471" y="3604"/>
              <a:ext cx="1490" cy="255"/>
            </a:xfrm>
            <a:custGeom>
              <a:avLst/>
              <a:gdLst>
                <a:gd name="T0" fmla="*/ 0 w 2981"/>
                <a:gd name="T1" fmla="*/ 0 h 511"/>
                <a:gd name="T2" fmla="*/ 0 w 2981"/>
                <a:gd name="T3" fmla="*/ 0 h 511"/>
                <a:gd name="T4" fmla="*/ 0 w 2981"/>
                <a:gd name="T5" fmla="*/ 0 h 511"/>
                <a:gd name="T6" fmla="*/ 0 w 2981"/>
                <a:gd name="T7" fmla="*/ 0 h 511"/>
                <a:gd name="T8" fmla="*/ 0 w 2981"/>
                <a:gd name="T9" fmla="*/ 0 h 511"/>
                <a:gd name="T10" fmla="*/ 0 w 2981"/>
                <a:gd name="T11" fmla="*/ 0 h 511"/>
                <a:gd name="T12" fmla="*/ 0 w 2981"/>
                <a:gd name="T13" fmla="*/ 0 h 511"/>
                <a:gd name="T14" fmla="*/ 0 60000 65536"/>
                <a:gd name="T15" fmla="*/ 0 60000 65536"/>
                <a:gd name="T16" fmla="*/ 0 60000 65536"/>
                <a:gd name="T17" fmla="*/ 0 60000 65536"/>
                <a:gd name="T18" fmla="*/ 0 60000 65536"/>
                <a:gd name="T19" fmla="*/ 0 60000 65536"/>
                <a:gd name="T20" fmla="*/ 0 60000 65536"/>
                <a:gd name="T21" fmla="*/ 0 w 2981"/>
                <a:gd name="T22" fmla="*/ 0 h 511"/>
                <a:gd name="T23" fmla="*/ 2981 w 2981"/>
                <a:gd name="T24" fmla="*/ 511 h 5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81" h="511">
                  <a:moveTo>
                    <a:pt x="0" y="53"/>
                  </a:moveTo>
                  <a:lnTo>
                    <a:pt x="53" y="0"/>
                  </a:lnTo>
                  <a:lnTo>
                    <a:pt x="2964" y="0"/>
                  </a:lnTo>
                  <a:lnTo>
                    <a:pt x="2981" y="489"/>
                  </a:lnTo>
                  <a:lnTo>
                    <a:pt x="53" y="511"/>
                  </a:lnTo>
                  <a:lnTo>
                    <a:pt x="0" y="53"/>
                  </a:lnTo>
                  <a:close/>
                </a:path>
              </a:pathLst>
            </a:custGeom>
            <a:solidFill>
              <a:schemeClr val="tx1"/>
            </a:solidFill>
            <a:ln w="9525">
              <a:noFill/>
              <a:round/>
              <a:headEnd/>
              <a:tailEnd/>
            </a:ln>
          </p:spPr>
          <p:txBody>
            <a:bodyPr/>
            <a:lstStyle/>
            <a:p>
              <a:endParaRPr lang="fr-FR"/>
            </a:p>
          </p:txBody>
        </p:sp>
        <p:sp>
          <p:nvSpPr>
            <p:cNvPr id="15422" name="Forme libre 92"/>
            <p:cNvSpPr>
              <a:spLocks/>
            </p:cNvSpPr>
            <p:nvPr/>
          </p:nvSpPr>
          <p:spPr bwMode="auto">
            <a:xfrm>
              <a:off x="3318" y="3979"/>
              <a:ext cx="1782" cy="200"/>
            </a:xfrm>
            <a:custGeom>
              <a:avLst/>
              <a:gdLst>
                <a:gd name="T0" fmla="*/ 0 w 3564"/>
                <a:gd name="T1" fmla="*/ 1 h 399"/>
                <a:gd name="T2" fmla="*/ 1 w 3564"/>
                <a:gd name="T3" fmla="*/ 1 h 399"/>
                <a:gd name="T4" fmla="*/ 1 w 3564"/>
                <a:gd name="T5" fmla="*/ 0 h 399"/>
                <a:gd name="T6" fmla="*/ 1 w 3564"/>
                <a:gd name="T7" fmla="*/ 1 h 399"/>
                <a:gd name="T8" fmla="*/ 1 w 3564"/>
                <a:gd name="T9" fmla="*/ 1 h 399"/>
                <a:gd name="T10" fmla="*/ 1 w 3564"/>
                <a:gd name="T11" fmla="*/ 1 h 399"/>
                <a:gd name="T12" fmla="*/ 0 w 3564"/>
                <a:gd name="T13" fmla="*/ 1 h 399"/>
                <a:gd name="T14" fmla="*/ 0 w 3564"/>
                <a:gd name="T15" fmla="*/ 1 h 399"/>
                <a:gd name="T16" fmla="*/ 0 60000 65536"/>
                <a:gd name="T17" fmla="*/ 0 60000 65536"/>
                <a:gd name="T18" fmla="*/ 0 60000 65536"/>
                <a:gd name="T19" fmla="*/ 0 60000 65536"/>
                <a:gd name="T20" fmla="*/ 0 60000 65536"/>
                <a:gd name="T21" fmla="*/ 0 60000 65536"/>
                <a:gd name="T22" fmla="*/ 0 60000 65536"/>
                <a:gd name="T23" fmla="*/ 0 60000 65536"/>
                <a:gd name="T24" fmla="*/ 0 w 3564"/>
                <a:gd name="T25" fmla="*/ 0 h 399"/>
                <a:gd name="T26" fmla="*/ 3564 w 3564"/>
                <a:gd name="T27" fmla="*/ 399 h 3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 h="399">
                  <a:moveTo>
                    <a:pt x="0" y="399"/>
                  </a:moveTo>
                  <a:lnTo>
                    <a:pt x="74" y="243"/>
                  </a:lnTo>
                  <a:lnTo>
                    <a:pt x="342" y="0"/>
                  </a:lnTo>
                  <a:lnTo>
                    <a:pt x="3323" y="11"/>
                  </a:lnTo>
                  <a:lnTo>
                    <a:pt x="3437" y="85"/>
                  </a:lnTo>
                  <a:lnTo>
                    <a:pt x="3564" y="376"/>
                  </a:lnTo>
                  <a:lnTo>
                    <a:pt x="0" y="399"/>
                  </a:lnTo>
                  <a:close/>
                </a:path>
              </a:pathLst>
            </a:custGeom>
            <a:solidFill>
              <a:schemeClr val="tx1"/>
            </a:solidFill>
            <a:ln w="9525">
              <a:noFill/>
              <a:round/>
              <a:headEnd/>
              <a:tailEnd/>
            </a:ln>
          </p:spPr>
          <p:txBody>
            <a:bodyPr/>
            <a:lstStyle/>
            <a:p>
              <a:endParaRPr lang="fr-FR"/>
            </a:p>
          </p:txBody>
        </p:sp>
        <p:sp>
          <p:nvSpPr>
            <p:cNvPr id="15423" name="Forme libre 93"/>
            <p:cNvSpPr>
              <a:spLocks/>
            </p:cNvSpPr>
            <p:nvPr/>
          </p:nvSpPr>
          <p:spPr bwMode="auto">
            <a:xfrm>
              <a:off x="5086" y="3131"/>
              <a:ext cx="151" cy="1039"/>
            </a:xfrm>
            <a:custGeom>
              <a:avLst/>
              <a:gdLst>
                <a:gd name="T0" fmla="*/ 1 w 302"/>
                <a:gd name="T1" fmla="*/ 1 h 2078"/>
                <a:gd name="T2" fmla="*/ 0 w 302"/>
                <a:gd name="T3" fmla="*/ 1 h 2078"/>
                <a:gd name="T4" fmla="*/ 1 w 302"/>
                <a:gd name="T5" fmla="*/ 1 h 2078"/>
                <a:gd name="T6" fmla="*/ 1 w 302"/>
                <a:gd name="T7" fmla="*/ 1 h 2078"/>
                <a:gd name="T8" fmla="*/ 1 w 302"/>
                <a:gd name="T9" fmla="*/ 1 h 2078"/>
                <a:gd name="T10" fmla="*/ 1 w 302"/>
                <a:gd name="T11" fmla="*/ 1 h 2078"/>
                <a:gd name="T12" fmla="*/ 1 w 302"/>
                <a:gd name="T13" fmla="*/ 0 h 2078"/>
                <a:gd name="T14" fmla="*/ 1 w 302"/>
                <a:gd name="T15" fmla="*/ 1 h 2078"/>
                <a:gd name="T16" fmla="*/ 1 w 302"/>
                <a:gd name="T17" fmla="*/ 1 h 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2"/>
                <a:gd name="T28" fmla="*/ 0 h 2078"/>
                <a:gd name="T29" fmla="*/ 302 w 302"/>
                <a:gd name="T30" fmla="*/ 2078 h 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2" h="2078">
                  <a:moveTo>
                    <a:pt x="46" y="23"/>
                  </a:moveTo>
                  <a:lnTo>
                    <a:pt x="0" y="1532"/>
                  </a:lnTo>
                  <a:lnTo>
                    <a:pt x="82" y="1928"/>
                  </a:lnTo>
                  <a:lnTo>
                    <a:pt x="238" y="2078"/>
                  </a:lnTo>
                  <a:lnTo>
                    <a:pt x="285" y="1091"/>
                  </a:lnTo>
                  <a:lnTo>
                    <a:pt x="302" y="46"/>
                  </a:lnTo>
                  <a:lnTo>
                    <a:pt x="215" y="0"/>
                  </a:lnTo>
                  <a:lnTo>
                    <a:pt x="46" y="23"/>
                  </a:lnTo>
                  <a:close/>
                </a:path>
              </a:pathLst>
            </a:custGeom>
            <a:solidFill>
              <a:schemeClr val="tx1"/>
            </a:solidFill>
            <a:ln w="9525">
              <a:noFill/>
              <a:round/>
              <a:headEnd/>
              <a:tailEnd/>
            </a:ln>
          </p:spPr>
          <p:txBody>
            <a:bodyPr/>
            <a:lstStyle/>
            <a:p>
              <a:endParaRPr lang="fr-FR"/>
            </a:p>
          </p:txBody>
        </p:sp>
        <p:sp>
          <p:nvSpPr>
            <p:cNvPr id="15424" name="Forme libre 94"/>
            <p:cNvSpPr>
              <a:spLocks/>
            </p:cNvSpPr>
            <p:nvPr/>
          </p:nvSpPr>
          <p:spPr bwMode="auto">
            <a:xfrm>
              <a:off x="4788" y="3038"/>
              <a:ext cx="234" cy="447"/>
            </a:xfrm>
            <a:custGeom>
              <a:avLst/>
              <a:gdLst>
                <a:gd name="T0" fmla="*/ 0 w 470"/>
                <a:gd name="T1" fmla="*/ 0 h 893"/>
                <a:gd name="T2" fmla="*/ 0 w 470"/>
                <a:gd name="T3" fmla="*/ 1 h 893"/>
                <a:gd name="T4" fmla="*/ 0 w 470"/>
                <a:gd name="T5" fmla="*/ 1 h 893"/>
                <a:gd name="T6" fmla="*/ 0 w 470"/>
                <a:gd name="T7" fmla="*/ 1 h 893"/>
                <a:gd name="T8" fmla="*/ 0 w 470"/>
                <a:gd name="T9" fmla="*/ 1 h 893"/>
                <a:gd name="T10" fmla="*/ 0 w 470"/>
                <a:gd name="T11" fmla="*/ 1 h 893"/>
                <a:gd name="T12" fmla="*/ 0 w 470"/>
                <a:gd name="T13" fmla="*/ 0 h 893"/>
                <a:gd name="T14" fmla="*/ 0 w 470"/>
                <a:gd name="T15" fmla="*/ 0 h 893"/>
                <a:gd name="T16" fmla="*/ 0 60000 65536"/>
                <a:gd name="T17" fmla="*/ 0 60000 65536"/>
                <a:gd name="T18" fmla="*/ 0 60000 65536"/>
                <a:gd name="T19" fmla="*/ 0 60000 65536"/>
                <a:gd name="T20" fmla="*/ 0 60000 65536"/>
                <a:gd name="T21" fmla="*/ 0 60000 65536"/>
                <a:gd name="T22" fmla="*/ 0 60000 65536"/>
                <a:gd name="T23" fmla="*/ 0 60000 65536"/>
                <a:gd name="T24" fmla="*/ 0 w 470"/>
                <a:gd name="T25" fmla="*/ 0 h 893"/>
                <a:gd name="T26" fmla="*/ 470 w 470"/>
                <a:gd name="T27" fmla="*/ 893 h 8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0" h="893">
                  <a:moveTo>
                    <a:pt x="93" y="0"/>
                  </a:moveTo>
                  <a:lnTo>
                    <a:pt x="11" y="215"/>
                  </a:lnTo>
                  <a:lnTo>
                    <a:pt x="0" y="494"/>
                  </a:lnTo>
                  <a:lnTo>
                    <a:pt x="122" y="749"/>
                  </a:lnTo>
                  <a:lnTo>
                    <a:pt x="470" y="893"/>
                  </a:lnTo>
                  <a:lnTo>
                    <a:pt x="424" y="203"/>
                  </a:lnTo>
                  <a:lnTo>
                    <a:pt x="93" y="0"/>
                  </a:lnTo>
                  <a:close/>
                </a:path>
              </a:pathLst>
            </a:custGeom>
            <a:solidFill>
              <a:schemeClr val="tx1"/>
            </a:solidFill>
            <a:ln w="9525">
              <a:noFill/>
              <a:round/>
              <a:headEnd/>
              <a:tailEnd/>
            </a:ln>
          </p:spPr>
          <p:txBody>
            <a:bodyPr/>
            <a:lstStyle/>
            <a:p>
              <a:endParaRPr lang="fr-FR"/>
            </a:p>
          </p:txBody>
        </p:sp>
        <p:sp>
          <p:nvSpPr>
            <p:cNvPr id="15425" name="Forme libre 95"/>
            <p:cNvSpPr>
              <a:spLocks/>
            </p:cNvSpPr>
            <p:nvPr/>
          </p:nvSpPr>
          <p:spPr bwMode="auto">
            <a:xfrm>
              <a:off x="3428" y="3044"/>
              <a:ext cx="284" cy="470"/>
            </a:xfrm>
            <a:custGeom>
              <a:avLst/>
              <a:gdLst>
                <a:gd name="T0" fmla="*/ 0 w 569"/>
                <a:gd name="T1" fmla="*/ 0 h 941"/>
                <a:gd name="T2" fmla="*/ 0 w 569"/>
                <a:gd name="T3" fmla="*/ 0 h 941"/>
                <a:gd name="T4" fmla="*/ 0 w 569"/>
                <a:gd name="T5" fmla="*/ 0 h 941"/>
                <a:gd name="T6" fmla="*/ 0 w 569"/>
                <a:gd name="T7" fmla="*/ 0 h 941"/>
                <a:gd name="T8" fmla="*/ 0 w 569"/>
                <a:gd name="T9" fmla="*/ 0 h 941"/>
                <a:gd name="T10" fmla="*/ 0 w 569"/>
                <a:gd name="T11" fmla="*/ 0 h 941"/>
                <a:gd name="T12" fmla="*/ 0 w 569"/>
                <a:gd name="T13" fmla="*/ 0 h 941"/>
                <a:gd name="T14" fmla="*/ 0 w 569"/>
                <a:gd name="T15" fmla="*/ 0 h 941"/>
                <a:gd name="T16" fmla="*/ 0 w 569"/>
                <a:gd name="T17" fmla="*/ 0 h 941"/>
                <a:gd name="T18" fmla="*/ 0 w 569"/>
                <a:gd name="T19" fmla="*/ 0 h 941"/>
                <a:gd name="T20" fmla="*/ 0 w 569"/>
                <a:gd name="T21" fmla="*/ 0 h 9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9"/>
                <a:gd name="T34" fmla="*/ 0 h 941"/>
                <a:gd name="T35" fmla="*/ 569 w 569"/>
                <a:gd name="T36" fmla="*/ 941 h 9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9" h="941">
                  <a:moveTo>
                    <a:pt x="0" y="430"/>
                  </a:moveTo>
                  <a:lnTo>
                    <a:pt x="116" y="181"/>
                  </a:lnTo>
                  <a:lnTo>
                    <a:pt x="360" y="6"/>
                  </a:lnTo>
                  <a:lnTo>
                    <a:pt x="462" y="0"/>
                  </a:lnTo>
                  <a:lnTo>
                    <a:pt x="538" y="111"/>
                  </a:lnTo>
                  <a:lnTo>
                    <a:pt x="569" y="449"/>
                  </a:lnTo>
                  <a:lnTo>
                    <a:pt x="445" y="685"/>
                  </a:lnTo>
                  <a:lnTo>
                    <a:pt x="213" y="901"/>
                  </a:lnTo>
                  <a:lnTo>
                    <a:pt x="29" y="941"/>
                  </a:lnTo>
                  <a:lnTo>
                    <a:pt x="0" y="430"/>
                  </a:lnTo>
                  <a:close/>
                </a:path>
              </a:pathLst>
            </a:custGeom>
            <a:solidFill>
              <a:schemeClr val="tx1"/>
            </a:solidFill>
            <a:ln w="9525">
              <a:noFill/>
              <a:round/>
              <a:headEnd/>
              <a:tailEnd/>
            </a:ln>
          </p:spPr>
          <p:txBody>
            <a:bodyPr/>
            <a:lstStyle/>
            <a:p>
              <a:endParaRPr lang="fr-FR"/>
            </a:p>
          </p:txBody>
        </p:sp>
        <p:sp>
          <p:nvSpPr>
            <p:cNvPr id="15426" name="Forme libre 96"/>
            <p:cNvSpPr>
              <a:spLocks/>
            </p:cNvSpPr>
            <p:nvPr/>
          </p:nvSpPr>
          <p:spPr bwMode="auto">
            <a:xfrm>
              <a:off x="3733" y="2569"/>
              <a:ext cx="972" cy="791"/>
            </a:xfrm>
            <a:custGeom>
              <a:avLst/>
              <a:gdLst>
                <a:gd name="T0" fmla="*/ 1 w 1943"/>
                <a:gd name="T1" fmla="*/ 0 h 1583"/>
                <a:gd name="T2" fmla="*/ 1 w 1943"/>
                <a:gd name="T3" fmla="*/ 0 h 1583"/>
                <a:gd name="T4" fmla="*/ 1 w 1943"/>
                <a:gd name="T5" fmla="*/ 0 h 1583"/>
                <a:gd name="T6" fmla="*/ 1 w 1943"/>
                <a:gd name="T7" fmla="*/ 0 h 1583"/>
                <a:gd name="T8" fmla="*/ 1 w 1943"/>
                <a:gd name="T9" fmla="*/ 0 h 1583"/>
                <a:gd name="T10" fmla="*/ 1 w 1943"/>
                <a:gd name="T11" fmla="*/ 0 h 1583"/>
                <a:gd name="T12" fmla="*/ 1 w 1943"/>
                <a:gd name="T13" fmla="*/ 0 h 1583"/>
                <a:gd name="T14" fmla="*/ 1 w 1943"/>
                <a:gd name="T15" fmla="*/ 0 h 1583"/>
                <a:gd name="T16" fmla="*/ 1 w 1943"/>
                <a:gd name="T17" fmla="*/ 0 h 1583"/>
                <a:gd name="T18" fmla="*/ 0 w 1943"/>
                <a:gd name="T19" fmla="*/ 0 h 1583"/>
                <a:gd name="T20" fmla="*/ 1 w 1943"/>
                <a:gd name="T21" fmla="*/ 0 h 1583"/>
                <a:gd name="T22" fmla="*/ 1 w 1943"/>
                <a:gd name="T23" fmla="*/ 0 h 15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43"/>
                <a:gd name="T37" fmla="*/ 0 h 1583"/>
                <a:gd name="T38" fmla="*/ 1943 w 1943"/>
                <a:gd name="T39" fmla="*/ 1583 h 15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43" h="1583">
                  <a:moveTo>
                    <a:pt x="58" y="0"/>
                  </a:moveTo>
                  <a:lnTo>
                    <a:pt x="133" y="42"/>
                  </a:lnTo>
                  <a:lnTo>
                    <a:pt x="123" y="1114"/>
                  </a:lnTo>
                  <a:lnTo>
                    <a:pt x="313" y="1376"/>
                  </a:lnTo>
                  <a:lnTo>
                    <a:pt x="1804" y="1344"/>
                  </a:lnTo>
                  <a:lnTo>
                    <a:pt x="1918" y="1270"/>
                  </a:lnTo>
                  <a:lnTo>
                    <a:pt x="1943" y="1428"/>
                  </a:lnTo>
                  <a:lnTo>
                    <a:pt x="1836" y="1583"/>
                  </a:lnTo>
                  <a:lnTo>
                    <a:pt x="51" y="1559"/>
                  </a:lnTo>
                  <a:lnTo>
                    <a:pt x="0" y="1072"/>
                  </a:lnTo>
                  <a:lnTo>
                    <a:pt x="58" y="0"/>
                  </a:lnTo>
                  <a:close/>
                </a:path>
              </a:pathLst>
            </a:custGeom>
            <a:solidFill>
              <a:schemeClr val="tx1"/>
            </a:solidFill>
            <a:ln w="9525">
              <a:noFill/>
              <a:round/>
              <a:headEnd/>
              <a:tailEnd/>
            </a:ln>
          </p:spPr>
          <p:txBody>
            <a:bodyPr/>
            <a:lstStyle/>
            <a:p>
              <a:endParaRPr lang="fr-FR"/>
            </a:p>
          </p:txBody>
        </p:sp>
        <p:sp>
          <p:nvSpPr>
            <p:cNvPr id="15427" name="Forme libre 97"/>
            <p:cNvSpPr>
              <a:spLocks/>
            </p:cNvSpPr>
            <p:nvPr/>
          </p:nvSpPr>
          <p:spPr bwMode="auto">
            <a:xfrm>
              <a:off x="3720" y="2455"/>
              <a:ext cx="1048" cy="926"/>
            </a:xfrm>
            <a:custGeom>
              <a:avLst/>
              <a:gdLst>
                <a:gd name="T0" fmla="*/ 0 w 2097"/>
                <a:gd name="T1" fmla="*/ 1 h 1851"/>
                <a:gd name="T2" fmla="*/ 0 w 2097"/>
                <a:gd name="T3" fmla="*/ 0 h 1851"/>
                <a:gd name="T4" fmla="*/ 0 w 2097"/>
                <a:gd name="T5" fmla="*/ 0 h 1851"/>
                <a:gd name="T6" fmla="*/ 0 w 2097"/>
                <a:gd name="T7" fmla="*/ 1 h 1851"/>
                <a:gd name="T8" fmla="*/ 0 w 2097"/>
                <a:gd name="T9" fmla="*/ 1 h 1851"/>
                <a:gd name="T10" fmla="*/ 0 w 2097"/>
                <a:gd name="T11" fmla="*/ 1 h 1851"/>
                <a:gd name="T12" fmla="*/ 0 w 2097"/>
                <a:gd name="T13" fmla="*/ 1 h 1851"/>
                <a:gd name="T14" fmla="*/ 0 w 2097"/>
                <a:gd name="T15" fmla="*/ 1 h 1851"/>
                <a:gd name="T16" fmla="*/ 0 w 2097"/>
                <a:gd name="T17" fmla="*/ 1 h 1851"/>
                <a:gd name="T18" fmla="*/ 0 w 2097"/>
                <a:gd name="T19" fmla="*/ 1 h 1851"/>
                <a:gd name="T20" fmla="*/ 0 w 2097"/>
                <a:gd name="T21" fmla="*/ 1 h 1851"/>
                <a:gd name="T22" fmla="*/ 0 w 2097"/>
                <a:gd name="T23" fmla="*/ 1 h 1851"/>
                <a:gd name="T24" fmla="*/ 0 w 2097"/>
                <a:gd name="T25" fmla="*/ 1 h 1851"/>
                <a:gd name="T26" fmla="*/ 0 w 2097"/>
                <a:gd name="T27" fmla="*/ 1 h 1851"/>
                <a:gd name="T28" fmla="*/ 0 w 2097"/>
                <a:gd name="T29" fmla="*/ 1 h 1851"/>
                <a:gd name="T30" fmla="*/ 0 w 2097"/>
                <a:gd name="T31" fmla="*/ 1 h 1851"/>
                <a:gd name="T32" fmla="*/ 0 w 2097"/>
                <a:gd name="T33" fmla="*/ 1 h 18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97"/>
                <a:gd name="T52" fmla="*/ 0 h 1851"/>
                <a:gd name="T53" fmla="*/ 2097 w 2097"/>
                <a:gd name="T54" fmla="*/ 1851 h 18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97" h="1851">
                  <a:moveTo>
                    <a:pt x="49" y="150"/>
                  </a:moveTo>
                  <a:lnTo>
                    <a:pt x="165" y="0"/>
                  </a:lnTo>
                  <a:lnTo>
                    <a:pt x="1914" y="0"/>
                  </a:lnTo>
                  <a:lnTo>
                    <a:pt x="2030" y="146"/>
                  </a:lnTo>
                  <a:lnTo>
                    <a:pt x="2097" y="1846"/>
                  </a:lnTo>
                  <a:lnTo>
                    <a:pt x="40" y="1851"/>
                  </a:lnTo>
                  <a:lnTo>
                    <a:pt x="298" y="1728"/>
                  </a:lnTo>
                  <a:lnTo>
                    <a:pt x="1952" y="1741"/>
                  </a:lnTo>
                  <a:lnTo>
                    <a:pt x="1968" y="1692"/>
                  </a:lnTo>
                  <a:lnTo>
                    <a:pt x="1971" y="188"/>
                  </a:lnTo>
                  <a:lnTo>
                    <a:pt x="1857" y="82"/>
                  </a:lnTo>
                  <a:lnTo>
                    <a:pt x="215" y="74"/>
                  </a:lnTo>
                  <a:lnTo>
                    <a:pt x="105" y="197"/>
                  </a:lnTo>
                  <a:lnTo>
                    <a:pt x="57" y="1511"/>
                  </a:lnTo>
                  <a:lnTo>
                    <a:pt x="0" y="1384"/>
                  </a:lnTo>
                  <a:lnTo>
                    <a:pt x="49" y="150"/>
                  </a:lnTo>
                  <a:close/>
                </a:path>
              </a:pathLst>
            </a:custGeom>
            <a:solidFill>
              <a:schemeClr val="tx1"/>
            </a:solidFill>
            <a:ln w="9525">
              <a:noFill/>
              <a:round/>
              <a:headEnd/>
              <a:tailEnd/>
            </a:ln>
          </p:spPr>
          <p:txBody>
            <a:bodyPr/>
            <a:lstStyle/>
            <a:p>
              <a:endParaRPr lang="fr-FR"/>
            </a:p>
          </p:txBody>
        </p:sp>
        <p:sp>
          <p:nvSpPr>
            <p:cNvPr id="15428" name="Forme libre 98"/>
            <p:cNvSpPr>
              <a:spLocks/>
            </p:cNvSpPr>
            <p:nvPr/>
          </p:nvSpPr>
          <p:spPr bwMode="auto">
            <a:xfrm>
              <a:off x="3142" y="3001"/>
              <a:ext cx="279" cy="1214"/>
            </a:xfrm>
            <a:custGeom>
              <a:avLst/>
              <a:gdLst>
                <a:gd name="T0" fmla="*/ 1 w 557"/>
                <a:gd name="T1" fmla="*/ 0 h 2427"/>
                <a:gd name="T2" fmla="*/ 1 w 557"/>
                <a:gd name="T3" fmla="*/ 1 h 2427"/>
                <a:gd name="T4" fmla="*/ 0 w 557"/>
                <a:gd name="T5" fmla="*/ 1 h 2427"/>
                <a:gd name="T6" fmla="*/ 1 w 557"/>
                <a:gd name="T7" fmla="*/ 1 h 2427"/>
                <a:gd name="T8" fmla="*/ 1 w 557"/>
                <a:gd name="T9" fmla="*/ 1 h 2427"/>
                <a:gd name="T10" fmla="*/ 1 w 557"/>
                <a:gd name="T11" fmla="*/ 1 h 2427"/>
                <a:gd name="T12" fmla="*/ 1 w 557"/>
                <a:gd name="T13" fmla="*/ 1 h 2427"/>
                <a:gd name="T14" fmla="*/ 1 w 557"/>
                <a:gd name="T15" fmla="*/ 0 h 2427"/>
                <a:gd name="T16" fmla="*/ 1 w 557"/>
                <a:gd name="T17" fmla="*/ 0 h 24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7"/>
                <a:gd name="T28" fmla="*/ 0 h 2427"/>
                <a:gd name="T29" fmla="*/ 557 w 557"/>
                <a:gd name="T30" fmla="*/ 2427 h 24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7" h="2427">
                  <a:moveTo>
                    <a:pt x="527" y="0"/>
                  </a:moveTo>
                  <a:lnTo>
                    <a:pt x="91" y="161"/>
                  </a:lnTo>
                  <a:lnTo>
                    <a:pt x="0" y="312"/>
                  </a:lnTo>
                  <a:lnTo>
                    <a:pt x="106" y="2397"/>
                  </a:lnTo>
                  <a:lnTo>
                    <a:pt x="177" y="2427"/>
                  </a:lnTo>
                  <a:lnTo>
                    <a:pt x="131" y="262"/>
                  </a:lnTo>
                  <a:lnTo>
                    <a:pt x="557" y="40"/>
                  </a:lnTo>
                  <a:lnTo>
                    <a:pt x="527" y="0"/>
                  </a:lnTo>
                  <a:close/>
                </a:path>
              </a:pathLst>
            </a:custGeom>
            <a:solidFill>
              <a:schemeClr val="tx1"/>
            </a:solidFill>
            <a:ln w="9525">
              <a:noFill/>
              <a:round/>
              <a:headEnd/>
              <a:tailEnd/>
            </a:ln>
          </p:spPr>
          <p:txBody>
            <a:bodyPr/>
            <a:lstStyle/>
            <a:p>
              <a:endParaRPr lang="fr-FR"/>
            </a:p>
          </p:txBody>
        </p:sp>
        <p:sp>
          <p:nvSpPr>
            <p:cNvPr id="15429" name="Forme libre 99"/>
            <p:cNvSpPr>
              <a:spLocks/>
            </p:cNvSpPr>
            <p:nvPr/>
          </p:nvSpPr>
          <p:spPr bwMode="auto">
            <a:xfrm>
              <a:off x="3298" y="4179"/>
              <a:ext cx="142" cy="431"/>
            </a:xfrm>
            <a:custGeom>
              <a:avLst/>
              <a:gdLst>
                <a:gd name="T0" fmla="*/ 0 w 285"/>
                <a:gd name="T1" fmla="*/ 0 h 863"/>
                <a:gd name="T2" fmla="*/ 0 w 285"/>
                <a:gd name="T3" fmla="*/ 0 h 863"/>
                <a:gd name="T4" fmla="*/ 0 w 285"/>
                <a:gd name="T5" fmla="*/ 0 h 863"/>
                <a:gd name="T6" fmla="*/ 0 w 285"/>
                <a:gd name="T7" fmla="*/ 0 h 863"/>
                <a:gd name="T8" fmla="*/ 0 w 285"/>
                <a:gd name="T9" fmla="*/ 0 h 863"/>
                <a:gd name="T10" fmla="*/ 0 w 285"/>
                <a:gd name="T11" fmla="*/ 0 h 863"/>
                <a:gd name="T12" fmla="*/ 0 w 285"/>
                <a:gd name="T13" fmla="*/ 0 h 863"/>
                <a:gd name="T14" fmla="*/ 0 w 285"/>
                <a:gd name="T15" fmla="*/ 0 h 863"/>
                <a:gd name="T16" fmla="*/ 0 60000 65536"/>
                <a:gd name="T17" fmla="*/ 0 60000 65536"/>
                <a:gd name="T18" fmla="*/ 0 60000 65536"/>
                <a:gd name="T19" fmla="*/ 0 60000 65536"/>
                <a:gd name="T20" fmla="*/ 0 60000 65536"/>
                <a:gd name="T21" fmla="*/ 0 60000 65536"/>
                <a:gd name="T22" fmla="*/ 0 60000 65536"/>
                <a:gd name="T23" fmla="*/ 0 60000 65536"/>
                <a:gd name="T24" fmla="*/ 0 w 285"/>
                <a:gd name="T25" fmla="*/ 0 h 863"/>
                <a:gd name="T26" fmla="*/ 285 w 285"/>
                <a:gd name="T27" fmla="*/ 863 h 8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5" h="863">
                  <a:moveTo>
                    <a:pt x="55" y="0"/>
                  </a:moveTo>
                  <a:lnTo>
                    <a:pt x="0" y="863"/>
                  </a:lnTo>
                  <a:lnTo>
                    <a:pt x="47" y="863"/>
                  </a:lnTo>
                  <a:lnTo>
                    <a:pt x="135" y="167"/>
                  </a:lnTo>
                  <a:lnTo>
                    <a:pt x="230" y="175"/>
                  </a:lnTo>
                  <a:lnTo>
                    <a:pt x="285" y="10"/>
                  </a:lnTo>
                  <a:lnTo>
                    <a:pt x="55" y="0"/>
                  </a:lnTo>
                  <a:close/>
                </a:path>
              </a:pathLst>
            </a:custGeom>
            <a:solidFill>
              <a:schemeClr val="tx1"/>
            </a:solidFill>
            <a:ln w="9525">
              <a:noFill/>
              <a:round/>
              <a:headEnd/>
              <a:tailEnd/>
            </a:ln>
          </p:spPr>
          <p:txBody>
            <a:bodyPr/>
            <a:lstStyle/>
            <a:p>
              <a:endParaRPr lang="fr-FR"/>
            </a:p>
          </p:txBody>
        </p:sp>
        <p:sp>
          <p:nvSpPr>
            <p:cNvPr id="15430" name="Forme libre 100"/>
            <p:cNvSpPr>
              <a:spLocks/>
            </p:cNvSpPr>
            <p:nvPr/>
          </p:nvSpPr>
          <p:spPr bwMode="auto">
            <a:xfrm>
              <a:off x="3237" y="4028"/>
              <a:ext cx="1996" cy="192"/>
            </a:xfrm>
            <a:custGeom>
              <a:avLst/>
              <a:gdLst>
                <a:gd name="T0" fmla="*/ 0 w 3993"/>
                <a:gd name="T1" fmla="*/ 1 h 384"/>
                <a:gd name="T2" fmla="*/ 0 w 3993"/>
                <a:gd name="T3" fmla="*/ 1 h 384"/>
                <a:gd name="T4" fmla="*/ 0 w 3993"/>
                <a:gd name="T5" fmla="*/ 1 h 384"/>
                <a:gd name="T6" fmla="*/ 0 w 3993"/>
                <a:gd name="T7" fmla="*/ 1 h 384"/>
                <a:gd name="T8" fmla="*/ 0 w 3993"/>
                <a:gd name="T9" fmla="*/ 1 h 384"/>
                <a:gd name="T10" fmla="*/ 0 w 3993"/>
                <a:gd name="T11" fmla="*/ 0 h 384"/>
                <a:gd name="T12" fmla="*/ 0 w 3993"/>
                <a:gd name="T13" fmla="*/ 1 h 384"/>
                <a:gd name="T14" fmla="*/ 0 w 3993"/>
                <a:gd name="T15" fmla="*/ 1 h 384"/>
                <a:gd name="T16" fmla="*/ 0 w 3993"/>
                <a:gd name="T17" fmla="*/ 1 h 384"/>
                <a:gd name="T18" fmla="*/ 0 w 3993"/>
                <a:gd name="T19" fmla="*/ 1 h 3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93"/>
                <a:gd name="T31" fmla="*/ 0 h 384"/>
                <a:gd name="T32" fmla="*/ 3993 w 3993"/>
                <a:gd name="T33" fmla="*/ 384 h 3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93" h="384">
                  <a:moveTo>
                    <a:pt x="59" y="285"/>
                  </a:moveTo>
                  <a:lnTo>
                    <a:pt x="0" y="384"/>
                  </a:lnTo>
                  <a:lnTo>
                    <a:pt x="3993" y="384"/>
                  </a:lnTo>
                  <a:lnTo>
                    <a:pt x="3715" y="258"/>
                  </a:lnTo>
                  <a:lnTo>
                    <a:pt x="219" y="260"/>
                  </a:lnTo>
                  <a:lnTo>
                    <a:pt x="320" y="0"/>
                  </a:lnTo>
                  <a:lnTo>
                    <a:pt x="177" y="112"/>
                  </a:lnTo>
                  <a:lnTo>
                    <a:pt x="154" y="230"/>
                  </a:lnTo>
                  <a:lnTo>
                    <a:pt x="59" y="285"/>
                  </a:lnTo>
                  <a:close/>
                </a:path>
              </a:pathLst>
            </a:custGeom>
            <a:solidFill>
              <a:schemeClr val="tx1"/>
            </a:solidFill>
            <a:ln w="9525">
              <a:noFill/>
              <a:round/>
              <a:headEnd/>
              <a:tailEnd/>
            </a:ln>
          </p:spPr>
          <p:txBody>
            <a:bodyPr/>
            <a:lstStyle/>
            <a:p>
              <a:endParaRPr lang="fr-FR"/>
            </a:p>
          </p:txBody>
        </p:sp>
        <p:sp>
          <p:nvSpPr>
            <p:cNvPr id="15431" name="Forme libre 101"/>
            <p:cNvSpPr>
              <a:spLocks/>
            </p:cNvSpPr>
            <p:nvPr/>
          </p:nvSpPr>
          <p:spPr bwMode="auto">
            <a:xfrm>
              <a:off x="3412" y="3829"/>
              <a:ext cx="1631" cy="62"/>
            </a:xfrm>
            <a:custGeom>
              <a:avLst/>
              <a:gdLst>
                <a:gd name="T0" fmla="*/ 1 w 3262"/>
                <a:gd name="T1" fmla="*/ 1 h 123"/>
                <a:gd name="T2" fmla="*/ 1 w 3262"/>
                <a:gd name="T3" fmla="*/ 0 h 123"/>
                <a:gd name="T4" fmla="*/ 1 w 3262"/>
                <a:gd name="T5" fmla="*/ 1 h 123"/>
                <a:gd name="T6" fmla="*/ 0 w 3262"/>
                <a:gd name="T7" fmla="*/ 1 h 123"/>
                <a:gd name="T8" fmla="*/ 1 w 3262"/>
                <a:gd name="T9" fmla="*/ 1 h 123"/>
                <a:gd name="T10" fmla="*/ 1 w 3262"/>
                <a:gd name="T11" fmla="*/ 1 h 123"/>
                <a:gd name="T12" fmla="*/ 0 60000 65536"/>
                <a:gd name="T13" fmla="*/ 0 60000 65536"/>
                <a:gd name="T14" fmla="*/ 0 60000 65536"/>
                <a:gd name="T15" fmla="*/ 0 60000 65536"/>
                <a:gd name="T16" fmla="*/ 0 60000 65536"/>
                <a:gd name="T17" fmla="*/ 0 60000 65536"/>
                <a:gd name="T18" fmla="*/ 0 w 3262"/>
                <a:gd name="T19" fmla="*/ 0 h 123"/>
                <a:gd name="T20" fmla="*/ 3262 w 3262"/>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3262" h="123">
                  <a:moveTo>
                    <a:pt x="61" y="3"/>
                  </a:moveTo>
                  <a:lnTo>
                    <a:pt x="3171" y="0"/>
                  </a:lnTo>
                  <a:lnTo>
                    <a:pt x="3262" y="123"/>
                  </a:lnTo>
                  <a:lnTo>
                    <a:pt x="0" y="123"/>
                  </a:lnTo>
                  <a:lnTo>
                    <a:pt x="61" y="3"/>
                  </a:lnTo>
                  <a:close/>
                </a:path>
              </a:pathLst>
            </a:custGeom>
            <a:solidFill>
              <a:schemeClr val="tx1"/>
            </a:solidFill>
            <a:ln w="9525">
              <a:noFill/>
              <a:round/>
              <a:headEnd/>
              <a:tailEnd/>
            </a:ln>
          </p:spPr>
          <p:txBody>
            <a:bodyPr/>
            <a:lstStyle/>
            <a:p>
              <a:endParaRPr lang="fr-FR"/>
            </a:p>
          </p:txBody>
        </p:sp>
        <p:sp>
          <p:nvSpPr>
            <p:cNvPr id="15432" name="Forme libre 102"/>
            <p:cNvSpPr>
              <a:spLocks/>
            </p:cNvSpPr>
            <p:nvPr/>
          </p:nvSpPr>
          <p:spPr bwMode="auto">
            <a:xfrm>
              <a:off x="5048" y="2986"/>
              <a:ext cx="269" cy="1226"/>
            </a:xfrm>
            <a:custGeom>
              <a:avLst/>
              <a:gdLst>
                <a:gd name="T0" fmla="*/ 1 w 538"/>
                <a:gd name="T1" fmla="*/ 0 h 2453"/>
                <a:gd name="T2" fmla="*/ 1 w 538"/>
                <a:gd name="T3" fmla="*/ 0 h 2453"/>
                <a:gd name="T4" fmla="*/ 1 w 538"/>
                <a:gd name="T5" fmla="*/ 0 h 2453"/>
                <a:gd name="T6" fmla="*/ 1 w 538"/>
                <a:gd name="T7" fmla="*/ 0 h 2453"/>
                <a:gd name="T8" fmla="*/ 1 w 538"/>
                <a:gd name="T9" fmla="*/ 0 h 2453"/>
                <a:gd name="T10" fmla="*/ 1 w 538"/>
                <a:gd name="T11" fmla="*/ 0 h 2453"/>
                <a:gd name="T12" fmla="*/ 0 w 538"/>
                <a:gd name="T13" fmla="*/ 0 h 2453"/>
                <a:gd name="T14" fmla="*/ 1 w 538"/>
                <a:gd name="T15" fmla="*/ 0 h 2453"/>
                <a:gd name="T16" fmla="*/ 1 w 538"/>
                <a:gd name="T17" fmla="*/ 0 h 2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8"/>
                <a:gd name="T28" fmla="*/ 0 h 2453"/>
                <a:gd name="T29" fmla="*/ 538 w 538"/>
                <a:gd name="T30" fmla="*/ 2453 h 2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8" h="2453">
                  <a:moveTo>
                    <a:pt x="30" y="0"/>
                  </a:moveTo>
                  <a:lnTo>
                    <a:pt x="496" y="183"/>
                  </a:lnTo>
                  <a:lnTo>
                    <a:pt x="538" y="291"/>
                  </a:lnTo>
                  <a:lnTo>
                    <a:pt x="462" y="2359"/>
                  </a:lnTo>
                  <a:lnTo>
                    <a:pt x="354" y="2453"/>
                  </a:lnTo>
                  <a:lnTo>
                    <a:pt x="426" y="261"/>
                  </a:lnTo>
                  <a:lnTo>
                    <a:pt x="0" y="40"/>
                  </a:lnTo>
                  <a:lnTo>
                    <a:pt x="30" y="0"/>
                  </a:lnTo>
                  <a:close/>
                </a:path>
              </a:pathLst>
            </a:custGeom>
            <a:solidFill>
              <a:schemeClr val="tx1"/>
            </a:solidFill>
            <a:ln w="9525">
              <a:noFill/>
              <a:round/>
              <a:headEnd/>
              <a:tailEnd/>
            </a:ln>
          </p:spPr>
          <p:txBody>
            <a:bodyPr/>
            <a:lstStyle/>
            <a:p>
              <a:endParaRPr lang="fr-FR"/>
            </a:p>
          </p:txBody>
        </p:sp>
        <p:sp>
          <p:nvSpPr>
            <p:cNvPr id="15433" name="Forme libre 103"/>
            <p:cNvSpPr>
              <a:spLocks/>
            </p:cNvSpPr>
            <p:nvPr/>
          </p:nvSpPr>
          <p:spPr bwMode="auto">
            <a:xfrm>
              <a:off x="5028" y="4168"/>
              <a:ext cx="142" cy="426"/>
            </a:xfrm>
            <a:custGeom>
              <a:avLst/>
              <a:gdLst>
                <a:gd name="T0" fmla="*/ 1 w 283"/>
                <a:gd name="T1" fmla="*/ 1 h 852"/>
                <a:gd name="T2" fmla="*/ 1 w 283"/>
                <a:gd name="T3" fmla="*/ 1 h 852"/>
                <a:gd name="T4" fmla="*/ 1 w 283"/>
                <a:gd name="T5" fmla="*/ 1 h 852"/>
                <a:gd name="T6" fmla="*/ 1 w 283"/>
                <a:gd name="T7" fmla="*/ 1 h 852"/>
                <a:gd name="T8" fmla="*/ 1 w 283"/>
                <a:gd name="T9" fmla="*/ 1 h 852"/>
                <a:gd name="T10" fmla="*/ 0 w 283"/>
                <a:gd name="T11" fmla="*/ 0 h 852"/>
                <a:gd name="T12" fmla="*/ 1 w 283"/>
                <a:gd name="T13" fmla="*/ 1 h 852"/>
                <a:gd name="T14" fmla="*/ 1 w 283"/>
                <a:gd name="T15" fmla="*/ 1 h 852"/>
                <a:gd name="T16" fmla="*/ 0 60000 65536"/>
                <a:gd name="T17" fmla="*/ 0 60000 65536"/>
                <a:gd name="T18" fmla="*/ 0 60000 65536"/>
                <a:gd name="T19" fmla="*/ 0 60000 65536"/>
                <a:gd name="T20" fmla="*/ 0 60000 65536"/>
                <a:gd name="T21" fmla="*/ 0 60000 65536"/>
                <a:gd name="T22" fmla="*/ 0 60000 65536"/>
                <a:gd name="T23" fmla="*/ 0 60000 65536"/>
                <a:gd name="T24" fmla="*/ 0 w 283"/>
                <a:gd name="T25" fmla="*/ 0 h 852"/>
                <a:gd name="T26" fmla="*/ 283 w 283"/>
                <a:gd name="T27" fmla="*/ 852 h 8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3" h="852">
                  <a:moveTo>
                    <a:pt x="234" y="21"/>
                  </a:moveTo>
                  <a:lnTo>
                    <a:pt x="283" y="852"/>
                  </a:lnTo>
                  <a:lnTo>
                    <a:pt x="236" y="852"/>
                  </a:lnTo>
                  <a:lnTo>
                    <a:pt x="143" y="213"/>
                  </a:lnTo>
                  <a:lnTo>
                    <a:pt x="55" y="165"/>
                  </a:lnTo>
                  <a:lnTo>
                    <a:pt x="0" y="0"/>
                  </a:lnTo>
                  <a:lnTo>
                    <a:pt x="234" y="21"/>
                  </a:lnTo>
                  <a:close/>
                </a:path>
              </a:pathLst>
            </a:custGeom>
            <a:solidFill>
              <a:schemeClr val="tx1"/>
            </a:solidFill>
            <a:ln w="9525">
              <a:noFill/>
              <a:round/>
              <a:headEnd/>
              <a:tailEnd/>
            </a:ln>
          </p:spPr>
          <p:txBody>
            <a:bodyPr/>
            <a:lstStyle/>
            <a:p>
              <a:endParaRPr lang="fr-FR"/>
            </a:p>
          </p:txBody>
        </p:sp>
        <p:sp>
          <p:nvSpPr>
            <p:cNvPr id="15434" name="Forme libre 104"/>
            <p:cNvSpPr>
              <a:spLocks/>
            </p:cNvSpPr>
            <p:nvPr/>
          </p:nvSpPr>
          <p:spPr bwMode="auto">
            <a:xfrm>
              <a:off x="3424" y="3512"/>
              <a:ext cx="1555" cy="42"/>
            </a:xfrm>
            <a:custGeom>
              <a:avLst/>
              <a:gdLst>
                <a:gd name="T0" fmla="*/ 0 w 3108"/>
                <a:gd name="T1" fmla="*/ 1 h 83"/>
                <a:gd name="T2" fmla="*/ 1 w 3108"/>
                <a:gd name="T3" fmla="*/ 1 h 83"/>
                <a:gd name="T4" fmla="*/ 1 w 3108"/>
                <a:gd name="T5" fmla="*/ 0 h 83"/>
                <a:gd name="T6" fmla="*/ 1 w 3108"/>
                <a:gd name="T7" fmla="*/ 0 h 83"/>
                <a:gd name="T8" fmla="*/ 0 w 3108"/>
                <a:gd name="T9" fmla="*/ 1 h 83"/>
                <a:gd name="T10" fmla="*/ 0 w 3108"/>
                <a:gd name="T11" fmla="*/ 1 h 83"/>
                <a:gd name="T12" fmla="*/ 0 60000 65536"/>
                <a:gd name="T13" fmla="*/ 0 60000 65536"/>
                <a:gd name="T14" fmla="*/ 0 60000 65536"/>
                <a:gd name="T15" fmla="*/ 0 60000 65536"/>
                <a:gd name="T16" fmla="*/ 0 60000 65536"/>
                <a:gd name="T17" fmla="*/ 0 60000 65536"/>
                <a:gd name="T18" fmla="*/ 0 w 3108"/>
                <a:gd name="T19" fmla="*/ 0 h 83"/>
                <a:gd name="T20" fmla="*/ 3108 w 3108"/>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3108" h="83">
                  <a:moveTo>
                    <a:pt x="0" y="77"/>
                  </a:moveTo>
                  <a:lnTo>
                    <a:pt x="3108" y="83"/>
                  </a:lnTo>
                  <a:lnTo>
                    <a:pt x="3032" y="0"/>
                  </a:lnTo>
                  <a:lnTo>
                    <a:pt x="123" y="0"/>
                  </a:lnTo>
                  <a:lnTo>
                    <a:pt x="0" y="77"/>
                  </a:lnTo>
                  <a:close/>
                </a:path>
              </a:pathLst>
            </a:custGeom>
            <a:solidFill>
              <a:schemeClr val="tx1"/>
            </a:solidFill>
            <a:ln w="9525">
              <a:noFill/>
              <a:round/>
              <a:headEnd/>
              <a:tailEnd/>
            </a:ln>
          </p:spPr>
          <p:txBody>
            <a:bodyPr/>
            <a:lstStyle/>
            <a:p>
              <a:endParaRPr lang="fr-FR"/>
            </a:p>
          </p:txBody>
        </p:sp>
        <p:sp>
          <p:nvSpPr>
            <p:cNvPr id="15435" name="Forme libre 106"/>
            <p:cNvSpPr>
              <a:spLocks/>
            </p:cNvSpPr>
            <p:nvPr/>
          </p:nvSpPr>
          <p:spPr bwMode="auto">
            <a:xfrm>
              <a:off x="5074" y="3127"/>
              <a:ext cx="175" cy="1059"/>
            </a:xfrm>
            <a:custGeom>
              <a:avLst/>
              <a:gdLst>
                <a:gd name="T0" fmla="*/ 0 w 352"/>
                <a:gd name="T1" fmla="*/ 1 h 2117"/>
                <a:gd name="T2" fmla="*/ 0 w 352"/>
                <a:gd name="T3" fmla="*/ 0 h 2117"/>
                <a:gd name="T4" fmla="*/ 0 w 352"/>
                <a:gd name="T5" fmla="*/ 0 h 2117"/>
                <a:gd name="T6" fmla="*/ 0 w 352"/>
                <a:gd name="T7" fmla="*/ 1 h 2117"/>
                <a:gd name="T8" fmla="*/ 0 w 352"/>
                <a:gd name="T9" fmla="*/ 1 h 2117"/>
                <a:gd name="T10" fmla="*/ 0 w 352"/>
                <a:gd name="T11" fmla="*/ 1 h 2117"/>
                <a:gd name="T12" fmla="*/ 0 w 352"/>
                <a:gd name="T13" fmla="*/ 1 h 2117"/>
                <a:gd name="T14" fmla="*/ 0 w 352"/>
                <a:gd name="T15" fmla="*/ 1 h 2117"/>
                <a:gd name="T16" fmla="*/ 0 w 352"/>
                <a:gd name="T17" fmla="*/ 1 h 2117"/>
                <a:gd name="T18" fmla="*/ 0 w 352"/>
                <a:gd name="T19" fmla="*/ 1 h 2117"/>
                <a:gd name="T20" fmla="*/ 0 w 352"/>
                <a:gd name="T21" fmla="*/ 1 h 2117"/>
                <a:gd name="T22" fmla="*/ 0 w 352"/>
                <a:gd name="T23" fmla="*/ 1 h 2117"/>
                <a:gd name="T24" fmla="*/ 0 w 352"/>
                <a:gd name="T25" fmla="*/ 1 h 2117"/>
                <a:gd name="T26" fmla="*/ 0 w 352"/>
                <a:gd name="T27" fmla="*/ 1 h 2117"/>
                <a:gd name="T28" fmla="*/ 0 w 352"/>
                <a:gd name="T29" fmla="*/ 1 h 2117"/>
                <a:gd name="T30" fmla="*/ 0 w 352"/>
                <a:gd name="T31" fmla="*/ 1 h 21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2"/>
                <a:gd name="T49" fmla="*/ 0 h 2117"/>
                <a:gd name="T50" fmla="*/ 352 w 352"/>
                <a:gd name="T51" fmla="*/ 2117 h 21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2" h="2117">
                  <a:moveTo>
                    <a:pt x="352" y="40"/>
                  </a:moveTo>
                  <a:lnTo>
                    <a:pt x="297" y="0"/>
                  </a:lnTo>
                  <a:lnTo>
                    <a:pt x="63" y="0"/>
                  </a:lnTo>
                  <a:lnTo>
                    <a:pt x="27" y="30"/>
                  </a:lnTo>
                  <a:lnTo>
                    <a:pt x="0" y="1575"/>
                  </a:lnTo>
                  <a:lnTo>
                    <a:pt x="93" y="1984"/>
                  </a:lnTo>
                  <a:lnTo>
                    <a:pt x="266" y="2117"/>
                  </a:lnTo>
                  <a:lnTo>
                    <a:pt x="266" y="2045"/>
                  </a:lnTo>
                  <a:lnTo>
                    <a:pt x="194" y="1969"/>
                  </a:lnTo>
                  <a:lnTo>
                    <a:pt x="67" y="1572"/>
                  </a:lnTo>
                  <a:lnTo>
                    <a:pt x="78" y="72"/>
                  </a:lnTo>
                  <a:lnTo>
                    <a:pt x="133" y="51"/>
                  </a:lnTo>
                  <a:lnTo>
                    <a:pt x="266" y="51"/>
                  </a:lnTo>
                  <a:lnTo>
                    <a:pt x="337" y="118"/>
                  </a:lnTo>
                  <a:lnTo>
                    <a:pt x="352" y="40"/>
                  </a:lnTo>
                  <a:close/>
                </a:path>
              </a:pathLst>
            </a:custGeom>
            <a:solidFill>
              <a:schemeClr val="tx1"/>
            </a:solidFill>
            <a:ln w="9525">
              <a:noFill/>
              <a:round/>
              <a:headEnd/>
              <a:tailEnd/>
            </a:ln>
          </p:spPr>
          <p:txBody>
            <a:bodyPr/>
            <a:lstStyle/>
            <a:p>
              <a:endParaRPr lang="fr-FR"/>
            </a:p>
          </p:txBody>
        </p:sp>
        <p:sp>
          <p:nvSpPr>
            <p:cNvPr id="15436" name="Forme libre 107"/>
            <p:cNvSpPr>
              <a:spLocks/>
            </p:cNvSpPr>
            <p:nvPr/>
          </p:nvSpPr>
          <p:spPr bwMode="auto">
            <a:xfrm>
              <a:off x="3221" y="3122"/>
              <a:ext cx="176" cy="888"/>
            </a:xfrm>
            <a:custGeom>
              <a:avLst/>
              <a:gdLst>
                <a:gd name="T0" fmla="*/ 0 w 352"/>
                <a:gd name="T1" fmla="*/ 0 h 1778"/>
                <a:gd name="T2" fmla="*/ 1 w 352"/>
                <a:gd name="T3" fmla="*/ 0 h 1778"/>
                <a:gd name="T4" fmla="*/ 1 w 352"/>
                <a:gd name="T5" fmla="*/ 0 h 1778"/>
                <a:gd name="T6" fmla="*/ 1 w 352"/>
                <a:gd name="T7" fmla="*/ 0 h 1778"/>
                <a:gd name="T8" fmla="*/ 1 w 352"/>
                <a:gd name="T9" fmla="*/ 0 h 1778"/>
                <a:gd name="T10" fmla="*/ 1 w 352"/>
                <a:gd name="T11" fmla="*/ 0 h 1778"/>
                <a:gd name="T12" fmla="*/ 1 w 352"/>
                <a:gd name="T13" fmla="*/ 0 h 1778"/>
                <a:gd name="T14" fmla="*/ 1 w 352"/>
                <a:gd name="T15" fmla="*/ 0 h 1778"/>
                <a:gd name="T16" fmla="*/ 1 w 352"/>
                <a:gd name="T17" fmla="*/ 0 h 1778"/>
                <a:gd name="T18" fmla="*/ 1 w 352"/>
                <a:gd name="T19" fmla="*/ 0 h 1778"/>
                <a:gd name="T20" fmla="*/ 0 w 352"/>
                <a:gd name="T21" fmla="*/ 0 h 1778"/>
                <a:gd name="T22" fmla="*/ 0 w 352"/>
                <a:gd name="T23" fmla="*/ 0 h 17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2"/>
                <a:gd name="T37" fmla="*/ 0 h 1778"/>
                <a:gd name="T38" fmla="*/ 352 w 352"/>
                <a:gd name="T39" fmla="*/ 1778 h 17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2" h="1778">
                  <a:moveTo>
                    <a:pt x="0" y="99"/>
                  </a:moveTo>
                  <a:lnTo>
                    <a:pt x="97" y="21"/>
                  </a:lnTo>
                  <a:lnTo>
                    <a:pt x="251" y="0"/>
                  </a:lnTo>
                  <a:lnTo>
                    <a:pt x="331" y="33"/>
                  </a:lnTo>
                  <a:lnTo>
                    <a:pt x="352" y="1639"/>
                  </a:lnTo>
                  <a:lnTo>
                    <a:pt x="336" y="1778"/>
                  </a:lnTo>
                  <a:lnTo>
                    <a:pt x="287" y="1772"/>
                  </a:lnTo>
                  <a:lnTo>
                    <a:pt x="251" y="109"/>
                  </a:lnTo>
                  <a:lnTo>
                    <a:pt x="142" y="93"/>
                  </a:lnTo>
                  <a:lnTo>
                    <a:pt x="36" y="154"/>
                  </a:lnTo>
                  <a:lnTo>
                    <a:pt x="0" y="99"/>
                  </a:lnTo>
                  <a:close/>
                </a:path>
              </a:pathLst>
            </a:custGeom>
            <a:solidFill>
              <a:schemeClr val="tx1"/>
            </a:solidFill>
            <a:ln w="9525">
              <a:noFill/>
              <a:round/>
              <a:headEnd/>
              <a:tailEnd/>
            </a:ln>
          </p:spPr>
          <p:txBody>
            <a:bodyPr/>
            <a:lstStyle/>
            <a:p>
              <a:endParaRPr lang="fr-FR"/>
            </a:p>
          </p:txBody>
        </p:sp>
        <p:sp>
          <p:nvSpPr>
            <p:cNvPr id="15437" name="Forme libre 108"/>
            <p:cNvSpPr>
              <a:spLocks/>
            </p:cNvSpPr>
            <p:nvPr/>
          </p:nvSpPr>
          <p:spPr bwMode="auto">
            <a:xfrm>
              <a:off x="3396" y="3915"/>
              <a:ext cx="1708" cy="244"/>
            </a:xfrm>
            <a:custGeom>
              <a:avLst/>
              <a:gdLst>
                <a:gd name="T0" fmla="*/ 0 w 3416"/>
                <a:gd name="T1" fmla="*/ 0 h 489"/>
                <a:gd name="T2" fmla="*/ 1 w 3416"/>
                <a:gd name="T3" fmla="*/ 0 h 489"/>
                <a:gd name="T4" fmla="*/ 1 w 3416"/>
                <a:gd name="T5" fmla="*/ 0 h 489"/>
                <a:gd name="T6" fmla="*/ 1 w 3416"/>
                <a:gd name="T7" fmla="*/ 0 h 489"/>
                <a:gd name="T8" fmla="*/ 1 w 3416"/>
                <a:gd name="T9" fmla="*/ 0 h 489"/>
                <a:gd name="T10" fmla="*/ 1 w 3416"/>
                <a:gd name="T11" fmla="*/ 0 h 489"/>
                <a:gd name="T12" fmla="*/ 1 w 3416"/>
                <a:gd name="T13" fmla="*/ 0 h 489"/>
                <a:gd name="T14" fmla="*/ 1 w 3416"/>
                <a:gd name="T15" fmla="*/ 0 h 489"/>
                <a:gd name="T16" fmla="*/ 1 w 3416"/>
                <a:gd name="T17" fmla="*/ 0 h 489"/>
                <a:gd name="T18" fmla="*/ 1 w 3416"/>
                <a:gd name="T19" fmla="*/ 0 h 489"/>
                <a:gd name="T20" fmla="*/ 0 w 3416"/>
                <a:gd name="T21" fmla="*/ 0 h 489"/>
                <a:gd name="T22" fmla="*/ 0 w 3416"/>
                <a:gd name="T23" fmla="*/ 0 h 489"/>
                <a:gd name="T24" fmla="*/ 0 w 3416"/>
                <a:gd name="T25" fmla="*/ 0 h 4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16"/>
                <a:gd name="T40" fmla="*/ 0 h 489"/>
                <a:gd name="T41" fmla="*/ 3416 w 3416"/>
                <a:gd name="T42" fmla="*/ 489 h 4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16" h="489">
                  <a:moveTo>
                    <a:pt x="0" y="185"/>
                  </a:moveTo>
                  <a:lnTo>
                    <a:pt x="72" y="21"/>
                  </a:lnTo>
                  <a:lnTo>
                    <a:pt x="144" y="0"/>
                  </a:lnTo>
                  <a:lnTo>
                    <a:pt x="3291" y="12"/>
                  </a:lnTo>
                  <a:lnTo>
                    <a:pt x="3336" y="103"/>
                  </a:lnTo>
                  <a:lnTo>
                    <a:pt x="3416" y="489"/>
                  </a:lnTo>
                  <a:lnTo>
                    <a:pt x="3367" y="464"/>
                  </a:lnTo>
                  <a:lnTo>
                    <a:pt x="3234" y="130"/>
                  </a:lnTo>
                  <a:lnTo>
                    <a:pt x="3152" y="88"/>
                  </a:lnTo>
                  <a:lnTo>
                    <a:pt x="169" y="94"/>
                  </a:lnTo>
                  <a:lnTo>
                    <a:pt x="0" y="242"/>
                  </a:lnTo>
                  <a:lnTo>
                    <a:pt x="0" y="185"/>
                  </a:lnTo>
                  <a:close/>
                </a:path>
              </a:pathLst>
            </a:custGeom>
            <a:solidFill>
              <a:schemeClr val="tx1"/>
            </a:solidFill>
            <a:ln w="9525">
              <a:noFill/>
              <a:round/>
              <a:headEnd/>
              <a:tailEnd/>
            </a:ln>
          </p:spPr>
          <p:txBody>
            <a:bodyPr/>
            <a:lstStyle/>
            <a:p>
              <a:endParaRPr lang="fr-FR"/>
            </a:p>
          </p:txBody>
        </p:sp>
        <p:sp>
          <p:nvSpPr>
            <p:cNvPr id="15438" name="Forme libre 109"/>
            <p:cNvSpPr>
              <a:spLocks/>
            </p:cNvSpPr>
            <p:nvPr/>
          </p:nvSpPr>
          <p:spPr bwMode="auto">
            <a:xfrm>
              <a:off x="3471" y="3589"/>
              <a:ext cx="1498" cy="256"/>
            </a:xfrm>
            <a:custGeom>
              <a:avLst/>
              <a:gdLst>
                <a:gd name="T0" fmla="*/ 1 w 2996"/>
                <a:gd name="T1" fmla="*/ 0 h 512"/>
                <a:gd name="T2" fmla="*/ 1 w 2996"/>
                <a:gd name="T3" fmla="*/ 1 h 512"/>
                <a:gd name="T4" fmla="*/ 1 w 2996"/>
                <a:gd name="T5" fmla="*/ 1 h 512"/>
                <a:gd name="T6" fmla="*/ 1 w 2996"/>
                <a:gd name="T7" fmla="*/ 1 h 512"/>
                <a:gd name="T8" fmla="*/ 1 w 2996"/>
                <a:gd name="T9" fmla="*/ 1 h 512"/>
                <a:gd name="T10" fmla="*/ 0 w 2996"/>
                <a:gd name="T11" fmla="*/ 1 h 512"/>
                <a:gd name="T12" fmla="*/ 1 w 2996"/>
                <a:gd name="T13" fmla="*/ 0 h 512"/>
                <a:gd name="T14" fmla="*/ 1 w 2996"/>
                <a:gd name="T15" fmla="*/ 0 h 512"/>
                <a:gd name="T16" fmla="*/ 0 60000 65536"/>
                <a:gd name="T17" fmla="*/ 0 60000 65536"/>
                <a:gd name="T18" fmla="*/ 0 60000 65536"/>
                <a:gd name="T19" fmla="*/ 0 60000 65536"/>
                <a:gd name="T20" fmla="*/ 0 60000 65536"/>
                <a:gd name="T21" fmla="*/ 0 60000 65536"/>
                <a:gd name="T22" fmla="*/ 0 60000 65536"/>
                <a:gd name="T23" fmla="*/ 0 60000 65536"/>
                <a:gd name="T24" fmla="*/ 0 w 2996"/>
                <a:gd name="T25" fmla="*/ 0 h 512"/>
                <a:gd name="T26" fmla="*/ 2996 w 2996"/>
                <a:gd name="T27" fmla="*/ 512 h 5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96" h="512">
                  <a:moveTo>
                    <a:pt x="45" y="0"/>
                  </a:moveTo>
                  <a:lnTo>
                    <a:pt x="2996" y="6"/>
                  </a:lnTo>
                  <a:lnTo>
                    <a:pt x="2996" y="512"/>
                  </a:lnTo>
                  <a:lnTo>
                    <a:pt x="2931" y="56"/>
                  </a:lnTo>
                  <a:lnTo>
                    <a:pt x="51" y="56"/>
                  </a:lnTo>
                  <a:lnTo>
                    <a:pt x="0" y="21"/>
                  </a:lnTo>
                  <a:lnTo>
                    <a:pt x="45" y="0"/>
                  </a:lnTo>
                  <a:close/>
                </a:path>
              </a:pathLst>
            </a:custGeom>
            <a:solidFill>
              <a:schemeClr val="tx1"/>
            </a:solidFill>
            <a:ln w="9525">
              <a:noFill/>
              <a:round/>
              <a:headEnd/>
              <a:tailEnd/>
            </a:ln>
          </p:spPr>
          <p:txBody>
            <a:bodyPr/>
            <a:lstStyle/>
            <a:p>
              <a:endParaRPr lang="fr-FR"/>
            </a:p>
          </p:txBody>
        </p:sp>
        <p:sp>
          <p:nvSpPr>
            <p:cNvPr id="15439" name="Forme libre 110"/>
            <p:cNvSpPr>
              <a:spLocks/>
            </p:cNvSpPr>
            <p:nvPr/>
          </p:nvSpPr>
          <p:spPr bwMode="auto">
            <a:xfrm>
              <a:off x="3800" y="2513"/>
              <a:ext cx="892" cy="814"/>
            </a:xfrm>
            <a:custGeom>
              <a:avLst/>
              <a:gdLst>
                <a:gd name="T0" fmla="*/ 0 w 1785"/>
                <a:gd name="T1" fmla="*/ 1 h 1627"/>
                <a:gd name="T2" fmla="*/ 0 w 1785"/>
                <a:gd name="T3" fmla="*/ 1 h 1627"/>
                <a:gd name="T4" fmla="*/ 0 w 1785"/>
                <a:gd name="T5" fmla="*/ 0 h 1627"/>
                <a:gd name="T6" fmla="*/ 0 w 1785"/>
                <a:gd name="T7" fmla="*/ 1 h 1627"/>
                <a:gd name="T8" fmla="*/ 0 w 1785"/>
                <a:gd name="T9" fmla="*/ 1 h 1627"/>
                <a:gd name="T10" fmla="*/ 0 w 1785"/>
                <a:gd name="T11" fmla="*/ 1 h 1627"/>
                <a:gd name="T12" fmla="*/ 0 w 1785"/>
                <a:gd name="T13" fmla="*/ 1 h 1627"/>
                <a:gd name="T14" fmla="*/ 0 w 1785"/>
                <a:gd name="T15" fmla="*/ 1 h 1627"/>
                <a:gd name="T16" fmla="*/ 0 w 1785"/>
                <a:gd name="T17" fmla="*/ 1 h 1627"/>
                <a:gd name="T18" fmla="*/ 0 w 1785"/>
                <a:gd name="T19" fmla="*/ 1 h 1627"/>
                <a:gd name="T20" fmla="*/ 0 w 1785"/>
                <a:gd name="T21" fmla="*/ 1 h 1627"/>
                <a:gd name="T22" fmla="*/ 0 w 1785"/>
                <a:gd name="T23" fmla="*/ 1 h 1627"/>
                <a:gd name="T24" fmla="*/ 0 w 1785"/>
                <a:gd name="T25" fmla="*/ 1 h 1627"/>
                <a:gd name="T26" fmla="*/ 0 w 1785"/>
                <a:gd name="T27" fmla="*/ 1 h 16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85"/>
                <a:gd name="T43" fmla="*/ 0 h 1627"/>
                <a:gd name="T44" fmla="*/ 1785 w 1785"/>
                <a:gd name="T45" fmla="*/ 1627 h 16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85" h="1627">
                  <a:moveTo>
                    <a:pt x="0" y="61"/>
                  </a:moveTo>
                  <a:lnTo>
                    <a:pt x="74" y="4"/>
                  </a:lnTo>
                  <a:lnTo>
                    <a:pt x="1618" y="0"/>
                  </a:lnTo>
                  <a:lnTo>
                    <a:pt x="1686" y="15"/>
                  </a:lnTo>
                  <a:lnTo>
                    <a:pt x="1772" y="99"/>
                  </a:lnTo>
                  <a:lnTo>
                    <a:pt x="1785" y="1298"/>
                  </a:lnTo>
                  <a:lnTo>
                    <a:pt x="1753" y="1627"/>
                  </a:lnTo>
                  <a:lnTo>
                    <a:pt x="1673" y="1589"/>
                  </a:lnTo>
                  <a:lnTo>
                    <a:pt x="1720" y="1323"/>
                  </a:lnTo>
                  <a:lnTo>
                    <a:pt x="1715" y="120"/>
                  </a:lnTo>
                  <a:lnTo>
                    <a:pt x="1667" y="62"/>
                  </a:lnTo>
                  <a:lnTo>
                    <a:pt x="1580" y="61"/>
                  </a:lnTo>
                  <a:lnTo>
                    <a:pt x="0" y="61"/>
                  </a:lnTo>
                  <a:close/>
                </a:path>
              </a:pathLst>
            </a:custGeom>
            <a:solidFill>
              <a:schemeClr val="tx1"/>
            </a:solidFill>
            <a:ln w="9525">
              <a:noFill/>
              <a:round/>
              <a:headEnd/>
              <a:tailEnd/>
            </a:ln>
          </p:spPr>
          <p:txBody>
            <a:bodyPr/>
            <a:lstStyle/>
            <a:p>
              <a:endParaRPr lang="fr-FR"/>
            </a:p>
          </p:txBody>
        </p:sp>
        <p:sp>
          <p:nvSpPr>
            <p:cNvPr id="15440" name="Forme libre 111"/>
            <p:cNvSpPr>
              <a:spLocks/>
            </p:cNvSpPr>
            <p:nvPr/>
          </p:nvSpPr>
          <p:spPr bwMode="auto">
            <a:xfrm>
              <a:off x="4346" y="2603"/>
              <a:ext cx="723" cy="1290"/>
            </a:xfrm>
            <a:custGeom>
              <a:avLst/>
              <a:gdLst>
                <a:gd name="T0" fmla="*/ 1 w 1445"/>
                <a:gd name="T1" fmla="*/ 0 h 2582"/>
                <a:gd name="T2" fmla="*/ 1 w 1445"/>
                <a:gd name="T3" fmla="*/ 0 h 2582"/>
                <a:gd name="T4" fmla="*/ 1 w 1445"/>
                <a:gd name="T5" fmla="*/ 0 h 2582"/>
                <a:gd name="T6" fmla="*/ 1 w 1445"/>
                <a:gd name="T7" fmla="*/ 0 h 2582"/>
                <a:gd name="T8" fmla="*/ 1 w 1445"/>
                <a:gd name="T9" fmla="*/ 0 h 2582"/>
                <a:gd name="T10" fmla="*/ 1 w 1445"/>
                <a:gd name="T11" fmla="*/ 0 h 2582"/>
                <a:gd name="T12" fmla="*/ 1 w 1445"/>
                <a:gd name="T13" fmla="*/ 0 h 2582"/>
                <a:gd name="T14" fmla="*/ 1 w 1445"/>
                <a:gd name="T15" fmla="*/ 0 h 2582"/>
                <a:gd name="T16" fmla="*/ 1 w 1445"/>
                <a:gd name="T17" fmla="*/ 0 h 2582"/>
                <a:gd name="T18" fmla="*/ 1 w 1445"/>
                <a:gd name="T19" fmla="*/ 0 h 2582"/>
                <a:gd name="T20" fmla="*/ 1 w 1445"/>
                <a:gd name="T21" fmla="*/ 0 h 2582"/>
                <a:gd name="T22" fmla="*/ 1 w 1445"/>
                <a:gd name="T23" fmla="*/ 0 h 2582"/>
                <a:gd name="T24" fmla="*/ 1 w 1445"/>
                <a:gd name="T25" fmla="*/ 0 h 2582"/>
                <a:gd name="T26" fmla="*/ 1 w 1445"/>
                <a:gd name="T27" fmla="*/ 0 h 2582"/>
                <a:gd name="T28" fmla="*/ 1 w 1445"/>
                <a:gd name="T29" fmla="*/ 0 h 2582"/>
                <a:gd name="T30" fmla="*/ 1 w 1445"/>
                <a:gd name="T31" fmla="*/ 0 h 2582"/>
                <a:gd name="T32" fmla="*/ 1 w 1445"/>
                <a:gd name="T33" fmla="*/ 0 h 2582"/>
                <a:gd name="T34" fmla="*/ 1 w 1445"/>
                <a:gd name="T35" fmla="*/ 0 h 2582"/>
                <a:gd name="T36" fmla="*/ 1 w 1445"/>
                <a:gd name="T37" fmla="*/ 0 h 2582"/>
                <a:gd name="T38" fmla="*/ 1 w 1445"/>
                <a:gd name="T39" fmla="*/ 0 h 2582"/>
                <a:gd name="T40" fmla="*/ 1 w 1445"/>
                <a:gd name="T41" fmla="*/ 0 h 2582"/>
                <a:gd name="T42" fmla="*/ 0 w 1445"/>
                <a:gd name="T43" fmla="*/ 0 h 2582"/>
                <a:gd name="T44" fmla="*/ 1 w 1445"/>
                <a:gd name="T45" fmla="*/ 0 h 2582"/>
                <a:gd name="T46" fmla="*/ 1 w 1445"/>
                <a:gd name="T47" fmla="*/ 0 h 2582"/>
                <a:gd name="T48" fmla="*/ 1 w 1445"/>
                <a:gd name="T49" fmla="*/ 0 h 2582"/>
                <a:gd name="T50" fmla="*/ 1 w 1445"/>
                <a:gd name="T51" fmla="*/ 0 h 2582"/>
                <a:gd name="T52" fmla="*/ 1 w 1445"/>
                <a:gd name="T53" fmla="*/ 0 h 2582"/>
                <a:gd name="T54" fmla="*/ 1 w 1445"/>
                <a:gd name="T55" fmla="*/ 0 h 2582"/>
                <a:gd name="T56" fmla="*/ 1 w 1445"/>
                <a:gd name="T57" fmla="*/ 0 h 2582"/>
                <a:gd name="T58" fmla="*/ 1 w 1445"/>
                <a:gd name="T59" fmla="*/ 0 h 2582"/>
                <a:gd name="T60" fmla="*/ 1 w 1445"/>
                <a:gd name="T61" fmla="*/ 0 h 25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45"/>
                <a:gd name="T94" fmla="*/ 0 h 2582"/>
                <a:gd name="T95" fmla="*/ 1445 w 1445"/>
                <a:gd name="T96" fmla="*/ 2582 h 258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45" h="2582">
                  <a:moveTo>
                    <a:pt x="722" y="0"/>
                  </a:moveTo>
                  <a:lnTo>
                    <a:pt x="1230" y="2"/>
                  </a:lnTo>
                  <a:lnTo>
                    <a:pt x="1298" y="118"/>
                  </a:lnTo>
                  <a:lnTo>
                    <a:pt x="1306" y="723"/>
                  </a:lnTo>
                  <a:lnTo>
                    <a:pt x="1046" y="671"/>
                  </a:lnTo>
                  <a:lnTo>
                    <a:pt x="897" y="799"/>
                  </a:lnTo>
                  <a:lnTo>
                    <a:pt x="897" y="1264"/>
                  </a:lnTo>
                  <a:lnTo>
                    <a:pt x="1007" y="1470"/>
                  </a:lnTo>
                  <a:lnTo>
                    <a:pt x="1125" y="1628"/>
                  </a:lnTo>
                  <a:lnTo>
                    <a:pt x="1253" y="1707"/>
                  </a:lnTo>
                  <a:lnTo>
                    <a:pt x="1180" y="1223"/>
                  </a:lnTo>
                  <a:lnTo>
                    <a:pt x="945" y="856"/>
                  </a:lnTo>
                  <a:lnTo>
                    <a:pt x="1026" y="825"/>
                  </a:lnTo>
                  <a:lnTo>
                    <a:pt x="1160" y="835"/>
                  </a:lnTo>
                  <a:lnTo>
                    <a:pt x="1354" y="958"/>
                  </a:lnTo>
                  <a:lnTo>
                    <a:pt x="1445" y="1071"/>
                  </a:lnTo>
                  <a:lnTo>
                    <a:pt x="1422" y="2582"/>
                  </a:lnTo>
                  <a:lnTo>
                    <a:pt x="1272" y="2513"/>
                  </a:lnTo>
                  <a:lnTo>
                    <a:pt x="1327" y="1877"/>
                  </a:lnTo>
                  <a:lnTo>
                    <a:pt x="1215" y="1768"/>
                  </a:lnTo>
                  <a:lnTo>
                    <a:pt x="557" y="1544"/>
                  </a:lnTo>
                  <a:lnTo>
                    <a:pt x="0" y="1485"/>
                  </a:lnTo>
                  <a:lnTo>
                    <a:pt x="660" y="1367"/>
                  </a:lnTo>
                  <a:lnTo>
                    <a:pt x="777" y="766"/>
                  </a:lnTo>
                  <a:lnTo>
                    <a:pt x="928" y="656"/>
                  </a:lnTo>
                  <a:lnTo>
                    <a:pt x="1203" y="639"/>
                  </a:lnTo>
                  <a:lnTo>
                    <a:pt x="1253" y="141"/>
                  </a:lnTo>
                  <a:lnTo>
                    <a:pt x="1180" y="63"/>
                  </a:lnTo>
                  <a:lnTo>
                    <a:pt x="732" y="56"/>
                  </a:lnTo>
                  <a:lnTo>
                    <a:pt x="722" y="0"/>
                  </a:lnTo>
                  <a:close/>
                </a:path>
              </a:pathLst>
            </a:custGeom>
            <a:solidFill>
              <a:schemeClr val="tx1"/>
            </a:solidFill>
            <a:ln w="9525">
              <a:noFill/>
              <a:round/>
              <a:headEnd/>
              <a:tailEnd/>
            </a:ln>
          </p:spPr>
          <p:txBody>
            <a:bodyPr/>
            <a:lstStyle/>
            <a:p>
              <a:endParaRPr lang="fr-FR"/>
            </a:p>
          </p:txBody>
        </p:sp>
        <p:sp>
          <p:nvSpPr>
            <p:cNvPr id="15441" name="Forme libre 112"/>
            <p:cNvSpPr>
              <a:spLocks/>
            </p:cNvSpPr>
            <p:nvPr/>
          </p:nvSpPr>
          <p:spPr bwMode="auto">
            <a:xfrm>
              <a:off x="3408" y="2615"/>
              <a:ext cx="521" cy="1272"/>
            </a:xfrm>
            <a:custGeom>
              <a:avLst/>
              <a:gdLst>
                <a:gd name="T0" fmla="*/ 1 w 1042"/>
                <a:gd name="T1" fmla="*/ 1 h 2543"/>
                <a:gd name="T2" fmla="*/ 1 w 1042"/>
                <a:gd name="T3" fmla="*/ 0 h 2543"/>
                <a:gd name="T4" fmla="*/ 1 w 1042"/>
                <a:gd name="T5" fmla="*/ 1 h 2543"/>
                <a:gd name="T6" fmla="*/ 1 w 1042"/>
                <a:gd name="T7" fmla="*/ 1 h 2543"/>
                <a:gd name="T8" fmla="*/ 1 w 1042"/>
                <a:gd name="T9" fmla="*/ 1 h 2543"/>
                <a:gd name="T10" fmla="*/ 1 w 1042"/>
                <a:gd name="T11" fmla="*/ 1 h 2543"/>
                <a:gd name="T12" fmla="*/ 1 w 1042"/>
                <a:gd name="T13" fmla="*/ 1 h 2543"/>
                <a:gd name="T14" fmla="*/ 1 w 1042"/>
                <a:gd name="T15" fmla="*/ 1 h 2543"/>
                <a:gd name="T16" fmla="*/ 1 w 1042"/>
                <a:gd name="T17" fmla="*/ 1 h 2543"/>
                <a:gd name="T18" fmla="*/ 1 w 1042"/>
                <a:gd name="T19" fmla="*/ 1 h 2543"/>
                <a:gd name="T20" fmla="*/ 1 w 1042"/>
                <a:gd name="T21" fmla="*/ 1 h 2543"/>
                <a:gd name="T22" fmla="*/ 1 w 1042"/>
                <a:gd name="T23" fmla="*/ 1 h 2543"/>
                <a:gd name="T24" fmla="*/ 1 w 1042"/>
                <a:gd name="T25" fmla="*/ 1 h 2543"/>
                <a:gd name="T26" fmla="*/ 1 w 1042"/>
                <a:gd name="T27" fmla="*/ 1 h 2543"/>
                <a:gd name="T28" fmla="*/ 1 w 1042"/>
                <a:gd name="T29" fmla="*/ 1 h 2543"/>
                <a:gd name="T30" fmla="*/ 0 w 1042"/>
                <a:gd name="T31" fmla="*/ 1 h 2543"/>
                <a:gd name="T32" fmla="*/ 1 w 1042"/>
                <a:gd name="T33" fmla="*/ 1 h 2543"/>
                <a:gd name="T34" fmla="*/ 1 w 1042"/>
                <a:gd name="T35" fmla="*/ 1 h 2543"/>
                <a:gd name="T36" fmla="*/ 1 w 1042"/>
                <a:gd name="T37" fmla="*/ 1 h 2543"/>
                <a:gd name="T38" fmla="*/ 1 w 1042"/>
                <a:gd name="T39" fmla="*/ 1 h 2543"/>
                <a:gd name="T40" fmla="*/ 1 w 1042"/>
                <a:gd name="T41" fmla="*/ 1 h 2543"/>
                <a:gd name="T42" fmla="*/ 1 w 1042"/>
                <a:gd name="T43" fmla="*/ 1 h 2543"/>
                <a:gd name="T44" fmla="*/ 1 w 1042"/>
                <a:gd name="T45" fmla="*/ 1 h 2543"/>
                <a:gd name="T46" fmla="*/ 1 w 1042"/>
                <a:gd name="T47" fmla="*/ 1 h 2543"/>
                <a:gd name="T48" fmla="*/ 1 w 1042"/>
                <a:gd name="T49" fmla="*/ 1 h 2543"/>
                <a:gd name="T50" fmla="*/ 1 w 1042"/>
                <a:gd name="T51" fmla="*/ 1 h 2543"/>
                <a:gd name="T52" fmla="*/ 1 w 1042"/>
                <a:gd name="T53" fmla="*/ 1 h 2543"/>
                <a:gd name="T54" fmla="*/ 1 w 1042"/>
                <a:gd name="T55" fmla="*/ 1 h 2543"/>
                <a:gd name="T56" fmla="*/ 1 w 1042"/>
                <a:gd name="T57" fmla="*/ 1 h 2543"/>
                <a:gd name="T58" fmla="*/ 1 w 1042"/>
                <a:gd name="T59" fmla="*/ 1 h 2543"/>
                <a:gd name="T60" fmla="*/ 1 w 1042"/>
                <a:gd name="T61" fmla="*/ 1 h 254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42"/>
                <a:gd name="T94" fmla="*/ 0 h 2543"/>
                <a:gd name="T95" fmla="*/ 1042 w 1042"/>
                <a:gd name="T96" fmla="*/ 2543 h 254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42" h="2543">
                  <a:moveTo>
                    <a:pt x="704" y="6"/>
                  </a:moveTo>
                  <a:lnTo>
                    <a:pt x="225" y="0"/>
                  </a:lnTo>
                  <a:lnTo>
                    <a:pt x="80" y="139"/>
                  </a:lnTo>
                  <a:lnTo>
                    <a:pt x="120" y="732"/>
                  </a:lnTo>
                  <a:lnTo>
                    <a:pt x="388" y="694"/>
                  </a:lnTo>
                  <a:lnTo>
                    <a:pt x="531" y="804"/>
                  </a:lnTo>
                  <a:lnTo>
                    <a:pt x="531" y="1272"/>
                  </a:lnTo>
                  <a:lnTo>
                    <a:pt x="443" y="1481"/>
                  </a:lnTo>
                  <a:lnTo>
                    <a:pt x="301" y="1633"/>
                  </a:lnTo>
                  <a:lnTo>
                    <a:pt x="175" y="1713"/>
                  </a:lnTo>
                  <a:lnTo>
                    <a:pt x="113" y="1002"/>
                  </a:lnTo>
                  <a:lnTo>
                    <a:pt x="278" y="852"/>
                  </a:lnTo>
                  <a:lnTo>
                    <a:pt x="356" y="804"/>
                  </a:lnTo>
                  <a:lnTo>
                    <a:pt x="253" y="812"/>
                  </a:lnTo>
                  <a:lnTo>
                    <a:pt x="40" y="977"/>
                  </a:lnTo>
                  <a:lnTo>
                    <a:pt x="0" y="1097"/>
                  </a:lnTo>
                  <a:lnTo>
                    <a:pt x="17" y="2543"/>
                  </a:lnTo>
                  <a:lnTo>
                    <a:pt x="120" y="2511"/>
                  </a:lnTo>
                  <a:lnTo>
                    <a:pt x="80" y="1878"/>
                  </a:lnTo>
                  <a:lnTo>
                    <a:pt x="506" y="1720"/>
                  </a:lnTo>
                  <a:lnTo>
                    <a:pt x="824" y="1547"/>
                  </a:lnTo>
                  <a:lnTo>
                    <a:pt x="1042" y="1523"/>
                  </a:lnTo>
                  <a:lnTo>
                    <a:pt x="681" y="1049"/>
                  </a:lnTo>
                  <a:lnTo>
                    <a:pt x="649" y="772"/>
                  </a:lnTo>
                  <a:lnTo>
                    <a:pt x="443" y="662"/>
                  </a:lnTo>
                  <a:lnTo>
                    <a:pt x="190" y="662"/>
                  </a:lnTo>
                  <a:lnTo>
                    <a:pt x="164" y="173"/>
                  </a:lnTo>
                  <a:lnTo>
                    <a:pt x="246" y="69"/>
                  </a:lnTo>
                  <a:lnTo>
                    <a:pt x="696" y="61"/>
                  </a:lnTo>
                  <a:lnTo>
                    <a:pt x="704" y="6"/>
                  </a:lnTo>
                  <a:close/>
                </a:path>
              </a:pathLst>
            </a:custGeom>
            <a:solidFill>
              <a:schemeClr val="tx1"/>
            </a:solidFill>
            <a:ln w="9525">
              <a:noFill/>
              <a:round/>
              <a:headEnd/>
              <a:tailEnd/>
            </a:ln>
          </p:spPr>
          <p:txBody>
            <a:bodyPr/>
            <a:lstStyle/>
            <a:p>
              <a:endParaRPr lang="fr-FR"/>
            </a:p>
          </p:txBody>
        </p:sp>
      </p:grpSp>
      <p:sp>
        <p:nvSpPr>
          <p:cNvPr id="15367" name="Forme libre 1044"/>
          <p:cNvSpPr>
            <a:spLocks/>
          </p:cNvSpPr>
          <p:nvPr/>
        </p:nvSpPr>
        <p:spPr bwMode="auto">
          <a:xfrm>
            <a:off x="6781800" y="3060700"/>
            <a:ext cx="3390900" cy="4273550"/>
          </a:xfrm>
          <a:custGeom>
            <a:avLst/>
            <a:gdLst>
              <a:gd name="T0" fmla="*/ 2147483647 w 632"/>
              <a:gd name="T1" fmla="*/ 2147483647 h 919"/>
              <a:gd name="T2" fmla="*/ 2147483647 w 632"/>
              <a:gd name="T3" fmla="*/ 2147483647 h 919"/>
              <a:gd name="T4" fmla="*/ 2147483647 w 632"/>
              <a:gd name="T5" fmla="*/ 2147483647 h 919"/>
              <a:gd name="T6" fmla="*/ 2147483647 w 632"/>
              <a:gd name="T7" fmla="*/ 2147483647 h 919"/>
              <a:gd name="T8" fmla="*/ 2147483647 w 632"/>
              <a:gd name="T9" fmla="*/ 2147483647 h 919"/>
              <a:gd name="T10" fmla="*/ 2147483647 w 632"/>
              <a:gd name="T11" fmla="*/ 2147483647 h 919"/>
              <a:gd name="T12" fmla="*/ 2147483647 w 632"/>
              <a:gd name="T13" fmla="*/ 2147483647 h 919"/>
              <a:gd name="T14" fmla="*/ 2147483647 w 632"/>
              <a:gd name="T15" fmla="*/ 2147483647 h 919"/>
              <a:gd name="T16" fmla="*/ 2147483647 w 632"/>
              <a:gd name="T17" fmla="*/ 2147483647 h 919"/>
              <a:gd name="T18" fmla="*/ 2147483647 w 632"/>
              <a:gd name="T19" fmla="*/ 2147483647 h 919"/>
              <a:gd name="T20" fmla="*/ 2147483647 w 632"/>
              <a:gd name="T21" fmla="*/ 2147483647 h 919"/>
              <a:gd name="T22" fmla="*/ 2147483647 w 632"/>
              <a:gd name="T23" fmla="*/ 2147483647 h 919"/>
              <a:gd name="T24" fmla="*/ 2147483647 w 632"/>
              <a:gd name="T25" fmla="*/ 2147483647 h 919"/>
              <a:gd name="T26" fmla="*/ 2147483647 w 632"/>
              <a:gd name="T27" fmla="*/ 2147483647 h 919"/>
              <a:gd name="T28" fmla="*/ 2147483647 w 632"/>
              <a:gd name="T29" fmla="*/ 2147483647 h 919"/>
              <a:gd name="T30" fmla="*/ 2147483647 w 632"/>
              <a:gd name="T31" fmla="*/ 2147483647 h 919"/>
              <a:gd name="T32" fmla="*/ 2147483647 w 632"/>
              <a:gd name="T33" fmla="*/ 2147483647 h 919"/>
              <a:gd name="T34" fmla="*/ 2147483647 w 632"/>
              <a:gd name="T35" fmla="*/ 2147483647 h 919"/>
              <a:gd name="T36" fmla="*/ 2147483647 w 632"/>
              <a:gd name="T37" fmla="*/ 2147483647 h 919"/>
              <a:gd name="T38" fmla="*/ 2147483647 w 632"/>
              <a:gd name="T39" fmla="*/ 2147483647 h 919"/>
              <a:gd name="T40" fmla="*/ 2147483647 w 632"/>
              <a:gd name="T41" fmla="*/ 2147483647 h 919"/>
              <a:gd name="T42" fmla="*/ 2147483647 w 632"/>
              <a:gd name="T43" fmla="*/ 2147483647 h 919"/>
              <a:gd name="T44" fmla="*/ 2147483647 w 632"/>
              <a:gd name="T45" fmla="*/ 2147483647 h 919"/>
              <a:gd name="T46" fmla="*/ 2147483647 w 632"/>
              <a:gd name="T47" fmla="*/ 2147483647 h 919"/>
              <a:gd name="T48" fmla="*/ 2147483647 w 632"/>
              <a:gd name="T49" fmla="*/ 2147483647 h 919"/>
              <a:gd name="T50" fmla="*/ 2147483647 w 632"/>
              <a:gd name="T51" fmla="*/ 2147483647 h 919"/>
              <a:gd name="T52" fmla="*/ 2147483647 w 632"/>
              <a:gd name="T53" fmla="*/ 2147483647 h 919"/>
              <a:gd name="T54" fmla="*/ 2147483647 w 632"/>
              <a:gd name="T55" fmla="*/ 2147483647 h 919"/>
              <a:gd name="T56" fmla="*/ 2147483647 w 632"/>
              <a:gd name="T57" fmla="*/ 2147483647 h 919"/>
              <a:gd name="T58" fmla="*/ 2147483647 w 632"/>
              <a:gd name="T59" fmla="*/ 2147483647 h 919"/>
              <a:gd name="T60" fmla="*/ 2147483647 w 632"/>
              <a:gd name="T61" fmla="*/ 2147483647 h 919"/>
              <a:gd name="T62" fmla="*/ 2147483647 w 632"/>
              <a:gd name="T63" fmla="*/ 2147483647 h 919"/>
              <a:gd name="T64" fmla="*/ 2147483647 w 632"/>
              <a:gd name="T65" fmla="*/ 2147483647 h 919"/>
              <a:gd name="T66" fmla="*/ 2147483647 w 632"/>
              <a:gd name="T67" fmla="*/ 2147483647 h 919"/>
              <a:gd name="T68" fmla="*/ 2147483647 w 632"/>
              <a:gd name="T69" fmla="*/ 2147483647 h 919"/>
              <a:gd name="T70" fmla="*/ 2147483647 w 632"/>
              <a:gd name="T71" fmla="*/ 2147483647 h 919"/>
              <a:gd name="T72" fmla="*/ 2147483647 w 632"/>
              <a:gd name="T73" fmla="*/ 2147483647 h 919"/>
              <a:gd name="T74" fmla="*/ 2147483647 w 632"/>
              <a:gd name="T75" fmla="*/ 2147483647 h 919"/>
              <a:gd name="T76" fmla="*/ 2147483647 w 632"/>
              <a:gd name="T77" fmla="*/ 2147483647 h 919"/>
              <a:gd name="T78" fmla="*/ 2147483647 w 632"/>
              <a:gd name="T79" fmla="*/ 2147483647 h 919"/>
              <a:gd name="T80" fmla="*/ 2147483647 w 632"/>
              <a:gd name="T81" fmla="*/ 2147483647 h 919"/>
              <a:gd name="T82" fmla="*/ 2147483647 w 632"/>
              <a:gd name="T83" fmla="*/ 2147483647 h 919"/>
              <a:gd name="T84" fmla="*/ 2147483647 w 632"/>
              <a:gd name="T85" fmla="*/ 2147483647 h 919"/>
              <a:gd name="T86" fmla="*/ 2147483647 w 632"/>
              <a:gd name="T87" fmla="*/ 2147483647 h 919"/>
              <a:gd name="T88" fmla="*/ 2147483647 w 632"/>
              <a:gd name="T89" fmla="*/ 2147483647 h 919"/>
              <a:gd name="T90" fmla="*/ 2147483647 w 632"/>
              <a:gd name="T91" fmla="*/ 2147483647 h 919"/>
              <a:gd name="T92" fmla="*/ 2147483647 w 632"/>
              <a:gd name="T93" fmla="*/ 2147483647 h 919"/>
              <a:gd name="T94" fmla="*/ 2147483647 w 632"/>
              <a:gd name="T95" fmla="*/ 2147483647 h 919"/>
              <a:gd name="T96" fmla="*/ 2147483647 w 632"/>
              <a:gd name="T97" fmla="*/ 2147483647 h 919"/>
              <a:gd name="T98" fmla="*/ 2147483647 w 632"/>
              <a:gd name="T99" fmla="*/ 2147483647 h 919"/>
              <a:gd name="T100" fmla="*/ 2147483647 w 632"/>
              <a:gd name="T101" fmla="*/ 2147483647 h 919"/>
              <a:gd name="T102" fmla="*/ 2147483647 w 632"/>
              <a:gd name="T103" fmla="*/ 2147483647 h 91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32"/>
              <a:gd name="T157" fmla="*/ 0 h 919"/>
              <a:gd name="T158" fmla="*/ 632 w 632"/>
              <a:gd name="T159" fmla="*/ 919 h 91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32" h="919">
                <a:moveTo>
                  <a:pt x="376" y="76"/>
                </a:moveTo>
                <a:lnTo>
                  <a:pt x="376" y="63"/>
                </a:lnTo>
                <a:lnTo>
                  <a:pt x="375" y="49"/>
                </a:lnTo>
                <a:lnTo>
                  <a:pt x="373" y="37"/>
                </a:lnTo>
                <a:lnTo>
                  <a:pt x="368" y="25"/>
                </a:lnTo>
                <a:lnTo>
                  <a:pt x="361" y="15"/>
                </a:lnTo>
                <a:lnTo>
                  <a:pt x="349" y="7"/>
                </a:lnTo>
                <a:lnTo>
                  <a:pt x="336" y="2"/>
                </a:lnTo>
                <a:lnTo>
                  <a:pt x="317" y="0"/>
                </a:lnTo>
                <a:lnTo>
                  <a:pt x="298" y="2"/>
                </a:lnTo>
                <a:lnTo>
                  <a:pt x="281" y="7"/>
                </a:lnTo>
                <a:lnTo>
                  <a:pt x="270" y="13"/>
                </a:lnTo>
                <a:lnTo>
                  <a:pt x="259" y="22"/>
                </a:lnTo>
                <a:lnTo>
                  <a:pt x="253" y="32"/>
                </a:lnTo>
                <a:lnTo>
                  <a:pt x="249" y="44"/>
                </a:lnTo>
                <a:lnTo>
                  <a:pt x="247" y="54"/>
                </a:lnTo>
                <a:lnTo>
                  <a:pt x="247" y="66"/>
                </a:lnTo>
                <a:lnTo>
                  <a:pt x="239" y="71"/>
                </a:lnTo>
                <a:lnTo>
                  <a:pt x="237" y="90"/>
                </a:lnTo>
                <a:lnTo>
                  <a:pt x="241" y="110"/>
                </a:lnTo>
                <a:lnTo>
                  <a:pt x="247" y="117"/>
                </a:lnTo>
                <a:lnTo>
                  <a:pt x="251" y="125"/>
                </a:lnTo>
                <a:lnTo>
                  <a:pt x="254" y="132"/>
                </a:lnTo>
                <a:lnTo>
                  <a:pt x="258" y="139"/>
                </a:lnTo>
                <a:lnTo>
                  <a:pt x="261" y="142"/>
                </a:lnTo>
                <a:lnTo>
                  <a:pt x="254" y="144"/>
                </a:lnTo>
                <a:lnTo>
                  <a:pt x="247" y="146"/>
                </a:lnTo>
                <a:lnTo>
                  <a:pt x="244" y="153"/>
                </a:lnTo>
                <a:lnTo>
                  <a:pt x="249" y="166"/>
                </a:lnTo>
                <a:lnTo>
                  <a:pt x="242" y="168"/>
                </a:lnTo>
                <a:lnTo>
                  <a:pt x="234" y="168"/>
                </a:lnTo>
                <a:lnTo>
                  <a:pt x="225" y="169"/>
                </a:lnTo>
                <a:lnTo>
                  <a:pt x="217" y="171"/>
                </a:lnTo>
                <a:lnTo>
                  <a:pt x="207" y="175"/>
                </a:lnTo>
                <a:lnTo>
                  <a:pt x="200" y="178"/>
                </a:lnTo>
                <a:lnTo>
                  <a:pt x="193" y="181"/>
                </a:lnTo>
                <a:lnTo>
                  <a:pt x="188" y="188"/>
                </a:lnTo>
                <a:lnTo>
                  <a:pt x="181" y="197"/>
                </a:lnTo>
                <a:lnTo>
                  <a:pt x="171" y="210"/>
                </a:lnTo>
                <a:lnTo>
                  <a:pt x="159" y="225"/>
                </a:lnTo>
                <a:lnTo>
                  <a:pt x="147" y="242"/>
                </a:lnTo>
                <a:lnTo>
                  <a:pt x="136" y="258"/>
                </a:lnTo>
                <a:lnTo>
                  <a:pt x="125" y="273"/>
                </a:lnTo>
                <a:lnTo>
                  <a:pt x="119" y="285"/>
                </a:lnTo>
                <a:lnTo>
                  <a:pt x="115" y="292"/>
                </a:lnTo>
                <a:lnTo>
                  <a:pt x="109" y="298"/>
                </a:lnTo>
                <a:lnTo>
                  <a:pt x="100" y="309"/>
                </a:lnTo>
                <a:lnTo>
                  <a:pt x="88" y="324"/>
                </a:lnTo>
                <a:lnTo>
                  <a:pt x="78" y="339"/>
                </a:lnTo>
                <a:lnTo>
                  <a:pt x="66" y="354"/>
                </a:lnTo>
                <a:lnTo>
                  <a:pt x="56" y="370"/>
                </a:lnTo>
                <a:lnTo>
                  <a:pt x="47" y="382"/>
                </a:lnTo>
                <a:lnTo>
                  <a:pt x="44" y="392"/>
                </a:lnTo>
                <a:lnTo>
                  <a:pt x="46" y="399"/>
                </a:lnTo>
                <a:lnTo>
                  <a:pt x="44" y="405"/>
                </a:lnTo>
                <a:lnTo>
                  <a:pt x="41" y="410"/>
                </a:lnTo>
                <a:lnTo>
                  <a:pt x="34" y="412"/>
                </a:lnTo>
                <a:lnTo>
                  <a:pt x="29" y="414"/>
                </a:lnTo>
                <a:lnTo>
                  <a:pt x="22" y="417"/>
                </a:lnTo>
                <a:lnTo>
                  <a:pt x="14" y="422"/>
                </a:lnTo>
                <a:lnTo>
                  <a:pt x="7" y="429"/>
                </a:lnTo>
                <a:lnTo>
                  <a:pt x="3" y="438"/>
                </a:lnTo>
                <a:lnTo>
                  <a:pt x="0" y="446"/>
                </a:lnTo>
                <a:lnTo>
                  <a:pt x="3" y="456"/>
                </a:lnTo>
                <a:lnTo>
                  <a:pt x="10" y="466"/>
                </a:lnTo>
                <a:lnTo>
                  <a:pt x="27" y="478"/>
                </a:lnTo>
                <a:lnTo>
                  <a:pt x="39" y="478"/>
                </a:lnTo>
                <a:lnTo>
                  <a:pt x="44" y="475"/>
                </a:lnTo>
                <a:lnTo>
                  <a:pt x="47" y="477"/>
                </a:lnTo>
                <a:lnTo>
                  <a:pt x="51" y="482"/>
                </a:lnTo>
                <a:lnTo>
                  <a:pt x="54" y="483"/>
                </a:lnTo>
                <a:lnTo>
                  <a:pt x="58" y="482"/>
                </a:lnTo>
                <a:lnTo>
                  <a:pt x="63" y="475"/>
                </a:lnTo>
                <a:lnTo>
                  <a:pt x="68" y="466"/>
                </a:lnTo>
                <a:lnTo>
                  <a:pt x="71" y="458"/>
                </a:lnTo>
                <a:lnTo>
                  <a:pt x="73" y="451"/>
                </a:lnTo>
                <a:lnTo>
                  <a:pt x="73" y="444"/>
                </a:lnTo>
                <a:lnTo>
                  <a:pt x="78" y="444"/>
                </a:lnTo>
                <a:lnTo>
                  <a:pt x="85" y="439"/>
                </a:lnTo>
                <a:lnTo>
                  <a:pt x="93" y="431"/>
                </a:lnTo>
                <a:lnTo>
                  <a:pt x="105" y="421"/>
                </a:lnTo>
                <a:lnTo>
                  <a:pt x="115" y="409"/>
                </a:lnTo>
                <a:lnTo>
                  <a:pt x="125" y="397"/>
                </a:lnTo>
                <a:lnTo>
                  <a:pt x="132" y="388"/>
                </a:lnTo>
                <a:lnTo>
                  <a:pt x="137" y="382"/>
                </a:lnTo>
                <a:lnTo>
                  <a:pt x="147" y="368"/>
                </a:lnTo>
                <a:lnTo>
                  <a:pt x="161" y="349"/>
                </a:lnTo>
                <a:lnTo>
                  <a:pt x="176" y="329"/>
                </a:lnTo>
                <a:lnTo>
                  <a:pt x="186" y="307"/>
                </a:lnTo>
                <a:lnTo>
                  <a:pt x="181" y="341"/>
                </a:lnTo>
                <a:lnTo>
                  <a:pt x="175" y="393"/>
                </a:lnTo>
                <a:lnTo>
                  <a:pt x="171" y="444"/>
                </a:lnTo>
                <a:lnTo>
                  <a:pt x="180" y="475"/>
                </a:lnTo>
                <a:lnTo>
                  <a:pt x="180" y="497"/>
                </a:lnTo>
                <a:lnTo>
                  <a:pt x="180" y="526"/>
                </a:lnTo>
                <a:lnTo>
                  <a:pt x="183" y="553"/>
                </a:lnTo>
                <a:lnTo>
                  <a:pt x="188" y="570"/>
                </a:lnTo>
                <a:lnTo>
                  <a:pt x="185" y="621"/>
                </a:lnTo>
                <a:lnTo>
                  <a:pt x="181" y="711"/>
                </a:lnTo>
                <a:lnTo>
                  <a:pt x="180" y="799"/>
                </a:lnTo>
                <a:lnTo>
                  <a:pt x="183" y="848"/>
                </a:lnTo>
                <a:lnTo>
                  <a:pt x="188" y="851"/>
                </a:lnTo>
                <a:lnTo>
                  <a:pt x="195" y="855"/>
                </a:lnTo>
                <a:lnTo>
                  <a:pt x="198" y="857"/>
                </a:lnTo>
                <a:lnTo>
                  <a:pt x="200" y="857"/>
                </a:lnTo>
                <a:lnTo>
                  <a:pt x="192" y="863"/>
                </a:lnTo>
                <a:lnTo>
                  <a:pt x="180" y="870"/>
                </a:lnTo>
                <a:lnTo>
                  <a:pt x="168" y="877"/>
                </a:lnTo>
                <a:lnTo>
                  <a:pt x="158" y="879"/>
                </a:lnTo>
                <a:lnTo>
                  <a:pt x="149" y="884"/>
                </a:lnTo>
                <a:lnTo>
                  <a:pt x="144" y="892"/>
                </a:lnTo>
                <a:lnTo>
                  <a:pt x="144" y="902"/>
                </a:lnTo>
                <a:lnTo>
                  <a:pt x="156" y="911"/>
                </a:lnTo>
                <a:lnTo>
                  <a:pt x="164" y="913"/>
                </a:lnTo>
                <a:lnTo>
                  <a:pt x="175" y="914"/>
                </a:lnTo>
                <a:lnTo>
                  <a:pt x="185" y="914"/>
                </a:lnTo>
                <a:lnTo>
                  <a:pt x="195" y="913"/>
                </a:lnTo>
                <a:lnTo>
                  <a:pt x="203" y="911"/>
                </a:lnTo>
                <a:lnTo>
                  <a:pt x="212" y="909"/>
                </a:lnTo>
                <a:lnTo>
                  <a:pt x="220" y="906"/>
                </a:lnTo>
                <a:lnTo>
                  <a:pt x="225" y="904"/>
                </a:lnTo>
                <a:lnTo>
                  <a:pt x="234" y="901"/>
                </a:lnTo>
                <a:lnTo>
                  <a:pt x="246" y="897"/>
                </a:lnTo>
                <a:lnTo>
                  <a:pt x="258" y="896"/>
                </a:lnTo>
                <a:lnTo>
                  <a:pt x="266" y="896"/>
                </a:lnTo>
                <a:lnTo>
                  <a:pt x="275" y="894"/>
                </a:lnTo>
                <a:lnTo>
                  <a:pt x="280" y="885"/>
                </a:lnTo>
                <a:lnTo>
                  <a:pt x="283" y="872"/>
                </a:lnTo>
                <a:lnTo>
                  <a:pt x="278" y="853"/>
                </a:lnTo>
                <a:lnTo>
                  <a:pt x="283" y="853"/>
                </a:lnTo>
                <a:lnTo>
                  <a:pt x="288" y="850"/>
                </a:lnTo>
                <a:lnTo>
                  <a:pt x="288" y="843"/>
                </a:lnTo>
                <a:lnTo>
                  <a:pt x="286" y="831"/>
                </a:lnTo>
                <a:lnTo>
                  <a:pt x="283" y="801"/>
                </a:lnTo>
                <a:lnTo>
                  <a:pt x="280" y="755"/>
                </a:lnTo>
                <a:lnTo>
                  <a:pt x="278" y="709"/>
                </a:lnTo>
                <a:lnTo>
                  <a:pt x="278" y="684"/>
                </a:lnTo>
                <a:lnTo>
                  <a:pt x="281" y="663"/>
                </a:lnTo>
                <a:lnTo>
                  <a:pt x="288" y="631"/>
                </a:lnTo>
                <a:lnTo>
                  <a:pt x="297" y="597"/>
                </a:lnTo>
                <a:lnTo>
                  <a:pt x="300" y="575"/>
                </a:lnTo>
                <a:lnTo>
                  <a:pt x="309" y="602"/>
                </a:lnTo>
                <a:lnTo>
                  <a:pt x="320" y="634"/>
                </a:lnTo>
                <a:lnTo>
                  <a:pt x="331" y="667"/>
                </a:lnTo>
                <a:lnTo>
                  <a:pt x="336" y="694"/>
                </a:lnTo>
                <a:lnTo>
                  <a:pt x="334" y="728"/>
                </a:lnTo>
                <a:lnTo>
                  <a:pt x="331" y="773"/>
                </a:lnTo>
                <a:lnTo>
                  <a:pt x="327" y="818"/>
                </a:lnTo>
                <a:lnTo>
                  <a:pt x="325" y="850"/>
                </a:lnTo>
                <a:lnTo>
                  <a:pt x="329" y="851"/>
                </a:lnTo>
                <a:lnTo>
                  <a:pt x="334" y="853"/>
                </a:lnTo>
                <a:lnTo>
                  <a:pt x="336" y="855"/>
                </a:lnTo>
                <a:lnTo>
                  <a:pt x="337" y="855"/>
                </a:lnTo>
                <a:lnTo>
                  <a:pt x="336" y="863"/>
                </a:lnTo>
                <a:lnTo>
                  <a:pt x="334" y="874"/>
                </a:lnTo>
                <a:lnTo>
                  <a:pt x="336" y="885"/>
                </a:lnTo>
                <a:lnTo>
                  <a:pt x="337" y="896"/>
                </a:lnTo>
                <a:lnTo>
                  <a:pt x="342" y="904"/>
                </a:lnTo>
                <a:lnTo>
                  <a:pt x="351" y="913"/>
                </a:lnTo>
                <a:lnTo>
                  <a:pt x="364" y="918"/>
                </a:lnTo>
                <a:lnTo>
                  <a:pt x="383" y="919"/>
                </a:lnTo>
                <a:lnTo>
                  <a:pt x="400" y="918"/>
                </a:lnTo>
                <a:lnTo>
                  <a:pt x="414" y="914"/>
                </a:lnTo>
                <a:lnTo>
                  <a:pt x="420" y="907"/>
                </a:lnTo>
                <a:lnTo>
                  <a:pt x="425" y="901"/>
                </a:lnTo>
                <a:lnTo>
                  <a:pt x="425" y="894"/>
                </a:lnTo>
                <a:lnTo>
                  <a:pt x="425" y="887"/>
                </a:lnTo>
                <a:lnTo>
                  <a:pt x="424" y="882"/>
                </a:lnTo>
                <a:lnTo>
                  <a:pt x="422" y="879"/>
                </a:lnTo>
                <a:lnTo>
                  <a:pt x="419" y="872"/>
                </a:lnTo>
                <a:lnTo>
                  <a:pt x="414" y="867"/>
                </a:lnTo>
                <a:lnTo>
                  <a:pt x="412" y="862"/>
                </a:lnTo>
                <a:lnTo>
                  <a:pt x="410" y="860"/>
                </a:lnTo>
                <a:lnTo>
                  <a:pt x="417" y="862"/>
                </a:lnTo>
                <a:lnTo>
                  <a:pt x="420" y="860"/>
                </a:lnTo>
                <a:lnTo>
                  <a:pt x="424" y="858"/>
                </a:lnTo>
                <a:lnTo>
                  <a:pt x="425" y="858"/>
                </a:lnTo>
                <a:lnTo>
                  <a:pt x="425" y="826"/>
                </a:lnTo>
                <a:lnTo>
                  <a:pt x="425" y="772"/>
                </a:lnTo>
                <a:lnTo>
                  <a:pt x="425" y="717"/>
                </a:lnTo>
                <a:lnTo>
                  <a:pt x="427" y="687"/>
                </a:lnTo>
                <a:lnTo>
                  <a:pt x="427" y="661"/>
                </a:lnTo>
                <a:lnTo>
                  <a:pt x="424" y="619"/>
                </a:lnTo>
                <a:lnTo>
                  <a:pt x="422" y="577"/>
                </a:lnTo>
                <a:lnTo>
                  <a:pt x="420" y="553"/>
                </a:lnTo>
                <a:lnTo>
                  <a:pt x="420" y="534"/>
                </a:lnTo>
                <a:lnTo>
                  <a:pt x="422" y="507"/>
                </a:lnTo>
                <a:lnTo>
                  <a:pt x="420" y="480"/>
                </a:lnTo>
                <a:lnTo>
                  <a:pt x="419" y="463"/>
                </a:lnTo>
                <a:lnTo>
                  <a:pt x="422" y="443"/>
                </a:lnTo>
                <a:lnTo>
                  <a:pt x="425" y="405"/>
                </a:lnTo>
                <a:lnTo>
                  <a:pt x="427" y="353"/>
                </a:lnTo>
                <a:lnTo>
                  <a:pt x="422" y="297"/>
                </a:lnTo>
                <a:lnTo>
                  <a:pt x="429" y="305"/>
                </a:lnTo>
                <a:lnTo>
                  <a:pt x="437" y="315"/>
                </a:lnTo>
                <a:lnTo>
                  <a:pt x="447" y="326"/>
                </a:lnTo>
                <a:lnTo>
                  <a:pt x="459" y="337"/>
                </a:lnTo>
                <a:lnTo>
                  <a:pt x="470" y="348"/>
                </a:lnTo>
                <a:lnTo>
                  <a:pt x="480" y="358"/>
                </a:lnTo>
                <a:lnTo>
                  <a:pt x="488" y="365"/>
                </a:lnTo>
                <a:lnTo>
                  <a:pt x="495" y="370"/>
                </a:lnTo>
                <a:lnTo>
                  <a:pt x="500" y="378"/>
                </a:lnTo>
                <a:lnTo>
                  <a:pt x="509" y="388"/>
                </a:lnTo>
                <a:lnTo>
                  <a:pt x="519" y="402"/>
                </a:lnTo>
                <a:lnTo>
                  <a:pt x="529" y="414"/>
                </a:lnTo>
                <a:lnTo>
                  <a:pt x="539" y="427"/>
                </a:lnTo>
                <a:lnTo>
                  <a:pt x="547" y="438"/>
                </a:lnTo>
                <a:lnTo>
                  <a:pt x="556" y="446"/>
                </a:lnTo>
                <a:lnTo>
                  <a:pt x="559" y="449"/>
                </a:lnTo>
                <a:lnTo>
                  <a:pt x="564" y="458"/>
                </a:lnTo>
                <a:lnTo>
                  <a:pt x="571" y="468"/>
                </a:lnTo>
                <a:lnTo>
                  <a:pt x="578" y="477"/>
                </a:lnTo>
                <a:lnTo>
                  <a:pt x="583" y="482"/>
                </a:lnTo>
                <a:lnTo>
                  <a:pt x="588" y="480"/>
                </a:lnTo>
                <a:lnTo>
                  <a:pt x="593" y="478"/>
                </a:lnTo>
                <a:lnTo>
                  <a:pt x="597" y="478"/>
                </a:lnTo>
                <a:lnTo>
                  <a:pt x="602" y="480"/>
                </a:lnTo>
                <a:lnTo>
                  <a:pt x="610" y="480"/>
                </a:lnTo>
                <a:lnTo>
                  <a:pt x="620" y="475"/>
                </a:lnTo>
                <a:lnTo>
                  <a:pt x="629" y="463"/>
                </a:lnTo>
                <a:lnTo>
                  <a:pt x="632" y="443"/>
                </a:lnTo>
                <a:lnTo>
                  <a:pt x="627" y="426"/>
                </a:lnTo>
                <a:lnTo>
                  <a:pt x="617" y="419"/>
                </a:lnTo>
                <a:lnTo>
                  <a:pt x="605" y="415"/>
                </a:lnTo>
                <a:lnTo>
                  <a:pt x="593" y="407"/>
                </a:lnTo>
                <a:lnTo>
                  <a:pt x="588" y="399"/>
                </a:lnTo>
                <a:lnTo>
                  <a:pt x="581" y="387"/>
                </a:lnTo>
                <a:lnTo>
                  <a:pt x="573" y="371"/>
                </a:lnTo>
                <a:lnTo>
                  <a:pt x="563" y="354"/>
                </a:lnTo>
                <a:lnTo>
                  <a:pt x="553" y="337"/>
                </a:lnTo>
                <a:lnTo>
                  <a:pt x="542" y="322"/>
                </a:lnTo>
                <a:lnTo>
                  <a:pt x="534" y="310"/>
                </a:lnTo>
                <a:lnTo>
                  <a:pt x="529" y="302"/>
                </a:lnTo>
                <a:lnTo>
                  <a:pt x="524" y="293"/>
                </a:lnTo>
                <a:lnTo>
                  <a:pt x="514" y="280"/>
                </a:lnTo>
                <a:lnTo>
                  <a:pt x="503" y="266"/>
                </a:lnTo>
                <a:lnTo>
                  <a:pt x="490" y="249"/>
                </a:lnTo>
                <a:lnTo>
                  <a:pt x="478" y="234"/>
                </a:lnTo>
                <a:lnTo>
                  <a:pt x="466" y="220"/>
                </a:lnTo>
                <a:lnTo>
                  <a:pt x="458" y="209"/>
                </a:lnTo>
                <a:lnTo>
                  <a:pt x="451" y="200"/>
                </a:lnTo>
                <a:lnTo>
                  <a:pt x="446" y="193"/>
                </a:lnTo>
                <a:lnTo>
                  <a:pt x="437" y="188"/>
                </a:lnTo>
                <a:lnTo>
                  <a:pt x="427" y="183"/>
                </a:lnTo>
                <a:lnTo>
                  <a:pt x="415" y="180"/>
                </a:lnTo>
                <a:lnTo>
                  <a:pt x="403" y="176"/>
                </a:lnTo>
                <a:lnTo>
                  <a:pt x="392" y="175"/>
                </a:lnTo>
                <a:lnTo>
                  <a:pt x="381" y="175"/>
                </a:lnTo>
                <a:lnTo>
                  <a:pt x="373" y="175"/>
                </a:lnTo>
                <a:lnTo>
                  <a:pt x="376" y="166"/>
                </a:lnTo>
                <a:lnTo>
                  <a:pt x="378" y="161"/>
                </a:lnTo>
                <a:lnTo>
                  <a:pt x="376" y="156"/>
                </a:lnTo>
                <a:lnTo>
                  <a:pt x="363" y="151"/>
                </a:lnTo>
                <a:lnTo>
                  <a:pt x="368" y="146"/>
                </a:lnTo>
                <a:lnTo>
                  <a:pt x="371" y="137"/>
                </a:lnTo>
                <a:lnTo>
                  <a:pt x="373" y="130"/>
                </a:lnTo>
                <a:lnTo>
                  <a:pt x="373" y="125"/>
                </a:lnTo>
                <a:lnTo>
                  <a:pt x="383" y="120"/>
                </a:lnTo>
                <a:lnTo>
                  <a:pt x="388" y="100"/>
                </a:lnTo>
                <a:lnTo>
                  <a:pt x="386" y="80"/>
                </a:lnTo>
                <a:lnTo>
                  <a:pt x="376" y="76"/>
                </a:lnTo>
                <a:close/>
              </a:path>
            </a:pathLst>
          </a:custGeom>
          <a:solidFill>
            <a:srgbClr val="000000"/>
          </a:solidFill>
          <a:ln w="9525">
            <a:noFill/>
            <a:round/>
            <a:headEnd/>
            <a:tailEnd/>
          </a:ln>
        </p:spPr>
        <p:txBody>
          <a:bodyPr/>
          <a:lstStyle/>
          <a:p>
            <a:endParaRPr lang="fr-FR"/>
          </a:p>
        </p:txBody>
      </p:sp>
      <p:sp>
        <p:nvSpPr>
          <p:cNvPr id="15368" name="Forme libre 1270"/>
          <p:cNvSpPr>
            <a:spLocks/>
          </p:cNvSpPr>
          <p:nvPr/>
        </p:nvSpPr>
        <p:spPr bwMode="auto">
          <a:xfrm>
            <a:off x="3614738" y="2746375"/>
            <a:ext cx="1587" cy="7938"/>
          </a:xfrm>
          <a:custGeom>
            <a:avLst/>
            <a:gdLst>
              <a:gd name="T0" fmla="*/ 0 w 1587"/>
              <a:gd name="T1" fmla="*/ 2147483647 h 5"/>
              <a:gd name="T2" fmla="*/ 0 w 1587"/>
              <a:gd name="T3" fmla="*/ 2147483647 h 5"/>
              <a:gd name="T4" fmla="*/ 0 w 1587"/>
              <a:gd name="T5" fmla="*/ 2147483647 h 5"/>
              <a:gd name="T6" fmla="*/ 0 w 1587"/>
              <a:gd name="T7" fmla="*/ 2147483647 h 5"/>
              <a:gd name="T8" fmla="*/ 0 w 1587"/>
              <a:gd name="T9" fmla="*/ 0 h 5"/>
              <a:gd name="T10" fmla="*/ 0 w 1587"/>
              <a:gd name="T11" fmla="*/ 0 h 5"/>
              <a:gd name="T12" fmla="*/ 0 w 1587"/>
              <a:gd name="T13" fmla="*/ 0 h 5"/>
              <a:gd name="T14" fmla="*/ 0 w 1587"/>
              <a:gd name="T15" fmla="*/ 0 h 5"/>
              <a:gd name="T16" fmla="*/ 0 w 1587"/>
              <a:gd name="T17" fmla="*/ 2147483647 h 5"/>
              <a:gd name="T18" fmla="*/ 0 w 1587"/>
              <a:gd name="T19" fmla="*/ 2147483647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7"/>
              <a:gd name="T31" fmla="*/ 0 h 5"/>
              <a:gd name="T32" fmla="*/ 1587 w 1587"/>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7" h="5">
                <a:moveTo>
                  <a:pt x="0" y="5"/>
                </a:moveTo>
                <a:lnTo>
                  <a:pt x="0" y="5"/>
                </a:lnTo>
                <a:lnTo>
                  <a:pt x="0" y="0"/>
                </a:lnTo>
                <a:lnTo>
                  <a:pt x="0" y="5"/>
                </a:lnTo>
                <a:close/>
              </a:path>
            </a:pathLst>
          </a:custGeom>
          <a:solidFill>
            <a:srgbClr val="FFFFFF"/>
          </a:solidFill>
          <a:ln w="9525">
            <a:noFill/>
            <a:round/>
            <a:headEnd/>
            <a:tailEnd/>
          </a:ln>
        </p:spPr>
        <p:txBody>
          <a:bodyPr/>
          <a:lstStyle/>
          <a:p>
            <a:endParaRPr lang="fr-FR"/>
          </a:p>
        </p:txBody>
      </p:sp>
      <p:sp>
        <p:nvSpPr>
          <p:cNvPr id="15369" name="Forme libre 1293"/>
          <p:cNvSpPr>
            <a:spLocks/>
          </p:cNvSpPr>
          <p:nvPr/>
        </p:nvSpPr>
        <p:spPr bwMode="auto">
          <a:xfrm>
            <a:off x="1785938" y="1643063"/>
            <a:ext cx="1587" cy="7937"/>
          </a:xfrm>
          <a:custGeom>
            <a:avLst/>
            <a:gdLst>
              <a:gd name="T0" fmla="*/ 0 w 1587"/>
              <a:gd name="T1" fmla="*/ 0 h 5"/>
              <a:gd name="T2" fmla="*/ 0 w 1587"/>
              <a:gd name="T3" fmla="*/ 2147483647 h 5"/>
              <a:gd name="T4" fmla="*/ 0 w 1587"/>
              <a:gd name="T5" fmla="*/ 2147483647 h 5"/>
              <a:gd name="T6" fmla="*/ 0 w 1587"/>
              <a:gd name="T7" fmla="*/ 2147483647 h 5"/>
              <a:gd name="T8" fmla="*/ 0 w 1587"/>
              <a:gd name="T9" fmla="*/ 0 h 5"/>
              <a:gd name="T10" fmla="*/ 0 w 1587"/>
              <a:gd name="T11" fmla="*/ 0 h 5"/>
              <a:gd name="T12" fmla="*/ 0 w 1587"/>
              <a:gd name="T13" fmla="*/ 0 h 5"/>
              <a:gd name="T14" fmla="*/ 0 w 158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1587"/>
              <a:gd name="T25" fmla="*/ 0 h 5"/>
              <a:gd name="T26" fmla="*/ 1587 w 158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87" h="5">
                <a:moveTo>
                  <a:pt x="0" y="0"/>
                </a:moveTo>
                <a:lnTo>
                  <a:pt x="0" y="5"/>
                </a:lnTo>
                <a:lnTo>
                  <a:pt x="0" y="0"/>
                </a:lnTo>
                <a:close/>
              </a:path>
            </a:pathLst>
          </a:custGeom>
          <a:solidFill>
            <a:srgbClr val="000000"/>
          </a:solidFill>
          <a:ln w="9525">
            <a:noFill/>
            <a:round/>
            <a:headEnd/>
            <a:tailEnd/>
          </a:ln>
        </p:spPr>
        <p:txBody>
          <a:bodyPr/>
          <a:lstStyle/>
          <a:p>
            <a:endParaRPr lang="fr-FR"/>
          </a:p>
        </p:txBody>
      </p:sp>
      <p:sp>
        <p:nvSpPr>
          <p:cNvPr id="15370" name="Forme libre 1294"/>
          <p:cNvSpPr>
            <a:spLocks/>
          </p:cNvSpPr>
          <p:nvPr/>
        </p:nvSpPr>
        <p:spPr bwMode="auto">
          <a:xfrm>
            <a:off x="1814513" y="1679575"/>
            <a:ext cx="1587" cy="9525"/>
          </a:xfrm>
          <a:custGeom>
            <a:avLst/>
            <a:gdLst>
              <a:gd name="T0" fmla="*/ 0 w 1587"/>
              <a:gd name="T1" fmla="*/ 0 h 6"/>
              <a:gd name="T2" fmla="*/ 0 w 1587"/>
              <a:gd name="T3" fmla="*/ 0 h 6"/>
              <a:gd name="T4" fmla="*/ 0 w 1587"/>
              <a:gd name="T5" fmla="*/ 0 h 6"/>
              <a:gd name="T6" fmla="*/ 0 w 1587"/>
              <a:gd name="T7" fmla="*/ 0 h 6"/>
              <a:gd name="T8" fmla="*/ 0 w 1587"/>
              <a:gd name="T9" fmla="*/ 2147483647 h 6"/>
              <a:gd name="T10" fmla="*/ 0 w 1587"/>
              <a:gd name="T11" fmla="*/ 2147483647 h 6"/>
              <a:gd name="T12" fmla="*/ 0 w 1587"/>
              <a:gd name="T13" fmla="*/ 0 h 6"/>
              <a:gd name="T14" fmla="*/ 0 w 1587"/>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1587"/>
              <a:gd name="T25" fmla="*/ 0 h 6"/>
              <a:gd name="T26" fmla="*/ 1587 w 158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87" h="6">
                <a:moveTo>
                  <a:pt x="0" y="0"/>
                </a:moveTo>
                <a:lnTo>
                  <a:pt x="0" y="0"/>
                </a:lnTo>
                <a:lnTo>
                  <a:pt x="0" y="6"/>
                </a:lnTo>
                <a:lnTo>
                  <a:pt x="0" y="0"/>
                </a:lnTo>
                <a:close/>
              </a:path>
            </a:pathLst>
          </a:custGeom>
          <a:solidFill>
            <a:srgbClr val="000000"/>
          </a:solidFill>
          <a:ln w="9525">
            <a:noFill/>
            <a:round/>
            <a:headEnd/>
            <a:tailEnd/>
          </a:ln>
        </p:spPr>
        <p:txBody>
          <a:bodyPr/>
          <a:lstStyle/>
          <a:p>
            <a:endParaRPr lang="fr-FR"/>
          </a:p>
        </p:txBody>
      </p:sp>
      <p:sp>
        <p:nvSpPr>
          <p:cNvPr id="15371" name="Forme libre 1334"/>
          <p:cNvSpPr>
            <a:spLocks/>
          </p:cNvSpPr>
          <p:nvPr/>
        </p:nvSpPr>
        <p:spPr bwMode="auto">
          <a:xfrm>
            <a:off x="6680200" y="4087813"/>
            <a:ext cx="11113" cy="1587"/>
          </a:xfrm>
          <a:custGeom>
            <a:avLst/>
            <a:gdLst>
              <a:gd name="T0" fmla="*/ 0 w 7"/>
              <a:gd name="T1" fmla="*/ 0 h 1587"/>
              <a:gd name="T2" fmla="*/ 0 w 7"/>
              <a:gd name="T3" fmla="*/ 0 h 1587"/>
              <a:gd name="T4" fmla="*/ 2147483647 w 7"/>
              <a:gd name="T5" fmla="*/ 0 h 1587"/>
              <a:gd name="T6" fmla="*/ 2147483647 w 7"/>
              <a:gd name="T7" fmla="*/ 0 h 1587"/>
              <a:gd name="T8" fmla="*/ 2147483647 w 7"/>
              <a:gd name="T9" fmla="*/ 0 h 1587"/>
              <a:gd name="T10" fmla="*/ 2147483647 w 7"/>
              <a:gd name="T11" fmla="*/ 0 h 1587"/>
              <a:gd name="T12" fmla="*/ 0 w 7"/>
              <a:gd name="T13" fmla="*/ 0 h 1587"/>
              <a:gd name="T14" fmla="*/ 0 60000 65536"/>
              <a:gd name="T15" fmla="*/ 0 60000 65536"/>
              <a:gd name="T16" fmla="*/ 0 60000 65536"/>
              <a:gd name="T17" fmla="*/ 0 60000 65536"/>
              <a:gd name="T18" fmla="*/ 0 60000 65536"/>
              <a:gd name="T19" fmla="*/ 0 60000 65536"/>
              <a:gd name="T20" fmla="*/ 0 60000 65536"/>
              <a:gd name="T21" fmla="*/ 0 w 7"/>
              <a:gd name="T22" fmla="*/ 0 h 1587"/>
              <a:gd name="T23" fmla="*/ 7 w 7"/>
              <a:gd name="T24" fmla="*/ 1587 h 15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587">
                <a:moveTo>
                  <a:pt x="0" y="0"/>
                </a:moveTo>
                <a:lnTo>
                  <a:pt x="0" y="0"/>
                </a:lnTo>
                <a:lnTo>
                  <a:pt x="4" y="0"/>
                </a:lnTo>
                <a:lnTo>
                  <a:pt x="7" y="0"/>
                </a:lnTo>
                <a:lnTo>
                  <a:pt x="0" y="0"/>
                </a:lnTo>
                <a:close/>
              </a:path>
            </a:pathLst>
          </a:custGeom>
          <a:solidFill>
            <a:srgbClr val="FFFFFF"/>
          </a:solidFill>
          <a:ln w="9525">
            <a:noFill/>
            <a:round/>
            <a:headEnd/>
            <a:tailEnd/>
          </a:ln>
        </p:spPr>
        <p:txBody>
          <a:bodyPr/>
          <a:lstStyle/>
          <a:p>
            <a:endParaRPr lang="fr-FR"/>
          </a:p>
        </p:txBody>
      </p:sp>
      <p:sp>
        <p:nvSpPr>
          <p:cNvPr id="15372" name="Forme libre 1335"/>
          <p:cNvSpPr>
            <a:spLocks/>
          </p:cNvSpPr>
          <p:nvPr/>
        </p:nvSpPr>
        <p:spPr bwMode="auto">
          <a:xfrm>
            <a:off x="5281613" y="4117975"/>
            <a:ext cx="4762" cy="1588"/>
          </a:xfrm>
          <a:custGeom>
            <a:avLst/>
            <a:gdLst>
              <a:gd name="T0" fmla="*/ 2147483647 w 3"/>
              <a:gd name="T1" fmla="*/ 0 h 1588"/>
              <a:gd name="T2" fmla="*/ 0 w 3"/>
              <a:gd name="T3" fmla="*/ 0 h 1588"/>
              <a:gd name="T4" fmla="*/ 0 w 3"/>
              <a:gd name="T5" fmla="*/ 0 h 1588"/>
              <a:gd name="T6" fmla="*/ 0 w 3"/>
              <a:gd name="T7" fmla="*/ 0 h 1588"/>
              <a:gd name="T8" fmla="*/ 0 w 3"/>
              <a:gd name="T9" fmla="*/ 0 h 1588"/>
              <a:gd name="T10" fmla="*/ 0 w 3"/>
              <a:gd name="T11" fmla="*/ 0 h 1588"/>
              <a:gd name="T12" fmla="*/ 2147483647 w 3"/>
              <a:gd name="T13" fmla="*/ 0 h 1588"/>
              <a:gd name="T14" fmla="*/ 0 60000 65536"/>
              <a:gd name="T15" fmla="*/ 0 60000 65536"/>
              <a:gd name="T16" fmla="*/ 0 60000 65536"/>
              <a:gd name="T17" fmla="*/ 0 60000 65536"/>
              <a:gd name="T18" fmla="*/ 0 60000 65536"/>
              <a:gd name="T19" fmla="*/ 0 60000 65536"/>
              <a:gd name="T20" fmla="*/ 0 60000 65536"/>
              <a:gd name="T21" fmla="*/ 0 w 3"/>
              <a:gd name="T22" fmla="*/ 0 h 1588"/>
              <a:gd name="T23" fmla="*/ 3 w 3"/>
              <a:gd name="T24" fmla="*/ 1588 h 1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588">
                <a:moveTo>
                  <a:pt x="3" y="0"/>
                </a:moveTo>
                <a:lnTo>
                  <a:pt x="0" y="0"/>
                </a:lnTo>
                <a:lnTo>
                  <a:pt x="3" y="0"/>
                </a:lnTo>
                <a:close/>
              </a:path>
            </a:pathLst>
          </a:custGeom>
          <a:solidFill>
            <a:srgbClr val="FFFFFF"/>
          </a:solidFill>
          <a:ln w="9525">
            <a:noFill/>
            <a:round/>
            <a:headEnd/>
            <a:tailEnd/>
          </a:ln>
        </p:spPr>
        <p:txBody>
          <a:bodyPr/>
          <a:lstStyle/>
          <a:p>
            <a:endParaRPr lang="fr-FR"/>
          </a:p>
        </p:txBody>
      </p:sp>
      <p:sp>
        <p:nvSpPr>
          <p:cNvPr id="15373" name="Forme libre 1375"/>
          <p:cNvSpPr>
            <a:spLocks/>
          </p:cNvSpPr>
          <p:nvPr/>
        </p:nvSpPr>
        <p:spPr bwMode="auto">
          <a:xfrm>
            <a:off x="8132763" y="3330575"/>
            <a:ext cx="155575" cy="304800"/>
          </a:xfrm>
          <a:custGeom>
            <a:avLst/>
            <a:gdLst>
              <a:gd name="T0" fmla="*/ 2147483647 w 416"/>
              <a:gd name="T1" fmla="*/ 0 h 1152"/>
              <a:gd name="T2" fmla="*/ 2147483647 w 416"/>
              <a:gd name="T3" fmla="*/ 2147483647 h 1152"/>
              <a:gd name="T4" fmla="*/ 2147483647 w 416"/>
              <a:gd name="T5" fmla="*/ 2147483647 h 1152"/>
              <a:gd name="T6" fmla="*/ 0 60000 65536"/>
              <a:gd name="T7" fmla="*/ 0 60000 65536"/>
              <a:gd name="T8" fmla="*/ 0 60000 65536"/>
              <a:gd name="T9" fmla="*/ 0 w 416"/>
              <a:gd name="T10" fmla="*/ 0 h 1152"/>
              <a:gd name="T11" fmla="*/ 416 w 416"/>
              <a:gd name="T12" fmla="*/ 1152 h 1152"/>
            </a:gdLst>
            <a:ahLst/>
            <a:cxnLst>
              <a:cxn ang="T6">
                <a:pos x="T0" y="T1"/>
              </a:cxn>
              <a:cxn ang="T7">
                <a:pos x="T2" y="T3"/>
              </a:cxn>
              <a:cxn ang="T8">
                <a:pos x="T4" y="T5"/>
              </a:cxn>
            </a:cxnLst>
            <a:rect l="T9" t="T10" r="T11" b="T12"/>
            <a:pathLst>
              <a:path w="416" h="1152">
                <a:moveTo>
                  <a:pt x="224" y="0"/>
                </a:moveTo>
                <a:cubicBezTo>
                  <a:pt x="112" y="360"/>
                  <a:pt x="0" y="720"/>
                  <a:pt x="32" y="912"/>
                </a:cubicBezTo>
                <a:cubicBezTo>
                  <a:pt x="64" y="1104"/>
                  <a:pt x="360" y="1104"/>
                  <a:pt x="416" y="1152"/>
                </a:cubicBezTo>
              </a:path>
            </a:pathLst>
          </a:custGeom>
          <a:solidFill>
            <a:schemeClr val="tx1"/>
          </a:solidFill>
          <a:ln w="9525">
            <a:solidFill>
              <a:schemeClr val="tx1"/>
            </a:solidFill>
            <a:round/>
            <a:headEnd/>
            <a:tailEnd/>
          </a:ln>
        </p:spPr>
        <p:txBody>
          <a:bodyPr/>
          <a:lstStyle/>
          <a:p>
            <a:endParaRPr lang="fr-FR"/>
          </a:p>
        </p:txBody>
      </p:sp>
      <p:sp>
        <p:nvSpPr>
          <p:cNvPr id="15374" name="Nuage 1"/>
          <p:cNvSpPr>
            <a:spLocks/>
          </p:cNvSpPr>
          <p:nvPr/>
        </p:nvSpPr>
        <p:spPr bwMode="auto">
          <a:xfrm>
            <a:off x="8121650" y="2989263"/>
            <a:ext cx="666750" cy="319087"/>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2147483647 w 43200"/>
              <a:gd name="T9" fmla="*/ 2147483647 h 43200"/>
              <a:gd name="T10" fmla="*/ 2147483647 w 43200"/>
              <a:gd name="T11" fmla="*/ 2147483647 h 43200"/>
              <a:gd name="T12" fmla="*/ 2147483647 w 43200"/>
              <a:gd name="T13" fmla="*/ 2147483647 h 43200"/>
              <a:gd name="T14" fmla="*/ 2147483647 w 43200"/>
              <a:gd name="T15" fmla="*/ 2147483647 h 43200"/>
              <a:gd name="T16" fmla="*/ 2147483647 w 43200"/>
              <a:gd name="T17" fmla="*/ 2147483647 h 43200"/>
              <a:gd name="T18" fmla="*/ 2147483647 w 43200"/>
              <a:gd name="T19" fmla="*/ 2147483647 h 43200"/>
              <a:gd name="T20" fmla="*/ 2147483647 w 43200"/>
              <a:gd name="T21" fmla="*/ 2147483647 h 43200"/>
              <a:gd name="T22" fmla="*/ 2147483647 w 43200"/>
              <a:gd name="T23" fmla="*/ 2147483647 h 43200"/>
              <a:gd name="T24" fmla="*/ 2147483647 w 43200"/>
              <a:gd name="T25" fmla="*/ 2147483647 h 43200"/>
              <a:gd name="T26" fmla="*/ 2147483647 w 43200"/>
              <a:gd name="T27" fmla="*/ 2147483647 h 43200"/>
              <a:gd name="T28" fmla="*/ 2147483647 w 43200"/>
              <a:gd name="T29" fmla="*/ 2147483647 h 43200"/>
              <a:gd name="T30" fmla="*/ 2147483647 w 43200"/>
              <a:gd name="T31" fmla="*/ 2147483647 h 43200"/>
              <a:gd name="T32" fmla="*/ 2147483647 w 43200"/>
              <a:gd name="T33" fmla="*/ 2147483647 h 43200"/>
              <a:gd name="T34" fmla="*/ 2147483647 w 43200"/>
              <a:gd name="T35" fmla="*/ 2147483647 h 43200"/>
              <a:gd name="T36" fmla="*/ 2147483647 w 43200"/>
              <a:gd name="T37" fmla="*/ 2147483647 h 43200"/>
              <a:gd name="T38" fmla="*/ 2147483647 w 43200"/>
              <a:gd name="T39" fmla="*/ 2147483647 h 43200"/>
              <a:gd name="T40" fmla="*/ 2147483647 w 43200"/>
              <a:gd name="T41" fmla="*/ 2147483647 h 43200"/>
              <a:gd name="T42" fmla="*/ 2147483647 w 43200"/>
              <a:gd name="T43" fmla="*/ 2147483647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chemeClr val="tx1"/>
          </a:solidFill>
          <a:ln w="9525" cap="flat" cmpd="sng" algn="ctr">
            <a:solidFill>
              <a:schemeClr val="tx1"/>
            </a:solidFill>
            <a:prstDash val="solid"/>
            <a:round/>
            <a:headEnd type="none" w="med" len="med"/>
            <a:tailEnd type="none" w="med" len="med"/>
          </a:ln>
        </p:spPr>
        <p:txBody>
          <a:bodyPr/>
          <a:lstStyle/>
          <a:p>
            <a:endParaRPr lang="fr-FR"/>
          </a:p>
        </p:txBody>
      </p:sp>
      <p:sp>
        <p:nvSpPr>
          <p:cNvPr id="15375" name="Parallélogramme 106"/>
          <p:cNvSpPr>
            <a:spLocks noChangeArrowheads="1"/>
          </p:cNvSpPr>
          <p:nvPr/>
        </p:nvSpPr>
        <p:spPr bwMode="auto">
          <a:xfrm>
            <a:off x="2667000" y="4953000"/>
            <a:ext cx="3352800" cy="1219200"/>
          </a:xfrm>
          <a:prstGeom prst="parallelogram">
            <a:avLst>
              <a:gd name="adj" fmla="val 25005"/>
            </a:avLst>
          </a:prstGeom>
          <a:solidFill>
            <a:schemeClr val="tx1"/>
          </a:solidFill>
          <a:ln w="9525" algn="ctr">
            <a:solidFill>
              <a:schemeClr val="tx1"/>
            </a:solidFill>
            <a:round/>
            <a:headEnd/>
            <a:tailEnd/>
          </a:ln>
        </p:spPr>
        <p:txBody>
          <a:bodyPr/>
          <a:lstStyle/>
          <a:p>
            <a:pPr defTabSz="1254125"/>
            <a:endParaRPr lang="fr-FR"/>
          </a:p>
        </p:txBody>
      </p:sp>
      <p:sp>
        <p:nvSpPr>
          <p:cNvPr id="15376" name="Rectangle 107"/>
          <p:cNvSpPr>
            <a:spLocks noChangeArrowheads="1"/>
          </p:cNvSpPr>
          <p:nvPr/>
        </p:nvSpPr>
        <p:spPr bwMode="auto">
          <a:xfrm>
            <a:off x="2819400" y="6172200"/>
            <a:ext cx="152400" cy="1066800"/>
          </a:xfrm>
          <a:prstGeom prst="rect">
            <a:avLst/>
          </a:prstGeom>
          <a:solidFill>
            <a:schemeClr val="tx1"/>
          </a:solidFill>
          <a:ln w="9525" algn="ctr">
            <a:solidFill>
              <a:schemeClr val="tx1"/>
            </a:solidFill>
            <a:round/>
            <a:headEnd/>
            <a:tailEnd/>
          </a:ln>
        </p:spPr>
        <p:txBody>
          <a:bodyPr/>
          <a:lstStyle/>
          <a:p>
            <a:pPr defTabSz="1254125"/>
            <a:endParaRPr lang="fr-FR"/>
          </a:p>
        </p:txBody>
      </p:sp>
      <p:sp>
        <p:nvSpPr>
          <p:cNvPr id="15377" name="Rectangle 108"/>
          <p:cNvSpPr>
            <a:spLocks noChangeArrowheads="1"/>
          </p:cNvSpPr>
          <p:nvPr/>
        </p:nvSpPr>
        <p:spPr bwMode="auto">
          <a:xfrm>
            <a:off x="5486400" y="6172200"/>
            <a:ext cx="152400" cy="10668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15378" name="Image 111" descr="kteatime-icone-9544-96.png"/>
          <p:cNvPicPr>
            <a:picLocks noChangeAspect="1"/>
          </p:cNvPicPr>
          <p:nvPr/>
        </p:nvPicPr>
        <p:blipFill>
          <a:blip r:embed="rId3" cstate="print"/>
          <a:srcRect/>
          <a:stretch>
            <a:fillRect/>
          </a:stretch>
        </p:blipFill>
        <p:spPr bwMode="auto">
          <a:xfrm>
            <a:off x="5562600" y="4800600"/>
            <a:ext cx="411163" cy="411163"/>
          </a:xfrm>
          <a:prstGeom prst="rect">
            <a:avLst/>
          </a:prstGeom>
          <a:noFill/>
          <a:ln w="9525">
            <a:noFill/>
            <a:miter lim="800000"/>
            <a:headEnd/>
            <a:tailEnd/>
          </a:ln>
        </p:spPr>
      </p:pic>
      <p:pic>
        <p:nvPicPr>
          <p:cNvPr id="15379" name="Image 113" descr="Apple-256x256.png"/>
          <p:cNvPicPr>
            <a:picLocks noChangeAspect="1"/>
          </p:cNvPicPr>
          <p:nvPr/>
        </p:nvPicPr>
        <p:blipFill>
          <a:blip r:embed="rId4" cstate="print"/>
          <a:srcRect/>
          <a:stretch>
            <a:fillRect/>
          </a:stretch>
        </p:blipFill>
        <p:spPr bwMode="auto">
          <a:xfrm>
            <a:off x="5181600" y="5105400"/>
            <a:ext cx="457200" cy="457200"/>
          </a:xfrm>
          <a:prstGeom prst="rect">
            <a:avLst/>
          </a:prstGeom>
          <a:noFill/>
          <a:ln w="9525">
            <a:noFill/>
            <a:miter lim="800000"/>
            <a:headEnd/>
            <a:tailEnd/>
          </a:ln>
        </p:spPr>
      </p:pic>
      <p:sp>
        <p:nvSpPr>
          <p:cNvPr id="15380" name="Parallélogramme 127"/>
          <p:cNvSpPr>
            <a:spLocks noChangeArrowheads="1"/>
          </p:cNvSpPr>
          <p:nvPr/>
        </p:nvSpPr>
        <p:spPr bwMode="auto">
          <a:xfrm>
            <a:off x="10210800" y="4267200"/>
            <a:ext cx="4191000" cy="990600"/>
          </a:xfrm>
          <a:prstGeom prst="parallelogram">
            <a:avLst>
              <a:gd name="adj" fmla="val 88161"/>
            </a:avLst>
          </a:prstGeom>
          <a:solidFill>
            <a:schemeClr val="tx1"/>
          </a:solidFill>
          <a:ln w="9525" algn="ctr">
            <a:solidFill>
              <a:schemeClr val="tx1"/>
            </a:solidFill>
            <a:round/>
            <a:headEnd/>
            <a:tailEnd/>
          </a:ln>
        </p:spPr>
        <p:txBody>
          <a:bodyPr/>
          <a:lstStyle/>
          <a:p>
            <a:pPr defTabSz="1254125"/>
            <a:endParaRPr lang="fr-FR"/>
          </a:p>
        </p:txBody>
      </p:sp>
      <p:sp>
        <p:nvSpPr>
          <p:cNvPr id="15381" name="Forme libre 133"/>
          <p:cNvSpPr>
            <a:spLocks/>
          </p:cNvSpPr>
          <p:nvPr/>
        </p:nvSpPr>
        <p:spPr bwMode="auto">
          <a:xfrm>
            <a:off x="12433300" y="4271963"/>
            <a:ext cx="1739900" cy="3424237"/>
          </a:xfrm>
          <a:custGeom>
            <a:avLst/>
            <a:gdLst>
              <a:gd name="T0" fmla="*/ 2321723 w 1700463"/>
              <a:gd name="T1" fmla="*/ 2147483647 h 2550694"/>
              <a:gd name="T2" fmla="*/ 4557437 w 1700463"/>
              <a:gd name="T3" fmla="*/ 2147483647 h 2550694"/>
              <a:gd name="T4" fmla="*/ 4514438 w 1700463"/>
              <a:gd name="T5" fmla="*/ 0 h 2550694"/>
              <a:gd name="T6" fmla="*/ 1891774 w 1700463"/>
              <a:gd name="T7" fmla="*/ 2147483647 h 2550694"/>
              <a:gd name="T8" fmla="*/ 0 w 1700463"/>
              <a:gd name="T9" fmla="*/ 2147483647 h 2550694"/>
              <a:gd name="T10" fmla="*/ 2321723 w 1700463"/>
              <a:gd name="T11" fmla="*/ 2147483647 h 2550694"/>
              <a:gd name="T12" fmla="*/ 0 60000 65536"/>
              <a:gd name="T13" fmla="*/ 0 60000 65536"/>
              <a:gd name="T14" fmla="*/ 0 60000 65536"/>
              <a:gd name="T15" fmla="*/ 0 60000 65536"/>
              <a:gd name="T16" fmla="*/ 0 60000 65536"/>
              <a:gd name="T17" fmla="*/ 0 60000 65536"/>
              <a:gd name="T18" fmla="*/ 0 w 1700463"/>
              <a:gd name="T19" fmla="*/ 0 h 2550694"/>
              <a:gd name="T20" fmla="*/ 1700463 w 1700463"/>
              <a:gd name="T21" fmla="*/ 2550694 h 2550694"/>
            </a:gdLst>
            <a:ahLst/>
            <a:cxnLst>
              <a:cxn ang="T12">
                <a:pos x="T0" y="T1"/>
              </a:cxn>
              <a:cxn ang="T13">
                <a:pos x="T2" y="T3"/>
              </a:cxn>
              <a:cxn ang="T14">
                <a:pos x="T4" y="T5"/>
              </a:cxn>
              <a:cxn ang="T15">
                <a:pos x="T6" y="T7"/>
              </a:cxn>
              <a:cxn ang="T16">
                <a:pos x="T8" y="T9"/>
              </a:cxn>
              <a:cxn ang="T17">
                <a:pos x="T10" y="T11"/>
              </a:cxn>
            </a:cxnLst>
            <a:rect l="T18" t="T19" r="T20" b="T21"/>
            <a:pathLst>
              <a:path w="1700463" h="2550694">
                <a:moveTo>
                  <a:pt x="866273" y="2550694"/>
                </a:moveTo>
                <a:lnTo>
                  <a:pt x="1700463" y="1283368"/>
                </a:lnTo>
                <a:lnTo>
                  <a:pt x="1684421" y="0"/>
                </a:lnTo>
                <a:lnTo>
                  <a:pt x="705852" y="898357"/>
                </a:lnTo>
                <a:lnTo>
                  <a:pt x="0" y="1860884"/>
                </a:lnTo>
                <a:lnTo>
                  <a:pt x="866273" y="2550694"/>
                </a:lnTo>
                <a:close/>
              </a:path>
            </a:pathLst>
          </a:custGeom>
          <a:solidFill>
            <a:schemeClr val="tx1"/>
          </a:solidFill>
          <a:ln w="9525" cap="flat" cmpd="sng" algn="ctr">
            <a:solidFill>
              <a:schemeClr val="tx1"/>
            </a:solidFill>
            <a:prstDash val="solid"/>
            <a:round/>
            <a:headEnd type="none" w="med" len="med"/>
            <a:tailEnd type="none" w="med" len="med"/>
          </a:ln>
        </p:spPr>
        <p:txBody>
          <a:bodyPr/>
          <a:lstStyle/>
          <a:p>
            <a:endParaRPr lang="fr-FR"/>
          </a:p>
        </p:txBody>
      </p:sp>
      <p:pic>
        <p:nvPicPr>
          <p:cNvPr id="15383" name="Image 112" descr="mot-passe-icone-7117-96.png"/>
          <p:cNvPicPr>
            <a:picLocks noChangeAspect="1"/>
          </p:cNvPicPr>
          <p:nvPr/>
        </p:nvPicPr>
        <p:blipFill>
          <a:blip r:embed="rId5" cstate="print"/>
          <a:srcRect/>
          <a:stretch>
            <a:fillRect/>
          </a:stretch>
        </p:blipFill>
        <p:spPr bwMode="auto">
          <a:xfrm>
            <a:off x="4953000" y="4953000"/>
            <a:ext cx="304800" cy="304800"/>
          </a:xfrm>
          <a:prstGeom prst="rect">
            <a:avLst/>
          </a:prstGeom>
          <a:noFill/>
          <a:ln w="9525">
            <a:noFill/>
            <a:miter lim="800000"/>
            <a:headEnd/>
            <a:tailEnd/>
          </a:ln>
        </p:spPr>
      </p:pic>
      <p:pic>
        <p:nvPicPr>
          <p:cNvPr id="15384" name="Image 136" descr="png13.png"/>
          <p:cNvPicPr>
            <a:picLocks noChangeAspect="1"/>
          </p:cNvPicPr>
          <p:nvPr/>
        </p:nvPicPr>
        <p:blipFill>
          <a:blip r:embed="rId6" cstate="print"/>
          <a:srcRect/>
          <a:stretch>
            <a:fillRect/>
          </a:stretch>
        </p:blipFill>
        <p:spPr bwMode="auto">
          <a:xfrm>
            <a:off x="13182600" y="3048000"/>
            <a:ext cx="1447800" cy="1736725"/>
          </a:xfrm>
          <a:prstGeom prst="rect">
            <a:avLst/>
          </a:prstGeom>
          <a:noFill/>
          <a:ln w="9525">
            <a:noFill/>
            <a:miter lim="800000"/>
            <a:headEnd/>
            <a:tailEnd/>
          </a:ln>
        </p:spPr>
      </p:pic>
      <p:sp>
        <p:nvSpPr>
          <p:cNvPr id="15385" name="Forme libre 142"/>
          <p:cNvSpPr>
            <a:spLocks/>
          </p:cNvSpPr>
          <p:nvPr/>
        </p:nvSpPr>
        <p:spPr bwMode="auto">
          <a:xfrm>
            <a:off x="14004925" y="4298950"/>
            <a:ext cx="384175" cy="530225"/>
          </a:xfrm>
          <a:custGeom>
            <a:avLst/>
            <a:gdLst>
              <a:gd name="T0" fmla="*/ 350692 w 385010"/>
              <a:gd name="T1" fmla="*/ 0 h 529390"/>
              <a:gd name="T2" fmla="*/ 321470 w 385010"/>
              <a:gd name="T3" fmla="*/ 291840 h 529390"/>
              <a:gd name="T4" fmla="*/ 73061 w 385010"/>
              <a:gd name="T5" fmla="*/ 566511 h 529390"/>
              <a:gd name="T6" fmla="*/ 0 w 385010"/>
              <a:gd name="T7" fmla="*/ 343339 h 529390"/>
              <a:gd name="T8" fmla="*/ 350692 w 385010"/>
              <a:gd name="T9" fmla="*/ 0 h 529390"/>
              <a:gd name="T10" fmla="*/ 0 60000 65536"/>
              <a:gd name="T11" fmla="*/ 0 60000 65536"/>
              <a:gd name="T12" fmla="*/ 0 60000 65536"/>
              <a:gd name="T13" fmla="*/ 0 60000 65536"/>
              <a:gd name="T14" fmla="*/ 0 60000 65536"/>
              <a:gd name="T15" fmla="*/ 0 w 385010"/>
              <a:gd name="T16" fmla="*/ 0 h 529390"/>
              <a:gd name="T17" fmla="*/ 385010 w 385010"/>
              <a:gd name="T18" fmla="*/ 529390 h 529390"/>
            </a:gdLst>
            <a:ahLst/>
            <a:cxnLst>
              <a:cxn ang="T10">
                <a:pos x="T0" y="T1"/>
              </a:cxn>
              <a:cxn ang="T11">
                <a:pos x="T2" y="T3"/>
              </a:cxn>
              <a:cxn ang="T12">
                <a:pos x="T4" y="T5"/>
              </a:cxn>
              <a:cxn ang="T13">
                <a:pos x="T6" y="T7"/>
              </a:cxn>
              <a:cxn ang="T14">
                <a:pos x="T8" y="T9"/>
              </a:cxn>
            </a:cxnLst>
            <a:rect l="T15" t="T16" r="T17" b="T18"/>
            <a:pathLst>
              <a:path w="385010" h="529390">
                <a:moveTo>
                  <a:pt x="385010" y="0"/>
                </a:moveTo>
                <a:lnTo>
                  <a:pt x="352926" y="272716"/>
                </a:lnTo>
                <a:lnTo>
                  <a:pt x="80210" y="529390"/>
                </a:lnTo>
                <a:lnTo>
                  <a:pt x="0" y="320842"/>
                </a:lnTo>
                <a:lnTo>
                  <a:pt x="385010" y="0"/>
                </a:lnTo>
                <a:close/>
              </a:path>
            </a:pathLst>
          </a:custGeom>
          <a:solidFill>
            <a:schemeClr val="tx1"/>
          </a:solidFill>
          <a:ln w="9525" cap="flat" cmpd="sng" algn="ctr">
            <a:solidFill>
              <a:schemeClr val="tx1"/>
            </a:solidFill>
            <a:prstDash val="solid"/>
            <a:round/>
            <a:headEnd type="none" w="med" len="med"/>
            <a:tailEnd type="none" w="med" len="med"/>
          </a:ln>
        </p:spPr>
        <p:txBody>
          <a:bodyPr/>
          <a:lstStyle/>
          <a:p>
            <a:endParaRPr lang="fr-FR"/>
          </a:p>
        </p:txBody>
      </p:sp>
      <p:pic>
        <p:nvPicPr>
          <p:cNvPr id="15386" name="Image 151" descr="lembleme-son-icone-3936-96.png"/>
          <p:cNvPicPr>
            <a:picLocks noChangeAspect="1"/>
          </p:cNvPicPr>
          <p:nvPr/>
        </p:nvPicPr>
        <p:blipFill>
          <a:blip r:embed="rId7" cstate="print"/>
          <a:srcRect/>
          <a:stretch>
            <a:fillRect/>
          </a:stretch>
        </p:blipFill>
        <p:spPr bwMode="auto">
          <a:xfrm>
            <a:off x="7848600" y="2819400"/>
            <a:ext cx="1216025" cy="974725"/>
          </a:xfrm>
          <a:prstGeom prst="rect">
            <a:avLst/>
          </a:prstGeom>
          <a:noFill/>
          <a:ln w="9525">
            <a:noFill/>
            <a:miter lim="800000"/>
            <a:headEnd/>
            <a:tailEnd/>
          </a:ln>
        </p:spPr>
      </p:pic>
      <p:pic>
        <p:nvPicPr>
          <p:cNvPr id="15387" name="Image 156" descr="ordinateur-ordinateur-portable-icone-7447-96.png"/>
          <p:cNvPicPr>
            <a:picLocks noChangeAspect="1"/>
          </p:cNvPicPr>
          <p:nvPr/>
        </p:nvPicPr>
        <p:blipFill>
          <a:blip r:embed="rId8" cstate="print"/>
          <a:srcRect/>
          <a:stretch>
            <a:fillRect/>
          </a:stretch>
        </p:blipFill>
        <p:spPr bwMode="auto">
          <a:xfrm>
            <a:off x="10591800" y="3581400"/>
            <a:ext cx="1676400" cy="1676400"/>
          </a:xfrm>
          <a:prstGeom prst="rect">
            <a:avLst/>
          </a:prstGeom>
          <a:noFill/>
          <a:ln w="9525">
            <a:noFill/>
            <a:miter lim="800000"/>
            <a:headEnd/>
            <a:tailEnd/>
          </a:ln>
        </p:spPr>
      </p:pic>
      <p:pic>
        <p:nvPicPr>
          <p:cNvPr id="15388" name="Image 157" descr="USBDrive.png"/>
          <p:cNvPicPr>
            <a:picLocks noChangeAspect="1"/>
          </p:cNvPicPr>
          <p:nvPr/>
        </p:nvPicPr>
        <p:blipFill>
          <a:blip r:embed="rId9" cstate="print"/>
          <a:srcRect/>
          <a:stretch>
            <a:fillRect/>
          </a:stretch>
        </p:blipFill>
        <p:spPr bwMode="auto">
          <a:xfrm>
            <a:off x="10515600" y="4876800"/>
            <a:ext cx="533400" cy="533400"/>
          </a:xfrm>
          <a:prstGeom prst="rect">
            <a:avLst/>
          </a:prstGeom>
          <a:noFill/>
          <a:ln w="9525">
            <a:noFill/>
            <a:miter lim="800000"/>
            <a:headEnd/>
            <a:tailEnd/>
          </a:ln>
        </p:spPr>
      </p:pic>
      <p:pic>
        <p:nvPicPr>
          <p:cNvPr id="15389" name="Image 158" descr="cartes-credit-argent-portefeuille-icone-8394-96.png"/>
          <p:cNvPicPr>
            <a:picLocks noChangeAspect="1"/>
          </p:cNvPicPr>
          <p:nvPr/>
        </p:nvPicPr>
        <p:blipFill>
          <a:blip r:embed="rId10" cstate="print"/>
          <a:srcRect/>
          <a:stretch>
            <a:fillRect/>
          </a:stretch>
        </p:blipFill>
        <p:spPr bwMode="auto">
          <a:xfrm>
            <a:off x="2971800" y="4876800"/>
            <a:ext cx="609600" cy="609600"/>
          </a:xfrm>
          <a:prstGeom prst="rect">
            <a:avLst/>
          </a:prstGeom>
          <a:noFill/>
          <a:ln w="9525">
            <a:noFill/>
            <a:miter lim="800000"/>
            <a:headEnd/>
            <a:tailEnd/>
          </a:ln>
        </p:spPr>
      </p:pic>
      <p:pic>
        <p:nvPicPr>
          <p:cNvPr id="15390" name="Image 160" descr="art-entreprise-icone-8011-96.png"/>
          <p:cNvPicPr>
            <a:picLocks noChangeAspect="1"/>
          </p:cNvPicPr>
          <p:nvPr/>
        </p:nvPicPr>
        <p:blipFill>
          <a:blip r:embed="rId11" cstate="print"/>
          <a:srcRect/>
          <a:stretch>
            <a:fillRect/>
          </a:stretch>
        </p:blipFill>
        <p:spPr bwMode="auto">
          <a:xfrm>
            <a:off x="12649200" y="6477000"/>
            <a:ext cx="1143000" cy="1143000"/>
          </a:xfrm>
          <a:prstGeom prst="rect">
            <a:avLst/>
          </a:prstGeom>
          <a:noFill/>
          <a:ln w="9525">
            <a:noFill/>
            <a:miter lim="800000"/>
            <a:headEnd/>
            <a:tailEnd/>
          </a:ln>
        </p:spPr>
      </p:pic>
      <p:grpSp>
        <p:nvGrpSpPr>
          <p:cNvPr id="4" name="Groupe 74"/>
          <p:cNvGrpSpPr>
            <a:grpSpLocks/>
          </p:cNvGrpSpPr>
          <p:nvPr/>
        </p:nvGrpSpPr>
        <p:grpSpPr bwMode="auto">
          <a:xfrm>
            <a:off x="4114800" y="838200"/>
            <a:ext cx="1905000" cy="1905000"/>
            <a:chOff x="4114800" y="838200"/>
            <a:chExt cx="1905000" cy="1905000"/>
          </a:xfrm>
        </p:grpSpPr>
        <p:pic>
          <p:nvPicPr>
            <p:cNvPr id="15417" name="Image 143" descr="png18.png"/>
            <p:cNvPicPr>
              <a:picLocks noChangeAspect="1"/>
            </p:cNvPicPr>
            <p:nvPr/>
          </p:nvPicPr>
          <p:blipFill>
            <a:blip r:embed="rId12" cstate="print"/>
            <a:srcRect/>
            <a:stretch>
              <a:fillRect/>
            </a:stretch>
          </p:blipFill>
          <p:spPr bwMode="auto">
            <a:xfrm>
              <a:off x="4114800" y="838200"/>
              <a:ext cx="1905000" cy="1905000"/>
            </a:xfrm>
            <a:prstGeom prst="rect">
              <a:avLst/>
            </a:prstGeom>
            <a:noFill/>
            <a:ln w="9525">
              <a:noFill/>
              <a:miter lim="800000"/>
              <a:headEnd/>
              <a:tailEnd/>
            </a:ln>
          </p:spPr>
        </p:pic>
        <p:pic>
          <p:nvPicPr>
            <p:cNvPr id="162" name="Image 161" descr="Jérôme André.jpg"/>
            <p:cNvPicPr>
              <a:picLocks noChangeAspect="1"/>
            </p:cNvPicPr>
            <p:nvPr/>
          </p:nvPicPr>
          <p:blipFill>
            <a:blip r:embed="rId13" cstate="print">
              <a:duotone>
                <a:prstClr val="black"/>
                <a:srgbClr val="743A00">
                  <a:tint val="45000"/>
                  <a:satMod val="400000"/>
                </a:srgbClr>
              </a:duotone>
              <a:lum contrast="40000"/>
            </a:blip>
            <a:stretch>
              <a:fillRect/>
            </a:stretch>
          </p:blipFill>
          <p:spPr>
            <a:xfrm>
              <a:off x="4495800" y="1219200"/>
              <a:ext cx="1066800" cy="1007533"/>
            </a:xfrm>
            <a:prstGeom prst="rect">
              <a:avLst/>
            </a:prstGeom>
            <a:ln>
              <a:noFill/>
            </a:ln>
            <a:effectLst>
              <a:softEdge rad="112500"/>
            </a:effectLst>
          </p:spPr>
        </p:pic>
      </p:grpSp>
      <p:pic>
        <p:nvPicPr>
          <p:cNvPr id="69" name="Image 68" descr="090604232902_33.jpg"/>
          <p:cNvPicPr>
            <a:picLocks noChangeAspect="1"/>
          </p:cNvPicPr>
          <p:nvPr/>
        </p:nvPicPr>
        <p:blipFill>
          <a:blip r:embed="rId14" cstate="print"/>
          <a:stretch>
            <a:fillRect/>
          </a:stretch>
        </p:blipFill>
        <p:spPr>
          <a:xfrm>
            <a:off x="6477000" y="838200"/>
            <a:ext cx="3633952" cy="1905000"/>
          </a:xfrm>
          <a:prstGeom prst="rect">
            <a:avLst/>
          </a:prstGeom>
          <a:ln w="88900" cap="sq" cmpd="thickThin">
            <a:solidFill>
              <a:srgbClr val="000000"/>
            </a:solidFill>
            <a:prstDash val="solid"/>
            <a:miter lim="800000"/>
          </a:ln>
          <a:effectLst>
            <a:innerShdw blurRad="76200">
              <a:srgbClr val="000000"/>
            </a:innerShdw>
          </a:effectLst>
        </p:spPr>
      </p:pic>
      <p:pic>
        <p:nvPicPr>
          <p:cNvPr id="15393" name="Image 69" descr="png29.png"/>
          <p:cNvPicPr>
            <a:picLocks noChangeAspect="1"/>
          </p:cNvPicPr>
          <p:nvPr/>
        </p:nvPicPr>
        <p:blipFill>
          <a:blip r:embed="rId15" cstate="print"/>
          <a:srcRect/>
          <a:stretch>
            <a:fillRect/>
          </a:stretch>
        </p:blipFill>
        <p:spPr bwMode="auto">
          <a:xfrm rot="-470434">
            <a:off x="3797300" y="4964113"/>
            <a:ext cx="992188" cy="992187"/>
          </a:xfrm>
          <a:prstGeom prst="rect">
            <a:avLst/>
          </a:prstGeom>
          <a:noFill/>
          <a:ln w="9525">
            <a:noFill/>
            <a:miter lim="800000"/>
            <a:headEnd/>
            <a:tailEnd/>
          </a:ln>
        </p:spPr>
      </p:pic>
      <p:pic>
        <p:nvPicPr>
          <p:cNvPr id="15394" name="Image 70" descr="png30.png"/>
          <p:cNvPicPr>
            <a:picLocks noChangeAspect="1"/>
          </p:cNvPicPr>
          <p:nvPr/>
        </p:nvPicPr>
        <p:blipFill>
          <a:blip r:embed="rId16" cstate="print"/>
          <a:srcRect/>
          <a:stretch>
            <a:fillRect/>
          </a:stretch>
        </p:blipFill>
        <p:spPr bwMode="auto">
          <a:xfrm rot="-470434">
            <a:off x="3949700" y="5040313"/>
            <a:ext cx="992188" cy="992187"/>
          </a:xfrm>
          <a:prstGeom prst="rect">
            <a:avLst/>
          </a:prstGeom>
          <a:noFill/>
          <a:ln w="9525">
            <a:noFill/>
            <a:miter lim="800000"/>
            <a:headEnd/>
            <a:tailEnd/>
          </a:ln>
        </p:spPr>
      </p:pic>
      <p:pic>
        <p:nvPicPr>
          <p:cNvPr id="15395" name="Image 135" descr="kjots-icone-5349-96.png"/>
          <p:cNvPicPr>
            <a:picLocks noChangeAspect="1"/>
          </p:cNvPicPr>
          <p:nvPr/>
        </p:nvPicPr>
        <p:blipFill>
          <a:blip r:embed="rId17" cstate="print"/>
          <a:srcRect/>
          <a:stretch>
            <a:fillRect/>
          </a:stretch>
        </p:blipFill>
        <p:spPr bwMode="auto">
          <a:xfrm>
            <a:off x="4419600" y="5715000"/>
            <a:ext cx="457200" cy="457200"/>
          </a:xfrm>
          <a:prstGeom prst="rect">
            <a:avLst/>
          </a:prstGeom>
          <a:noFill/>
          <a:ln w="9525">
            <a:noFill/>
            <a:miter lim="800000"/>
            <a:headEnd/>
            <a:tailEnd/>
          </a:ln>
        </p:spPr>
      </p:pic>
      <p:pic>
        <p:nvPicPr>
          <p:cNvPr id="15396" name="Image 79" descr="HTC TyTn.png"/>
          <p:cNvPicPr>
            <a:picLocks noChangeAspect="1"/>
          </p:cNvPicPr>
          <p:nvPr/>
        </p:nvPicPr>
        <p:blipFill>
          <a:blip r:embed="rId18" cstate="print"/>
          <a:srcRect/>
          <a:stretch>
            <a:fillRect/>
          </a:stretch>
        </p:blipFill>
        <p:spPr bwMode="auto">
          <a:xfrm rot="-876632">
            <a:off x="3789363" y="5084763"/>
            <a:ext cx="509587" cy="509587"/>
          </a:xfrm>
          <a:prstGeom prst="rect">
            <a:avLst/>
          </a:prstGeom>
          <a:noFill/>
          <a:ln w="9525">
            <a:noFill/>
            <a:miter lim="800000"/>
            <a:headEnd/>
            <a:tailEnd/>
          </a:ln>
        </p:spPr>
      </p:pic>
      <p:pic>
        <p:nvPicPr>
          <p:cNvPr id="15397" name="Image 80" descr="DVD.JPG"/>
          <p:cNvPicPr>
            <a:picLocks noChangeAspect="1"/>
          </p:cNvPicPr>
          <p:nvPr/>
        </p:nvPicPr>
        <p:blipFill>
          <a:blip r:embed="rId19" cstate="print"/>
          <a:srcRect/>
          <a:stretch>
            <a:fillRect/>
          </a:stretch>
        </p:blipFill>
        <p:spPr bwMode="auto">
          <a:xfrm>
            <a:off x="10820400" y="3733800"/>
            <a:ext cx="1233488" cy="838200"/>
          </a:xfrm>
          <a:prstGeom prst="rect">
            <a:avLst/>
          </a:prstGeom>
          <a:noFill/>
          <a:ln w="9525">
            <a:noFill/>
            <a:miter lim="800000"/>
            <a:headEnd/>
            <a:tailEnd/>
          </a:ln>
        </p:spPr>
      </p:pic>
      <p:pic>
        <p:nvPicPr>
          <p:cNvPr id="90" name="Image 89" descr="DSC00977.JPG"/>
          <p:cNvPicPr>
            <a:picLocks noChangeAspect="1"/>
          </p:cNvPicPr>
          <p:nvPr/>
        </p:nvPicPr>
        <p:blipFill>
          <a:blip r:embed="rId20" cstate="print">
            <a:duotone>
              <a:prstClr val="black"/>
              <a:srgbClr val="D9C3A5">
                <a:tint val="50000"/>
                <a:satMod val="180000"/>
              </a:srgbClr>
            </a:duotone>
          </a:blip>
          <a:stretch>
            <a:fillRect/>
          </a:stretch>
        </p:blipFill>
        <p:spPr>
          <a:xfrm flipH="1">
            <a:off x="11353800" y="838200"/>
            <a:ext cx="1503600" cy="986738"/>
          </a:xfrm>
          <a:prstGeom prst="rect">
            <a:avLst/>
          </a:prstGeom>
          <a:ln w="88900" cap="sq" cmpd="thickThin">
            <a:solidFill>
              <a:srgbClr val="000000"/>
            </a:solidFill>
            <a:prstDash val="solid"/>
            <a:miter lim="800000"/>
          </a:ln>
          <a:effectLst>
            <a:innerShdw blurRad="76200">
              <a:srgbClr val="000000"/>
            </a:innerShdw>
          </a:effectLst>
        </p:spPr>
      </p:pic>
      <p:pic>
        <p:nvPicPr>
          <p:cNvPr id="15401" name="Image 82" descr="maison_lampe17.gif"/>
          <p:cNvPicPr>
            <a:picLocks noChangeAspect="1"/>
          </p:cNvPicPr>
          <p:nvPr/>
        </p:nvPicPr>
        <p:blipFill>
          <a:blip r:embed="rId21" cstate="print"/>
          <a:srcRect/>
          <a:stretch>
            <a:fillRect/>
          </a:stretch>
        </p:blipFill>
        <p:spPr bwMode="auto">
          <a:xfrm>
            <a:off x="12420600" y="4267200"/>
            <a:ext cx="476250" cy="1143000"/>
          </a:xfrm>
          <a:prstGeom prst="rect">
            <a:avLst/>
          </a:prstGeom>
          <a:noFill/>
          <a:ln w="9525">
            <a:noFill/>
            <a:miter lim="800000"/>
            <a:headEnd/>
            <a:tailEnd/>
          </a:ln>
        </p:spPr>
      </p:pic>
      <p:grpSp>
        <p:nvGrpSpPr>
          <p:cNvPr id="5" name="Groupe 87"/>
          <p:cNvGrpSpPr>
            <a:grpSpLocks/>
          </p:cNvGrpSpPr>
          <p:nvPr/>
        </p:nvGrpSpPr>
        <p:grpSpPr bwMode="auto">
          <a:xfrm>
            <a:off x="1600200" y="2057400"/>
            <a:ext cx="827088" cy="2779713"/>
            <a:chOff x="2584876" y="2093695"/>
            <a:chExt cx="827087" cy="2779713"/>
          </a:xfrm>
        </p:grpSpPr>
        <p:grpSp>
          <p:nvGrpSpPr>
            <p:cNvPr id="6" name="Groupe 1346"/>
            <p:cNvGrpSpPr>
              <a:grpSpLocks/>
            </p:cNvGrpSpPr>
            <p:nvPr/>
          </p:nvGrpSpPr>
          <p:grpSpPr bwMode="auto">
            <a:xfrm rot="-5031107">
              <a:off x="1608563" y="3070008"/>
              <a:ext cx="2779713" cy="827087"/>
              <a:chOff x="899" y="1986"/>
              <a:chExt cx="1751" cy="521"/>
            </a:xfrm>
          </p:grpSpPr>
          <p:sp>
            <p:nvSpPr>
              <p:cNvPr id="15413" name="Forme libre 1341"/>
              <p:cNvSpPr>
                <a:spLocks/>
              </p:cNvSpPr>
              <p:nvPr/>
            </p:nvSpPr>
            <p:spPr bwMode="auto">
              <a:xfrm>
                <a:off x="899" y="2198"/>
                <a:ext cx="1117" cy="309"/>
              </a:xfrm>
              <a:custGeom>
                <a:avLst/>
                <a:gdLst>
                  <a:gd name="T0" fmla="*/ 0 w 3996"/>
                  <a:gd name="T1" fmla="*/ 1 h 501"/>
                  <a:gd name="T2" fmla="*/ 0 w 3996"/>
                  <a:gd name="T3" fmla="*/ 1 h 501"/>
                  <a:gd name="T4" fmla="*/ 0 w 3996"/>
                  <a:gd name="T5" fmla="*/ 1 h 501"/>
                  <a:gd name="T6" fmla="*/ 0 w 3996"/>
                  <a:gd name="T7" fmla="*/ 1 h 501"/>
                  <a:gd name="T8" fmla="*/ 0 w 3996"/>
                  <a:gd name="T9" fmla="*/ 1 h 501"/>
                  <a:gd name="T10" fmla="*/ 0 w 3996"/>
                  <a:gd name="T11" fmla="*/ 1 h 501"/>
                  <a:gd name="T12" fmla="*/ 0 w 3996"/>
                  <a:gd name="T13" fmla="*/ 1 h 501"/>
                  <a:gd name="T14" fmla="*/ 0 w 3996"/>
                  <a:gd name="T15" fmla="*/ 1 h 501"/>
                  <a:gd name="T16" fmla="*/ 0 w 3996"/>
                  <a:gd name="T17" fmla="*/ 1 h 501"/>
                  <a:gd name="T18" fmla="*/ 0 w 3996"/>
                  <a:gd name="T19" fmla="*/ 1 h 501"/>
                  <a:gd name="T20" fmla="*/ 0 w 3996"/>
                  <a:gd name="T21" fmla="*/ 1 h 501"/>
                  <a:gd name="T22" fmla="*/ 0 w 3996"/>
                  <a:gd name="T23" fmla="*/ 1 h 5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96"/>
                  <a:gd name="T37" fmla="*/ 0 h 501"/>
                  <a:gd name="T38" fmla="*/ 3996 w 3996"/>
                  <a:gd name="T39" fmla="*/ 501 h 5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96" h="501">
                    <a:moveTo>
                      <a:pt x="309" y="83"/>
                    </a:moveTo>
                    <a:cubicBezTo>
                      <a:pt x="618" y="30"/>
                      <a:pt x="1505" y="113"/>
                      <a:pt x="2071" y="106"/>
                    </a:cubicBezTo>
                    <a:cubicBezTo>
                      <a:pt x="2637" y="99"/>
                      <a:pt x="3420" y="49"/>
                      <a:pt x="3708" y="38"/>
                    </a:cubicBezTo>
                    <a:cubicBezTo>
                      <a:pt x="3996" y="27"/>
                      <a:pt x="3780" y="0"/>
                      <a:pt x="3799" y="38"/>
                    </a:cubicBezTo>
                    <a:cubicBezTo>
                      <a:pt x="3818" y="76"/>
                      <a:pt x="3832" y="221"/>
                      <a:pt x="3821" y="264"/>
                    </a:cubicBezTo>
                    <a:cubicBezTo>
                      <a:pt x="3810" y="307"/>
                      <a:pt x="3853" y="281"/>
                      <a:pt x="3731" y="298"/>
                    </a:cubicBezTo>
                    <a:cubicBezTo>
                      <a:pt x="3609" y="315"/>
                      <a:pt x="3371" y="336"/>
                      <a:pt x="3087" y="366"/>
                    </a:cubicBezTo>
                    <a:cubicBezTo>
                      <a:pt x="2803" y="396"/>
                      <a:pt x="2367" y="458"/>
                      <a:pt x="2025" y="479"/>
                    </a:cubicBezTo>
                    <a:cubicBezTo>
                      <a:pt x="1683" y="500"/>
                      <a:pt x="1316" y="488"/>
                      <a:pt x="1032" y="490"/>
                    </a:cubicBezTo>
                    <a:cubicBezTo>
                      <a:pt x="748" y="492"/>
                      <a:pt x="456" y="501"/>
                      <a:pt x="320" y="490"/>
                    </a:cubicBezTo>
                    <a:cubicBezTo>
                      <a:pt x="184" y="479"/>
                      <a:pt x="220" y="490"/>
                      <a:pt x="218" y="422"/>
                    </a:cubicBezTo>
                    <a:cubicBezTo>
                      <a:pt x="216" y="354"/>
                      <a:pt x="0" y="136"/>
                      <a:pt x="309" y="83"/>
                    </a:cubicBezTo>
                    <a:close/>
                  </a:path>
                </a:pathLst>
              </a:custGeom>
              <a:solidFill>
                <a:schemeClr val="tx1"/>
              </a:solidFill>
              <a:ln w="9525">
                <a:noFill/>
                <a:round/>
                <a:headEnd/>
                <a:tailEnd/>
              </a:ln>
            </p:spPr>
            <p:txBody>
              <a:bodyPr/>
              <a:lstStyle/>
              <a:p>
                <a:endParaRPr lang="fr-FR"/>
              </a:p>
            </p:txBody>
          </p:sp>
          <p:grpSp>
            <p:nvGrpSpPr>
              <p:cNvPr id="7" name="Groupe 1345"/>
              <p:cNvGrpSpPr>
                <a:grpSpLocks/>
              </p:cNvGrpSpPr>
              <p:nvPr/>
            </p:nvGrpSpPr>
            <p:grpSpPr bwMode="auto">
              <a:xfrm>
                <a:off x="1928" y="1986"/>
                <a:ext cx="722" cy="409"/>
                <a:chOff x="2380" y="777"/>
                <a:chExt cx="2636" cy="1493"/>
              </a:xfrm>
            </p:grpSpPr>
            <p:sp>
              <p:nvSpPr>
                <p:cNvPr id="15415" name="Forme libre 1337"/>
                <p:cNvSpPr>
                  <a:spLocks/>
                </p:cNvSpPr>
                <p:nvPr/>
              </p:nvSpPr>
              <p:spPr bwMode="auto">
                <a:xfrm flipH="1">
                  <a:off x="2667" y="777"/>
                  <a:ext cx="2349" cy="1414"/>
                </a:xfrm>
                <a:custGeom>
                  <a:avLst/>
                  <a:gdLst>
                    <a:gd name="T0" fmla="*/ 399 w 2434"/>
                    <a:gd name="T1" fmla="*/ 84 h 1467"/>
                    <a:gd name="T2" fmla="*/ 395 w 2434"/>
                    <a:gd name="T3" fmla="*/ 78 h 1467"/>
                    <a:gd name="T4" fmla="*/ 369 w 2434"/>
                    <a:gd name="T5" fmla="*/ 68 h 1467"/>
                    <a:gd name="T6" fmla="*/ 356 w 2434"/>
                    <a:gd name="T7" fmla="*/ 61 h 1467"/>
                    <a:gd name="T8" fmla="*/ 348 w 2434"/>
                    <a:gd name="T9" fmla="*/ 57 h 1467"/>
                    <a:gd name="T10" fmla="*/ 371 w 2434"/>
                    <a:gd name="T11" fmla="*/ 42 h 1467"/>
                    <a:gd name="T12" fmla="*/ 372 w 2434"/>
                    <a:gd name="T13" fmla="*/ 37 h 1467"/>
                    <a:gd name="T14" fmla="*/ 348 w 2434"/>
                    <a:gd name="T15" fmla="*/ 42 h 1467"/>
                    <a:gd name="T16" fmla="*/ 321 w 2434"/>
                    <a:gd name="T17" fmla="*/ 34 h 1467"/>
                    <a:gd name="T18" fmla="*/ 321 w 2434"/>
                    <a:gd name="T19" fmla="*/ 23 h 1467"/>
                    <a:gd name="T20" fmla="*/ 313 w 2434"/>
                    <a:gd name="T21" fmla="*/ 13 h 1467"/>
                    <a:gd name="T22" fmla="*/ 309 w 2434"/>
                    <a:gd name="T23" fmla="*/ 13 h 1467"/>
                    <a:gd name="T24" fmla="*/ 303 w 2434"/>
                    <a:gd name="T25" fmla="*/ 13 h 1467"/>
                    <a:gd name="T26" fmla="*/ 281 w 2434"/>
                    <a:gd name="T27" fmla="*/ 13 h 1467"/>
                    <a:gd name="T28" fmla="*/ 227 w 2434"/>
                    <a:gd name="T29" fmla="*/ 13 h 1467"/>
                    <a:gd name="T30" fmla="*/ 177 w 2434"/>
                    <a:gd name="T31" fmla="*/ 13 h 1467"/>
                    <a:gd name="T32" fmla="*/ 171 w 2434"/>
                    <a:gd name="T33" fmla="*/ 21 h 1467"/>
                    <a:gd name="T34" fmla="*/ 141 w 2434"/>
                    <a:gd name="T35" fmla="*/ 22 h 1467"/>
                    <a:gd name="T36" fmla="*/ 83 w 2434"/>
                    <a:gd name="T37" fmla="*/ 22 h 1467"/>
                    <a:gd name="T38" fmla="*/ 61 w 2434"/>
                    <a:gd name="T39" fmla="*/ 13 h 1467"/>
                    <a:gd name="T40" fmla="*/ 20 w 2434"/>
                    <a:gd name="T41" fmla="*/ 3 h 1467"/>
                    <a:gd name="T42" fmla="*/ 6 w 2434"/>
                    <a:gd name="T43" fmla="*/ 9 h 1467"/>
                    <a:gd name="T44" fmla="*/ 12 w 2434"/>
                    <a:gd name="T45" fmla="*/ 61 h 1467"/>
                    <a:gd name="T46" fmla="*/ 65 w 2434"/>
                    <a:gd name="T47" fmla="*/ 74 h 1467"/>
                    <a:gd name="T48" fmla="*/ 169 w 2434"/>
                    <a:gd name="T49" fmla="*/ 131 h 1467"/>
                    <a:gd name="T50" fmla="*/ 197 w 2434"/>
                    <a:gd name="T51" fmla="*/ 137 h 1467"/>
                    <a:gd name="T52" fmla="*/ 210 w 2434"/>
                    <a:gd name="T53" fmla="*/ 144 h 1467"/>
                    <a:gd name="T54" fmla="*/ 210 w 2434"/>
                    <a:gd name="T55" fmla="*/ 147 h 1467"/>
                    <a:gd name="T56" fmla="*/ 232 w 2434"/>
                    <a:gd name="T57" fmla="*/ 187 h 1467"/>
                    <a:gd name="T58" fmla="*/ 259 w 2434"/>
                    <a:gd name="T59" fmla="*/ 197 h 1467"/>
                    <a:gd name="T60" fmla="*/ 234 w 2434"/>
                    <a:gd name="T61" fmla="*/ 174 h 1467"/>
                    <a:gd name="T62" fmla="*/ 226 w 2434"/>
                    <a:gd name="T63" fmla="*/ 149 h 1467"/>
                    <a:gd name="T64" fmla="*/ 227 w 2434"/>
                    <a:gd name="T65" fmla="*/ 149 h 1467"/>
                    <a:gd name="T66" fmla="*/ 232 w 2434"/>
                    <a:gd name="T67" fmla="*/ 144 h 1467"/>
                    <a:gd name="T68" fmla="*/ 253 w 2434"/>
                    <a:gd name="T69" fmla="*/ 134 h 1467"/>
                    <a:gd name="T70" fmla="*/ 252 w 2434"/>
                    <a:gd name="T71" fmla="*/ 144 h 1467"/>
                    <a:gd name="T72" fmla="*/ 252 w 2434"/>
                    <a:gd name="T73" fmla="*/ 182 h 1467"/>
                    <a:gd name="T74" fmla="*/ 274 w 2434"/>
                    <a:gd name="T75" fmla="*/ 161 h 1467"/>
                    <a:gd name="T76" fmla="*/ 280 w 2434"/>
                    <a:gd name="T77" fmla="*/ 146 h 1467"/>
                    <a:gd name="T78" fmla="*/ 301 w 2434"/>
                    <a:gd name="T79" fmla="*/ 155 h 1467"/>
                    <a:gd name="T80" fmla="*/ 291 w 2434"/>
                    <a:gd name="T81" fmla="*/ 186 h 1467"/>
                    <a:gd name="T82" fmla="*/ 268 w 2434"/>
                    <a:gd name="T83" fmla="*/ 188 h 1467"/>
                    <a:gd name="T84" fmla="*/ 269 w 2434"/>
                    <a:gd name="T85" fmla="*/ 199 h 1467"/>
                    <a:gd name="T86" fmla="*/ 288 w 2434"/>
                    <a:gd name="T87" fmla="*/ 197 h 1467"/>
                    <a:gd name="T88" fmla="*/ 313 w 2434"/>
                    <a:gd name="T89" fmla="*/ 175 h 1467"/>
                    <a:gd name="T90" fmla="*/ 314 w 2434"/>
                    <a:gd name="T91" fmla="*/ 167 h 1467"/>
                    <a:gd name="T92" fmla="*/ 334 w 2434"/>
                    <a:gd name="T93" fmla="*/ 148 h 1467"/>
                    <a:gd name="T94" fmla="*/ 357 w 2434"/>
                    <a:gd name="T95" fmla="*/ 155 h 1467"/>
                    <a:gd name="T96" fmla="*/ 373 w 2434"/>
                    <a:gd name="T97" fmla="*/ 218 h 1467"/>
                    <a:gd name="T98" fmla="*/ 399 w 2434"/>
                    <a:gd name="T99" fmla="*/ 268 h 1467"/>
                    <a:gd name="T100" fmla="*/ 472 w 2434"/>
                    <a:gd name="T101" fmla="*/ 267 h 1467"/>
                    <a:gd name="T102" fmla="*/ 475 w 2434"/>
                    <a:gd name="T103" fmla="*/ 260 h 1467"/>
                    <a:gd name="T104" fmla="*/ 464 w 2434"/>
                    <a:gd name="T105" fmla="*/ 227 h 1467"/>
                    <a:gd name="T106" fmla="*/ 436 w 2434"/>
                    <a:gd name="T107" fmla="*/ 156 h 14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34"/>
                    <a:gd name="T163" fmla="*/ 0 h 1467"/>
                    <a:gd name="T164" fmla="*/ 2434 w 2434"/>
                    <a:gd name="T165" fmla="*/ 1467 h 14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34" h="1467">
                      <a:moveTo>
                        <a:pt x="2122" y="705"/>
                      </a:moveTo>
                      <a:lnTo>
                        <a:pt x="2119" y="699"/>
                      </a:lnTo>
                      <a:lnTo>
                        <a:pt x="2091" y="648"/>
                      </a:lnTo>
                      <a:lnTo>
                        <a:pt x="2069" y="595"/>
                      </a:lnTo>
                      <a:lnTo>
                        <a:pt x="2053" y="532"/>
                      </a:lnTo>
                      <a:lnTo>
                        <a:pt x="2053" y="453"/>
                      </a:lnTo>
                      <a:lnTo>
                        <a:pt x="2053" y="450"/>
                      </a:lnTo>
                      <a:lnTo>
                        <a:pt x="2053" y="447"/>
                      </a:lnTo>
                      <a:lnTo>
                        <a:pt x="2046" y="437"/>
                      </a:lnTo>
                      <a:lnTo>
                        <a:pt x="2040" y="431"/>
                      </a:lnTo>
                      <a:lnTo>
                        <a:pt x="2028" y="425"/>
                      </a:lnTo>
                      <a:lnTo>
                        <a:pt x="2018" y="422"/>
                      </a:lnTo>
                      <a:lnTo>
                        <a:pt x="2002" y="419"/>
                      </a:lnTo>
                      <a:lnTo>
                        <a:pt x="1987" y="415"/>
                      </a:lnTo>
                      <a:lnTo>
                        <a:pt x="1971" y="415"/>
                      </a:lnTo>
                      <a:lnTo>
                        <a:pt x="1952" y="412"/>
                      </a:lnTo>
                      <a:lnTo>
                        <a:pt x="1914" y="390"/>
                      </a:lnTo>
                      <a:lnTo>
                        <a:pt x="1886" y="371"/>
                      </a:lnTo>
                      <a:lnTo>
                        <a:pt x="1864" y="356"/>
                      </a:lnTo>
                      <a:lnTo>
                        <a:pt x="1848" y="346"/>
                      </a:lnTo>
                      <a:lnTo>
                        <a:pt x="1835" y="337"/>
                      </a:lnTo>
                      <a:lnTo>
                        <a:pt x="1826" y="334"/>
                      </a:lnTo>
                      <a:lnTo>
                        <a:pt x="1823" y="330"/>
                      </a:lnTo>
                      <a:lnTo>
                        <a:pt x="1819" y="327"/>
                      </a:lnTo>
                      <a:lnTo>
                        <a:pt x="1800" y="315"/>
                      </a:lnTo>
                      <a:lnTo>
                        <a:pt x="1797" y="312"/>
                      </a:lnTo>
                      <a:lnTo>
                        <a:pt x="1797" y="308"/>
                      </a:lnTo>
                      <a:lnTo>
                        <a:pt x="1819" y="299"/>
                      </a:lnTo>
                      <a:lnTo>
                        <a:pt x="1841" y="283"/>
                      </a:lnTo>
                      <a:lnTo>
                        <a:pt x="1864" y="264"/>
                      </a:lnTo>
                      <a:lnTo>
                        <a:pt x="1882" y="245"/>
                      </a:lnTo>
                      <a:lnTo>
                        <a:pt x="1889" y="239"/>
                      </a:lnTo>
                      <a:lnTo>
                        <a:pt x="1898" y="230"/>
                      </a:lnTo>
                      <a:lnTo>
                        <a:pt x="1905" y="227"/>
                      </a:lnTo>
                      <a:lnTo>
                        <a:pt x="1911" y="223"/>
                      </a:lnTo>
                      <a:lnTo>
                        <a:pt x="1923" y="217"/>
                      </a:lnTo>
                      <a:lnTo>
                        <a:pt x="1914" y="208"/>
                      </a:lnTo>
                      <a:lnTo>
                        <a:pt x="1911" y="205"/>
                      </a:lnTo>
                      <a:lnTo>
                        <a:pt x="1908" y="198"/>
                      </a:lnTo>
                      <a:lnTo>
                        <a:pt x="1898" y="195"/>
                      </a:lnTo>
                      <a:lnTo>
                        <a:pt x="1886" y="192"/>
                      </a:lnTo>
                      <a:lnTo>
                        <a:pt x="1867" y="192"/>
                      </a:lnTo>
                      <a:lnTo>
                        <a:pt x="1845" y="201"/>
                      </a:lnTo>
                      <a:lnTo>
                        <a:pt x="1819" y="214"/>
                      </a:lnTo>
                      <a:lnTo>
                        <a:pt x="1797" y="230"/>
                      </a:lnTo>
                      <a:lnTo>
                        <a:pt x="1712" y="220"/>
                      </a:lnTo>
                      <a:lnTo>
                        <a:pt x="1690" y="192"/>
                      </a:lnTo>
                      <a:lnTo>
                        <a:pt x="1668" y="179"/>
                      </a:lnTo>
                      <a:lnTo>
                        <a:pt x="1646" y="176"/>
                      </a:lnTo>
                      <a:lnTo>
                        <a:pt x="1627" y="176"/>
                      </a:lnTo>
                      <a:lnTo>
                        <a:pt x="1627" y="173"/>
                      </a:lnTo>
                      <a:lnTo>
                        <a:pt x="1636" y="160"/>
                      </a:lnTo>
                      <a:lnTo>
                        <a:pt x="1640" y="145"/>
                      </a:lnTo>
                      <a:lnTo>
                        <a:pt x="1643" y="132"/>
                      </a:lnTo>
                      <a:lnTo>
                        <a:pt x="1643" y="116"/>
                      </a:lnTo>
                      <a:lnTo>
                        <a:pt x="1636" y="104"/>
                      </a:lnTo>
                      <a:lnTo>
                        <a:pt x="1630" y="91"/>
                      </a:lnTo>
                      <a:lnTo>
                        <a:pt x="1624" y="82"/>
                      </a:lnTo>
                      <a:lnTo>
                        <a:pt x="1614" y="76"/>
                      </a:lnTo>
                      <a:lnTo>
                        <a:pt x="1611" y="69"/>
                      </a:lnTo>
                      <a:lnTo>
                        <a:pt x="1611" y="63"/>
                      </a:lnTo>
                      <a:lnTo>
                        <a:pt x="1608" y="60"/>
                      </a:lnTo>
                      <a:lnTo>
                        <a:pt x="1605" y="57"/>
                      </a:lnTo>
                      <a:lnTo>
                        <a:pt x="1599" y="53"/>
                      </a:lnTo>
                      <a:lnTo>
                        <a:pt x="1592" y="53"/>
                      </a:lnTo>
                      <a:lnTo>
                        <a:pt x="1586" y="57"/>
                      </a:lnTo>
                      <a:lnTo>
                        <a:pt x="1580" y="60"/>
                      </a:lnTo>
                      <a:lnTo>
                        <a:pt x="1577" y="63"/>
                      </a:lnTo>
                      <a:lnTo>
                        <a:pt x="1577" y="66"/>
                      </a:lnTo>
                      <a:lnTo>
                        <a:pt x="1573" y="69"/>
                      </a:lnTo>
                      <a:lnTo>
                        <a:pt x="1573" y="72"/>
                      </a:lnTo>
                      <a:lnTo>
                        <a:pt x="1567" y="76"/>
                      </a:lnTo>
                      <a:lnTo>
                        <a:pt x="1561" y="79"/>
                      </a:lnTo>
                      <a:lnTo>
                        <a:pt x="1551" y="85"/>
                      </a:lnTo>
                      <a:lnTo>
                        <a:pt x="1545" y="88"/>
                      </a:lnTo>
                      <a:lnTo>
                        <a:pt x="1532" y="88"/>
                      </a:lnTo>
                      <a:lnTo>
                        <a:pt x="1514" y="85"/>
                      </a:lnTo>
                      <a:lnTo>
                        <a:pt x="1485" y="85"/>
                      </a:lnTo>
                      <a:lnTo>
                        <a:pt x="1450" y="82"/>
                      </a:lnTo>
                      <a:lnTo>
                        <a:pt x="1409" y="82"/>
                      </a:lnTo>
                      <a:lnTo>
                        <a:pt x="1362" y="79"/>
                      </a:lnTo>
                      <a:lnTo>
                        <a:pt x="1315" y="76"/>
                      </a:lnTo>
                      <a:lnTo>
                        <a:pt x="1264" y="72"/>
                      </a:lnTo>
                      <a:lnTo>
                        <a:pt x="1214" y="72"/>
                      </a:lnTo>
                      <a:lnTo>
                        <a:pt x="1160" y="69"/>
                      </a:lnTo>
                      <a:lnTo>
                        <a:pt x="1110" y="66"/>
                      </a:lnTo>
                      <a:lnTo>
                        <a:pt x="1063" y="63"/>
                      </a:lnTo>
                      <a:lnTo>
                        <a:pt x="1015" y="63"/>
                      </a:lnTo>
                      <a:lnTo>
                        <a:pt x="974" y="60"/>
                      </a:lnTo>
                      <a:lnTo>
                        <a:pt x="940" y="57"/>
                      </a:lnTo>
                      <a:lnTo>
                        <a:pt x="911" y="57"/>
                      </a:lnTo>
                      <a:lnTo>
                        <a:pt x="902" y="57"/>
                      </a:lnTo>
                      <a:lnTo>
                        <a:pt x="902" y="60"/>
                      </a:lnTo>
                      <a:lnTo>
                        <a:pt x="899" y="69"/>
                      </a:lnTo>
                      <a:lnTo>
                        <a:pt x="895" y="85"/>
                      </a:lnTo>
                      <a:lnTo>
                        <a:pt x="892" y="110"/>
                      </a:lnTo>
                      <a:lnTo>
                        <a:pt x="876" y="110"/>
                      </a:lnTo>
                      <a:lnTo>
                        <a:pt x="864" y="110"/>
                      </a:lnTo>
                      <a:lnTo>
                        <a:pt x="854" y="110"/>
                      </a:lnTo>
                      <a:lnTo>
                        <a:pt x="848" y="113"/>
                      </a:lnTo>
                      <a:lnTo>
                        <a:pt x="826" y="113"/>
                      </a:lnTo>
                      <a:lnTo>
                        <a:pt x="779" y="113"/>
                      </a:lnTo>
                      <a:lnTo>
                        <a:pt x="719" y="113"/>
                      </a:lnTo>
                      <a:lnTo>
                        <a:pt x="649" y="113"/>
                      </a:lnTo>
                      <a:lnTo>
                        <a:pt x="577" y="116"/>
                      </a:lnTo>
                      <a:lnTo>
                        <a:pt x="511" y="116"/>
                      </a:lnTo>
                      <a:lnTo>
                        <a:pt x="460" y="116"/>
                      </a:lnTo>
                      <a:lnTo>
                        <a:pt x="429" y="116"/>
                      </a:lnTo>
                      <a:lnTo>
                        <a:pt x="422" y="113"/>
                      </a:lnTo>
                      <a:lnTo>
                        <a:pt x="410" y="110"/>
                      </a:lnTo>
                      <a:lnTo>
                        <a:pt x="394" y="104"/>
                      </a:lnTo>
                      <a:lnTo>
                        <a:pt x="375" y="98"/>
                      </a:lnTo>
                      <a:lnTo>
                        <a:pt x="353" y="91"/>
                      </a:lnTo>
                      <a:lnTo>
                        <a:pt x="328" y="85"/>
                      </a:lnTo>
                      <a:lnTo>
                        <a:pt x="306" y="79"/>
                      </a:lnTo>
                      <a:lnTo>
                        <a:pt x="284" y="72"/>
                      </a:lnTo>
                      <a:lnTo>
                        <a:pt x="176" y="69"/>
                      </a:lnTo>
                      <a:lnTo>
                        <a:pt x="101" y="6"/>
                      </a:lnTo>
                      <a:lnTo>
                        <a:pt x="101" y="3"/>
                      </a:lnTo>
                      <a:lnTo>
                        <a:pt x="98" y="3"/>
                      </a:lnTo>
                      <a:lnTo>
                        <a:pt x="94" y="3"/>
                      </a:lnTo>
                      <a:lnTo>
                        <a:pt x="9" y="0"/>
                      </a:lnTo>
                      <a:lnTo>
                        <a:pt x="6" y="9"/>
                      </a:lnTo>
                      <a:lnTo>
                        <a:pt x="3" y="116"/>
                      </a:lnTo>
                      <a:lnTo>
                        <a:pt x="0" y="214"/>
                      </a:lnTo>
                      <a:lnTo>
                        <a:pt x="0" y="290"/>
                      </a:lnTo>
                      <a:lnTo>
                        <a:pt x="9" y="327"/>
                      </a:lnTo>
                      <a:lnTo>
                        <a:pt x="9" y="330"/>
                      </a:lnTo>
                      <a:lnTo>
                        <a:pt x="12" y="330"/>
                      </a:lnTo>
                      <a:lnTo>
                        <a:pt x="16" y="330"/>
                      </a:lnTo>
                      <a:lnTo>
                        <a:pt x="280" y="340"/>
                      </a:lnTo>
                      <a:lnTo>
                        <a:pt x="293" y="359"/>
                      </a:lnTo>
                      <a:lnTo>
                        <a:pt x="312" y="381"/>
                      </a:lnTo>
                      <a:lnTo>
                        <a:pt x="331" y="400"/>
                      </a:lnTo>
                      <a:lnTo>
                        <a:pt x="347" y="412"/>
                      </a:lnTo>
                      <a:lnTo>
                        <a:pt x="350" y="412"/>
                      </a:lnTo>
                      <a:lnTo>
                        <a:pt x="829" y="425"/>
                      </a:lnTo>
                      <a:lnTo>
                        <a:pt x="870" y="494"/>
                      </a:lnTo>
                      <a:lnTo>
                        <a:pt x="864" y="711"/>
                      </a:lnTo>
                      <a:lnTo>
                        <a:pt x="864" y="733"/>
                      </a:lnTo>
                      <a:lnTo>
                        <a:pt x="1009" y="740"/>
                      </a:lnTo>
                      <a:lnTo>
                        <a:pt x="1025" y="743"/>
                      </a:lnTo>
                      <a:lnTo>
                        <a:pt x="1040" y="752"/>
                      </a:lnTo>
                      <a:lnTo>
                        <a:pt x="1059" y="765"/>
                      </a:lnTo>
                      <a:lnTo>
                        <a:pt x="1072" y="784"/>
                      </a:lnTo>
                      <a:lnTo>
                        <a:pt x="1072" y="787"/>
                      </a:lnTo>
                      <a:lnTo>
                        <a:pt x="1072" y="790"/>
                      </a:lnTo>
                      <a:lnTo>
                        <a:pt x="1072" y="796"/>
                      </a:lnTo>
                      <a:lnTo>
                        <a:pt x="1072" y="799"/>
                      </a:lnTo>
                      <a:lnTo>
                        <a:pt x="1075" y="828"/>
                      </a:lnTo>
                      <a:lnTo>
                        <a:pt x="1081" y="865"/>
                      </a:lnTo>
                      <a:lnTo>
                        <a:pt x="1094" y="903"/>
                      </a:lnTo>
                      <a:lnTo>
                        <a:pt x="1113" y="944"/>
                      </a:lnTo>
                      <a:lnTo>
                        <a:pt x="1145" y="985"/>
                      </a:lnTo>
                      <a:lnTo>
                        <a:pt x="1186" y="1020"/>
                      </a:lnTo>
                      <a:lnTo>
                        <a:pt x="1242" y="1048"/>
                      </a:lnTo>
                      <a:lnTo>
                        <a:pt x="1318" y="1070"/>
                      </a:lnTo>
                      <a:lnTo>
                        <a:pt x="1321" y="1070"/>
                      </a:lnTo>
                      <a:lnTo>
                        <a:pt x="1324" y="1070"/>
                      </a:lnTo>
                      <a:lnTo>
                        <a:pt x="1337" y="1017"/>
                      </a:lnTo>
                      <a:lnTo>
                        <a:pt x="1331" y="1017"/>
                      </a:lnTo>
                      <a:lnTo>
                        <a:pt x="1271" y="1001"/>
                      </a:lnTo>
                      <a:lnTo>
                        <a:pt x="1227" y="979"/>
                      </a:lnTo>
                      <a:lnTo>
                        <a:pt x="1195" y="950"/>
                      </a:lnTo>
                      <a:lnTo>
                        <a:pt x="1176" y="919"/>
                      </a:lnTo>
                      <a:lnTo>
                        <a:pt x="1163" y="887"/>
                      </a:lnTo>
                      <a:lnTo>
                        <a:pt x="1157" y="859"/>
                      </a:lnTo>
                      <a:lnTo>
                        <a:pt x="1154" y="834"/>
                      </a:lnTo>
                      <a:lnTo>
                        <a:pt x="1154" y="818"/>
                      </a:lnTo>
                      <a:lnTo>
                        <a:pt x="1154" y="815"/>
                      </a:lnTo>
                      <a:lnTo>
                        <a:pt x="1157" y="812"/>
                      </a:lnTo>
                      <a:lnTo>
                        <a:pt x="1157" y="809"/>
                      </a:lnTo>
                      <a:lnTo>
                        <a:pt x="1160" y="806"/>
                      </a:lnTo>
                      <a:lnTo>
                        <a:pt x="1160" y="803"/>
                      </a:lnTo>
                      <a:lnTo>
                        <a:pt x="1160" y="799"/>
                      </a:lnTo>
                      <a:lnTo>
                        <a:pt x="1173" y="787"/>
                      </a:lnTo>
                      <a:lnTo>
                        <a:pt x="1186" y="777"/>
                      </a:lnTo>
                      <a:lnTo>
                        <a:pt x="1201" y="768"/>
                      </a:lnTo>
                      <a:lnTo>
                        <a:pt x="1220" y="758"/>
                      </a:lnTo>
                      <a:lnTo>
                        <a:pt x="1239" y="749"/>
                      </a:lnTo>
                      <a:lnTo>
                        <a:pt x="1258" y="743"/>
                      </a:lnTo>
                      <a:lnTo>
                        <a:pt x="1280" y="736"/>
                      </a:lnTo>
                      <a:lnTo>
                        <a:pt x="1302" y="730"/>
                      </a:lnTo>
                      <a:lnTo>
                        <a:pt x="1302" y="733"/>
                      </a:lnTo>
                      <a:lnTo>
                        <a:pt x="1302" y="736"/>
                      </a:lnTo>
                      <a:lnTo>
                        <a:pt x="1302" y="740"/>
                      </a:lnTo>
                      <a:lnTo>
                        <a:pt x="1302" y="743"/>
                      </a:lnTo>
                      <a:lnTo>
                        <a:pt x="1299" y="787"/>
                      </a:lnTo>
                      <a:lnTo>
                        <a:pt x="1293" y="847"/>
                      </a:lnTo>
                      <a:lnTo>
                        <a:pt x="1280" y="903"/>
                      </a:lnTo>
                      <a:lnTo>
                        <a:pt x="1255" y="944"/>
                      </a:lnTo>
                      <a:lnTo>
                        <a:pt x="1245" y="950"/>
                      </a:lnTo>
                      <a:lnTo>
                        <a:pt x="1286" y="998"/>
                      </a:lnTo>
                      <a:lnTo>
                        <a:pt x="1293" y="991"/>
                      </a:lnTo>
                      <a:lnTo>
                        <a:pt x="1299" y="985"/>
                      </a:lnTo>
                      <a:lnTo>
                        <a:pt x="1315" y="972"/>
                      </a:lnTo>
                      <a:lnTo>
                        <a:pt x="1337" y="954"/>
                      </a:lnTo>
                      <a:lnTo>
                        <a:pt x="1362" y="932"/>
                      </a:lnTo>
                      <a:lnTo>
                        <a:pt x="1387" y="900"/>
                      </a:lnTo>
                      <a:lnTo>
                        <a:pt x="1409" y="869"/>
                      </a:lnTo>
                      <a:lnTo>
                        <a:pt x="1428" y="834"/>
                      </a:lnTo>
                      <a:lnTo>
                        <a:pt x="1438" y="796"/>
                      </a:lnTo>
                      <a:lnTo>
                        <a:pt x="1441" y="796"/>
                      </a:lnTo>
                      <a:lnTo>
                        <a:pt x="1450" y="796"/>
                      </a:lnTo>
                      <a:lnTo>
                        <a:pt x="1466" y="796"/>
                      </a:lnTo>
                      <a:lnTo>
                        <a:pt x="1485" y="793"/>
                      </a:lnTo>
                      <a:lnTo>
                        <a:pt x="1501" y="790"/>
                      </a:lnTo>
                      <a:lnTo>
                        <a:pt x="1529" y="815"/>
                      </a:lnTo>
                      <a:lnTo>
                        <a:pt x="1551" y="847"/>
                      </a:lnTo>
                      <a:lnTo>
                        <a:pt x="1561" y="881"/>
                      </a:lnTo>
                      <a:lnTo>
                        <a:pt x="1561" y="932"/>
                      </a:lnTo>
                      <a:lnTo>
                        <a:pt x="1551" y="954"/>
                      </a:lnTo>
                      <a:lnTo>
                        <a:pt x="1539" y="976"/>
                      </a:lnTo>
                      <a:lnTo>
                        <a:pt x="1523" y="991"/>
                      </a:lnTo>
                      <a:lnTo>
                        <a:pt x="1504" y="1004"/>
                      </a:lnTo>
                      <a:lnTo>
                        <a:pt x="1482" y="1013"/>
                      </a:lnTo>
                      <a:lnTo>
                        <a:pt x="1457" y="1023"/>
                      </a:lnTo>
                      <a:lnTo>
                        <a:pt x="1428" y="1026"/>
                      </a:lnTo>
                      <a:lnTo>
                        <a:pt x="1397" y="1026"/>
                      </a:lnTo>
                      <a:lnTo>
                        <a:pt x="1387" y="1026"/>
                      </a:lnTo>
                      <a:lnTo>
                        <a:pt x="1368" y="1023"/>
                      </a:lnTo>
                      <a:lnTo>
                        <a:pt x="1350" y="1020"/>
                      </a:lnTo>
                      <a:lnTo>
                        <a:pt x="1337" y="1017"/>
                      </a:lnTo>
                      <a:lnTo>
                        <a:pt x="1324" y="1070"/>
                      </a:lnTo>
                      <a:lnTo>
                        <a:pt x="1340" y="1073"/>
                      </a:lnTo>
                      <a:lnTo>
                        <a:pt x="1359" y="1073"/>
                      </a:lnTo>
                      <a:lnTo>
                        <a:pt x="1378" y="1076"/>
                      </a:lnTo>
                      <a:lnTo>
                        <a:pt x="1387" y="1076"/>
                      </a:lnTo>
                      <a:lnTo>
                        <a:pt x="1394" y="1076"/>
                      </a:lnTo>
                      <a:lnTo>
                        <a:pt x="1397" y="1076"/>
                      </a:lnTo>
                      <a:lnTo>
                        <a:pt x="1469" y="1070"/>
                      </a:lnTo>
                      <a:lnTo>
                        <a:pt x="1523" y="1054"/>
                      </a:lnTo>
                      <a:lnTo>
                        <a:pt x="1561" y="1035"/>
                      </a:lnTo>
                      <a:lnTo>
                        <a:pt x="1586" y="1013"/>
                      </a:lnTo>
                      <a:lnTo>
                        <a:pt x="1602" y="988"/>
                      </a:lnTo>
                      <a:lnTo>
                        <a:pt x="1611" y="969"/>
                      </a:lnTo>
                      <a:lnTo>
                        <a:pt x="1614" y="957"/>
                      </a:lnTo>
                      <a:lnTo>
                        <a:pt x="1614" y="950"/>
                      </a:lnTo>
                      <a:lnTo>
                        <a:pt x="1614" y="944"/>
                      </a:lnTo>
                      <a:lnTo>
                        <a:pt x="1614" y="941"/>
                      </a:lnTo>
                      <a:lnTo>
                        <a:pt x="1618" y="913"/>
                      </a:lnTo>
                      <a:lnTo>
                        <a:pt x="1624" y="881"/>
                      </a:lnTo>
                      <a:lnTo>
                        <a:pt x="1636" y="850"/>
                      </a:lnTo>
                      <a:lnTo>
                        <a:pt x="1655" y="825"/>
                      </a:lnTo>
                      <a:lnTo>
                        <a:pt x="1671" y="815"/>
                      </a:lnTo>
                      <a:lnTo>
                        <a:pt x="1690" y="806"/>
                      </a:lnTo>
                      <a:lnTo>
                        <a:pt x="1709" y="803"/>
                      </a:lnTo>
                      <a:lnTo>
                        <a:pt x="1734" y="803"/>
                      </a:lnTo>
                      <a:lnTo>
                        <a:pt x="1737" y="803"/>
                      </a:lnTo>
                      <a:lnTo>
                        <a:pt x="1759" y="806"/>
                      </a:lnTo>
                      <a:lnTo>
                        <a:pt x="1782" y="815"/>
                      </a:lnTo>
                      <a:lnTo>
                        <a:pt x="1804" y="828"/>
                      </a:lnTo>
                      <a:lnTo>
                        <a:pt x="1823" y="847"/>
                      </a:lnTo>
                      <a:lnTo>
                        <a:pt x="1841" y="872"/>
                      </a:lnTo>
                      <a:lnTo>
                        <a:pt x="1864" y="903"/>
                      </a:lnTo>
                      <a:lnTo>
                        <a:pt x="1882" y="950"/>
                      </a:lnTo>
                      <a:lnTo>
                        <a:pt x="1898" y="1013"/>
                      </a:lnTo>
                      <a:lnTo>
                        <a:pt x="1911" y="1089"/>
                      </a:lnTo>
                      <a:lnTo>
                        <a:pt x="1920" y="1183"/>
                      </a:lnTo>
                      <a:lnTo>
                        <a:pt x="1917" y="1297"/>
                      </a:lnTo>
                      <a:lnTo>
                        <a:pt x="1908" y="1429"/>
                      </a:lnTo>
                      <a:lnTo>
                        <a:pt x="1905" y="1435"/>
                      </a:lnTo>
                      <a:lnTo>
                        <a:pt x="1914" y="1438"/>
                      </a:lnTo>
                      <a:lnTo>
                        <a:pt x="1977" y="1454"/>
                      </a:lnTo>
                      <a:lnTo>
                        <a:pt x="2050" y="1460"/>
                      </a:lnTo>
                      <a:lnTo>
                        <a:pt x="2128" y="1467"/>
                      </a:lnTo>
                      <a:lnTo>
                        <a:pt x="2207" y="1467"/>
                      </a:lnTo>
                      <a:lnTo>
                        <a:pt x="2280" y="1463"/>
                      </a:lnTo>
                      <a:lnTo>
                        <a:pt x="2343" y="1457"/>
                      </a:lnTo>
                      <a:lnTo>
                        <a:pt x="2390" y="1454"/>
                      </a:lnTo>
                      <a:lnTo>
                        <a:pt x="2415" y="1448"/>
                      </a:lnTo>
                      <a:lnTo>
                        <a:pt x="2419" y="1448"/>
                      </a:lnTo>
                      <a:lnTo>
                        <a:pt x="2425" y="1445"/>
                      </a:lnTo>
                      <a:lnTo>
                        <a:pt x="2428" y="1441"/>
                      </a:lnTo>
                      <a:lnTo>
                        <a:pt x="2431" y="1438"/>
                      </a:lnTo>
                      <a:lnTo>
                        <a:pt x="2434" y="1429"/>
                      </a:lnTo>
                      <a:lnTo>
                        <a:pt x="2434" y="1419"/>
                      </a:lnTo>
                      <a:lnTo>
                        <a:pt x="2431" y="1410"/>
                      </a:lnTo>
                      <a:lnTo>
                        <a:pt x="2428" y="1400"/>
                      </a:lnTo>
                      <a:lnTo>
                        <a:pt x="2415" y="1356"/>
                      </a:lnTo>
                      <a:lnTo>
                        <a:pt x="2403" y="1316"/>
                      </a:lnTo>
                      <a:lnTo>
                        <a:pt x="2393" y="1271"/>
                      </a:lnTo>
                      <a:lnTo>
                        <a:pt x="2384" y="1231"/>
                      </a:lnTo>
                      <a:lnTo>
                        <a:pt x="2371" y="1171"/>
                      </a:lnTo>
                      <a:lnTo>
                        <a:pt x="2356" y="1108"/>
                      </a:lnTo>
                      <a:lnTo>
                        <a:pt x="2337" y="1048"/>
                      </a:lnTo>
                      <a:lnTo>
                        <a:pt x="2315" y="982"/>
                      </a:lnTo>
                      <a:lnTo>
                        <a:pt x="2280" y="919"/>
                      </a:lnTo>
                      <a:lnTo>
                        <a:pt x="2239" y="850"/>
                      </a:lnTo>
                      <a:lnTo>
                        <a:pt x="2188" y="777"/>
                      </a:lnTo>
                      <a:lnTo>
                        <a:pt x="2122" y="705"/>
                      </a:lnTo>
                      <a:close/>
                    </a:path>
                  </a:pathLst>
                </a:custGeom>
                <a:solidFill>
                  <a:schemeClr val="tx1"/>
                </a:solidFill>
                <a:ln w="9525">
                  <a:noFill/>
                  <a:round/>
                  <a:headEnd/>
                  <a:tailEnd/>
                </a:ln>
              </p:spPr>
              <p:txBody>
                <a:bodyPr/>
                <a:lstStyle/>
                <a:p>
                  <a:endParaRPr lang="fr-FR"/>
                </a:p>
              </p:txBody>
            </p:sp>
            <p:sp>
              <p:nvSpPr>
                <p:cNvPr id="15416" name="Forme libre 1344"/>
                <p:cNvSpPr>
                  <a:spLocks/>
                </p:cNvSpPr>
                <p:nvPr/>
              </p:nvSpPr>
              <p:spPr bwMode="auto">
                <a:xfrm>
                  <a:off x="2380" y="997"/>
                  <a:ext cx="1420" cy="1273"/>
                </a:xfrm>
                <a:custGeom>
                  <a:avLst/>
                  <a:gdLst>
                    <a:gd name="T0" fmla="*/ 284 w 1420"/>
                    <a:gd name="T1" fmla="*/ 201319 h 1137"/>
                    <a:gd name="T2" fmla="*/ 747 w 1420"/>
                    <a:gd name="T3" fmla="*/ 199361 h 1137"/>
                    <a:gd name="T4" fmla="*/ 827 w 1420"/>
                    <a:gd name="T5" fmla="*/ 181064 h 1137"/>
                    <a:gd name="T6" fmla="*/ 860 w 1420"/>
                    <a:gd name="T7" fmla="*/ 142200 h 1137"/>
                    <a:gd name="T8" fmla="*/ 872 w 1420"/>
                    <a:gd name="T9" fmla="*/ 109513 h 1137"/>
                    <a:gd name="T10" fmla="*/ 1075 w 1420"/>
                    <a:gd name="T11" fmla="*/ 117679 h 1137"/>
                    <a:gd name="T12" fmla="*/ 1369 w 1420"/>
                    <a:gd name="T13" fmla="*/ 119794 h 1137"/>
                    <a:gd name="T14" fmla="*/ 1380 w 1420"/>
                    <a:gd name="T15" fmla="*/ 103668 h 1137"/>
                    <a:gd name="T16" fmla="*/ 1131 w 1420"/>
                    <a:gd name="T17" fmla="*/ 93367 h 1137"/>
                    <a:gd name="T18" fmla="*/ 951 w 1420"/>
                    <a:gd name="T19" fmla="*/ 85188 h 1137"/>
                    <a:gd name="T20" fmla="*/ 589 w 1420"/>
                    <a:gd name="T21" fmla="*/ 74891 h 1137"/>
                    <a:gd name="T22" fmla="*/ 736 w 1420"/>
                    <a:gd name="T23" fmla="*/ 38135 h 1137"/>
                    <a:gd name="T24" fmla="*/ 804 w 1420"/>
                    <a:gd name="T25" fmla="*/ 5514 h 1137"/>
                    <a:gd name="T26" fmla="*/ 691 w 1420"/>
                    <a:gd name="T27" fmla="*/ 5514 h 1137"/>
                    <a:gd name="T28" fmla="*/ 544 w 1420"/>
                    <a:gd name="T29" fmla="*/ 30022 h 1137"/>
                    <a:gd name="T30" fmla="*/ 443 w 1420"/>
                    <a:gd name="T31" fmla="*/ 54615 h 1137"/>
                    <a:gd name="T32" fmla="*/ 273 w 1420"/>
                    <a:gd name="T33" fmla="*/ 83065 h 1137"/>
                    <a:gd name="T34" fmla="*/ 138 w 1420"/>
                    <a:gd name="T35" fmla="*/ 115819 h 1137"/>
                    <a:gd name="T36" fmla="*/ 25 w 1420"/>
                    <a:gd name="T37" fmla="*/ 136082 h 1137"/>
                    <a:gd name="T38" fmla="*/ 25 w 1420"/>
                    <a:gd name="T39" fmla="*/ 162731 h 1137"/>
                    <a:gd name="T40" fmla="*/ 13 w 1420"/>
                    <a:gd name="T41" fmla="*/ 199361 h 1137"/>
                    <a:gd name="T42" fmla="*/ 104 w 1420"/>
                    <a:gd name="T43" fmla="*/ 199361 h 1137"/>
                    <a:gd name="T44" fmla="*/ 284 w 1420"/>
                    <a:gd name="T45" fmla="*/ 201319 h 11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20"/>
                    <a:gd name="T70" fmla="*/ 0 h 1137"/>
                    <a:gd name="T71" fmla="*/ 1420 w 1420"/>
                    <a:gd name="T72" fmla="*/ 1137 h 11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20" h="1137">
                      <a:moveTo>
                        <a:pt x="284" y="1115"/>
                      </a:moveTo>
                      <a:cubicBezTo>
                        <a:pt x="391" y="1115"/>
                        <a:pt x="657" y="1122"/>
                        <a:pt x="747" y="1103"/>
                      </a:cubicBezTo>
                      <a:cubicBezTo>
                        <a:pt x="837" y="1084"/>
                        <a:pt x="808" y="1055"/>
                        <a:pt x="827" y="1002"/>
                      </a:cubicBezTo>
                      <a:cubicBezTo>
                        <a:pt x="846" y="949"/>
                        <a:pt x="853" y="853"/>
                        <a:pt x="860" y="787"/>
                      </a:cubicBezTo>
                      <a:cubicBezTo>
                        <a:pt x="867" y="721"/>
                        <a:pt x="836" y="628"/>
                        <a:pt x="872" y="606"/>
                      </a:cubicBezTo>
                      <a:cubicBezTo>
                        <a:pt x="908" y="584"/>
                        <a:pt x="992" y="643"/>
                        <a:pt x="1075" y="652"/>
                      </a:cubicBezTo>
                      <a:cubicBezTo>
                        <a:pt x="1158" y="661"/>
                        <a:pt x="1318" y="676"/>
                        <a:pt x="1369" y="663"/>
                      </a:cubicBezTo>
                      <a:cubicBezTo>
                        <a:pt x="1420" y="650"/>
                        <a:pt x="1420" y="597"/>
                        <a:pt x="1380" y="573"/>
                      </a:cubicBezTo>
                      <a:cubicBezTo>
                        <a:pt x="1340" y="549"/>
                        <a:pt x="1202" y="533"/>
                        <a:pt x="1131" y="516"/>
                      </a:cubicBezTo>
                      <a:cubicBezTo>
                        <a:pt x="1060" y="499"/>
                        <a:pt x="1041" y="488"/>
                        <a:pt x="951" y="471"/>
                      </a:cubicBezTo>
                      <a:cubicBezTo>
                        <a:pt x="861" y="454"/>
                        <a:pt x="625" y="457"/>
                        <a:pt x="589" y="414"/>
                      </a:cubicBezTo>
                      <a:cubicBezTo>
                        <a:pt x="553" y="371"/>
                        <a:pt x="700" y="275"/>
                        <a:pt x="736" y="211"/>
                      </a:cubicBezTo>
                      <a:cubicBezTo>
                        <a:pt x="772" y="147"/>
                        <a:pt x="811" y="60"/>
                        <a:pt x="804" y="30"/>
                      </a:cubicBezTo>
                      <a:cubicBezTo>
                        <a:pt x="797" y="0"/>
                        <a:pt x="734" y="7"/>
                        <a:pt x="691" y="30"/>
                      </a:cubicBezTo>
                      <a:cubicBezTo>
                        <a:pt x="648" y="53"/>
                        <a:pt x="585" y="121"/>
                        <a:pt x="544" y="166"/>
                      </a:cubicBezTo>
                      <a:cubicBezTo>
                        <a:pt x="503" y="211"/>
                        <a:pt x="488" y="253"/>
                        <a:pt x="443" y="302"/>
                      </a:cubicBezTo>
                      <a:cubicBezTo>
                        <a:pt x="398" y="351"/>
                        <a:pt x="324" y="404"/>
                        <a:pt x="273" y="460"/>
                      </a:cubicBezTo>
                      <a:cubicBezTo>
                        <a:pt x="222" y="516"/>
                        <a:pt x="179" y="591"/>
                        <a:pt x="138" y="640"/>
                      </a:cubicBezTo>
                      <a:cubicBezTo>
                        <a:pt x="97" y="689"/>
                        <a:pt x="44" y="710"/>
                        <a:pt x="25" y="753"/>
                      </a:cubicBezTo>
                      <a:cubicBezTo>
                        <a:pt x="6" y="796"/>
                        <a:pt x="27" y="842"/>
                        <a:pt x="25" y="900"/>
                      </a:cubicBezTo>
                      <a:cubicBezTo>
                        <a:pt x="23" y="958"/>
                        <a:pt x="0" y="1069"/>
                        <a:pt x="13" y="1103"/>
                      </a:cubicBezTo>
                      <a:cubicBezTo>
                        <a:pt x="26" y="1137"/>
                        <a:pt x="51" y="1103"/>
                        <a:pt x="104" y="1103"/>
                      </a:cubicBezTo>
                      <a:cubicBezTo>
                        <a:pt x="157" y="1103"/>
                        <a:pt x="177" y="1115"/>
                        <a:pt x="284" y="1115"/>
                      </a:cubicBezTo>
                      <a:close/>
                    </a:path>
                  </a:pathLst>
                </a:custGeom>
                <a:solidFill>
                  <a:schemeClr val="tx1"/>
                </a:solidFill>
                <a:ln w="9525">
                  <a:solidFill>
                    <a:schemeClr val="tx1"/>
                  </a:solidFill>
                  <a:round/>
                  <a:headEnd/>
                  <a:tailEnd/>
                </a:ln>
              </p:spPr>
              <p:txBody>
                <a:bodyPr/>
                <a:lstStyle/>
                <a:p>
                  <a:endParaRPr lang="fr-FR"/>
                </a:p>
              </p:txBody>
            </p:sp>
          </p:grpSp>
        </p:grpSp>
        <p:sp>
          <p:nvSpPr>
            <p:cNvPr id="15410" name="Ellipse 82"/>
            <p:cNvSpPr>
              <a:spLocks noChangeArrowheads="1"/>
            </p:cNvSpPr>
            <p:nvPr/>
          </p:nvSpPr>
          <p:spPr bwMode="auto">
            <a:xfrm>
              <a:off x="3048000" y="2743200"/>
              <a:ext cx="126000" cy="228600"/>
            </a:xfrm>
            <a:prstGeom prst="ellipse">
              <a:avLst/>
            </a:prstGeom>
            <a:solidFill>
              <a:schemeClr val="tx1"/>
            </a:solidFill>
            <a:ln w="9525" algn="ctr">
              <a:solidFill>
                <a:schemeClr val="tx1"/>
              </a:solidFill>
              <a:round/>
              <a:headEnd/>
              <a:tailEnd/>
            </a:ln>
          </p:spPr>
          <p:txBody>
            <a:bodyPr/>
            <a:lstStyle/>
            <a:p>
              <a:pPr defTabSz="1254125"/>
              <a:endParaRPr lang="fr-FR"/>
            </a:p>
          </p:txBody>
        </p:sp>
        <p:sp>
          <p:nvSpPr>
            <p:cNvPr id="15411" name="Ellipse 83"/>
            <p:cNvSpPr>
              <a:spLocks noChangeArrowheads="1"/>
            </p:cNvSpPr>
            <p:nvPr/>
          </p:nvSpPr>
          <p:spPr bwMode="auto">
            <a:xfrm>
              <a:off x="3132000" y="2772000"/>
              <a:ext cx="76200" cy="228600"/>
            </a:xfrm>
            <a:prstGeom prst="ellipse">
              <a:avLst/>
            </a:prstGeom>
            <a:solidFill>
              <a:schemeClr val="tx1"/>
            </a:solidFill>
            <a:ln w="9525" algn="ctr">
              <a:solidFill>
                <a:schemeClr val="tx1"/>
              </a:solidFill>
              <a:round/>
              <a:headEnd/>
              <a:tailEnd/>
            </a:ln>
          </p:spPr>
          <p:txBody>
            <a:bodyPr/>
            <a:lstStyle/>
            <a:p>
              <a:pPr defTabSz="1254125"/>
              <a:endParaRPr lang="fr-FR"/>
            </a:p>
          </p:txBody>
        </p:sp>
        <p:sp>
          <p:nvSpPr>
            <p:cNvPr id="15412" name="Ellipse 85"/>
            <p:cNvSpPr>
              <a:spLocks noChangeArrowheads="1"/>
            </p:cNvSpPr>
            <p:nvPr/>
          </p:nvSpPr>
          <p:spPr bwMode="auto">
            <a:xfrm>
              <a:off x="3200400" y="2819400"/>
              <a:ext cx="76200" cy="228600"/>
            </a:xfrm>
            <a:prstGeom prst="ellipse">
              <a:avLst/>
            </a:prstGeom>
            <a:solidFill>
              <a:schemeClr val="tx1"/>
            </a:solidFill>
            <a:ln w="9525" algn="ctr">
              <a:solidFill>
                <a:schemeClr val="tx1"/>
              </a:solidFill>
              <a:round/>
              <a:headEnd/>
              <a:tailEnd/>
            </a:ln>
          </p:spPr>
          <p:txBody>
            <a:bodyPr/>
            <a:lstStyle/>
            <a:p>
              <a:pPr defTabSz="1254125"/>
              <a:endParaRPr lang="fr-FR"/>
            </a:p>
          </p:txBody>
        </p:sp>
      </p:grpSp>
      <p:grpSp>
        <p:nvGrpSpPr>
          <p:cNvPr id="8" name="Groupe 80"/>
          <p:cNvGrpSpPr>
            <a:grpSpLocks/>
          </p:cNvGrpSpPr>
          <p:nvPr/>
        </p:nvGrpSpPr>
        <p:grpSpPr bwMode="auto">
          <a:xfrm>
            <a:off x="-914400" y="609600"/>
            <a:ext cx="3232150" cy="6858000"/>
            <a:chOff x="-914399" y="609600"/>
            <a:chExt cx="3232150" cy="6858000"/>
          </a:xfrm>
        </p:grpSpPr>
        <p:sp>
          <p:nvSpPr>
            <p:cNvPr id="4412" name="Rectangle 1340"/>
            <p:cNvSpPr>
              <a:spLocks noChangeArrowheads="1"/>
            </p:cNvSpPr>
            <p:nvPr/>
          </p:nvSpPr>
          <p:spPr bwMode="auto">
            <a:xfrm rot="16200000">
              <a:off x="-2727324" y="2422525"/>
              <a:ext cx="6858000" cy="3232150"/>
            </a:xfrm>
            <a:prstGeom prst="trapezoid">
              <a:avLst>
                <a:gd name="adj" fmla="val 10786"/>
              </a:avLst>
            </a:prstGeom>
            <a:solidFill>
              <a:schemeClr val="tx1"/>
            </a:solidFill>
            <a:ln w="9525">
              <a:solidFill>
                <a:schemeClr val="tx1"/>
              </a:solidFill>
              <a:miter lim="800000"/>
              <a:headEnd/>
              <a:tailEnd/>
            </a:ln>
          </p:spPr>
          <p:txBody>
            <a:bodyPr wrap="none" anchor="ctr"/>
            <a:lstStyle/>
            <a:p>
              <a:pPr>
                <a:defRPr/>
              </a:pPr>
              <a:endParaRPr lang="fr-FR">
                <a:cs typeface="+mn-cs"/>
              </a:endParaRPr>
            </a:p>
          </p:txBody>
        </p:sp>
        <p:pic>
          <p:nvPicPr>
            <p:cNvPr id="15408" name="Image 79" descr="Poignée porte.png"/>
            <p:cNvPicPr>
              <a:picLocks noChangeAspect="1"/>
            </p:cNvPicPr>
            <p:nvPr/>
          </p:nvPicPr>
          <p:blipFill>
            <a:blip r:embed="rId22" cstate="print"/>
            <a:srcRect/>
            <a:stretch>
              <a:fillRect/>
            </a:stretch>
          </p:blipFill>
          <p:spPr bwMode="auto">
            <a:xfrm>
              <a:off x="1600200" y="3276600"/>
              <a:ext cx="432761" cy="630196"/>
            </a:xfrm>
            <a:prstGeom prst="rect">
              <a:avLst/>
            </a:prstGeom>
            <a:noFill/>
            <a:ln w="9525">
              <a:noFill/>
              <a:miter lim="800000"/>
              <a:headEnd/>
              <a:tailEnd/>
            </a:ln>
          </p:spPr>
        </p:pic>
      </p:grpSp>
      <p:sp>
        <p:nvSpPr>
          <p:cNvPr id="82" name="Corde 81"/>
          <p:cNvSpPr/>
          <p:nvPr/>
        </p:nvSpPr>
        <p:spPr bwMode="auto">
          <a:xfrm rot="17531712">
            <a:off x="6799262" y="6562726"/>
            <a:ext cx="631825" cy="666750"/>
          </a:xfrm>
          <a:prstGeom prst="chord">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83" name="Corde 82"/>
          <p:cNvSpPr/>
          <p:nvPr/>
        </p:nvSpPr>
        <p:spPr bwMode="auto">
          <a:xfrm rot="17531712">
            <a:off x="9466262" y="6562726"/>
            <a:ext cx="631825" cy="666750"/>
          </a:xfrm>
          <a:prstGeom prst="chord">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Tree>
  </p:cSld>
  <p:clrMapOvr>
    <a:masterClrMapping/>
  </p:clrMapOvr>
  <p:transition spd="slow" advClick="0" advTm="1000">
    <p:fade thruBlk="1"/>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ruits de portes 3.wav"/>
                                        </p:tgtEl>
                                      </p:cMediaNode>
                                    </p:audio>
                                  </p:sub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63" presetClass="path" presetSubtype="0" accel="50000" decel="50000" fill="hold" nodeType="withEffect">
                                  <p:stCondLst>
                                    <p:cond delay="0"/>
                                  </p:stCondLst>
                                  <p:childTnLst>
                                    <p:animMotion origin="layout" path="M -0.01259 1.41975E-6 L 0.05512 1.41975E-6 " pathEditMode="relative" rAng="0" ptsTypes="AA">
                                      <p:cBhvr>
                                        <p:cTn id="13" dur="3000" fill="hold"/>
                                        <p:tgtEl>
                                          <p:spTgt spid="5"/>
                                        </p:tgtEl>
                                        <p:attrNameLst>
                                          <p:attrName>ppt_x</p:attrName>
                                          <p:attrName>ppt_y</p:attrName>
                                        </p:attrNameLst>
                                      </p:cBhvr>
                                      <p:rCtr x="34" y="0"/>
                                    </p:animMotion>
                                  </p:childTnLst>
                                </p:cTn>
                              </p:par>
                              <p:par>
                                <p:cTn id="14" presetID="8" presetClass="emph" presetSubtype="0" fill="hold" nodeType="withEffect">
                                  <p:stCondLst>
                                    <p:cond delay="0"/>
                                  </p:stCondLst>
                                  <p:childTnLst>
                                    <p:animRot by="5400000">
                                      <p:cBhvr>
                                        <p:cTn id="15"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0" y="304800"/>
            <a:ext cx="14630400" cy="1569660"/>
          </a:xfrm>
          <a:prstGeom prst="rect">
            <a:avLst/>
          </a:prstGeom>
          <a:noFill/>
          <a:ln w="9525">
            <a:noFill/>
            <a:miter lim="800000"/>
            <a:headEnd/>
            <a:tailEnd/>
          </a:ln>
          <a:effectLst/>
        </p:spPr>
        <p:txBody>
          <a:bodyPr>
            <a:spAutoFit/>
          </a:bodyPr>
          <a:lstStyle/>
          <a:p>
            <a:pPr algn="ctr" defTabSz="1254125">
              <a:spcBef>
                <a:spcPct val="50000"/>
              </a:spcBef>
              <a:defRPr/>
            </a:pPr>
            <a:r>
              <a:rPr lang="fr-F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Interrogatoire des suspects</a:t>
            </a:r>
            <a:endParaRPr lang="fr-FR" sz="2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endParaRPr>
          </a:p>
          <a:p>
            <a:pPr algn="ctr" defTabSz="1254125">
              <a:spcBef>
                <a:spcPct val="50000"/>
              </a:spcBef>
              <a:defRPr/>
            </a:pPr>
            <a:endParaRPr lang="fr-FR" sz="2800" b="1" dirty="0">
              <a:solidFill>
                <a:schemeClr val="bg1"/>
              </a:solidFill>
              <a:effectLst>
                <a:reflection blurRad="6350" stA="50000" endA="300" endPos="50000" dist="29997" dir="5400000" sy="-100000" algn="bl" rotWithShape="0"/>
              </a:effectLst>
              <a:latin typeface="Courier New" pitchFamily="49" charset="0"/>
              <a:cs typeface="+mn-cs"/>
            </a:endParaRPr>
          </a:p>
        </p:txBody>
      </p:sp>
      <p:sp>
        <p:nvSpPr>
          <p:cNvPr id="3" name="Rectangle 2">
            <a:hlinkClick r:id="" action="ppaction://hlinkshowjump?jump=nextslide"/>
          </p:cNvPr>
          <p:cNvSpPr/>
          <p:nvPr/>
        </p:nvSpPr>
        <p:spPr>
          <a:xfrm>
            <a:off x="13371722" y="7706380"/>
            <a:ext cx="1258678" cy="523220"/>
          </a:xfrm>
          <a:prstGeom prst="rect">
            <a:avLst/>
          </a:prstGeom>
        </p:spPr>
        <p:txBody>
          <a:bodyPr wrap="none">
            <a:spAutoFit/>
          </a:bodyPr>
          <a:lstStyle/>
          <a:p>
            <a:pPr algn="ctr" defTabSz="1254125">
              <a:spcBef>
                <a:spcPct val="50000"/>
              </a:spcBef>
              <a:defRPr/>
            </a:pPr>
            <a:r>
              <a:rPr lang="fr-FR"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Suite</a:t>
            </a:r>
          </a:p>
        </p:txBody>
      </p:sp>
      <p:sp>
        <p:nvSpPr>
          <p:cNvPr id="4" name="Rectangle 3"/>
          <p:cNvSpPr/>
          <p:nvPr/>
        </p:nvSpPr>
        <p:spPr bwMode="auto">
          <a:xfrm>
            <a:off x="838200" y="2971800"/>
            <a:ext cx="12954000" cy="4267200"/>
          </a:xfrm>
          <a:prstGeom prst="rect">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lgn="ctr" defTabSz="1254125">
              <a:spcBef>
                <a:spcPct val="50000"/>
              </a:spcBef>
              <a:defRPr/>
            </a:pPr>
            <a:r>
              <a:rPr lang="fr-FR" sz="24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Attention, tu vas voir des textes défiler de plus en plus vite. Ce sont les réponses à la question : </a:t>
            </a:r>
          </a:p>
          <a:p>
            <a:pPr algn="ctr" defTabSz="1254125">
              <a:spcBef>
                <a:spcPct val="50000"/>
              </a:spcBef>
              <a:defRPr/>
            </a:pPr>
            <a:endParaRPr lang="fr-FR" sz="24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endParaRPr>
          </a:p>
          <a:p>
            <a:pPr algn="ctr" defTabSz="1254125">
              <a:spcBef>
                <a:spcPct val="50000"/>
              </a:spcBef>
              <a:defRPr/>
            </a:pPr>
            <a:r>
              <a:rPr lang="fr-FR" sz="3600" dirty="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pitchFamily="49" charset="0"/>
                <a:cs typeface="+mn-cs"/>
              </a:rPr>
              <a:t>Où </a:t>
            </a:r>
            <a:r>
              <a:rPr lang="fr-FR" sz="3600" dirty="0" smtClean="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pitchFamily="49" charset="0"/>
                <a:cs typeface="+mn-cs"/>
              </a:rPr>
              <a:t>étiez-vous </a:t>
            </a:r>
            <a:r>
              <a:rPr lang="fr-FR" sz="3600" dirty="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pitchFamily="49" charset="0"/>
                <a:cs typeface="+mn-cs"/>
              </a:rPr>
              <a:t>hier soir aux environs de 21h30</a:t>
            </a:r>
            <a:r>
              <a:rPr lang="fr-FR" sz="3600" dirty="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a:t>
            </a:r>
            <a:r>
              <a:rPr lang="fr-FR" sz="3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 </a:t>
            </a:r>
          </a:p>
          <a:p>
            <a:pPr algn="ctr" defTabSz="1254125">
              <a:spcBef>
                <a:spcPct val="50000"/>
              </a:spcBef>
              <a:defRPr/>
            </a:pPr>
            <a:endParaRPr lang="fr-FR" sz="24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endParaRPr>
          </a:p>
          <a:p>
            <a:pPr algn="ctr" defTabSz="1254125">
              <a:spcBef>
                <a:spcPct val="50000"/>
              </a:spcBef>
              <a:defRPr/>
            </a:pPr>
            <a:r>
              <a:rPr lang="fr-FR" sz="24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Lis-les et réponds ensuite aux questions. </a:t>
            </a:r>
          </a:p>
          <a:p>
            <a:pPr algn="ctr" defTabSz="1254125">
              <a:spcBef>
                <a:spcPct val="50000"/>
              </a:spcBef>
              <a:defRPr/>
            </a:pPr>
            <a:r>
              <a:rPr lang="fr-FR" sz="24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Si c’est bon tu interrogeras le témoin suivant, si c’est faux la réponse changera de couleur.</a:t>
            </a:r>
            <a:endParaRPr lang="fr-FR" dirty="0">
              <a:cs typeface="+mn-cs"/>
            </a:endParaRPr>
          </a:p>
        </p:txBody>
      </p:sp>
    </p:spTree>
  </p:cSld>
  <p:clrMapOvr>
    <a:masterClrMapping/>
  </p:clrMapOvr>
  <p:transition spd="slow" advClick="0">
    <p:fade thruBlk="1"/>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81000"/>
            <a:ext cx="14630400" cy="7386638"/>
          </a:xfrm>
          <a:prstGeom prst="rect">
            <a:avLst/>
          </a:prstGeom>
        </p:spPr>
        <p:txBody>
          <a:bodyPr>
            <a:spAutoFit/>
          </a:bodyPr>
          <a:lstStyle/>
          <a:p>
            <a:pPr algn="ctr" defTabSz="1254125">
              <a:spcBef>
                <a:spcPct val="50000"/>
              </a:spcBef>
              <a:defRPr/>
            </a:pPr>
            <a:r>
              <a:rPr lang="fr-FR" sz="9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Encore bravo!</a:t>
            </a:r>
            <a:endParaRPr lang="fr-FR"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endParaRPr>
          </a:p>
          <a:p>
            <a:pPr algn="ctr" defTabSz="1254125">
              <a:spcBef>
                <a:spcPct val="50000"/>
              </a:spcBef>
              <a:defRPr/>
            </a:pPr>
            <a:endParaRPr lang="fr-FR"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endParaRPr>
          </a:p>
          <a:p>
            <a:pPr algn="ctr" defTabSz="1254125">
              <a:spcBef>
                <a:spcPct val="50000"/>
              </a:spcBef>
              <a:defRPr/>
            </a:pPr>
            <a:endParaRPr lang="fr-FR" sz="1600" b="1" dirty="0">
              <a:solidFill>
                <a:schemeClr val="bg1"/>
              </a:solidFill>
              <a:effectLst>
                <a:reflection blurRad="6350" stA="50000" endA="300" endPos="50000" dist="29997" dir="5400000" sy="-100000" algn="bl" rotWithShape="0"/>
              </a:effectLst>
              <a:latin typeface="Courier New" pitchFamily="49" charset="0"/>
              <a:cs typeface="+mn-cs"/>
            </a:endParaRPr>
          </a:p>
          <a:p>
            <a:pPr algn="ctr" defTabSz="1254125">
              <a:spcBef>
                <a:spcPct val="50000"/>
              </a:spcBef>
              <a:defRPr/>
            </a:pPr>
            <a:r>
              <a:rPr lang="fr-FR"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urier New" pitchFamily="49" charset="0"/>
                <a:cs typeface="+mn-cs"/>
              </a:rPr>
              <a:t>Mais maintenant que tu connais toute l’histoire…</a:t>
            </a:r>
          </a:p>
          <a:p>
            <a:pPr algn="ctr" defTabSz="1254125">
              <a:spcBef>
                <a:spcPct val="50000"/>
              </a:spcBef>
              <a:defRPr/>
            </a:pPr>
            <a:r>
              <a:rPr lang="fr-FR"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urier New" pitchFamily="49" charset="0"/>
                <a:cs typeface="+mn-cs"/>
              </a:rPr>
              <a:t>Raconte-la à ton orthophoniste par écrit ou par oral en n’omettant aucun détail.</a:t>
            </a:r>
            <a:endParaRPr lang="fr-FR"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urier New" pitchFamily="49" charset="0"/>
              <a:cs typeface="+mn-cs"/>
            </a:endParaRPr>
          </a:p>
        </p:txBody>
      </p:sp>
      <p:sp>
        <p:nvSpPr>
          <p:cNvPr id="3" name="ZoneTexte 2">
            <a:hlinkClick r:id="" action="ppaction://hlinkshowjump?jump=endshow"/>
          </p:cNvPr>
          <p:cNvSpPr txBox="1"/>
          <p:nvPr/>
        </p:nvSpPr>
        <p:spPr>
          <a:xfrm>
            <a:off x="12039600" y="7752546"/>
            <a:ext cx="2590800" cy="477054"/>
          </a:xfrm>
          <a:prstGeom prst="rect">
            <a:avLst/>
          </a:prstGeom>
          <a:noFill/>
        </p:spPr>
        <p:txBody>
          <a:bodyPr wrap="square" rtlCol="0">
            <a:spAutoFit/>
          </a:bodyPr>
          <a:lstStyle/>
          <a:p>
            <a:pPr algn="ctr"/>
            <a:r>
              <a:rPr lang="fr-F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FIN</a:t>
            </a:r>
            <a:endParaRPr lang="fr-F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439863" y="720725"/>
            <a:ext cx="10799762" cy="1439863"/>
          </a:xfrm>
        </p:spPr>
        <p:txBody>
          <a:bodyPr/>
          <a:lstStyle/>
          <a:p>
            <a:pPr>
              <a:defRPr/>
            </a:pPr>
            <a:r>
              <a:rPr lang="fr-FR" sz="4800" dirty="0" smtClean="0">
                <a:solidFill>
                  <a:schemeClr val="bg1"/>
                </a:solidFill>
                <a:latin typeface="+mn-lt"/>
              </a:rPr>
              <a:t>Je suis allée avec toute ma famille voir le spectacle de </a:t>
            </a:r>
            <a:r>
              <a:rPr lang="fr-FR" sz="4800" dirty="0" err="1" smtClean="0">
                <a:solidFill>
                  <a:schemeClr val="bg1"/>
                </a:solidFill>
                <a:latin typeface="+mn-lt"/>
              </a:rPr>
              <a:t>Bénabar</a:t>
            </a:r>
            <a:r>
              <a:rPr lang="fr-FR" sz="4800" dirty="0" smtClean="0">
                <a:solidFill>
                  <a:schemeClr val="bg1"/>
                </a:solidFill>
                <a:latin typeface="+mn-lt"/>
              </a:rPr>
              <a:t> au théâtre Sébastopol à Lille.</a:t>
            </a:r>
            <a:endParaRPr lang="fr-FR" sz="4800" dirty="0">
              <a:solidFill>
                <a:schemeClr val="bg1"/>
              </a:solidFill>
              <a:latin typeface="+mn-lt"/>
            </a:endParaRPr>
          </a:p>
        </p:txBody>
      </p:sp>
      <p:sp>
        <p:nvSpPr>
          <p:cNvPr id="11" name="Rectangle à coins arrondis 10">
            <a:hlinkClick r:id="" action="ppaction://hlinkshowjump?jump=nextslide"/>
          </p:cNvPr>
          <p:cNvSpPr/>
          <p:nvPr/>
        </p:nvSpPr>
        <p:spPr>
          <a:xfrm>
            <a:off x="7848600" y="6715125"/>
            <a:ext cx="6438949" cy="120968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err="1">
                <a:solidFill>
                  <a:schemeClr val="accent1">
                    <a:lumMod val="10000"/>
                  </a:schemeClr>
                </a:solidFill>
              </a:rPr>
              <a:t>Bénabar</a:t>
            </a:r>
            <a:endParaRPr lang="fr-FR" dirty="0">
              <a:solidFill>
                <a:schemeClr val="accent1">
                  <a:lumMod val="10000"/>
                </a:schemeClr>
              </a:solidFill>
            </a:endParaRPr>
          </a:p>
        </p:txBody>
      </p:sp>
      <p:sp>
        <p:nvSpPr>
          <p:cNvPr id="12" name="Rectangle à coins arrondis 11"/>
          <p:cNvSpPr/>
          <p:nvPr/>
        </p:nvSpPr>
        <p:spPr>
          <a:xfrm>
            <a:off x="647649" y="6705600"/>
            <a:ext cx="6438949" cy="120968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Le film Avatar</a:t>
            </a:r>
          </a:p>
        </p:txBody>
      </p:sp>
      <p:sp>
        <p:nvSpPr>
          <p:cNvPr id="14" name="Rectangle à coins arrondis 13"/>
          <p:cNvSpPr/>
          <p:nvPr/>
        </p:nvSpPr>
        <p:spPr>
          <a:xfrm>
            <a:off x="7848600" y="5191092"/>
            <a:ext cx="6438949" cy="120968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err="1">
                <a:solidFill>
                  <a:schemeClr val="accent1">
                    <a:lumMod val="10000"/>
                  </a:schemeClr>
                </a:solidFill>
              </a:rPr>
              <a:t>Beyoncé</a:t>
            </a:r>
            <a:endParaRPr lang="fr-FR" dirty="0">
              <a:solidFill>
                <a:schemeClr val="accent1">
                  <a:lumMod val="10000"/>
                </a:schemeClr>
              </a:solidFill>
            </a:endParaRPr>
          </a:p>
        </p:txBody>
      </p:sp>
      <p:sp>
        <p:nvSpPr>
          <p:cNvPr id="19" name="Rectangle à coins arrondis 18"/>
          <p:cNvSpPr/>
          <p:nvPr/>
        </p:nvSpPr>
        <p:spPr>
          <a:xfrm>
            <a:off x="647649" y="5191111"/>
            <a:ext cx="6438949" cy="120968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err="1">
                <a:solidFill>
                  <a:schemeClr val="accent1">
                    <a:lumMod val="10000"/>
                  </a:schemeClr>
                </a:solidFill>
              </a:rPr>
              <a:t>Lorie</a:t>
            </a:r>
            <a:endParaRPr lang="fr-FR" dirty="0">
              <a:solidFill>
                <a:schemeClr val="accent1">
                  <a:lumMod val="10000"/>
                </a:schemeClr>
              </a:solidFill>
            </a:endParaRPr>
          </a:p>
        </p:txBody>
      </p:sp>
      <p:pic>
        <p:nvPicPr>
          <p:cNvPr id="8" name="Image 7" descr="Mathilde.jpg"/>
          <p:cNvPicPr>
            <a:picLocks noChangeAspect="1"/>
          </p:cNvPicPr>
          <p:nvPr/>
        </p:nvPicPr>
        <p:blipFill>
          <a:blip r:embed="rId2" cstate="print"/>
          <a:stretch>
            <a:fillRect/>
          </a:stretch>
        </p:blipFill>
        <p:spPr bwMode="auto">
          <a:xfrm>
            <a:off x="12560300" y="0"/>
            <a:ext cx="2066925" cy="2066925"/>
          </a:xfrm>
          <a:prstGeom prst="rect">
            <a:avLst/>
          </a:prstGeom>
          <a:noFill/>
          <a:ln w="9525">
            <a:noFill/>
            <a:miter lim="800000"/>
            <a:headEnd/>
            <a:tailEnd/>
          </a:ln>
        </p:spPr>
      </p:pic>
      <p:sp>
        <p:nvSpPr>
          <p:cNvPr id="9" name="ZoneTexte 8"/>
          <p:cNvSpPr txBox="1">
            <a:spLocks noChangeArrowheads="1"/>
          </p:cNvSpPr>
          <p:nvPr/>
        </p:nvSpPr>
        <p:spPr bwMode="auto">
          <a:xfrm>
            <a:off x="0" y="3810000"/>
            <a:ext cx="14630400" cy="477838"/>
          </a:xfrm>
          <a:prstGeom prst="rect">
            <a:avLst/>
          </a:prstGeom>
          <a:noFill/>
          <a:ln w="9525">
            <a:noFill/>
            <a:miter lim="800000"/>
            <a:headEnd/>
            <a:tailEnd/>
          </a:ln>
        </p:spPr>
        <p:txBody>
          <a:bodyPr>
            <a:spAutoFit/>
          </a:bodyPr>
          <a:lstStyle/>
          <a:p>
            <a:pPr algn="ctr"/>
            <a:r>
              <a:rPr lang="fr-FR">
                <a:solidFill>
                  <a:schemeClr val="bg1"/>
                </a:solidFill>
              </a:rPr>
              <a:t>Voir la question</a:t>
            </a:r>
          </a:p>
        </p:txBody>
      </p:sp>
      <p:sp>
        <p:nvSpPr>
          <p:cNvPr id="10" name="Bouton d'action : Personnalisé 9">
            <a:hlinkClick r:id="" action="ppaction://noaction" highlightClick="1"/>
          </p:cNvPr>
          <p:cNvSpPr/>
          <p:nvPr/>
        </p:nvSpPr>
        <p:spPr>
          <a:xfrm>
            <a:off x="0" y="3429000"/>
            <a:ext cx="14630400" cy="1270652"/>
          </a:xfrm>
          <a:prstGeom prst="actionButtonBlank">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04800" h="304800" prst="coolSlant"/>
          </a:sp3d>
        </p:spPr>
        <p:style>
          <a:lnRef idx="2">
            <a:schemeClr val="accent1">
              <a:shade val="50000"/>
            </a:schemeClr>
          </a:lnRef>
          <a:fillRef idx="1">
            <a:schemeClr val="accent1"/>
          </a:fillRef>
          <a:effectRef idx="0">
            <a:schemeClr val="accent1"/>
          </a:effectRef>
          <a:fontRef idx="minor">
            <a:schemeClr val="lt1"/>
          </a:fontRef>
        </p:style>
        <p:txBody>
          <a:bodyPr lIns="257130" tIns="51426" rIns="257130" bIns="102852" anchor="ctr"/>
          <a:lstStyle/>
          <a:p>
            <a:pPr algn="ctr">
              <a:defRPr/>
            </a:pPr>
            <a:r>
              <a:rPr lang="fr-FR" sz="3100" dirty="0">
                <a:solidFill>
                  <a:schemeClr val="bg1"/>
                </a:solidFill>
                <a:latin typeface="Verdana" pitchFamily="34" charset="0"/>
                <a:ea typeface="Verdana" pitchFamily="34" charset="0"/>
                <a:cs typeface="Verdana" pitchFamily="34" charset="0"/>
              </a:rPr>
              <a:t>Qu’est-elle allée voir ?</a:t>
            </a:r>
          </a:p>
        </p:txBody>
      </p:sp>
      <p:sp>
        <p:nvSpPr>
          <p:cNvPr id="34828" name="ZoneTexte 15"/>
          <p:cNvSpPr txBox="1">
            <a:spLocks noChangeArrowheads="1"/>
          </p:cNvSpPr>
          <p:nvPr/>
        </p:nvSpPr>
        <p:spPr bwMode="auto">
          <a:xfrm>
            <a:off x="12573000" y="2057400"/>
            <a:ext cx="2057400" cy="584200"/>
          </a:xfrm>
          <a:prstGeom prst="rect">
            <a:avLst/>
          </a:prstGeom>
          <a:noFill/>
          <a:ln w="9525">
            <a:noFill/>
            <a:miter lim="800000"/>
            <a:headEnd/>
            <a:tailEnd/>
          </a:ln>
        </p:spPr>
        <p:txBody>
          <a:bodyPr>
            <a:spAutoFit/>
          </a:bodyPr>
          <a:lstStyle/>
          <a:p>
            <a:pPr algn="ctr"/>
            <a:r>
              <a:rPr lang="fr-FR" sz="1600">
                <a:solidFill>
                  <a:schemeClr val="bg1"/>
                </a:solidFill>
              </a:rPr>
              <a:t>(Clique sur la photo pour démarrer)</a:t>
            </a:r>
          </a:p>
        </p:txBody>
      </p:sp>
      <p:sp>
        <p:nvSpPr>
          <p:cNvPr id="17" name="ZoneTexte 16"/>
          <p:cNvSpPr txBox="1"/>
          <p:nvPr/>
        </p:nvSpPr>
        <p:spPr>
          <a:xfrm>
            <a:off x="0" y="1219200"/>
            <a:ext cx="12039600" cy="584775"/>
          </a:xfrm>
          <a:prstGeom prst="rect">
            <a:avLst/>
          </a:prstGeom>
          <a:noFill/>
        </p:spPr>
        <p:txBody>
          <a:bodyPr>
            <a:spAutoFit/>
          </a:bodyPr>
          <a:lstStyle/>
          <a:p>
            <a:pPr algn="ctr">
              <a:defRPr/>
            </a:pPr>
            <a:r>
              <a:rPr lang="fr-FR" sz="3200" dirty="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pitchFamily="49" charset="0"/>
                <a:cs typeface="+mn-cs"/>
              </a:rPr>
              <a:t>Où </a:t>
            </a:r>
            <a:r>
              <a:rPr lang="fr-FR" sz="3200" dirty="0" smtClean="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pitchFamily="49" charset="0"/>
                <a:cs typeface="+mn-cs"/>
              </a:rPr>
              <a:t>étiez-vous </a:t>
            </a:r>
            <a:r>
              <a:rPr lang="fr-FR" sz="3200" dirty="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pitchFamily="49" charset="0"/>
                <a:cs typeface="+mn-cs"/>
              </a:rPr>
              <a:t>hier soir aux environs de 21h30 </a:t>
            </a:r>
            <a:r>
              <a:rPr lang="fr-FR" sz="3200" dirty="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a:t>
            </a:r>
            <a:endParaRPr lang="fr-FR" sz="3200" dirty="0">
              <a:cs typeface="+mn-cs"/>
            </a:endParaRP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0" nodeType="clickEffect">
                                  <p:stCondLst>
                                    <p:cond delay="0"/>
                                  </p:stCondLst>
                                  <p:iterate type="wd">
                                    <p:tmPct val="30000"/>
                                  </p:iterate>
                                  <p:childTnLst>
                                    <p:set>
                                      <p:cBhvr>
                                        <p:cTn id="6" dur="500">
                                          <p:stCondLst>
                                            <p:cond delay="0"/>
                                          </p:stCondLst>
                                        </p:cTn>
                                        <p:tgtEl>
                                          <p:spTgt spid="2"/>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
                                        </p:tgtEl>
                                        <p:attrNameLst>
                                          <p:attrName>style.visibility</p:attrName>
                                        </p:attrNameLst>
                                      </p:cBhvr>
                                      <p:to>
                                        <p:strVal val="hidden"/>
                                      </p:to>
                                    </p:set>
                                  </p:subTnLst>
                                </p:cTn>
                              </p:par>
                              <p:par>
                                <p:cTn id="7" presetID="1" presetClass="exit" presetSubtype="0" fill="hold" nodeType="withEffect">
                                  <p:stCondLst>
                                    <p:cond delay="0"/>
                                  </p:stCondLst>
                                  <p:childTnLst>
                                    <p:set>
                                      <p:cBhvr>
                                        <p:cTn id="8" dur="1" fill="hold">
                                          <p:stCondLst>
                                            <p:cond delay="0"/>
                                          </p:stCondLst>
                                        </p:cTn>
                                        <p:tgtEl>
                                          <p:spTgt spid="17"/>
                                        </p:tgtEl>
                                        <p:attrNameLst>
                                          <p:attrName>style.visibility</p:attrName>
                                        </p:attrNameLst>
                                      </p:cBhvr>
                                      <p:to>
                                        <p:strVal val="hidden"/>
                                      </p:to>
                                    </p:set>
                                  </p:childTnLst>
                                </p:cTn>
                              </p:par>
                            </p:childTnLst>
                          </p:cTn>
                        </p:par>
                        <p:par>
                          <p:cTn id="9" fill="hold">
                            <p:stCondLst>
                              <p:cond delay="3050"/>
                            </p:stCondLst>
                            <p:childTnLst>
                              <p:par>
                                <p:cTn id="10" presetID="1"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p:cBhvr>
                                        <p:cTn id="29" dur="2000" fill="hold"/>
                                        <p:tgtEl>
                                          <p:spTgt spid="19"/>
                                        </p:tgtEl>
                                        <p:attrNameLst>
                                          <p:attrName>fillcolor</p:attrName>
                                        </p:attrNameLst>
                                      </p:cBhvr>
                                      <p:to>
                                        <a:schemeClr val="accent2"/>
                                      </p:to>
                                    </p:animClr>
                                    <p:set>
                                      <p:cBhvr>
                                        <p:cTn id="30" dur="2000" fill="hold"/>
                                        <p:tgtEl>
                                          <p:spTgt spid="19"/>
                                        </p:tgtEl>
                                        <p:attrNameLst>
                                          <p:attrName>fill.type</p:attrName>
                                        </p:attrNameLst>
                                      </p:cBhvr>
                                      <p:to>
                                        <p:strVal val="solid"/>
                                      </p:to>
                                    </p:set>
                                    <p:set>
                                      <p:cBhvr>
                                        <p:cTn id="31" dur="200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p:cBhvr>
                                        <p:cTn id="36" dur="2000" fill="hold"/>
                                        <p:tgtEl>
                                          <p:spTgt spid="14"/>
                                        </p:tgtEl>
                                        <p:attrNameLst>
                                          <p:attrName>fillcolor</p:attrName>
                                        </p:attrNameLst>
                                      </p:cBhvr>
                                      <p:to>
                                        <a:schemeClr val="accent2"/>
                                      </p:to>
                                    </p:animClr>
                                    <p:set>
                                      <p:cBhvr>
                                        <p:cTn id="37" dur="2000" fill="hold"/>
                                        <p:tgtEl>
                                          <p:spTgt spid="14"/>
                                        </p:tgtEl>
                                        <p:attrNameLst>
                                          <p:attrName>fill.type</p:attrName>
                                        </p:attrNameLst>
                                      </p:cBhvr>
                                      <p:to>
                                        <p:strVal val="solid"/>
                                      </p:to>
                                    </p:set>
                                    <p:set>
                                      <p:cBhvr>
                                        <p:cTn id="38"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9" restart="whenNotActive" fill="hold" evtFilter="cancelBubble" nodeType="interactiveSeq">
                <p:stCondLst>
                  <p:cond evt="onClick" delay="0">
                    <p:tgtEl>
                      <p:spTgt spid="12"/>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p:cBhvr>
                                        <p:cTn id="43" dur="2000" fill="hold"/>
                                        <p:tgtEl>
                                          <p:spTgt spid="12"/>
                                        </p:tgtEl>
                                        <p:attrNameLst>
                                          <p:attrName>fillcolor</p:attrName>
                                        </p:attrNameLst>
                                      </p:cBhvr>
                                      <p:to>
                                        <a:schemeClr val="accent2"/>
                                      </p:to>
                                    </p:animClr>
                                    <p:set>
                                      <p:cBhvr>
                                        <p:cTn id="44" dur="2000" fill="hold"/>
                                        <p:tgtEl>
                                          <p:spTgt spid="12"/>
                                        </p:tgtEl>
                                        <p:attrNameLst>
                                          <p:attrName>fill.type</p:attrName>
                                        </p:attrNameLst>
                                      </p:cBhvr>
                                      <p:to>
                                        <p:strVal val="solid"/>
                                      </p:to>
                                    </p:set>
                                    <p:set>
                                      <p:cBhvr>
                                        <p:cTn id="4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2"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439863" y="720725"/>
            <a:ext cx="10799762" cy="1439863"/>
          </a:xfrm>
        </p:spPr>
        <p:txBody>
          <a:bodyPr/>
          <a:lstStyle/>
          <a:p>
            <a:pPr>
              <a:defRPr/>
            </a:pPr>
            <a:r>
              <a:rPr lang="fr-FR" sz="4800" dirty="0" smtClean="0">
                <a:solidFill>
                  <a:schemeClr val="bg1"/>
                </a:solidFill>
                <a:latin typeface="+mn-lt"/>
              </a:rPr>
              <a:t>J’ai gardé mes frères et ma sœur parce que ma mère est allée à l’hôpital voir ma tante.</a:t>
            </a:r>
            <a:endParaRPr lang="fr-FR" sz="4800" dirty="0">
              <a:solidFill>
                <a:schemeClr val="bg1"/>
              </a:solidFill>
              <a:latin typeface="+mn-lt"/>
            </a:endParaRPr>
          </a:p>
        </p:txBody>
      </p:sp>
      <p:sp>
        <p:nvSpPr>
          <p:cNvPr id="11" name="Rectangle à coins arrondis 10">
            <a:hlinkClick r:id="" action="ppaction://hlinkshowjump?jump=nextslide"/>
          </p:cNvPr>
          <p:cNvSpPr/>
          <p:nvPr/>
        </p:nvSpPr>
        <p:spPr>
          <a:xfrm>
            <a:off x="647651" y="6715125"/>
            <a:ext cx="6438949" cy="120968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A l’hôpital</a:t>
            </a:r>
          </a:p>
        </p:txBody>
      </p:sp>
      <p:sp>
        <p:nvSpPr>
          <p:cNvPr id="12" name="Rectangle à coins arrondis 11"/>
          <p:cNvSpPr/>
          <p:nvPr/>
        </p:nvSpPr>
        <p:spPr>
          <a:xfrm>
            <a:off x="7848600" y="6705600"/>
            <a:ext cx="6438949" cy="120968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smtClean="0">
                <a:solidFill>
                  <a:schemeClr val="accent1">
                    <a:lumMod val="10000"/>
                  </a:schemeClr>
                </a:solidFill>
              </a:rPr>
              <a:t>Chez ses sœurs</a:t>
            </a:r>
            <a:endParaRPr lang="fr-FR" dirty="0">
              <a:solidFill>
                <a:schemeClr val="accent1">
                  <a:lumMod val="10000"/>
                </a:schemeClr>
              </a:solidFill>
            </a:endParaRPr>
          </a:p>
        </p:txBody>
      </p:sp>
      <p:sp>
        <p:nvSpPr>
          <p:cNvPr id="14" name="Rectangle à coins arrondis 13"/>
          <p:cNvSpPr/>
          <p:nvPr/>
        </p:nvSpPr>
        <p:spPr>
          <a:xfrm>
            <a:off x="7848600" y="5191092"/>
            <a:ext cx="6438949" cy="120968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En Hongrie</a:t>
            </a:r>
          </a:p>
        </p:txBody>
      </p:sp>
      <p:sp>
        <p:nvSpPr>
          <p:cNvPr id="19" name="Rectangle à coins arrondis 18"/>
          <p:cNvSpPr/>
          <p:nvPr/>
        </p:nvSpPr>
        <p:spPr>
          <a:xfrm>
            <a:off x="647649" y="5191111"/>
            <a:ext cx="6438949" cy="120968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A  Paris</a:t>
            </a:r>
          </a:p>
        </p:txBody>
      </p:sp>
      <p:sp>
        <p:nvSpPr>
          <p:cNvPr id="8" name="ZoneTexte 7"/>
          <p:cNvSpPr txBox="1">
            <a:spLocks noChangeArrowheads="1"/>
          </p:cNvSpPr>
          <p:nvPr/>
        </p:nvSpPr>
        <p:spPr bwMode="auto">
          <a:xfrm>
            <a:off x="0" y="3810000"/>
            <a:ext cx="14630400" cy="477838"/>
          </a:xfrm>
          <a:prstGeom prst="rect">
            <a:avLst/>
          </a:prstGeom>
          <a:noFill/>
          <a:ln w="9525">
            <a:noFill/>
            <a:miter lim="800000"/>
            <a:headEnd/>
            <a:tailEnd/>
          </a:ln>
        </p:spPr>
        <p:txBody>
          <a:bodyPr>
            <a:spAutoFit/>
          </a:bodyPr>
          <a:lstStyle/>
          <a:p>
            <a:pPr algn="ctr"/>
            <a:r>
              <a:rPr lang="fr-FR">
                <a:solidFill>
                  <a:schemeClr val="bg1"/>
                </a:solidFill>
              </a:rPr>
              <a:t>Voir la question</a:t>
            </a:r>
          </a:p>
        </p:txBody>
      </p:sp>
      <p:pic>
        <p:nvPicPr>
          <p:cNvPr id="9" name="Image 8" descr="Morgane.jpg"/>
          <p:cNvPicPr>
            <a:picLocks noChangeAspect="1"/>
          </p:cNvPicPr>
          <p:nvPr/>
        </p:nvPicPr>
        <p:blipFill>
          <a:blip r:embed="rId2" cstate="print"/>
          <a:stretch>
            <a:fillRect/>
          </a:stretch>
        </p:blipFill>
        <p:spPr bwMode="auto">
          <a:xfrm>
            <a:off x="12407900" y="0"/>
            <a:ext cx="1920875" cy="1920875"/>
          </a:xfrm>
          <a:prstGeom prst="rect">
            <a:avLst/>
          </a:prstGeom>
          <a:noFill/>
          <a:ln w="9525">
            <a:noFill/>
            <a:miter lim="800000"/>
            <a:headEnd/>
            <a:tailEnd/>
          </a:ln>
        </p:spPr>
      </p:pic>
      <p:sp>
        <p:nvSpPr>
          <p:cNvPr id="10" name="Bouton d'action : Personnalisé 9">
            <a:hlinkClick r:id="" action="ppaction://noaction" highlightClick="1"/>
          </p:cNvPr>
          <p:cNvSpPr/>
          <p:nvPr/>
        </p:nvSpPr>
        <p:spPr>
          <a:xfrm>
            <a:off x="0" y="3429000"/>
            <a:ext cx="14630400" cy="1270652"/>
          </a:xfrm>
          <a:prstGeom prst="actionButtonBlank">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04800" h="304800" prst="coolSlant"/>
          </a:sp3d>
        </p:spPr>
        <p:style>
          <a:lnRef idx="2">
            <a:schemeClr val="accent1">
              <a:shade val="50000"/>
            </a:schemeClr>
          </a:lnRef>
          <a:fillRef idx="1">
            <a:schemeClr val="accent1"/>
          </a:fillRef>
          <a:effectRef idx="0">
            <a:schemeClr val="accent1"/>
          </a:effectRef>
          <a:fontRef idx="minor">
            <a:schemeClr val="lt1"/>
          </a:fontRef>
        </p:style>
        <p:txBody>
          <a:bodyPr lIns="257130" tIns="51426" rIns="257130" bIns="102852" anchor="ctr"/>
          <a:lstStyle/>
          <a:p>
            <a:pPr algn="ctr">
              <a:defRPr/>
            </a:pPr>
            <a:r>
              <a:rPr lang="fr-FR" sz="3100" dirty="0">
                <a:solidFill>
                  <a:schemeClr val="bg1"/>
                </a:solidFill>
                <a:latin typeface="Verdana" pitchFamily="34" charset="0"/>
                <a:ea typeface="Verdana" pitchFamily="34" charset="0"/>
                <a:cs typeface="Verdana" pitchFamily="34" charset="0"/>
              </a:rPr>
              <a:t>Où sa mère est-elle allée ?</a:t>
            </a:r>
          </a:p>
        </p:txBody>
      </p:sp>
      <p:sp>
        <p:nvSpPr>
          <p:cNvPr id="35852" name="ZoneTexte 15"/>
          <p:cNvSpPr txBox="1">
            <a:spLocks noChangeArrowheads="1"/>
          </p:cNvSpPr>
          <p:nvPr/>
        </p:nvSpPr>
        <p:spPr bwMode="auto">
          <a:xfrm>
            <a:off x="12573000" y="1981200"/>
            <a:ext cx="2057400" cy="584200"/>
          </a:xfrm>
          <a:prstGeom prst="rect">
            <a:avLst/>
          </a:prstGeom>
          <a:noFill/>
          <a:ln w="9525">
            <a:noFill/>
            <a:miter lim="800000"/>
            <a:headEnd/>
            <a:tailEnd/>
          </a:ln>
        </p:spPr>
        <p:txBody>
          <a:bodyPr>
            <a:spAutoFit/>
          </a:bodyPr>
          <a:lstStyle/>
          <a:p>
            <a:pPr algn="ctr"/>
            <a:r>
              <a:rPr lang="fr-FR" sz="1600">
                <a:solidFill>
                  <a:schemeClr val="bg1"/>
                </a:solidFill>
              </a:rPr>
              <a:t>(Clique sur la photo pour démarrer)</a:t>
            </a:r>
          </a:p>
        </p:txBody>
      </p:sp>
      <p:sp>
        <p:nvSpPr>
          <p:cNvPr id="17" name="ZoneTexte 16"/>
          <p:cNvSpPr txBox="1"/>
          <p:nvPr/>
        </p:nvSpPr>
        <p:spPr>
          <a:xfrm>
            <a:off x="0" y="1219200"/>
            <a:ext cx="12039600" cy="584775"/>
          </a:xfrm>
          <a:prstGeom prst="rect">
            <a:avLst/>
          </a:prstGeom>
          <a:noFill/>
        </p:spPr>
        <p:txBody>
          <a:bodyPr>
            <a:spAutoFit/>
          </a:bodyPr>
          <a:lstStyle/>
          <a:p>
            <a:pPr algn="ctr">
              <a:defRPr/>
            </a:pPr>
            <a:r>
              <a:rPr lang="fr-FR" sz="3200" dirty="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pitchFamily="49" charset="0"/>
                <a:cs typeface="+mn-cs"/>
              </a:rPr>
              <a:t>Où </a:t>
            </a:r>
            <a:r>
              <a:rPr lang="fr-FR" sz="3200" dirty="0" smtClean="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pitchFamily="49" charset="0"/>
                <a:cs typeface="+mn-cs"/>
              </a:rPr>
              <a:t>étiez-vous </a:t>
            </a:r>
            <a:r>
              <a:rPr lang="fr-FR" sz="3200" dirty="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pitchFamily="49" charset="0"/>
                <a:cs typeface="+mn-cs"/>
              </a:rPr>
              <a:t>hier soir aux environs de 21h30 </a:t>
            </a:r>
            <a:r>
              <a:rPr lang="fr-FR" sz="3200" dirty="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a:t>
            </a:r>
            <a:endParaRPr lang="fr-FR" sz="3200" dirty="0">
              <a:cs typeface="+mn-cs"/>
            </a:endParaRP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0" nodeType="withEffect">
                                  <p:stCondLst>
                                    <p:cond delay="0"/>
                                  </p:stCondLst>
                                  <p:iterate type="wd">
                                    <p:tmPct val="28000"/>
                                  </p:iterate>
                                  <p:childTnLst>
                                    <p:set>
                                      <p:cBhvr>
                                        <p:cTn id="6" dur="500">
                                          <p:stCondLst>
                                            <p:cond delay="0"/>
                                          </p:stCondLst>
                                        </p:cTn>
                                        <p:tgtEl>
                                          <p:spTgt spid="2"/>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
                                        </p:tgtEl>
                                        <p:attrNameLst>
                                          <p:attrName>style.visibility</p:attrName>
                                        </p:attrNameLst>
                                      </p:cBhvr>
                                      <p:to>
                                        <p:strVal val="hidden"/>
                                      </p:to>
                                    </p:set>
                                  </p:subTnLst>
                                </p:cTn>
                              </p:par>
                              <p:par>
                                <p:cTn id="7" presetID="1" presetClass="exit" presetSubtype="0" fill="hold" nodeType="withEffect">
                                  <p:stCondLst>
                                    <p:cond delay="0"/>
                                  </p:stCondLst>
                                  <p:childTnLst>
                                    <p:set>
                                      <p:cBhvr>
                                        <p:cTn id="8" dur="1" fill="hold">
                                          <p:stCondLst>
                                            <p:cond delay="0"/>
                                          </p:stCondLst>
                                        </p:cTn>
                                        <p:tgtEl>
                                          <p:spTgt spid="17"/>
                                        </p:tgtEl>
                                        <p:attrNameLst>
                                          <p:attrName>style.visibility</p:attrName>
                                        </p:attrNameLst>
                                      </p:cBhvr>
                                      <p:to>
                                        <p:strVal val="hidden"/>
                                      </p:to>
                                    </p:set>
                                  </p:childTnLst>
                                </p:cTn>
                              </p:par>
                            </p:childTnLst>
                          </p:cTn>
                        </p:par>
                        <p:par>
                          <p:cTn id="9" fill="hold">
                            <p:stCondLst>
                              <p:cond delay="302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p:cBhvr>
                                        <p:cTn id="29" dur="2000" fill="hold"/>
                                        <p:tgtEl>
                                          <p:spTgt spid="19"/>
                                        </p:tgtEl>
                                        <p:attrNameLst>
                                          <p:attrName>fillcolor</p:attrName>
                                        </p:attrNameLst>
                                      </p:cBhvr>
                                      <p:to>
                                        <a:schemeClr val="accent2"/>
                                      </p:to>
                                    </p:animClr>
                                    <p:set>
                                      <p:cBhvr>
                                        <p:cTn id="30" dur="2000" fill="hold"/>
                                        <p:tgtEl>
                                          <p:spTgt spid="19"/>
                                        </p:tgtEl>
                                        <p:attrNameLst>
                                          <p:attrName>fill.type</p:attrName>
                                        </p:attrNameLst>
                                      </p:cBhvr>
                                      <p:to>
                                        <p:strVal val="solid"/>
                                      </p:to>
                                    </p:set>
                                    <p:set>
                                      <p:cBhvr>
                                        <p:cTn id="31" dur="200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p:cBhvr>
                                        <p:cTn id="36" dur="2000" fill="hold"/>
                                        <p:tgtEl>
                                          <p:spTgt spid="14"/>
                                        </p:tgtEl>
                                        <p:attrNameLst>
                                          <p:attrName>fillcolor</p:attrName>
                                        </p:attrNameLst>
                                      </p:cBhvr>
                                      <p:to>
                                        <a:schemeClr val="accent2"/>
                                      </p:to>
                                    </p:animClr>
                                    <p:set>
                                      <p:cBhvr>
                                        <p:cTn id="37" dur="2000" fill="hold"/>
                                        <p:tgtEl>
                                          <p:spTgt spid="14"/>
                                        </p:tgtEl>
                                        <p:attrNameLst>
                                          <p:attrName>fill.type</p:attrName>
                                        </p:attrNameLst>
                                      </p:cBhvr>
                                      <p:to>
                                        <p:strVal val="solid"/>
                                      </p:to>
                                    </p:set>
                                    <p:set>
                                      <p:cBhvr>
                                        <p:cTn id="38"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9" restart="whenNotActive" fill="hold" evtFilter="cancelBubble" nodeType="interactiveSeq">
                <p:stCondLst>
                  <p:cond evt="onClick" delay="0">
                    <p:tgtEl>
                      <p:spTgt spid="12"/>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p:cBhvr>
                                        <p:cTn id="43" dur="2000" fill="hold"/>
                                        <p:tgtEl>
                                          <p:spTgt spid="12"/>
                                        </p:tgtEl>
                                        <p:attrNameLst>
                                          <p:attrName>fillcolor</p:attrName>
                                        </p:attrNameLst>
                                      </p:cBhvr>
                                      <p:to>
                                        <a:schemeClr val="accent2"/>
                                      </p:to>
                                    </p:animClr>
                                    <p:set>
                                      <p:cBhvr>
                                        <p:cTn id="44" dur="2000" fill="hold"/>
                                        <p:tgtEl>
                                          <p:spTgt spid="12"/>
                                        </p:tgtEl>
                                        <p:attrNameLst>
                                          <p:attrName>fill.type</p:attrName>
                                        </p:attrNameLst>
                                      </p:cBhvr>
                                      <p:to>
                                        <p:strVal val="solid"/>
                                      </p:to>
                                    </p:set>
                                    <p:set>
                                      <p:cBhvr>
                                        <p:cTn id="4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2"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439863" y="720725"/>
            <a:ext cx="10799762" cy="1439863"/>
          </a:xfrm>
        </p:spPr>
        <p:txBody>
          <a:bodyPr/>
          <a:lstStyle/>
          <a:p>
            <a:pPr>
              <a:defRPr/>
            </a:pPr>
            <a:r>
              <a:rPr lang="fr-FR" sz="4800" dirty="0" smtClean="0">
                <a:solidFill>
                  <a:schemeClr val="bg1"/>
                </a:solidFill>
                <a:latin typeface="+mn-lt"/>
              </a:rPr>
              <a:t>J’ai fait un tour à la fête foraine, j’ai évité la grande roue, mais je suis allée sur la chenille, dans le grand 8  et dans les auto-tamponneuses.</a:t>
            </a:r>
            <a:endParaRPr lang="fr-FR" sz="4800" dirty="0">
              <a:solidFill>
                <a:schemeClr val="bg1"/>
              </a:solidFill>
              <a:latin typeface="+mn-lt"/>
            </a:endParaRPr>
          </a:p>
        </p:txBody>
      </p:sp>
      <p:sp>
        <p:nvSpPr>
          <p:cNvPr id="11" name="Rectangle à coins arrondis 10">
            <a:hlinkClick r:id="" action="ppaction://hlinkshowjump?jump=nextslide"/>
          </p:cNvPr>
          <p:cNvSpPr/>
          <p:nvPr/>
        </p:nvSpPr>
        <p:spPr>
          <a:xfrm>
            <a:off x="647651" y="6715125"/>
            <a:ext cx="6438949" cy="120968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La grande roue</a:t>
            </a:r>
          </a:p>
        </p:txBody>
      </p:sp>
      <p:sp>
        <p:nvSpPr>
          <p:cNvPr id="12" name="Rectangle à coins arrondis 11"/>
          <p:cNvSpPr/>
          <p:nvPr/>
        </p:nvSpPr>
        <p:spPr>
          <a:xfrm>
            <a:off x="7848600" y="6705600"/>
            <a:ext cx="6438949" cy="120968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La chenille</a:t>
            </a:r>
          </a:p>
        </p:txBody>
      </p:sp>
      <p:sp>
        <p:nvSpPr>
          <p:cNvPr id="14" name="Rectangle à coins arrondis 13"/>
          <p:cNvSpPr/>
          <p:nvPr/>
        </p:nvSpPr>
        <p:spPr>
          <a:xfrm>
            <a:off x="7848600" y="5191092"/>
            <a:ext cx="6438949" cy="120968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mtClean="0">
                <a:solidFill>
                  <a:schemeClr val="accent1">
                    <a:lumMod val="10000"/>
                  </a:schemeClr>
                </a:solidFill>
              </a:rPr>
              <a:t>Le grand 8</a:t>
            </a:r>
            <a:endParaRPr lang="fr-FR" dirty="0">
              <a:solidFill>
                <a:schemeClr val="accent1">
                  <a:lumMod val="10000"/>
                </a:schemeClr>
              </a:solidFill>
            </a:endParaRPr>
          </a:p>
        </p:txBody>
      </p:sp>
      <p:sp>
        <p:nvSpPr>
          <p:cNvPr id="19" name="Rectangle à coins arrondis 18"/>
          <p:cNvSpPr/>
          <p:nvPr/>
        </p:nvSpPr>
        <p:spPr>
          <a:xfrm>
            <a:off x="647649" y="5191111"/>
            <a:ext cx="6438949" cy="120968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Les auto-tamponneuses</a:t>
            </a:r>
          </a:p>
        </p:txBody>
      </p:sp>
      <p:pic>
        <p:nvPicPr>
          <p:cNvPr id="8" name="Image 7" descr="Samantha.jpg"/>
          <p:cNvPicPr>
            <a:picLocks noChangeAspect="1"/>
          </p:cNvPicPr>
          <p:nvPr/>
        </p:nvPicPr>
        <p:blipFill>
          <a:blip r:embed="rId2" cstate="print"/>
          <a:stretch>
            <a:fillRect/>
          </a:stretch>
        </p:blipFill>
        <p:spPr bwMode="auto">
          <a:xfrm>
            <a:off x="12788900" y="152400"/>
            <a:ext cx="1841500" cy="1841500"/>
          </a:xfrm>
          <a:prstGeom prst="rect">
            <a:avLst/>
          </a:prstGeom>
          <a:noFill/>
          <a:ln w="9525">
            <a:noFill/>
            <a:miter lim="800000"/>
            <a:headEnd/>
            <a:tailEnd/>
          </a:ln>
        </p:spPr>
      </p:pic>
      <p:sp>
        <p:nvSpPr>
          <p:cNvPr id="9" name="ZoneTexte 8"/>
          <p:cNvSpPr txBox="1">
            <a:spLocks noChangeArrowheads="1"/>
          </p:cNvSpPr>
          <p:nvPr/>
        </p:nvSpPr>
        <p:spPr bwMode="auto">
          <a:xfrm>
            <a:off x="0" y="3810000"/>
            <a:ext cx="14630400" cy="477838"/>
          </a:xfrm>
          <a:prstGeom prst="rect">
            <a:avLst/>
          </a:prstGeom>
          <a:noFill/>
          <a:ln w="9525">
            <a:noFill/>
            <a:miter lim="800000"/>
            <a:headEnd/>
            <a:tailEnd/>
          </a:ln>
        </p:spPr>
        <p:txBody>
          <a:bodyPr>
            <a:spAutoFit/>
          </a:bodyPr>
          <a:lstStyle/>
          <a:p>
            <a:pPr algn="ctr"/>
            <a:r>
              <a:rPr lang="fr-FR">
                <a:solidFill>
                  <a:schemeClr val="bg1"/>
                </a:solidFill>
              </a:rPr>
              <a:t>Voir la question</a:t>
            </a:r>
          </a:p>
        </p:txBody>
      </p:sp>
      <p:sp>
        <p:nvSpPr>
          <p:cNvPr id="10" name="Bouton d'action : Personnalisé 9">
            <a:hlinkClick r:id="" action="ppaction://noaction" highlightClick="1"/>
          </p:cNvPr>
          <p:cNvSpPr/>
          <p:nvPr/>
        </p:nvSpPr>
        <p:spPr>
          <a:xfrm>
            <a:off x="0" y="3429000"/>
            <a:ext cx="14630400" cy="1270652"/>
          </a:xfrm>
          <a:prstGeom prst="actionButtonBlank">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04800" h="304800" prst="coolSlant"/>
          </a:sp3d>
        </p:spPr>
        <p:style>
          <a:lnRef idx="2">
            <a:schemeClr val="accent1">
              <a:shade val="50000"/>
            </a:schemeClr>
          </a:lnRef>
          <a:fillRef idx="1">
            <a:schemeClr val="accent1"/>
          </a:fillRef>
          <a:effectRef idx="0">
            <a:schemeClr val="accent1"/>
          </a:effectRef>
          <a:fontRef idx="minor">
            <a:schemeClr val="lt1"/>
          </a:fontRef>
        </p:style>
        <p:txBody>
          <a:bodyPr lIns="257130" tIns="51426" rIns="257130" bIns="102852" anchor="ctr"/>
          <a:lstStyle/>
          <a:p>
            <a:pPr algn="ctr">
              <a:defRPr/>
            </a:pPr>
            <a:r>
              <a:rPr lang="fr-FR" sz="3100" dirty="0">
                <a:solidFill>
                  <a:schemeClr val="bg1"/>
                </a:solidFill>
                <a:latin typeface="Verdana" pitchFamily="34" charset="0"/>
                <a:ea typeface="Verdana" pitchFamily="34" charset="0"/>
                <a:cs typeface="Verdana" pitchFamily="34" charset="0"/>
              </a:rPr>
              <a:t>Dans quel manège n’est-elle pas montée ?</a:t>
            </a:r>
          </a:p>
        </p:txBody>
      </p:sp>
      <p:sp>
        <p:nvSpPr>
          <p:cNvPr id="36876" name="ZoneTexte 14"/>
          <p:cNvSpPr txBox="1">
            <a:spLocks noChangeArrowheads="1"/>
          </p:cNvSpPr>
          <p:nvPr/>
        </p:nvSpPr>
        <p:spPr bwMode="auto">
          <a:xfrm>
            <a:off x="12573000" y="2209800"/>
            <a:ext cx="2057400" cy="584200"/>
          </a:xfrm>
          <a:prstGeom prst="rect">
            <a:avLst/>
          </a:prstGeom>
          <a:noFill/>
          <a:ln w="9525">
            <a:noFill/>
            <a:miter lim="800000"/>
            <a:headEnd/>
            <a:tailEnd/>
          </a:ln>
        </p:spPr>
        <p:txBody>
          <a:bodyPr>
            <a:spAutoFit/>
          </a:bodyPr>
          <a:lstStyle/>
          <a:p>
            <a:pPr algn="ctr"/>
            <a:r>
              <a:rPr lang="fr-FR" sz="1600">
                <a:solidFill>
                  <a:schemeClr val="bg1"/>
                </a:solidFill>
              </a:rPr>
              <a:t>(Clique sur la photo pour démarrer)</a:t>
            </a:r>
          </a:p>
        </p:txBody>
      </p:sp>
      <p:sp>
        <p:nvSpPr>
          <p:cNvPr id="16" name="ZoneTexte 15"/>
          <p:cNvSpPr txBox="1"/>
          <p:nvPr/>
        </p:nvSpPr>
        <p:spPr>
          <a:xfrm>
            <a:off x="0" y="1219200"/>
            <a:ext cx="12039600" cy="584775"/>
          </a:xfrm>
          <a:prstGeom prst="rect">
            <a:avLst/>
          </a:prstGeom>
          <a:noFill/>
        </p:spPr>
        <p:txBody>
          <a:bodyPr>
            <a:spAutoFit/>
          </a:bodyPr>
          <a:lstStyle/>
          <a:p>
            <a:pPr algn="ctr">
              <a:defRPr/>
            </a:pPr>
            <a:r>
              <a:rPr lang="fr-FR" sz="3200" dirty="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pitchFamily="49" charset="0"/>
                <a:cs typeface="+mn-cs"/>
              </a:rPr>
              <a:t>Où </a:t>
            </a:r>
            <a:r>
              <a:rPr lang="fr-FR" sz="3200" dirty="0" smtClean="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pitchFamily="49" charset="0"/>
                <a:cs typeface="+mn-cs"/>
              </a:rPr>
              <a:t>étiez-vous </a:t>
            </a:r>
            <a:r>
              <a:rPr lang="fr-FR" sz="3200" dirty="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pitchFamily="49" charset="0"/>
                <a:cs typeface="+mn-cs"/>
              </a:rPr>
              <a:t>hier soir aux environs de 21h30 </a:t>
            </a:r>
            <a:r>
              <a:rPr lang="fr-FR" sz="3200" dirty="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a:t>
            </a:r>
            <a:endParaRPr lang="fr-FR" sz="3200" dirty="0">
              <a:cs typeface="+mn-cs"/>
            </a:endParaRP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0" nodeType="withEffect">
                                  <p:stCondLst>
                                    <p:cond delay="0"/>
                                  </p:stCondLst>
                                  <p:iterate type="wd">
                                    <p:tmPct val="26000"/>
                                  </p:iterate>
                                  <p:childTnLst>
                                    <p:set>
                                      <p:cBhvr>
                                        <p:cTn id="6" dur="500">
                                          <p:stCondLst>
                                            <p:cond delay="0"/>
                                          </p:stCondLst>
                                        </p:cTn>
                                        <p:tgtEl>
                                          <p:spTgt spid="2"/>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
                                        </p:tgtEl>
                                        <p:attrNameLst>
                                          <p:attrName>style.visibility</p:attrName>
                                        </p:attrNameLst>
                                      </p:cBhvr>
                                      <p:to>
                                        <p:strVal val="hidden"/>
                                      </p:to>
                                    </p:set>
                                  </p:subTnLst>
                                </p:cTn>
                              </p:par>
                              <p:par>
                                <p:cTn id="7" presetID="1" presetClass="exit" presetSubtype="0" fill="hold"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childTnLst>
                          </p:cTn>
                        </p:par>
                        <p:par>
                          <p:cTn id="9" fill="hold">
                            <p:stCondLst>
                              <p:cond delay="4530"/>
                            </p:stCondLst>
                            <p:childTnLst>
                              <p:par>
                                <p:cTn id="10" presetID="1"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p:cBhvr>
                                        <p:cTn id="29" dur="2000" fill="hold"/>
                                        <p:tgtEl>
                                          <p:spTgt spid="19"/>
                                        </p:tgtEl>
                                        <p:attrNameLst>
                                          <p:attrName>fillcolor</p:attrName>
                                        </p:attrNameLst>
                                      </p:cBhvr>
                                      <p:to>
                                        <a:schemeClr val="accent2"/>
                                      </p:to>
                                    </p:animClr>
                                    <p:set>
                                      <p:cBhvr>
                                        <p:cTn id="30" dur="2000" fill="hold"/>
                                        <p:tgtEl>
                                          <p:spTgt spid="19"/>
                                        </p:tgtEl>
                                        <p:attrNameLst>
                                          <p:attrName>fill.type</p:attrName>
                                        </p:attrNameLst>
                                      </p:cBhvr>
                                      <p:to>
                                        <p:strVal val="solid"/>
                                      </p:to>
                                    </p:set>
                                    <p:set>
                                      <p:cBhvr>
                                        <p:cTn id="31" dur="200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p:cBhvr>
                                        <p:cTn id="36" dur="2000" fill="hold"/>
                                        <p:tgtEl>
                                          <p:spTgt spid="14"/>
                                        </p:tgtEl>
                                        <p:attrNameLst>
                                          <p:attrName>fillcolor</p:attrName>
                                        </p:attrNameLst>
                                      </p:cBhvr>
                                      <p:to>
                                        <a:schemeClr val="accent2"/>
                                      </p:to>
                                    </p:animClr>
                                    <p:set>
                                      <p:cBhvr>
                                        <p:cTn id="37" dur="2000" fill="hold"/>
                                        <p:tgtEl>
                                          <p:spTgt spid="14"/>
                                        </p:tgtEl>
                                        <p:attrNameLst>
                                          <p:attrName>fill.type</p:attrName>
                                        </p:attrNameLst>
                                      </p:cBhvr>
                                      <p:to>
                                        <p:strVal val="solid"/>
                                      </p:to>
                                    </p:set>
                                    <p:set>
                                      <p:cBhvr>
                                        <p:cTn id="38"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9" restart="whenNotActive" fill="hold" evtFilter="cancelBubble" nodeType="interactiveSeq">
                <p:stCondLst>
                  <p:cond evt="onClick" delay="0">
                    <p:tgtEl>
                      <p:spTgt spid="12"/>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p:cBhvr>
                                        <p:cTn id="43" dur="2000" fill="hold"/>
                                        <p:tgtEl>
                                          <p:spTgt spid="12"/>
                                        </p:tgtEl>
                                        <p:attrNameLst>
                                          <p:attrName>fillcolor</p:attrName>
                                        </p:attrNameLst>
                                      </p:cBhvr>
                                      <p:to>
                                        <a:schemeClr val="accent2"/>
                                      </p:to>
                                    </p:animClr>
                                    <p:set>
                                      <p:cBhvr>
                                        <p:cTn id="44" dur="2000" fill="hold"/>
                                        <p:tgtEl>
                                          <p:spTgt spid="12"/>
                                        </p:tgtEl>
                                        <p:attrNameLst>
                                          <p:attrName>fill.type</p:attrName>
                                        </p:attrNameLst>
                                      </p:cBhvr>
                                      <p:to>
                                        <p:strVal val="solid"/>
                                      </p:to>
                                    </p:set>
                                    <p:set>
                                      <p:cBhvr>
                                        <p:cTn id="4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2"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439863" y="720725"/>
            <a:ext cx="10799762" cy="1439863"/>
          </a:xfrm>
        </p:spPr>
        <p:txBody>
          <a:bodyPr/>
          <a:lstStyle/>
          <a:p>
            <a:pPr>
              <a:defRPr/>
            </a:pPr>
            <a:r>
              <a:rPr lang="fr-FR" sz="4800" dirty="0" smtClean="0">
                <a:solidFill>
                  <a:schemeClr val="bg1"/>
                </a:solidFill>
                <a:latin typeface="+mn-lt"/>
              </a:rPr>
              <a:t>J’ai fait du shopping, il y avait l’ opération « Nuit de folie » dans toutes les boutiques </a:t>
            </a:r>
            <a:r>
              <a:rPr lang="fr-FR" sz="4800" dirty="0" err="1" smtClean="0">
                <a:solidFill>
                  <a:schemeClr val="bg1"/>
                </a:solidFill>
                <a:latin typeface="+mn-lt"/>
              </a:rPr>
              <a:t>Promod</a:t>
            </a:r>
            <a:r>
              <a:rPr lang="fr-FR" sz="4800" dirty="0" smtClean="0">
                <a:solidFill>
                  <a:schemeClr val="bg1"/>
                </a:solidFill>
                <a:latin typeface="+mn-lt"/>
              </a:rPr>
              <a:t> pour fêter l’anniversaire de la marque.</a:t>
            </a:r>
            <a:endParaRPr lang="fr-FR" sz="4800" dirty="0">
              <a:solidFill>
                <a:schemeClr val="bg1"/>
              </a:solidFill>
              <a:latin typeface="+mn-lt"/>
            </a:endParaRPr>
          </a:p>
        </p:txBody>
      </p:sp>
      <p:sp>
        <p:nvSpPr>
          <p:cNvPr id="11" name="Rectangle à coins arrondis 10">
            <a:hlinkClick r:id="" action="ppaction://hlinkshowjump?jump=nextslide"/>
          </p:cNvPr>
          <p:cNvSpPr/>
          <p:nvPr/>
        </p:nvSpPr>
        <p:spPr>
          <a:xfrm>
            <a:off x="647651" y="5181600"/>
            <a:ext cx="6438949" cy="120968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err="1">
                <a:solidFill>
                  <a:schemeClr val="accent1">
                    <a:lumMod val="10000"/>
                  </a:schemeClr>
                </a:solidFill>
              </a:rPr>
              <a:t>Promod</a:t>
            </a:r>
            <a:endParaRPr lang="fr-FR" dirty="0">
              <a:solidFill>
                <a:schemeClr val="accent1">
                  <a:lumMod val="10000"/>
                </a:schemeClr>
              </a:solidFill>
            </a:endParaRPr>
          </a:p>
        </p:txBody>
      </p:sp>
      <p:sp>
        <p:nvSpPr>
          <p:cNvPr id="12" name="Rectangle à coins arrondis 11"/>
          <p:cNvSpPr/>
          <p:nvPr/>
        </p:nvSpPr>
        <p:spPr>
          <a:xfrm>
            <a:off x="7848600" y="6705600"/>
            <a:ext cx="6438949" cy="120968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H &amp; M</a:t>
            </a:r>
          </a:p>
        </p:txBody>
      </p:sp>
      <p:sp>
        <p:nvSpPr>
          <p:cNvPr id="14" name="Rectangle à coins arrondis 13"/>
          <p:cNvSpPr/>
          <p:nvPr/>
        </p:nvSpPr>
        <p:spPr>
          <a:xfrm>
            <a:off x="7848600" y="5191092"/>
            <a:ext cx="6438949" cy="120968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err="1">
                <a:solidFill>
                  <a:schemeClr val="accent1">
                    <a:lumMod val="10000"/>
                  </a:schemeClr>
                </a:solidFill>
              </a:rPr>
              <a:t>Jennyfer</a:t>
            </a:r>
            <a:endParaRPr lang="fr-FR" dirty="0">
              <a:solidFill>
                <a:schemeClr val="accent1">
                  <a:lumMod val="10000"/>
                </a:schemeClr>
              </a:solidFill>
            </a:endParaRPr>
          </a:p>
        </p:txBody>
      </p:sp>
      <p:sp>
        <p:nvSpPr>
          <p:cNvPr id="19" name="Rectangle à coins arrondis 18"/>
          <p:cNvSpPr/>
          <p:nvPr/>
        </p:nvSpPr>
        <p:spPr>
          <a:xfrm>
            <a:off x="647649" y="6715111"/>
            <a:ext cx="6438949" cy="120968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err="1">
                <a:solidFill>
                  <a:schemeClr val="accent1">
                    <a:lumMod val="10000"/>
                  </a:schemeClr>
                </a:solidFill>
              </a:rPr>
              <a:t>Zara</a:t>
            </a:r>
            <a:endParaRPr lang="fr-FR" dirty="0">
              <a:solidFill>
                <a:schemeClr val="accent1">
                  <a:lumMod val="10000"/>
                </a:schemeClr>
              </a:solidFill>
            </a:endParaRPr>
          </a:p>
        </p:txBody>
      </p:sp>
      <p:sp>
        <p:nvSpPr>
          <p:cNvPr id="8" name="ZoneTexte 7"/>
          <p:cNvSpPr txBox="1">
            <a:spLocks noChangeArrowheads="1"/>
          </p:cNvSpPr>
          <p:nvPr/>
        </p:nvSpPr>
        <p:spPr bwMode="auto">
          <a:xfrm>
            <a:off x="0" y="3810000"/>
            <a:ext cx="14630400" cy="477838"/>
          </a:xfrm>
          <a:prstGeom prst="rect">
            <a:avLst/>
          </a:prstGeom>
          <a:noFill/>
          <a:ln w="9525">
            <a:noFill/>
            <a:miter lim="800000"/>
            <a:headEnd/>
            <a:tailEnd/>
          </a:ln>
        </p:spPr>
        <p:txBody>
          <a:bodyPr>
            <a:spAutoFit/>
          </a:bodyPr>
          <a:lstStyle/>
          <a:p>
            <a:pPr algn="ctr"/>
            <a:r>
              <a:rPr lang="fr-FR">
                <a:solidFill>
                  <a:schemeClr val="bg1"/>
                </a:solidFill>
              </a:rPr>
              <a:t>Voir la question</a:t>
            </a:r>
          </a:p>
        </p:txBody>
      </p:sp>
      <p:pic>
        <p:nvPicPr>
          <p:cNvPr id="9" name="Image 8" descr="Marion.jpg"/>
          <p:cNvPicPr>
            <a:picLocks noChangeAspect="1"/>
          </p:cNvPicPr>
          <p:nvPr/>
        </p:nvPicPr>
        <p:blipFill>
          <a:blip r:embed="rId2" cstate="print"/>
          <a:stretch>
            <a:fillRect/>
          </a:stretch>
        </p:blipFill>
        <p:spPr bwMode="auto">
          <a:xfrm>
            <a:off x="12697618" y="0"/>
            <a:ext cx="1655763" cy="1655763"/>
          </a:xfrm>
          <a:prstGeom prst="rect">
            <a:avLst/>
          </a:prstGeom>
          <a:noFill/>
          <a:ln w="9525">
            <a:noFill/>
            <a:miter lim="800000"/>
            <a:headEnd/>
            <a:tailEnd/>
          </a:ln>
        </p:spPr>
      </p:pic>
      <p:sp>
        <p:nvSpPr>
          <p:cNvPr id="10" name="Bouton d'action : Personnalisé 9">
            <a:hlinkClick r:id="" action="ppaction://noaction" highlightClick="1"/>
          </p:cNvPr>
          <p:cNvSpPr/>
          <p:nvPr/>
        </p:nvSpPr>
        <p:spPr>
          <a:xfrm>
            <a:off x="0" y="3429000"/>
            <a:ext cx="14630400" cy="1270652"/>
          </a:xfrm>
          <a:prstGeom prst="actionButtonBlank">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04800" h="304800" prst="coolSlant"/>
          </a:sp3d>
        </p:spPr>
        <p:style>
          <a:lnRef idx="2">
            <a:schemeClr val="accent1">
              <a:shade val="50000"/>
            </a:schemeClr>
          </a:lnRef>
          <a:fillRef idx="1">
            <a:schemeClr val="accent1"/>
          </a:fillRef>
          <a:effectRef idx="0">
            <a:schemeClr val="accent1"/>
          </a:effectRef>
          <a:fontRef idx="minor">
            <a:schemeClr val="lt1"/>
          </a:fontRef>
        </p:style>
        <p:txBody>
          <a:bodyPr lIns="257130" tIns="51426" rIns="257130" bIns="102852" anchor="ctr"/>
          <a:lstStyle/>
          <a:p>
            <a:pPr algn="ctr">
              <a:defRPr/>
            </a:pPr>
            <a:r>
              <a:rPr lang="fr-FR" sz="3100" dirty="0">
                <a:solidFill>
                  <a:schemeClr val="bg1"/>
                </a:solidFill>
                <a:latin typeface="Verdana" pitchFamily="34" charset="0"/>
                <a:ea typeface="Verdana" pitchFamily="34" charset="0"/>
                <a:cs typeface="Verdana" pitchFamily="34" charset="0"/>
              </a:rPr>
              <a:t>Quelle marque organisait la soirée ?</a:t>
            </a:r>
          </a:p>
        </p:txBody>
      </p:sp>
      <p:sp>
        <p:nvSpPr>
          <p:cNvPr id="37900" name="ZoneTexte 12"/>
          <p:cNvSpPr txBox="1">
            <a:spLocks noChangeArrowheads="1"/>
          </p:cNvSpPr>
          <p:nvPr/>
        </p:nvSpPr>
        <p:spPr bwMode="auto">
          <a:xfrm>
            <a:off x="12573000" y="1752600"/>
            <a:ext cx="2057400" cy="584200"/>
          </a:xfrm>
          <a:prstGeom prst="rect">
            <a:avLst/>
          </a:prstGeom>
          <a:noFill/>
          <a:ln w="9525">
            <a:noFill/>
            <a:miter lim="800000"/>
            <a:headEnd/>
            <a:tailEnd/>
          </a:ln>
        </p:spPr>
        <p:txBody>
          <a:bodyPr>
            <a:spAutoFit/>
          </a:bodyPr>
          <a:lstStyle/>
          <a:p>
            <a:pPr algn="ctr"/>
            <a:r>
              <a:rPr lang="fr-FR" sz="1600">
                <a:solidFill>
                  <a:schemeClr val="bg1"/>
                </a:solidFill>
              </a:rPr>
              <a:t>(Clique sur la photo pour démarrer)</a:t>
            </a:r>
          </a:p>
        </p:txBody>
      </p:sp>
      <p:sp>
        <p:nvSpPr>
          <p:cNvPr id="15" name="ZoneTexte 14"/>
          <p:cNvSpPr txBox="1"/>
          <p:nvPr/>
        </p:nvSpPr>
        <p:spPr>
          <a:xfrm>
            <a:off x="0" y="1219200"/>
            <a:ext cx="12039600" cy="584775"/>
          </a:xfrm>
          <a:prstGeom prst="rect">
            <a:avLst/>
          </a:prstGeom>
          <a:noFill/>
        </p:spPr>
        <p:txBody>
          <a:bodyPr>
            <a:spAutoFit/>
          </a:bodyPr>
          <a:lstStyle/>
          <a:p>
            <a:pPr algn="ctr">
              <a:defRPr/>
            </a:pPr>
            <a:r>
              <a:rPr lang="fr-FR" sz="3200" dirty="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pitchFamily="49" charset="0"/>
                <a:cs typeface="+mn-cs"/>
              </a:rPr>
              <a:t>Où </a:t>
            </a:r>
            <a:r>
              <a:rPr lang="fr-FR" sz="3200" dirty="0" smtClean="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pitchFamily="49" charset="0"/>
                <a:cs typeface="+mn-cs"/>
              </a:rPr>
              <a:t>étiez-vous </a:t>
            </a:r>
            <a:r>
              <a:rPr lang="fr-FR" sz="3200" dirty="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pitchFamily="49" charset="0"/>
                <a:cs typeface="+mn-cs"/>
              </a:rPr>
              <a:t>hier aux environs de 21h30 </a:t>
            </a:r>
            <a:r>
              <a:rPr lang="fr-FR" sz="3200" dirty="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a:t>
            </a:r>
            <a:endParaRPr lang="fr-FR" sz="3200" dirty="0">
              <a:cs typeface="+mn-cs"/>
            </a:endParaRP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0" nodeType="withEffect">
                                  <p:stCondLst>
                                    <p:cond delay="0"/>
                                  </p:stCondLst>
                                  <p:iterate type="wd">
                                    <p:tmPct val="24000"/>
                                  </p:iterate>
                                  <p:childTnLst>
                                    <p:set>
                                      <p:cBhvr>
                                        <p:cTn id="6" dur="500">
                                          <p:stCondLst>
                                            <p:cond delay="0"/>
                                          </p:stCondLst>
                                        </p:cTn>
                                        <p:tgtEl>
                                          <p:spTgt spid="2"/>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
                                        </p:tgtEl>
                                        <p:attrNameLst>
                                          <p:attrName>style.visibility</p:attrName>
                                        </p:attrNameLst>
                                      </p:cBhvr>
                                      <p:to>
                                        <p:strVal val="hidden"/>
                                      </p:to>
                                    </p:set>
                                  </p:subTnLst>
                                </p:cTn>
                              </p:par>
                              <p:par>
                                <p:cTn id="7" presetID="1" presetClass="exit" presetSubtype="0" fill="hold"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par>
                          <p:cTn id="9" fill="hold">
                            <p:stCondLst>
                              <p:cond delay="374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25" restart="whenNotActive" fill="hold" evtFilter="cancelBubble" nodeType="interactiveSeq">
                <p:stCondLst>
                  <p:cond evt="onClick" delay="0">
                    <p:tgtEl>
                      <p:spTgt spid="14"/>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p:cBhvr>
                                        <p:cTn id="29" dur="2000" fill="hold"/>
                                        <p:tgtEl>
                                          <p:spTgt spid="14"/>
                                        </p:tgtEl>
                                        <p:attrNameLst>
                                          <p:attrName>fillcolor</p:attrName>
                                        </p:attrNameLst>
                                      </p:cBhvr>
                                      <p:to>
                                        <a:schemeClr val="accent2"/>
                                      </p:to>
                                    </p:animClr>
                                    <p:set>
                                      <p:cBhvr>
                                        <p:cTn id="30" dur="2000" fill="hold"/>
                                        <p:tgtEl>
                                          <p:spTgt spid="14"/>
                                        </p:tgtEl>
                                        <p:attrNameLst>
                                          <p:attrName>fill.type</p:attrName>
                                        </p:attrNameLst>
                                      </p:cBhvr>
                                      <p:to>
                                        <p:strVal val="solid"/>
                                      </p:to>
                                    </p:set>
                                    <p:set>
                                      <p:cBhvr>
                                        <p:cTn id="31"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p:cBhvr>
                                        <p:cTn id="36" dur="2000" fill="hold"/>
                                        <p:tgtEl>
                                          <p:spTgt spid="19"/>
                                        </p:tgtEl>
                                        <p:attrNameLst>
                                          <p:attrName>fillcolor</p:attrName>
                                        </p:attrNameLst>
                                      </p:cBhvr>
                                      <p:to>
                                        <a:schemeClr val="accent2"/>
                                      </p:to>
                                    </p:animClr>
                                    <p:set>
                                      <p:cBhvr>
                                        <p:cTn id="37" dur="2000" fill="hold"/>
                                        <p:tgtEl>
                                          <p:spTgt spid="19"/>
                                        </p:tgtEl>
                                        <p:attrNameLst>
                                          <p:attrName>fill.type</p:attrName>
                                        </p:attrNameLst>
                                      </p:cBhvr>
                                      <p:to>
                                        <p:strVal val="solid"/>
                                      </p:to>
                                    </p:set>
                                    <p:set>
                                      <p:cBhvr>
                                        <p:cTn id="38" dur="200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39" restart="whenNotActive" fill="hold" evtFilter="cancelBubble" nodeType="interactiveSeq">
                <p:stCondLst>
                  <p:cond evt="onClick" delay="0">
                    <p:tgtEl>
                      <p:spTgt spid="12"/>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p:cBhvr>
                                        <p:cTn id="43" dur="2000" fill="hold"/>
                                        <p:tgtEl>
                                          <p:spTgt spid="12"/>
                                        </p:tgtEl>
                                        <p:attrNameLst>
                                          <p:attrName>fillcolor</p:attrName>
                                        </p:attrNameLst>
                                      </p:cBhvr>
                                      <p:to>
                                        <a:schemeClr val="accent2"/>
                                      </p:to>
                                    </p:animClr>
                                    <p:set>
                                      <p:cBhvr>
                                        <p:cTn id="44" dur="2000" fill="hold"/>
                                        <p:tgtEl>
                                          <p:spTgt spid="12"/>
                                        </p:tgtEl>
                                        <p:attrNameLst>
                                          <p:attrName>fill.type</p:attrName>
                                        </p:attrNameLst>
                                      </p:cBhvr>
                                      <p:to>
                                        <p:strVal val="solid"/>
                                      </p:to>
                                    </p:set>
                                    <p:set>
                                      <p:cBhvr>
                                        <p:cTn id="4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2"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439863" y="720725"/>
            <a:ext cx="10799762" cy="1439863"/>
          </a:xfrm>
        </p:spPr>
        <p:txBody>
          <a:bodyPr/>
          <a:lstStyle/>
          <a:p>
            <a:pPr>
              <a:defRPr/>
            </a:pPr>
            <a:r>
              <a:rPr lang="fr-FR" sz="4800" dirty="0" smtClean="0">
                <a:solidFill>
                  <a:schemeClr val="bg1"/>
                </a:solidFill>
                <a:latin typeface="+mn-lt"/>
              </a:rPr>
              <a:t>J’étais en stage pour le lycée à la maison de retraite, ils mangeaient la galette des rois.</a:t>
            </a:r>
            <a:endParaRPr lang="fr-FR" sz="4800" dirty="0">
              <a:solidFill>
                <a:schemeClr val="bg1"/>
              </a:solidFill>
              <a:latin typeface="+mn-lt"/>
            </a:endParaRPr>
          </a:p>
        </p:txBody>
      </p:sp>
      <p:sp>
        <p:nvSpPr>
          <p:cNvPr id="11" name="Rectangle à coins arrondis 10">
            <a:hlinkClick r:id="" action="ppaction://hlinkshowjump?jump=nextslide"/>
          </p:cNvPr>
          <p:cNvSpPr/>
          <p:nvPr/>
        </p:nvSpPr>
        <p:spPr>
          <a:xfrm>
            <a:off x="7848600" y="6715125"/>
            <a:ext cx="6438949" cy="120968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Dans une maison de retraite</a:t>
            </a:r>
          </a:p>
        </p:txBody>
      </p:sp>
      <p:sp>
        <p:nvSpPr>
          <p:cNvPr id="12" name="Rectangle à coins arrondis 11"/>
          <p:cNvSpPr/>
          <p:nvPr/>
        </p:nvSpPr>
        <p:spPr>
          <a:xfrm>
            <a:off x="647649" y="6705600"/>
            <a:ext cx="6438949" cy="120968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Dans un musée.</a:t>
            </a:r>
          </a:p>
        </p:txBody>
      </p:sp>
      <p:sp>
        <p:nvSpPr>
          <p:cNvPr id="14" name="Rectangle à coins arrondis 13"/>
          <p:cNvSpPr/>
          <p:nvPr/>
        </p:nvSpPr>
        <p:spPr>
          <a:xfrm>
            <a:off x="7848600" y="5191092"/>
            <a:ext cx="6438949" cy="120968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Dans un restaurant.</a:t>
            </a:r>
          </a:p>
        </p:txBody>
      </p:sp>
      <p:sp>
        <p:nvSpPr>
          <p:cNvPr id="19" name="Rectangle à coins arrondis 18"/>
          <p:cNvSpPr/>
          <p:nvPr/>
        </p:nvSpPr>
        <p:spPr>
          <a:xfrm>
            <a:off x="647649" y="5191111"/>
            <a:ext cx="6438949" cy="120968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Dans une boulangerie </a:t>
            </a:r>
          </a:p>
        </p:txBody>
      </p:sp>
      <p:sp>
        <p:nvSpPr>
          <p:cNvPr id="8" name="ZoneTexte 7"/>
          <p:cNvSpPr txBox="1">
            <a:spLocks noChangeArrowheads="1"/>
          </p:cNvSpPr>
          <p:nvPr/>
        </p:nvSpPr>
        <p:spPr bwMode="auto">
          <a:xfrm>
            <a:off x="0" y="3810000"/>
            <a:ext cx="14630400" cy="477838"/>
          </a:xfrm>
          <a:prstGeom prst="rect">
            <a:avLst/>
          </a:prstGeom>
          <a:noFill/>
          <a:ln w="9525">
            <a:noFill/>
            <a:miter lim="800000"/>
            <a:headEnd/>
            <a:tailEnd/>
          </a:ln>
        </p:spPr>
        <p:txBody>
          <a:bodyPr>
            <a:spAutoFit/>
          </a:bodyPr>
          <a:lstStyle/>
          <a:p>
            <a:pPr algn="ctr"/>
            <a:r>
              <a:rPr lang="fr-FR">
                <a:solidFill>
                  <a:schemeClr val="bg1"/>
                </a:solidFill>
              </a:rPr>
              <a:t>Voir la question</a:t>
            </a:r>
          </a:p>
        </p:txBody>
      </p:sp>
      <p:pic>
        <p:nvPicPr>
          <p:cNvPr id="9" name="Image 8" descr="Alexandra.jpg"/>
          <p:cNvPicPr>
            <a:picLocks noChangeAspect="1"/>
          </p:cNvPicPr>
          <p:nvPr/>
        </p:nvPicPr>
        <p:blipFill>
          <a:blip r:embed="rId2" cstate="print"/>
          <a:stretch>
            <a:fillRect/>
          </a:stretch>
        </p:blipFill>
        <p:spPr bwMode="auto">
          <a:xfrm>
            <a:off x="12563475" y="0"/>
            <a:ext cx="2066925" cy="2066925"/>
          </a:xfrm>
          <a:prstGeom prst="rect">
            <a:avLst/>
          </a:prstGeom>
          <a:noFill/>
          <a:ln w="9525">
            <a:noFill/>
            <a:miter lim="800000"/>
            <a:headEnd/>
            <a:tailEnd/>
          </a:ln>
        </p:spPr>
      </p:pic>
      <p:sp>
        <p:nvSpPr>
          <p:cNvPr id="10" name="Bouton d'action : Personnalisé 9">
            <a:hlinkClick r:id="" action="ppaction://noaction" highlightClick="1"/>
          </p:cNvPr>
          <p:cNvSpPr/>
          <p:nvPr/>
        </p:nvSpPr>
        <p:spPr>
          <a:xfrm>
            <a:off x="0" y="3429000"/>
            <a:ext cx="14630400" cy="1270652"/>
          </a:xfrm>
          <a:prstGeom prst="actionButtonBlank">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04800" h="304800" prst="coolSlant"/>
          </a:sp3d>
        </p:spPr>
        <p:style>
          <a:lnRef idx="2">
            <a:schemeClr val="accent1">
              <a:shade val="50000"/>
            </a:schemeClr>
          </a:lnRef>
          <a:fillRef idx="1">
            <a:schemeClr val="accent1"/>
          </a:fillRef>
          <a:effectRef idx="0">
            <a:schemeClr val="accent1"/>
          </a:effectRef>
          <a:fontRef idx="minor">
            <a:schemeClr val="lt1"/>
          </a:fontRef>
        </p:style>
        <p:txBody>
          <a:bodyPr lIns="257130" tIns="51426" rIns="257130" bIns="102852" anchor="ctr"/>
          <a:lstStyle/>
          <a:p>
            <a:pPr algn="ctr">
              <a:defRPr/>
            </a:pPr>
            <a:r>
              <a:rPr lang="fr-FR" sz="3100" dirty="0">
                <a:solidFill>
                  <a:schemeClr val="bg1"/>
                </a:solidFill>
                <a:latin typeface="Verdana" pitchFamily="34" charset="0"/>
                <a:ea typeface="Verdana" pitchFamily="34" charset="0"/>
                <a:cs typeface="Verdana" pitchFamily="34" charset="0"/>
              </a:rPr>
              <a:t>Où est-elle en stage?</a:t>
            </a:r>
          </a:p>
        </p:txBody>
      </p:sp>
      <p:sp>
        <p:nvSpPr>
          <p:cNvPr id="38924" name="ZoneTexte 14"/>
          <p:cNvSpPr txBox="1">
            <a:spLocks noChangeArrowheads="1"/>
          </p:cNvSpPr>
          <p:nvPr/>
        </p:nvSpPr>
        <p:spPr bwMode="auto">
          <a:xfrm>
            <a:off x="12573000" y="2006600"/>
            <a:ext cx="2057400" cy="584200"/>
          </a:xfrm>
          <a:prstGeom prst="rect">
            <a:avLst/>
          </a:prstGeom>
          <a:noFill/>
          <a:ln w="9525">
            <a:noFill/>
            <a:miter lim="800000"/>
            <a:headEnd/>
            <a:tailEnd/>
          </a:ln>
        </p:spPr>
        <p:txBody>
          <a:bodyPr>
            <a:spAutoFit/>
          </a:bodyPr>
          <a:lstStyle/>
          <a:p>
            <a:pPr algn="ctr"/>
            <a:r>
              <a:rPr lang="fr-FR" sz="1600">
                <a:solidFill>
                  <a:schemeClr val="bg1"/>
                </a:solidFill>
              </a:rPr>
              <a:t>(Clique sur la photo pour démarrer)</a:t>
            </a:r>
          </a:p>
        </p:txBody>
      </p:sp>
      <p:sp>
        <p:nvSpPr>
          <p:cNvPr id="16" name="ZoneTexte 15"/>
          <p:cNvSpPr txBox="1"/>
          <p:nvPr/>
        </p:nvSpPr>
        <p:spPr>
          <a:xfrm>
            <a:off x="0" y="1219200"/>
            <a:ext cx="12039600" cy="584775"/>
          </a:xfrm>
          <a:prstGeom prst="rect">
            <a:avLst/>
          </a:prstGeom>
          <a:noFill/>
        </p:spPr>
        <p:txBody>
          <a:bodyPr>
            <a:spAutoFit/>
          </a:bodyPr>
          <a:lstStyle/>
          <a:p>
            <a:pPr algn="ctr">
              <a:defRPr/>
            </a:pPr>
            <a:r>
              <a:rPr lang="fr-FR" sz="3200" dirty="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pitchFamily="49" charset="0"/>
                <a:cs typeface="+mn-cs"/>
              </a:rPr>
              <a:t>Où </a:t>
            </a:r>
            <a:r>
              <a:rPr lang="fr-FR" sz="3200" dirty="0" smtClean="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pitchFamily="49" charset="0"/>
                <a:cs typeface="+mn-cs"/>
              </a:rPr>
              <a:t>étiez-vous </a:t>
            </a:r>
            <a:r>
              <a:rPr lang="fr-FR" sz="3200" dirty="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pitchFamily="49" charset="0"/>
                <a:cs typeface="+mn-cs"/>
              </a:rPr>
              <a:t>hier soir aux </a:t>
            </a:r>
            <a:r>
              <a:rPr lang="fr-FR" sz="3200" dirty="0" smtClean="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pitchFamily="49" charset="0"/>
                <a:cs typeface="+mn-cs"/>
              </a:rPr>
              <a:t>environs de 21h30 </a:t>
            </a:r>
            <a:r>
              <a:rPr lang="fr-FR" sz="3200" dirty="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a:t>
            </a:r>
            <a:endParaRPr lang="fr-FR" sz="3200" dirty="0">
              <a:cs typeface="+mn-cs"/>
            </a:endParaRP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0" nodeType="withEffect">
                                  <p:stCondLst>
                                    <p:cond delay="0"/>
                                  </p:stCondLst>
                                  <p:iterate type="wd">
                                    <p:tmPct val="22000"/>
                                  </p:iterate>
                                  <p:childTnLst>
                                    <p:set>
                                      <p:cBhvr>
                                        <p:cTn id="6" dur="500">
                                          <p:stCondLst>
                                            <p:cond delay="0"/>
                                          </p:stCondLst>
                                        </p:cTn>
                                        <p:tgtEl>
                                          <p:spTgt spid="2"/>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
                                        </p:tgtEl>
                                        <p:attrNameLst>
                                          <p:attrName>style.visibility</p:attrName>
                                        </p:attrNameLst>
                                      </p:cBhvr>
                                      <p:to>
                                        <p:strVal val="hidden"/>
                                      </p:to>
                                    </p:set>
                                  </p:subTnLst>
                                </p:cTn>
                              </p:par>
                              <p:par>
                                <p:cTn id="7" presetID="1" presetClass="exit" presetSubtype="0" fill="hold"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childTnLst>
                          </p:cTn>
                        </p:par>
                        <p:par>
                          <p:cTn id="9" fill="hold">
                            <p:stCondLst>
                              <p:cond delay="248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p:cBhvr>
                                        <p:cTn id="29" dur="2000" fill="hold"/>
                                        <p:tgtEl>
                                          <p:spTgt spid="19"/>
                                        </p:tgtEl>
                                        <p:attrNameLst>
                                          <p:attrName>fillcolor</p:attrName>
                                        </p:attrNameLst>
                                      </p:cBhvr>
                                      <p:to>
                                        <a:schemeClr val="accent2"/>
                                      </p:to>
                                    </p:animClr>
                                    <p:set>
                                      <p:cBhvr>
                                        <p:cTn id="30" dur="2000" fill="hold"/>
                                        <p:tgtEl>
                                          <p:spTgt spid="19"/>
                                        </p:tgtEl>
                                        <p:attrNameLst>
                                          <p:attrName>fill.type</p:attrName>
                                        </p:attrNameLst>
                                      </p:cBhvr>
                                      <p:to>
                                        <p:strVal val="solid"/>
                                      </p:to>
                                    </p:set>
                                    <p:set>
                                      <p:cBhvr>
                                        <p:cTn id="31" dur="200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p:cBhvr>
                                        <p:cTn id="36" dur="2000" fill="hold"/>
                                        <p:tgtEl>
                                          <p:spTgt spid="14"/>
                                        </p:tgtEl>
                                        <p:attrNameLst>
                                          <p:attrName>fillcolor</p:attrName>
                                        </p:attrNameLst>
                                      </p:cBhvr>
                                      <p:to>
                                        <a:schemeClr val="accent2"/>
                                      </p:to>
                                    </p:animClr>
                                    <p:set>
                                      <p:cBhvr>
                                        <p:cTn id="37" dur="2000" fill="hold"/>
                                        <p:tgtEl>
                                          <p:spTgt spid="14"/>
                                        </p:tgtEl>
                                        <p:attrNameLst>
                                          <p:attrName>fill.type</p:attrName>
                                        </p:attrNameLst>
                                      </p:cBhvr>
                                      <p:to>
                                        <p:strVal val="solid"/>
                                      </p:to>
                                    </p:set>
                                    <p:set>
                                      <p:cBhvr>
                                        <p:cTn id="38"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9" restart="whenNotActive" fill="hold" evtFilter="cancelBubble" nodeType="interactiveSeq">
                <p:stCondLst>
                  <p:cond evt="onClick" delay="0">
                    <p:tgtEl>
                      <p:spTgt spid="12"/>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p:cBhvr>
                                        <p:cTn id="43" dur="2000" fill="hold"/>
                                        <p:tgtEl>
                                          <p:spTgt spid="12"/>
                                        </p:tgtEl>
                                        <p:attrNameLst>
                                          <p:attrName>fillcolor</p:attrName>
                                        </p:attrNameLst>
                                      </p:cBhvr>
                                      <p:to>
                                        <a:schemeClr val="accent2"/>
                                      </p:to>
                                    </p:animClr>
                                    <p:set>
                                      <p:cBhvr>
                                        <p:cTn id="44" dur="2000" fill="hold"/>
                                        <p:tgtEl>
                                          <p:spTgt spid="12"/>
                                        </p:tgtEl>
                                        <p:attrNameLst>
                                          <p:attrName>fill.type</p:attrName>
                                        </p:attrNameLst>
                                      </p:cBhvr>
                                      <p:to>
                                        <p:strVal val="solid"/>
                                      </p:to>
                                    </p:set>
                                    <p:set>
                                      <p:cBhvr>
                                        <p:cTn id="4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2"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439863" y="720725"/>
            <a:ext cx="10799762" cy="1439863"/>
          </a:xfrm>
        </p:spPr>
        <p:txBody>
          <a:bodyPr/>
          <a:lstStyle/>
          <a:p>
            <a:pPr>
              <a:defRPr/>
            </a:pPr>
            <a:r>
              <a:rPr lang="fr-FR" sz="4800" dirty="0" smtClean="0">
                <a:solidFill>
                  <a:schemeClr val="bg1"/>
                </a:solidFill>
                <a:latin typeface="+mn-lt"/>
              </a:rPr>
              <a:t>Je suis allé chez des potes pour voir un match de foot. Les Espagnols ont battu les Italiens facilement  4 à 1.</a:t>
            </a:r>
            <a:endParaRPr lang="fr-FR" sz="4800" dirty="0">
              <a:solidFill>
                <a:schemeClr val="bg1"/>
              </a:solidFill>
              <a:latin typeface="+mn-lt"/>
            </a:endParaRPr>
          </a:p>
        </p:txBody>
      </p:sp>
      <p:sp>
        <p:nvSpPr>
          <p:cNvPr id="11" name="Rectangle à coins arrondis 10">
            <a:hlinkClick r:id="" action="ppaction://hlinkshowjump?jump=nextslide"/>
          </p:cNvPr>
          <p:cNvSpPr/>
          <p:nvPr/>
        </p:nvSpPr>
        <p:spPr>
          <a:xfrm>
            <a:off x="7848600" y="5181600"/>
            <a:ext cx="6438949" cy="120968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Barcelone –Milan AC</a:t>
            </a:r>
          </a:p>
        </p:txBody>
      </p:sp>
      <p:sp>
        <p:nvSpPr>
          <p:cNvPr id="12" name="Rectangle à coins arrondis 11"/>
          <p:cNvSpPr/>
          <p:nvPr/>
        </p:nvSpPr>
        <p:spPr>
          <a:xfrm>
            <a:off x="7848600" y="6705600"/>
            <a:ext cx="6438949" cy="120968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Bordeaux - Rome</a:t>
            </a:r>
          </a:p>
        </p:txBody>
      </p:sp>
      <p:sp>
        <p:nvSpPr>
          <p:cNvPr id="14" name="Rectangle à coins arrondis 13"/>
          <p:cNvSpPr/>
          <p:nvPr/>
        </p:nvSpPr>
        <p:spPr>
          <a:xfrm>
            <a:off x="685800" y="5191092"/>
            <a:ext cx="6438949" cy="120968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Real Madrid - Manchester</a:t>
            </a:r>
          </a:p>
        </p:txBody>
      </p:sp>
      <p:sp>
        <p:nvSpPr>
          <p:cNvPr id="19" name="Rectangle à coins arrondis 18"/>
          <p:cNvSpPr/>
          <p:nvPr/>
        </p:nvSpPr>
        <p:spPr>
          <a:xfrm>
            <a:off x="647649" y="6715111"/>
            <a:ext cx="6438949" cy="120968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OM - PSG</a:t>
            </a:r>
          </a:p>
        </p:txBody>
      </p:sp>
      <p:sp>
        <p:nvSpPr>
          <p:cNvPr id="8" name="ZoneTexte 7"/>
          <p:cNvSpPr txBox="1">
            <a:spLocks noChangeArrowheads="1"/>
          </p:cNvSpPr>
          <p:nvPr/>
        </p:nvSpPr>
        <p:spPr bwMode="auto">
          <a:xfrm>
            <a:off x="0" y="3810000"/>
            <a:ext cx="14630400" cy="477838"/>
          </a:xfrm>
          <a:prstGeom prst="rect">
            <a:avLst/>
          </a:prstGeom>
          <a:noFill/>
          <a:ln w="9525">
            <a:noFill/>
            <a:miter lim="800000"/>
            <a:headEnd/>
            <a:tailEnd/>
          </a:ln>
        </p:spPr>
        <p:txBody>
          <a:bodyPr>
            <a:spAutoFit/>
          </a:bodyPr>
          <a:lstStyle/>
          <a:p>
            <a:pPr algn="ctr"/>
            <a:r>
              <a:rPr lang="fr-FR">
                <a:solidFill>
                  <a:schemeClr val="bg1"/>
                </a:solidFill>
              </a:rPr>
              <a:t>Voir la question</a:t>
            </a:r>
          </a:p>
        </p:txBody>
      </p:sp>
      <p:pic>
        <p:nvPicPr>
          <p:cNvPr id="9" name="Image 8" descr="Julien.jpg"/>
          <p:cNvPicPr>
            <a:picLocks noChangeAspect="1"/>
          </p:cNvPicPr>
          <p:nvPr/>
        </p:nvPicPr>
        <p:blipFill>
          <a:blip r:embed="rId2" cstate="print"/>
          <a:stretch>
            <a:fillRect/>
          </a:stretch>
        </p:blipFill>
        <p:spPr bwMode="auto">
          <a:xfrm>
            <a:off x="12941300" y="192087"/>
            <a:ext cx="1689100" cy="1689100"/>
          </a:xfrm>
          <a:prstGeom prst="rect">
            <a:avLst/>
          </a:prstGeom>
          <a:noFill/>
          <a:ln w="9525">
            <a:noFill/>
            <a:miter lim="800000"/>
            <a:headEnd/>
            <a:tailEnd/>
          </a:ln>
        </p:spPr>
      </p:pic>
      <p:sp>
        <p:nvSpPr>
          <p:cNvPr id="10" name="Bouton d'action : Personnalisé 9">
            <a:hlinkClick r:id="" action="ppaction://noaction" highlightClick="1"/>
          </p:cNvPr>
          <p:cNvSpPr/>
          <p:nvPr/>
        </p:nvSpPr>
        <p:spPr>
          <a:xfrm>
            <a:off x="0" y="3429000"/>
            <a:ext cx="14630400" cy="1270652"/>
          </a:xfrm>
          <a:prstGeom prst="actionButtonBlank">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04800" h="304800" prst="coolSlant"/>
          </a:sp3d>
        </p:spPr>
        <p:style>
          <a:lnRef idx="2">
            <a:schemeClr val="accent1">
              <a:shade val="50000"/>
            </a:schemeClr>
          </a:lnRef>
          <a:fillRef idx="1">
            <a:schemeClr val="accent1"/>
          </a:fillRef>
          <a:effectRef idx="0">
            <a:schemeClr val="accent1"/>
          </a:effectRef>
          <a:fontRef idx="minor">
            <a:schemeClr val="lt1"/>
          </a:fontRef>
        </p:style>
        <p:txBody>
          <a:bodyPr lIns="257130" tIns="51426" rIns="257130" bIns="102852" anchor="ctr"/>
          <a:lstStyle/>
          <a:p>
            <a:pPr algn="ctr">
              <a:defRPr/>
            </a:pPr>
            <a:r>
              <a:rPr lang="fr-FR" sz="3100" dirty="0">
                <a:solidFill>
                  <a:schemeClr val="bg1"/>
                </a:solidFill>
                <a:latin typeface="Verdana" pitchFamily="34" charset="0"/>
                <a:ea typeface="Verdana" pitchFamily="34" charset="0"/>
                <a:cs typeface="Verdana" pitchFamily="34" charset="0"/>
              </a:rPr>
              <a:t>Quel match a-t-il vu ?</a:t>
            </a:r>
          </a:p>
        </p:txBody>
      </p:sp>
      <p:sp>
        <p:nvSpPr>
          <p:cNvPr id="39948" name="ZoneTexte 14"/>
          <p:cNvSpPr txBox="1">
            <a:spLocks noChangeArrowheads="1"/>
          </p:cNvSpPr>
          <p:nvPr/>
        </p:nvSpPr>
        <p:spPr bwMode="auto">
          <a:xfrm>
            <a:off x="12573000" y="2082800"/>
            <a:ext cx="2057400" cy="584200"/>
          </a:xfrm>
          <a:prstGeom prst="rect">
            <a:avLst/>
          </a:prstGeom>
          <a:noFill/>
          <a:ln w="9525">
            <a:noFill/>
            <a:miter lim="800000"/>
            <a:headEnd/>
            <a:tailEnd/>
          </a:ln>
        </p:spPr>
        <p:txBody>
          <a:bodyPr>
            <a:spAutoFit/>
          </a:bodyPr>
          <a:lstStyle/>
          <a:p>
            <a:pPr algn="ctr"/>
            <a:r>
              <a:rPr lang="fr-FR" sz="1600">
                <a:solidFill>
                  <a:schemeClr val="bg1"/>
                </a:solidFill>
              </a:rPr>
              <a:t>(Clique sur la photo pour démarrer)</a:t>
            </a:r>
          </a:p>
        </p:txBody>
      </p:sp>
      <p:sp>
        <p:nvSpPr>
          <p:cNvPr id="16" name="ZoneTexte 15"/>
          <p:cNvSpPr txBox="1"/>
          <p:nvPr/>
        </p:nvSpPr>
        <p:spPr>
          <a:xfrm>
            <a:off x="0" y="1219200"/>
            <a:ext cx="12039600" cy="584775"/>
          </a:xfrm>
          <a:prstGeom prst="rect">
            <a:avLst/>
          </a:prstGeom>
          <a:noFill/>
        </p:spPr>
        <p:txBody>
          <a:bodyPr>
            <a:spAutoFit/>
          </a:bodyPr>
          <a:lstStyle/>
          <a:p>
            <a:pPr algn="ctr">
              <a:defRPr/>
            </a:pPr>
            <a:r>
              <a:rPr lang="fr-FR" sz="3200" dirty="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pitchFamily="49" charset="0"/>
                <a:cs typeface="+mn-cs"/>
              </a:rPr>
              <a:t>Où </a:t>
            </a:r>
            <a:r>
              <a:rPr lang="fr-FR" sz="3200" dirty="0" smtClean="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pitchFamily="49" charset="0"/>
                <a:cs typeface="+mn-cs"/>
              </a:rPr>
              <a:t>étiez-vous </a:t>
            </a:r>
            <a:r>
              <a:rPr lang="fr-FR" sz="3200" dirty="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pitchFamily="49" charset="0"/>
                <a:cs typeface="+mn-cs"/>
              </a:rPr>
              <a:t>hier soir aux environs de 21h30 </a:t>
            </a:r>
            <a:r>
              <a:rPr lang="fr-FR" sz="3200" dirty="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a:t>
            </a:r>
            <a:endParaRPr lang="fr-FR" sz="3200" dirty="0">
              <a:cs typeface="+mn-cs"/>
            </a:endParaRP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0" nodeType="withEffect">
                                  <p:stCondLst>
                                    <p:cond delay="0"/>
                                  </p:stCondLst>
                                  <p:iterate type="wd">
                                    <p:tmPct val="20000"/>
                                  </p:iterate>
                                  <p:childTnLst>
                                    <p:set>
                                      <p:cBhvr>
                                        <p:cTn id="6" dur="500">
                                          <p:stCondLst>
                                            <p:cond delay="0"/>
                                          </p:stCondLst>
                                        </p:cTn>
                                        <p:tgtEl>
                                          <p:spTgt spid="2"/>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
                                        </p:tgtEl>
                                        <p:attrNameLst>
                                          <p:attrName>style.visibility</p:attrName>
                                        </p:attrNameLst>
                                      </p:cBhvr>
                                      <p:to>
                                        <p:strVal val="hidden"/>
                                      </p:to>
                                    </p:set>
                                  </p:subTnLst>
                                </p:cTn>
                              </p:par>
                              <p:par>
                                <p:cTn id="7" presetID="1" presetClass="exit" presetSubtype="0" fill="hold"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childTnLst>
                          </p:cTn>
                        </p:par>
                        <p:par>
                          <p:cTn id="9" fill="hold">
                            <p:stCondLst>
                              <p:cond delay="280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25" restart="whenNotActive" fill="hold" evtFilter="cancelBubble" nodeType="interactiveSeq">
                <p:stCondLst>
                  <p:cond evt="onClick" delay="0">
                    <p:tgtEl>
                      <p:spTgt spid="14"/>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p:cBhvr>
                                        <p:cTn id="29" dur="2000" fill="hold"/>
                                        <p:tgtEl>
                                          <p:spTgt spid="14"/>
                                        </p:tgtEl>
                                        <p:attrNameLst>
                                          <p:attrName>fillcolor</p:attrName>
                                        </p:attrNameLst>
                                      </p:cBhvr>
                                      <p:to>
                                        <a:schemeClr val="accent2"/>
                                      </p:to>
                                    </p:animClr>
                                    <p:set>
                                      <p:cBhvr>
                                        <p:cTn id="30" dur="2000" fill="hold"/>
                                        <p:tgtEl>
                                          <p:spTgt spid="14"/>
                                        </p:tgtEl>
                                        <p:attrNameLst>
                                          <p:attrName>fill.type</p:attrName>
                                        </p:attrNameLst>
                                      </p:cBhvr>
                                      <p:to>
                                        <p:strVal val="solid"/>
                                      </p:to>
                                    </p:set>
                                    <p:set>
                                      <p:cBhvr>
                                        <p:cTn id="31"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p:cBhvr>
                                        <p:cTn id="36" dur="2000" fill="hold"/>
                                        <p:tgtEl>
                                          <p:spTgt spid="19"/>
                                        </p:tgtEl>
                                        <p:attrNameLst>
                                          <p:attrName>fillcolor</p:attrName>
                                        </p:attrNameLst>
                                      </p:cBhvr>
                                      <p:to>
                                        <a:schemeClr val="accent2"/>
                                      </p:to>
                                    </p:animClr>
                                    <p:set>
                                      <p:cBhvr>
                                        <p:cTn id="37" dur="2000" fill="hold"/>
                                        <p:tgtEl>
                                          <p:spTgt spid="19"/>
                                        </p:tgtEl>
                                        <p:attrNameLst>
                                          <p:attrName>fill.type</p:attrName>
                                        </p:attrNameLst>
                                      </p:cBhvr>
                                      <p:to>
                                        <p:strVal val="solid"/>
                                      </p:to>
                                    </p:set>
                                    <p:set>
                                      <p:cBhvr>
                                        <p:cTn id="38" dur="200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39" restart="whenNotActive" fill="hold" evtFilter="cancelBubble" nodeType="interactiveSeq">
                <p:stCondLst>
                  <p:cond evt="onClick" delay="0">
                    <p:tgtEl>
                      <p:spTgt spid="12"/>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p:cBhvr>
                                        <p:cTn id="43" dur="2000" fill="hold"/>
                                        <p:tgtEl>
                                          <p:spTgt spid="12"/>
                                        </p:tgtEl>
                                        <p:attrNameLst>
                                          <p:attrName>fillcolor</p:attrName>
                                        </p:attrNameLst>
                                      </p:cBhvr>
                                      <p:to>
                                        <a:schemeClr val="accent2"/>
                                      </p:to>
                                    </p:animClr>
                                    <p:set>
                                      <p:cBhvr>
                                        <p:cTn id="44" dur="2000" fill="hold"/>
                                        <p:tgtEl>
                                          <p:spTgt spid="12"/>
                                        </p:tgtEl>
                                        <p:attrNameLst>
                                          <p:attrName>fill.type</p:attrName>
                                        </p:attrNameLst>
                                      </p:cBhvr>
                                      <p:to>
                                        <p:strVal val="solid"/>
                                      </p:to>
                                    </p:set>
                                    <p:set>
                                      <p:cBhvr>
                                        <p:cTn id="4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2"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439863" y="720725"/>
            <a:ext cx="10799762" cy="1439863"/>
          </a:xfrm>
        </p:spPr>
        <p:txBody>
          <a:bodyPr/>
          <a:lstStyle/>
          <a:p>
            <a:pPr>
              <a:defRPr/>
            </a:pPr>
            <a:r>
              <a:rPr lang="fr-FR" sz="4800" dirty="0" smtClean="0">
                <a:solidFill>
                  <a:schemeClr val="bg1"/>
                </a:solidFill>
                <a:latin typeface="+mn-lt"/>
              </a:rPr>
              <a:t>Je suis retournée à Amsterdam en Hollande pour assister au mariage de </a:t>
            </a:r>
            <a:r>
              <a:rPr lang="fr-FR" sz="4800" dirty="0" smtClean="0">
                <a:solidFill>
                  <a:schemeClr val="bg1"/>
                </a:solidFill>
              </a:rPr>
              <a:t>Sofia, </a:t>
            </a:r>
            <a:r>
              <a:rPr lang="fr-FR" sz="4800" dirty="0" smtClean="0">
                <a:solidFill>
                  <a:schemeClr val="bg1"/>
                </a:solidFill>
                <a:latin typeface="+mn-lt"/>
              </a:rPr>
              <a:t>ma cousine.</a:t>
            </a:r>
            <a:endParaRPr lang="fr-FR" sz="4800" dirty="0">
              <a:solidFill>
                <a:schemeClr val="bg1"/>
              </a:solidFill>
              <a:latin typeface="+mn-lt"/>
            </a:endParaRPr>
          </a:p>
        </p:txBody>
      </p:sp>
      <p:sp>
        <p:nvSpPr>
          <p:cNvPr id="11" name="Rectangle à coins arrondis 10">
            <a:hlinkClick r:id="" action="ppaction://hlinkshowjump?jump=nextslide"/>
          </p:cNvPr>
          <p:cNvSpPr/>
          <p:nvPr/>
        </p:nvSpPr>
        <p:spPr>
          <a:xfrm>
            <a:off x="647651" y="5181600"/>
            <a:ext cx="6438949" cy="120968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Sofia</a:t>
            </a:r>
          </a:p>
        </p:txBody>
      </p:sp>
      <p:sp>
        <p:nvSpPr>
          <p:cNvPr id="12" name="Rectangle à coins arrondis 11"/>
          <p:cNvSpPr/>
          <p:nvPr/>
        </p:nvSpPr>
        <p:spPr>
          <a:xfrm>
            <a:off x="7848600" y="6705600"/>
            <a:ext cx="6438949" cy="120968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Sana</a:t>
            </a:r>
          </a:p>
        </p:txBody>
      </p:sp>
      <p:sp>
        <p:nvSpPr>
          <p:cNvPr id="14" name="Rectangle à coins arrondis 13"/>
          <p:cNvSpPr/>
          <p:nvPr/>
        </p:nvSpPr>
        <p:spPr>
          <a:xfrm>
            <a:off x="7848600" y="5191092"/>
            <a:ext cx="6438949" cy="120968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Sara</a:t>
            </a:r>
          </a:p>
        </p:txBody>
      </p:sp>
      <p:sp>
        <p:nvSpPr>
          <p:cNvPr id="19" name="Rectangle à coins arrondis 18"/>
          <p:cNvSpPr/>
          <p:nvPr/>
        </p:nvSpPr>
        <p:spPr>
          <a:xfrm>
            <a:off x="647649" y="6715111"/>
            <a:ext cx="6438949" cy="120968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Sonia</a:t>
            </a:r>
          </a:p>
        </p:txBody>
      </p:sp>
      <p:sp>
        <p:nvSpPr>
          <p:cNvPr id="8" name="ZoneTexte 7"/>
          <p:cNvSpPr txBox="1">
            <a:spLocks noChangeArrowheads="1"/>
          </p:cNvSpPr>
          <p:nvPr/>
        </p:nvSpPr>
        <p:spPr bwMode="auto">
          <a:xfrm>
            <a:off x="0" y="3810000"/>
            <a:ext cx="14630400" cy="477838"/>
          </a:xfrm>
          <a:prstGeom prst="rect">
            <a:avLst/>
          </a:prstGeom>
          <a:noFill/>
          <a:ln w="9525">
            <a:noFill/>
            <a:miter lim="800000"/>
            <a:headEnd/>
            <a:tailEnd/>
          </a:ln>
        </p:spPr>
        <p:txBody>
          <a:bodyPr>
            <a:spAutoFit/>
          </a:bodyPr>
          <a:lstStyle/>
          <a:p>
            <a:pPr algn="ctr"/>
            <a:r>
              <a:rPr lang="fr-FR">
                <a:solidFill>
                  <a:schemeClr val="bg1"/>
                </a:solidFill>
              </a:rPr>
              <a:t>Voir la question</a:t>
            </a:r>
          </a:p>
        </p:txBody>
      </p:sp>
      <p:pic>
        <p:nvPicPr>
          <p:cNvPr id="9" name="Image 8" descr="Halima.jpg"/>
          <p:cNvPicPr>
            <a:picLocks noChangeAspect="1"/>
          </p:cNvPicPr>
          <p:nvPr/>
        </p:nvPicPr>
        <p:blipFill>
          <a:blip r:embed="rId3" cstate="print"/>
          <a:stretch>
            <a:fillRect/>
          </a:stretch>
        </p:blipFill>
        <p:spPr bwMode="auto">
          <a:xfrm>
            <a:off x="12685713" y="61119"/>
            <a:ext cx="1944687" cy="1944687"/>
          </a:xfrm>
          <a:prstGeom prst="rect">
            <a:avLst/>
          </a:prstGeom>
          <a:noFill/>
          <a:ln w="9525">
            <a:noFill/>
            <a:miter lim="800000"/>
            <a:headEnd/>
            <a:tailEnd/>
          </a:ln>
        </p:spPr>
      </p:pic>
      <p:sp>
        <p:nvSpPr>
          <p:cNvPr id="10" name="Bouton d'action : Personnalisé 9">
            <a:hlinkClick r:id="" action="ppaction://noaction" highlightClick="1"/>
          </p:cNvPr>
          <p:cNvSpPr/>
          <p:nvPr/>
        </p:nvSpPr>
        <p:spPr>
          <a:xfrm>
            <a:off x="0" y="3429000"/>
            <a:ext cx="14630400" cy="1270652"/>
          </a:xfrm>
          <a:prstGeom prst="actionButtonBlank">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04800" h="304800" prst="coolSlant"/>
          </a:sp3d>
        </p:spPr>
        <p:style>
          <a:lnRef idx="2">
            <a:schemeClr val="accent1">
              <a:shade val="50000"/>
            </a:schemeClr>
          </a:lnRef>
          <a:fillRef idx="1">
            <a:schemeClr val="accent1"/>
          </a:fillRef>
          <a:effectRef idx="0">
            <a:schemeClr val="accent1"/>
          </a:effectRef>
          <a:fontRef idx="minor">
            <a:schemeClr val="lt1"/>
          </a:fontRef>
        </p:style>
        <p:txBody>
          <a:bodyPr lIns="257130" tIns="51426" rIns="257130" bIns="102852" anchor="ctr"/>
          <a:lstStyle/>
          <a:p>
            <a:pPr algn="ctr">
              <a:defRPr/>
            </a:pPr>
            <a:r>
              <a:rPr lang="fr-FR" sz="3100" dirty="0">
                <a:solidFill>
                  <a:schemeClr val="bg1"/>
                </a:solidFill>
                <a:latin typeface="Verdana" pitchFamily="34" charset="0"/>
                <a:ea typeface="Verdana" pitchFamily="34" charset="0"/>
                <a:cs typeface="Verdana" pitchFamily="34" charset="0"/>
              </a:rPr>
              <a:t>Comment s’appelle sa cousine ?</a:t>
            </a:r>
          </a:p>
        </p:txBody>
      </p:sp>
      <p:sp>
        <p:nvSpPr>
          <p:cNvPr id="40972" name="ZoneTexte 14"/>
          <p:cNvSpPr txBox="1">
            <a:spLocks noChangeArrowheads="1"/>
          </p:cNvSpPr>
          <p:nvPr/>
        </p:nvSpPr>
        <p:spPr bwMode="auto">
          <a:xfrm>
            <a:off x="12573000" y="2082800"/>
            <a:ext cx="2057400" cy="584200"/>
          </a:xfrm>
          <a:prstGeom prst="rect">
            <a:avLst/>
          </a:prstGeom>
          <a:noFill/>
          <a:ln w="9525">
            <a:noFill/>
            <a:miter lim="800000"/>
            <a:headEnd/>
            <a:tailEnd/>
          </a:ln>
        </p:spPr>
        <p:txBody>
          <a:bodyPr>
            <a:spAutoFit/>
          </a:bodyPr>
          <a:lstStyle/>
          <a:p>
            <a:pPr algn="ctr"/>
            <a:r>
              <a:rPr lang="fr-FR" sz="1600">
                <a:solidFill>
                  <a:schemeClr val="bg1"/>
                </a:solidFill>
              </a:rPr>
              <a:t>(Clique sur la photo pour démarrer)</a:t>
            </a:r>
          </a:p>
        </p:txBody>
      </p:sp>
      <p:sp>
        <p:nvSpPr>
          <p:cNvPr id="16" name="ZoneTexte 15"/>
          <p:cNvSpPr txBox="1"/>
          <p:nvPr/>
        </p:nvSpPr>
        <p:spPr>
          <a:xfrm>
            <a:off x="0" y="1219200"/>
            <a:ext cx="12039600" cy="584775"/>
          </a:xfrm>
          <a:prstGeom prst="rect">
            <a:avLst/>
          </a:prstGeom>
          <a:noFill/>
        </p:spPr>
        <p:txBody>
          <a:bodyPr>
            <a:spAutoFit/>
          </a:bodyPr>
          <a:lstStyle/>
          <a:p>
            <a:pPr algn="ctr">
              <a:defRPr/>
            </a:pPr>
            <a:r>
              <a:rPr lang="fr-FR" sz="3200" dirty="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pitchFamily="49" charset="0"/>
                <a:cs typeface="+mn-cs"/>
              </a:rPr>
              <a:t>Où </a:t>
            </a:r>
            <a:r>
              <a:rPr lang="fr-FR" sz="3200" dirty="0" smtClean="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pitchFamily="49" charset="0"/>
                <a:cs typeface="+mn-cs"/>
              </a:rPr>
              <a:t>étiez-vous </a:t>
            </a:r>
            <a:r>
              <a:rPr lang="fr-FR" sz="3200" dirty="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pitchFamily="49" charset="0"/>
                <a:cs typeface="+mn-cs"/>
              </a:rPr>
              <a:t>hier soir aux environs de 21h30 </a:t>
            </a:r>
            <a:r>
              <a:rPr lang="fr-FR" sz="3200" dirty="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a:t>
            </a:r>
            <a:endParaRPr lang="fr-FR" sz="3200" dirty="0">
              <a:cs typeface="+mn-cs"/>
            </a:endParaRP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0" nodeType="withEffect">
                                  <p:stCondLst>
                                    <p:cond delay="0"/>
                                  </p:stCondLst>
                                  <p:iterate type="wd">
                                    <p:tmPct val="18000"/>
                                  </p:iterate>
                                  <p:childTnLst>
                                    <p:set>
                                      <p:cBhvr>
                                        <p:cTn id="6" dur="500">
                                          <p:stCondLst>
                                            <p:cond delay="0"/>
                                          </p:stCondLst>
                                        </p:cTn>
                                        <p:tgtEl>
                                          <p:spTgt spid="2"/>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
                                        </p:tgtEl>
                                        <p:attrNameLst>
                                          <p:attrName>style.visibility</p:attrName>
                                        </p:attrNameLst>
                                      </p:cBhvr>
                                      <p:to>
                                        <p:strVal val="hidden"/>
                                      </p:to>
                                    </p:set>
                                  </p:subTnLst>
                                </p:cTn>
                              </p:par>
                              <p:par>
                                <p:cTn id="7" presetID="1" presetClass="exit" presetSubtype="0" fill="hold"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childTnLst>
                          </p:cTn>
                        </p:par>
                        <p:par>
                          <p:cTn id="9" fill="hold">
                            <p:stCondLst>
                              <p:cond delay="194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25" restart="whenNotActive" fill="hold" evtFilter="cancelBubble" nodeType="interactiveSeq">
                <p:stCondLst>
                  <p:cond evt="onClick" delay="0">
                    <p:tgtEl>
                      <p:spTgt spid="14"/>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p:cBhvr>
                                        <p:cTn id="29" dur="2000" fill="hold"/>
                                        <p:tgtEl>
                                          <p:spTgt spid="14"/>
                                        </p:tgtEl>
                                        <p:attrNameLst>
                                          <p:attrName>fillcolor</p:attrName>
                                        </p:attrNameLst>
                                      </p:cBhvr>
                                      <p:to>
                                        <a:schemeClr val="accent2"/>
                                      </p:to>
                                    </p:animClr>
                                    <p:set>
                                      <p:cBhvr>
                                        <p:cTn id="30" dur="2000" fill="hold"/>
                                        <p:tgtEl>
                                          <p:spTgt spid="14"/>
                                        </p:tgtEl>
                                        <p:attrNameLst>
                                          <p:attrName>fill.type</p:attrName>
                                        </p:attrNameLst>
                                      </p:cBhvr>
                                      <p:to>
                                        <p:strVal val="solid"/>
                                      </p:to>
                                    </p:set>
                                    <p:set>
                                      <p:cBhvr>
                                        <p:cTn id="31"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p:cBhvr>
                                        <p:cTn id="36" dur="2000" fill="hold"/>
                                        <p:tgtEl>
                                          <p:spTgt spid="19"/>
                                        </p:tgtEl>
                                        <p:attrNameLst>
                                          <p:attrName>fillcolor</p:attrName>
                                        </p:attrNameLst>
                                      </p:cBhvr>
                                      <p:to>
                                        <a:schemeClr val="accent2"/>
                                      </p:to>
                                    </p:animClr>
                                    <p:set>
                                      <p:cBhvr>
                                        <p:cTn id="37" dur="2000" fill="hold"/>
                                        <p:tgtEl>
                                          <p:spTgt spid="19"/>
                                        </p:tgtEl>
                                        <p:attrNameLst>
                                          <p:attrName>fill.type</p:attrName>
                                        </p:attrNameLst>
                                      </p:cBhvr>
                                      <p:to>
                                        <p:strVal val="solid"/>
                                      </p:to>
                                    </p:set>
                                    <p:set>
                                      <p:cBhvr>
                                        <p:cTn id="38" dur="200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39" restart="whenNotActive" fill="hold" evtFilter="cancelBubble" nodeType="interactiveSeq">
                <p:stCondLst>
                  <p:cond evt="onClick" delay="0">
                    <p:tgtEl>
                      <p:spTgt spid="12"/>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p:cBhvr>
                                        <p:cTn id="43" dur="2000" fill="hold"/>
                                        <p:tgtEl>
                                          <p:spTgt spid="12"/>
                                        </p:tgtEl>
                                        <p:attrNameLst>
                                          <p:attrName>fillcolor</p:attrName>
                                        </p:attrNameLst>
                                      </p:cBhvr>
                                      <p:to>
                                        <a:schemeClr val="accent2"/>
                                      </p:to>
                                    </p:animClr>
                                    <p:set>
                                      <p:cBhvr>
                                        <p:cTn id="44" dur="2000" fill="hold"/>
                                        <p:tgtEl>
                                          <p:spTgt spid="12"/>
                                        </p:tgtEl>
                                        <p:attrNameLst>
                                          <p:attrName>fill.type</p:attrName>
                                        </p:attrNameLst>
                                      </p:cBhvr>
                                      <p:to>
                                        <p:strVal val="solid"/>
                                      </p:to>
                                    </p:set>
                                    <p:set>
                                      <p:cBhvr>
                                        <p:cTn id="4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2"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439863" y="720725"/>
            <a:ext cx="10799762" cy="1439863"/>
          </a:xfrm>
        </p:spPr>
        <p:txBody>
          <a:bodyPr/>
          <a:lstStyle/>
          <a:p>
            <a:pPr>
              <a:defRPr/>
            </a:pPr>
            <a:r>
              <a:rPr lang="fr-FR" sz="4800" dirty="0" smtClean="0">
                <a:solidFill>
                  <a:schemeClr val="bg1"/>
                </a:solidFill>
                <a:latin typeface="+mn-lt"/>
              </a:rPr>
              <a:t>J’étais sur internet, j’avais une conversation-vidéo sur MSN avec ma famille nantaise.</a:t>
            </a:r>
            <a:endParaRPr lang="fr-FR" sz="4800" dirty="0">
              <a:solidFill>
                <a:schemeClr val="bg1"/>
              </a:solidFill>
              <a:latin typeface="+mn-lt"/>
            </a:endParaRPr>
          </a:p>
        </p:txBody>
      </p:sp>
      <p:sp>
        <p:nvSpPr>
          <p:cNvPr id="11" name="Rectangle à coins arrondis 10">
            <a:hlinkClick r:id="" action="ppaction://hlinkshowjump?jump=nextslide"/>
          </p:cNvPr>
          <p:cNvSpPr/>
          <p:nvPr/>
        </p:nvSpPr>
        <p:spPr>
          <a:xfrm>
            <a:off x="7848600" y="5181600"/>
            <a:ext cx="6438949" cy="120968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Nantes</a:t>
            </a:r>
          </a:p>
        </p:txBody>
      </p:sp>
      <p:sp>
        <p:nvSpPr>
          <p:cNvPr id="12" name="Rectangle à coins arrondis 11"/>
          <p:cNvSpPr/>
          <p:nvPr/>
        </p:nvSpPr>
        <p:spPr>
          <a:xfrm>
            <a:off x="7848600" y="6705600"/>
            <a:ext cx="6438949" cy="120968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Nancy</a:t>
            </a:r>
          </a:p>
        </p:txBody>
      </p:sp>
      <p:sp>
        <p:nvSpPr>
          <p:cNvPr id="14" name="Rectangle à coins arrondis 13"/>
          <p:cNvSpPr/>
          <p:nvPr/>
        </p:nvSpPr>
        <p:spPr>
          <a:xfrm>
            <a:off x="685800" y="5191092"/>
            <a:ext cx="6438949" cy="120968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Nice</a:t>
            </a:r>
          </a:p>
        </p:txBody>
      </p:sp>
      <p:sp>
        <p:nvSpPr>
          <p:cNvPr id="19" name="Rectangle à coins arrondis 18"/>
          <p:cNvSpPr/>
          <p:nvPr/>
        </p:nvSpPr>
        <p:spPr>
          <a:xfrm>
            <a:off x="647649" y="6715111"/>
            <a:ext cx="6438949" cy="120968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Mantes</a:t>
            </a:r>
          </a:p>
        </p:txBody>
      </p:sp>
      <p:sp>
        <p:nvSpPr>
          <p:cNvPr id="8" name="ZoneTexte 7"/>
          <p:cNvSpPr txBox="1">
            <a:spLocks noChangeArrowheads="1"/>
          </p:cNvSpPr>
          <p:nvPr/>
        </p:nvSpPr>
        <p:spPr bwMode="auto">
          <a:xfrm>
            <a:off x="0" y="3810000"/>
            <a:ext cx="14630400" cy="477838"/>
          </a:xfrm>
          <a:prstGeom prst="rect">
            <a:avLst/>
          </a:prstGeom>
          <a:noFill/>
          <a:ln w="9525">
            <a:noFill/>
            <a:miter lim="800000"/>
            <a:headEnd/>
            <a:tailEnd/>
          </a:ln>
        </p:spPr>
        <p:txBody>
          <a:bodyPr>
            <a:spAutoFit/>
          </a:bodyPr>
          <a:lstStyle/>
          <a:p>
            <a:pPr algn="ctr"/>
            <a:r>
              <a:rPr lang="fr-FR">
                <a:solidFill>
                  <a:schemeClr val="bg1"/>
                </a:solidFill>
              </a:rPr>
              <a:t>Voir la question</a:t>
            </a:r>
          </a:p>
        </p:txBody>
      </p:sp>
      <p:pic>
        <p:nvPicPr>
          <p:cNvPr id="29704" name="Image 8" descr="Elodie.jpg"/>
          <p:cNvPicPr>
            <a:picLocks noChangeAspect="1"/>
          </p:cNvPicPr>
          <p:nvPr/>
        </p:nvPicPr>
        <p:blipFill>
          <a:blip r:embed="rId2" cstate="print"/>
          <a:stretch>
            <a:fillRect/>
          </a:stretch>
        </p:blipFill>
        <p:spPr bwMode="auto">
          <a:xfrm>
            <a:off x="13014325" y="265112"/>
            <a:ext cx="1616075" cy="1616075"/>
          </a:xfrm>
          <a:prstGeom prst="rect">
            <a:avLst/>
          </a:prstGeom>
          <a:noFill/>
          <a:ln w="9525">
            <a:noFill/>
            <a:miter lim="800000"/>
            <a:headEnd/>
            <a:tailEnd/>
          </a:ln>
        </p:spPr>
      </p:pic>
      <p:sp>
        <p:nvSpPr>
          <p:cNvPr id="10" name="Bouton d'action : Personnalisé 9">
            <a:hlinkClick r:id="" action="ppaction://noaction" highlightClick="1"/>
          </p:cNvPr>
          <p:cNvSpPr/>
          <p:nvPr/>
        </p:nvSpPr>
        <p:spPr>
          <a:xfrm>
            <a:off x="0" y="3429000"/>
            <a:ext cx="14630400" cy="1270652"/>
          </a:xfrm>
          <a:prstGeom prst="actionButtonBlank">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04800" h="304800" prst="coolSlant"/>
          </a:sp3d>
        </p:spPr>
        <p:style>
          <a:lnRef idx="2">
            <a:schemeClr val="accent1">
              <a:shade val="50000"/>
            </a:schemeClr>
          </a:lnRef>
          <a:fillRef idx="1">
            <a:schemeClr val="accent1"/>
          </a:fillRef>
          <a:effectRef idx="0">
            <a:schemeClr val="accent1"/>
          </a:effectRef>
          <a:fontRef idx="minor">
            <a:schemeClr val="lt1"/>
          </a:fontRef>
        </p:style>
        <p:txBody>
          <a:bodyPr lIns="257130" tIns="51426" rIns="257130" bIns="102852" anchor="ctr"/>
          <a:lstStyle/>
          <a:p>
            <a:pPr algn="ctr">
              <a:defRPr/>
            </a:pPr>
            <a:r>
              <a:rPr lang="fr-FR" sz="3100" dirty="0">
                <a:solidFill>
                  <a:schemeClr val="bg1"/>
                </a:solidFill>
                <a:latin typeface="Verdana" pitchFamily="34" charset="0"/>
                <a:ea typeface="Verdana" pitchFamily="34" charset="0"/>
                <a:cs typeface="Verdana" pitchFamily="34" charset="0"/>
              </a:rPr>
              <a:t>Où habite sa famille ?</a:t>
            </a:r>
          </a:p>
        </p:txBody>
      </p:sp>
      <p:sp>
        <p:nvSpPr>
          <p:cNvPr id="41996" name="ZoneTexte 14"/>
          <p:cNvSpPr txBox="1">
            <a:spLocks noChangeArrowheads="1"/>
          </p:cNvSpPr>
          <p:nvPr/>
        </p:nvSpPr>
        <p:spPr bwMode="auto">
          <a:xfrm>
            <a:off x="12573000" y="2159000"/>
            <a:ext cx="2057400" cy="584200"/>
          </a:xfrm>
          <a:prstGeom prst="rect">
            <a:avLst/>
          </a:prstGeom>
          <a:noFill/>
          <a:ln w="9525">
            <a:noFill/>
            <a:miter lim="800000"/>
            <a:headEnd/>
            <a:tailEnd/>
          </a:ln>
        </p:spPr>
        <p:txBody>
          <a:bodyPr>
            <a:spAutoFit/>
          </a:bodyPr>
          <a:lstStyle/>
          <a:p>
            <a:pPr algn="ctr"/>
            <a:r>
              <a:rPr lang="fr-FR" sz="1600">
                <a:solidFill>
                  <a:schemeClr val="bg1"/>
                </a:solidFill>
              </a:rPr>
              <a:t>(Clique sur la photo pour démarrer)</a:t>
            </a:r>
          </a:p>
        </p:txBody>
      </p:sp>
      <p:sp>
        <p:nvSpPr>
          <p:cNvPr id="16" name="ZoneTexte 15"/>
          <p:cNvSpPr txBox="1"/>
          <p:nvPr/>
        </p:nvSpPr>
        <p:spPr>
          <a:xfrm>
            <a:off x="0" y="1219200"/>
            <a:ext cx="12039600" cy="584775"/>
          </a:xfrm>
          <a:prstGeom prst="rect">
            <a:avLst/>
          </a:prstGeom>
          <a:noFill/>
        </p:spPr>
        <p:txBody>
          <a:bodyPr>
            <a:spAutoFit/>
          </a:bodyPr>
          <a:lstStyle/>
          <a:p>
            <a:pPr algn="ctr">
              <a:defRPr/>
            </a:pPr>
            <a:r>
              <a:rPr lang="fr-FR" sz="3200" dirty="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pitchFamily="49" charset="0"/>
                <a:cs typeface="+mn-cs"/>
              </a:rPr>
              <a:t>Où </a:t>
            </a:r>
            <a:r>
              <a:rPr lang="fr-FR" sz="3200" dirty="0" smtClean="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pitchFamily="49" charset="0"/>
                <a:cs typeface="+mn-cs"/>
              </a:rPr>
              <a:t>étiez-vous </a:t>
            </a:r>
            <a:r>
              <a:rPr lang="fr-FR" sz="3200" dirty="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pitchFamily="49" charset="0"/>
                <a:cs typeface="+mn-cs"/>
              </a:rPr>
              <a:t>hier </a:t>
            </a:r>
            <a:r>
              <a:rPr lang="fr-FR" sz="3200" dirty="0" err="1">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pitchFamily="49" charset="0"/>
                <a:cs typeface="+mn-cs"/>
              </a:rPr>
              <a:t>senvirons</a:t>
            </a:r>
            <a:r>
              <a:rPr lang="fr-FR" sz="3200" dirty="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pitchFamily="49" charset="0"/>
                <a:cs typeface="+mn-cs"/>
              </a:rPr>
              <a:t> de 21h30 </a:t>
            </a:r>
            <a:r>
              <a:rPr lang="fr-FR" sz="3200" dirty="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a:t>
            </a:r>
            <a:endParaRPr lang="fr-FR" sz="3200" dirty="0">
              <a:cs typeface="+mn-cs"/>
            </a:endParaRP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5" restart="whenNotActive" fill="hold" evtFilter="cancelBubble" nodeType="interactiveSeq">
                <p:stCondLst>
                  <p:cond evt="onClick" delay="0">
                    <p:tgtEl>
                      <p:spTgt spid="29704"/>
                    </p:tgtEl>
                  </p:cond>
                </p:stCondLst>
                <p:endSync evt="end" delay="0">
                  <p:rtn val="all"/>
                </p:endSync>
                <p:childTnLst>
                  <p:par>
                    <p:cTn id="16" fill="hold">
                      <p:stCondLst>
                        <p:cond delay="0"/>
                      </p:stCondLst>
                      <p:childTnLst>
                        <p:par>
                          <p:cTn id="17" fill="hold">
                            <p:stCondLst>
                              <p:cond delay="0"/>
                            </p:stCondLst>
                            <p:childTnLst>
                              <p:par>
                                <p:cTn id="18" presetID="11" presetClass="entr" presetSubtype="0" fill="hold" grpId="0" nodeType="withEffect">
                                  <p:stCondLst>
                                    <p:cond delay="0"/>
                                  </p:stCondLst>
                                  <p:iterate type="wd">
                                    <p:tmPct val="16000"/>
                                  </p:iterate>
                                  <p:childTnLst>
                                    <p:set>
                                      <p:cBhvr>
                                        <p:cTn id="19" dur="500">
                                          <p:stCondLst>
                                            <p:cond delay="0"/>
                                          </p:stCondLst>
                                        </p:cTn>
                                        <p:tgtEl>
                                          <p:spTgt spid="2"/>
                                        </p:tgtEl>
                                        <p:attrNameLst>
                                          <p:attrName>style.visibility</p:attrName>
                                        </p:attrNameLst>
                                      </p:cBhvr>
                                      <p:to>
                                        <p:strVal val="visible"/>
                                      </p:to>
                                    </p:set>
                                  </p:childTnLst>
                                  <p:subTnLst>
                                    <p:set>
                                      <p:cBhvr override="childStyle">
                                        <p:cTn dur="1" fill="hold" display="0" masterRel="sameClick" afterEffect="1">
                                          <p:stCondLst>
                                            <p:cond evt="end" delay="0">
                                              <p:tn val="18"/>
                                            </p:cond>
                                          </p:stCondLst>
                                        </p:cTn>
                                        <p:tgtEl>
                                          <p:spTgt spid="2"/>
                                        </p:tgtEl>
                                        <p:attrNameLst>
                                          <p:attrName>style.visibility</p:attrName>
                                        </p:attrNameLst>
                                      </p:cBhvr>
                                      <p:to>
                                        <p:strVal val="hidden"/>
                                      </p:to>
                                    </p:set>
                                  </p:subTnLst>
                                </p:cTn>
                              </p:par>
                              <p:par>
                                <p:cTn id="20" presetID="1" presetClass="exit" presetSubtype="0" fill="hold" nodeType="withEffect">
                                  <p:stCondLst>
                                    <p:cond delay="0"/>
                                  </p:stCondLst>
                                  <p:childTnLst>
                                    <p:set>
                                      <p:cBhvr>
                                        <p:cTn id="21" dur="1" fill="hold">
                                          <p:stCondLst>
                                            <p:cond delay="0"/>
                                          </p:stCondLst>
                                        </p:cTn>
                                        <p:tgtEl>
                                          <p:spTgt spid="16"/>
                                        </p:tgtEl>
                                        <p:attrNameLst>
                                          <p:attrName>style.visibility</p:attrName>
                                        </p:attrNameLst>
                                      </p:cBhvr>
                                      <p:to>
                                        <p:strVal val="hidden"/>
                                      </p:to>
                                    </p:set>
                                  </p:childTnLst>
                                </p:cTn>
                              </p:par>
                            </p:childTnLst>
                          </p:cTn>
                        </p:par>
                        <p:par>
                          <p:cTn id="22" fill="hold">
                            <p:stCondLst>
                              <p:cond delay="1540"/>
                            </p:stCondLst>
                            <p:childTnLst>
                              <p:par>
                                <p:cTn id="23" presetID="1"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29704"/>
                  </p:tgtEl>
                </p:cond>
              </p:nextCondLst>
            </p:seq>
            <p:seq concurrent="1" nextAc="seek">
              <p:cTn id="25" restart="whenNotActive" fill="hold" evtFilter="cancelBubble" nodeType="interactiveSeq">
                <p:stCondLst>
                  <p:cond evt="onClick" delay="0">
                    <p:tgtEl>
                      <p:spTgt spid="14"/>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p:cBhvr>
                                        <p:cTn id="29" dur="2000" fill="hold"/>
                                        <p:tgtEl>
                                          <p:spTgt spid="14"/>
                                        </p:tgtEl>
                                        <p:attrNameLst>
                                          <p:attrName>fillcolor</p:attrName>
                                        </p:attrNameLst>
                                      </p:cBhvr>
                                      <p:to>
                                        <a:schemeClr val="accent2"/>
                                      </p:to>
                                    </p:animClr>
                                    <p:set>
                                      <p:cBhvr>
                                        <p:cTn id="30" dur="2000" fill="hold"/>
                                        <p:tgtEl>
                                          <p:spTgt spid="14"/>
                                        </p:tgtEl>
                                        <p:attrNameLst>
                                          <p:attrName>fill.type</p:attrName>
                                        </p:attrNameLst>
                                      </p:cBhvr>
                                      <p:to>
                                        <p:strVal val="solid"/>
                                      </p:to>
                                    </p:set>
                                    <p:set>
                                      <p:cBhvr>
                                        <p:cTn id="31"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p:cBhvr>
                                        <p:cTn id="36" dur="2000" fill="hold"/>
                                        <p:tgtEl>
                                          <p:spTgt spid="19"/>
                                        </p:tgtEl>
                                        <p:attrNameLst>
                                          <p:attrName>fillcolor</p:attrName>
                                        </p:attrNameLst>
                                      </p:cBhvr>
                                      <p:to>
                                        <a:schemeClr val="accent2"/>
                                      </p:to>
                                    </p:animClr>
                                    <p:set>
                                      <p:cBhvr>
                                        <p:cTn id="37" dur="2000" fill="hold"/>
                                        <p:tgtEl>
                                          <p:spTgt spid="19"/>
                                        </p:tgtEl>
                                        <p:attrNameLst>
                                          <p:attrName>fill.type</p:attrName>
                                        </p:attrNameLst>
                                      </p:cBhvr>
                                      <p:to>
                                        <p:strVal val="solid"/>
                                      </p:to>
                                    </p:set>
                                    <p:set>
                                      <p:cBhvr>
                                        <p:cTn id="38" dur="200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39" restart="whenNotActive" fill="hold" evtFilter="cancelBubble" nodeType="interactiveSeq">
                <p:stCondLst>
                  <p:cond evt="onClick" delay="0">
                    <p:tgtEl>
                      <p:spTgt spid="12"/>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p:cBhvr>
                                        <p:cTn id="43" dur="2000" fill="hold"/>
                                        <p:tgtEl>
                                          <p:spTgt spid="12"/>
                                        </p:tgtEl>
                                        <p:attrNameLst>
                                          <p:attrName>fillcolor</p:attrName>
                                        </p:attrNameLst>
                                      </p:cBhvr>
                                      <p:to>
                                        <a:schemeClr val="accent2"/>
                                      </p:to>
                                    </p:animClr>
                                    <p:set>
                                      <p:cBhvr>
                                        <p:cTn id="44" dur="2000" fill="hold"/>
                                        <p:tgtEl>
                                          <p:spTgt spid="12"/>
                                        </p:tgtEl>
                                        <p:attrNameLst>
                                          <p:attrName>fill.type</p:attrName>
                                        </p:attrNameLst>
                                      </p:cBhvr>
                                      <p:to>
                                        <p:strVal val="solid"/>
                                      </p:to>
                                    </p:set>
                                    <p:set>
                                      <p:cBhvr>
                                        <p:cTn id="4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2"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439863" y="720725"/>
            <a:ext cx="10799762" cy="1439863"/>
          </a:xfrm>
        </p:spPr>
        <p:txBody>
          <a:bodyPr/>
          <a:lstStyle/>
          <a:p>
            <a:pPr>
              <a:defRPr/>
            </a:pPr>
            <a:r>
              <a:rPr lang="fr-FR" sz="4800" dirty="0" smtClean="0">
                <a:solidFill>
                  <a:schemeClr val="bg1"/>
                </a:solidFill>
                <a:latin typeface="+mn-lt"/>
              </a:rPr>
              <a:t>J’étais parti en famille sur les routes du Tour de Lombardie pour voir la dernière course cycliste de mon cousin.</a:t>
            </a:r>
            <a:endParaRPr lang="fr-FR" sz="4800" dirty="0">
              <a:solidFill>
                <a:schemeClr val="bg1"/>
              </a:solidFill>
              <a:latin typeface="+mn-lt"/>
            </a:endParaRPr>
          </a:p>
        </p:txBody>
      </p:sp>
      <p:sp>
        <p:nvSpPr>
          <p:cNvPr id="11" name="Rectangle à coins arrondis 10">
            <a:hlinkClick r:id="" action="ppaction://hlinkshowjump?jump=nextslide"/>
          </p:cNvPr>
          <p:cNvSpPr/>
          <p:nvPr/>
        </p:nvSpPr>
        <p:spPr>
          <a:xfrm>
            <a:off x="7848600" y="6715125"/>
            <a:ext cx="6438949" cy="120968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Tour de Lombardie</a:t>
            </a:r>
          </a:p>
        </p:txBody>
      </p:sp>
      <p:sp>
        <p:nvSpPr>
          <p:cNvPr id="12" name="Rectangle à coins arrondis 11"/>
          <p:cNvSpPr/>
          <p:nvPr/>
        </p:nvSpPr>
        <p:spPr>
          <a:xfrm>
            <a:off x="647649" y="6705600"/>
            <a:ext cx="6438949" cy="120968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Tour d’Arcadie.</a:t>
            </a:r>
          </a:p>
        </p:txBody>
      </p:sp>
      <p:sp>
        <p:nvSpPr>
          <p:cNvPr id="14" name="Rectangle à coins arrondis 13"/>
          <p:cNvSpPr/>
          <p:nvPr/>
        </p:nvSpPr>
        <p:spPr>
          <a:xfrm>
            <a:off x="7848600" y="5191092"/>
            <a:ext cx="6438949" cy="120968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Tour de Romandie</a:t>
            </a:r>
          </a:p>
        </p:txBody>
      </p:sp>
      <p:sp>
        <p:nvSpPr>
          <p:cNvPr id="19" name="Rectangle à coins arrondis 18"/>
          <p:cNvSpPr/>
          <p:nvPr/>
        </p:nvSpPr>
        <p:spPr>
          <a:xfrm>
            <a:off x="647649" y="5191111"/>
            <a:ext cx="6438949" cy="120968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Tour de Normandie</a:t>
            </a:r>
          </a:p>
        </p:txBody>
      </p:sp>
      <p:sp>
        <p:nvSpPr>
          <p:cNvPr id="8" name="ZoneTexte 7"/>
          <p:cNvSpPr txBox="1">
            <a:spLocks noChangeArrowheads="1"/>
          </p:cNvSpPr>
          <p:nvPr/>
        </p:nvSpPr>
        <p:spPr bwMode="auto">
          <a:xfrm>
            <a:off x="0" y="3810000"/>
            <a:ext cx="14630400" cy="477838"/>
          </a:xfrm>
          <a:prstGeom prst="rect">
            <a:avLst/>
          </a:prstGeom>
          <a:noFill/>
          <a:ln w="9525">
            <a:noFill/>
            <a:miter lim="800000"/>
            <a:headEnd/>
            <a:tailEnd/>
          </a:ln>
        </p:spPr>
        <p:txBody>
          <a:bodyPr>
            <a:spAutoFit/>
          </a:bodyPr>
          <a:lstStyle/>
          <a:p>
            <a:pPr algn="ctr"/>
            <a:r>
              <a:rPr lang="fr-FR">
                <a:solidFill>
                  <a:schemeClr val="bg1"/>
                </a:solidFill>
              </a:rPr>
              <a:t>Voir la question</a:t>
            </a:r>
          </a:p>
        </p:txBody>
      </p:sp>
      <p:pic>
        <p:nvPicPr>
          <p:cNvPr id="9" name="Image 8" descr="Antoine.jpg"/>
          <p:cNvPicPr>
            <a:picLocks noChangeAspect="1"/>
          </p:cNvPicPr>
          <p:nvPr/>
        </p:nvPicPr>
        <p:blipFill>
          <a:blip r:embed="rId2" cstate="print"/>
          <a:stretch>
            <a:fillRect/>
          </a:stretch>
        </p:blipFill>
        <p:spPr bwMode="auto">
          <a:xfrm>
            <a:off x="12861925" y="100012"/>
            <a:ext cx="1768475" cy="1768475"/>
          </a:xfrm>
          <a:prstGeom prst="rect">
            <a:avLst/>
          </a:prstGeom>
          <a:noFill/>
          <a:ln w="9525">
            <a:noFill/>
            <a:miter lim="800000"/>
            <a:headEnd/>
            <a:tailEnd/>
          </a:ln>
        </p:spPr>
      </p:pic>
      <p:sp>
        <p:nvSpPr>
          <p:cNvPr id="10" name="Bouton d'action : Personnalisé 9">
            <a:hlinkClick r:id="" action="ppaction://noaction" highlightClick="1"/>
          </p:cNvPr>
          <p:cNvSpPr/>
          <p:nvPr/>
        </p:nvSpPr>
        <p:spPr>
          <a:xfrm>
            <a:off x="0" y="3429000"/>
            <a:ext cx="14630400" cy="1270652"/>
          </a:xfrm>
          <a:prstGeom prst="actionButtonBlank">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04800" h="304800" prst="coolSlant"/>
          </a:sp3d>
        </p:spPr>
        <p:style>
          <a:lnRef idx="2">
            <a:schemeClr val="accent1">
              <a:shade val="50000"/>
            </a:schemeClr>
          </a:lnRef>
          <a:fillRef idx="1">
            <a:schemeClr val="accent1"/>
          </a:fillRef>
          <a:effectRef idx="0">
            <a:schemeClr val="accent1"/>
          </a:effectRef>
          <a:fontRef idx="minor">
            <a:schemeClr val="lt1"/>
          </a:fontRef>
        </p:style>
        <p:txBody>
          <a:bodyPr lIns="257130" tIns="51426" rIns="257130" bIns="102852" anchor="ctr"/>
          <a:lstStyle/>
          <a:p>
            <a:pPr algn="ctr">
              <a:defRPr/>
            </a:pPr>
            <a:r>
              <a:rPr lang="fr-FR" sz="3100" dirty="0">
                <a:solidFill>
                  <a:schemeClr val="bg1"/>
                </a:solidFill>
                <a:latin typeface="Verdana" pitchFamily="34" charset="0"/>
                <a:ea typeface="Verdana" pitchFamily="34" charset="0"/>
                <a:cs typeface="Verdana" pitchFamily="34" charset="0"/>
              </a:rPr>
              <a:t>Quelle course est-il allé voir ?</a:t>
            </a:r>
          </a:p>
        </p:txBody>
      </p:sp>
      <p:sp>
        <p:nvSpPr>
          <p:cNvPr id="43020" name="ZoneTexte 14"/>
          <p:cNvSpPr txBox="1">
            <a:spLocks noChangeArrowheads="1"/>
          </p:cNvSpPr>
          <p:nvPr/>
        </p:nvSpPr>
        <p:spPr bwMode="auto">
          <a:xfrm>
            <a:off x="12573000" y="2006600"/>
            <a:ext cx="2057400" cy="584200"/>
          </a:xfrm>
          <a:prstGeom prst="rect">
            <a:avLst/>
          </a:prstGeom>
          <a:noFill/>
          <a:ln w="9525">
            <a:noFill/>
            <a:miter lim="800000"/>
            <a:headEnd/>
            <a:tailEnd/>
          </a:ln>
        </p:spPr>
        <p:txBody>
          <a:bodyPr>
            <a:spAutoFit/>
          </a:bodyPr>
          <a:lstStyle/>
          <a:p>
            <a:pPr algn="ctr"/>
            <a:r>
              <a:rPr lang="fr-FR" sz="1600">
                <a:solidFill>
                  <a:schemeClr val="bg1"/>
                </a:solidFill>
              </a:rPr>
              <a:t>(Clique sur la photo pour démarrer)</a:t>
            </a:r>
          </a:p>
        </p:txBody>
      </p:sp>
      <p:sp>
        <p:nvSpPr>
          <p:cNvPr id="16" name="ZoneTexte 15"/>
          <p:cNvSpPr txBox="1"/>
          <p:nvPr/>
        </p:nvSpPr>
        <p:spPr>
          <a:xfrm>
            <a:off x="0" y="1219200"/>
            <a:ext cx="12039600" cy="584775"/>
          </a:xfrm>
          <a:prstGeom prst="rect">
            <a:avLst/>
          </a:prstGeom>
          <a:noFill/>
        </p:spPr>
        <p:txBody>
          <a:bodyPr>
            <a:spAutoFit/>
          </a:bodyPr>
          <a:lstStyle/>
          <a:p>
            <a:pPr algn="ctr">
              <a:defRPr/>
            </a:pPr>
            <a:r>
              <a:rPr lang="fr-FR" sz="3200" dirty="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pitchFamily="49" charset="0"/>
                <a:cs typeface="+mn-cs"/>
              </a:rPr>
              <a:t>Où </a:t>
            </a:r>
            <a:r>
              <a:rPr lang="fr-FR" sz="3200" dirty="0" smtClean="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pitchFamily="49" charset="0"/>
                <a:cs typeface="+mn-cs"/>
              </a:rPr>
              <a:t>étiez-vous </a:t>
            </a:r>
            <a:r>
              <a:rPr lang="fr-FR" sz="3200" dirty="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pitchFamily="49" charset="0"/>
                <a:cs typeface="+mn-cs"/>
              </a:rPr>
              <a:t>hier soir aux environs de 21h30 </a:t>
            </a:r>
            <a:r>
              <a:rPr lang="fr-FR" sz="3200" dirty="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a:t>
            </a:r>
            <a:endParaRPr lang="fr-FR" sz="3200" dirty="0">
              <a:cs typeface="+mn-cs"/>
            </a:endParaRP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0" nodeType="withEffect">
                                  <p:stCondLst>
                                    <p:cond delay="0"/>
                                  </p:stCondLst>
                                  <p:iterate type="wd">
                                    <p:tmPct val="14000"/>
                                  </p:iterate>
                                  <p:childTnLst>
                                    <p:set>
                                      <p:cBhvr>
                                        <p:cTn id="6" dur="500">
                                          <p:stCondLst>
                                            <p:cond delay="0"/>
                                          </p:stCondLst>
                                        </p:cTn>
                                        <p:tgtEl>
                                          <p:spTgt spid="2"/>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
                                        </p:tgtEl>
                                        <p:attrNameLst>
                                          <p:attrName>style.visibility</p:attrName>
                                        </p:attrNameLst>
                                      </p:cBhvr>
                                      <p:to>
                                        <p:strVal val="hidden"/>
                                      </p:to>
                                    </p:set>
                                  </p:subTnLst>
                                </p:cTn>
                              </p:par>
                              <p:par>
                                <p:cTn id="7" presetID="1" presetClass="exit" presetSubtype="0" fill="hold"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childTnLst>
                          </p:cTn>
                        </p:par>
                        <p:par>
                          <p:cTn id="9" fill="hold">
                            <p:stCondLst>
                              <p:cond delay="190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p:cBhvr>
                                        <p:cTn id="29" dur="2000" fill="hold"/>
                                        <p:tgtEl>
                                          <p:spTgt spid="19"/>
                                        </p:tgtEl>
                                        <p:attrNameLst>
                                          <p:attrName>fillcolor</p:attrName>
                                        </p:attrNameLst>
                                      </p:cBhvr>
                                      <p:to>
                                        <a:schemeClr val="accent2"/>
                                      </p:to>
                                    </p:animClr>
                                    <p:set>
                                      <p:cBhvr>
                                        <p:cTn id="30" dur="2000" fill="hold"/>
                                        <p:tgtEl>
                                          <p:spTgt spid="19"/>
                                        </p:tgtEl>
                                        <p:attrNameLst>
                                          <p:attrName>fill.type</p:attrName>
                                        </p:attrNameLst>
                                      </p:cBhvr>
                                      <p:to>
                                        <p:strVal val="solid"/>
                                      </p:to>
                                    </p:set>
                                    <p:set>
                                      <p:cBhvr>
                                        <p:cTn id="31" dur="200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p:cBhvr>
                                        <p:cTn id="36" dur="2000" fill="hold"/>
                                        <p:tgtEl>
                                          <p:spTgt spid="14"/>
                                        </p:tgtEl>
                                        <p:attrNameLst>
                                          <p:attrName>fillcolor</p:attrName>
                                        </p:attrNameLst>
                                      </p:cBhvr>
                                      <p:to>
                                        <a:schemeClr val="accent2"/>
                                      </p:to>
                                    </p:animClr>
                                    <p:set>
                                      <p:cBhvr>
                                        <p:cTn id="37" dur="2000" fill="hold"/>
                                        <p:tgtEl>
                                          <p:spTgt spid="14"/>
                                        </p:tgtEl>
                                        <p:attrNameLst>
                                          <p:attrName>fill.type</p:attrName>
                                        </p:attrNameLst>
                                      </p:cBhvr>
                                      <p:to>
                                        <p:strVal val="solid"/>
                                      </p:to>
                                    </p:set>
                                    <p:set>
                                      <p:cBhvr>
                                        <p:cTn id="38"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9" restart="whenNotActive" fill="hold" evtFilter="cancelBubble" nodeType="interactiveSeq">
                <p:stCondLst>
                  <p:cond evt="onClick" delay="0">
                    <p:tgtEl>
                      <p:spTgt spid="12"/>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p:cBhvr>
                                        <p:cTn id="43" dur="2000" fill="hold"/>
                                        <p:tgtEl>
                                          <p:spTgt spid="12"/>
                                        </p:tgtEl>
                                        <p:attrNameLst>
                                          <p:attrName>fillcolor</p:attrName>
                                        </p:attrNameLst>
                                      </p:cBhvr>
                                      <p:to>
                                        <a:schemeClr val="accent2"/>
                                      </p:to>
                                    </p:animClr>
                                    <p:set>
                                      <p:cBhvr>
                                        <p:cTn id="44" dur="2000" fill="hold"/>
                                        <p:tgtEl>
                                          <p:spTgt spid="12"/>
                                        </p:tgtEl>
                                        <p:attrNameLst>
                                          <p:attrName>fill.type</p:attrName>
                                        </p:attrNameLst>
                                      </p:cBhvr>
                                      <p:to>
                                        <p:strVal val="solid"/>
                                      </p:to>
                                    </p:set>
                                    <p:set>
                                      <p:cBhvr>
                                        <p:cTn id="4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2"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88000">
              <a:srgbClr val="FF9900"/>
            </a:gs>
            <a:gs pos="42000">
              <a:srgbClr val="C86400"/>
            </a:gs>
            <a:gs pos="22000">
              <a:srgbClr val="663300"/>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6386" name="Rectangle 10"/>
          <p:cNvSpPr>
            <a:spLocks noChangeArrowheads="1"/>
          </p:cNvSpPr>
          <p:nvPr/>
        </p:nvSpPr>
        <p:spPr bwMode="auto">
          <a:xfrm>
            <a:off x="0" y="0"/>
            <a:ext cx="1925638" cy="8229600"/>
          </a:xfrm>
          <a:prstGeom prst="rect">
            <a:avLst/>
          </a:prstGeom>
          <a:solidFill>
            <a:schemeClr val="tx1"/>
          </a:solidFill>
          <a:ln w="9525">
            <a:solidFill>
              <a:schemeClr val="tx1"/>
            </a:solidFill>
            <a:miter lim="800000"/>
            <a:headEnd/>
            <a:tailEnd/>
          </a:ln>
        </p:spPr>
        <p:txBody>
          <a:bodyPr wrap="none" anchor="ctr"/>
          <a:lstStyle/>
          <a:p>
            <a:endParaRPr lang="fr-FR"/>
          </a:p>
        </p:txBody>
      </p:sp>
      <p:sp>
        <p:nvSpPr>
          <p:cNvPr id="16387" name="Forme libre 13"/>
          <p:cNvSpPr>
            <a:spLocks/>
          </p:cNvSpPr>
          <p:nvPr/>
        </p:nvSpPr>
        <p:spPr bwMode="auto">
          <a:xfrm>
            <a:off x="6505575" y="2894013"/>
            <a:ext cx="1549400" cy="1638300"/>
          </a:xfrm>
          <a:custGeom>
            <a:avLst/>
            <a:gdLst>
              <a:gd name="T0" fmla="*/ 2147483647 w 976"/>
              <a:gd name="T1" fmla="*/ 2147483647 h 1032"/>
              <a:gd name="T2" fmla="*/ 2147483647 w 976"/>
              <a:gd name="T3" fmla="*/ 2147483647 h 1032"/>
              <a:gd name="T4" fmla="*/ 2147483647 w 976"/>
              <a:gd name="T5" fmla="*/ 2147483647 h 1032"/>
              <a:gd name="T6" fmla="*/ 2147483647 w 976"/>
              <a:gd name="T7" fmla="*/ 2147483647 h 1032"/>
              <a:gd name="T8" fmla="*/ 2147483647 w 976"/>
              <a:gd name="T9" fmla="*/ 2147483647 h 1032"/>
              <a:gd name="T10" fmla="*/ 2147483647 w 976"/>
              <a:gd name="T11" fmla="*/ 2147483647 h 1032"/>
              <a:gd name="T12" fmla="*/ 2147483647 w 976"/>
              <a:gd name="T13" fmla="*/ 2147483647 h 1032"/>
              <a:gd name="T14" fmla="*/ 2147483647 w 976"/>
              <a:gd name="T15" fmla="*/ 2147483647 h 1032"/>
              <a:gd name="T16" fmla="*/ 2147483647 w 976"/>
              <a:gd name="T17" fmla="*/ 2147483647 h 1032"/>
              <a:gd name="T18" fmla="*/ 2147483647 w 976"/>
              <a:gd name="T19" fmla="*/ 2147483647 h 1032"/>
              <a:gd name="T20" fmla="*/ 2147483647 w 976"/>
              <a:gd name="T21" fmla="*/ 2147483647 h 1032"/>
              <a:gd name="T22" fmla="*/ 2147483647 w 976"/>
              <a:gd name="T23" fmla="*/ 2147483647 h 10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76"/>
              <a:gd name="T37" fmla="*/ 0 h 1032"/>
              <a:gd name="T38" fmla="*/ 976 w 976"/>
              <a:gd name="T39" fmla="*/ 1032 h 10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76" h="1032">
                <a:moveTo>
                  <a:pt x="81" y="902"/>
                </a:moveTo>
                <a:cubicBezTo>
                  <a:pt x="143" y="962"/>
                  <a:pt x="258" y="950"/>
                  <a:pt x="386" y="959"/>
                </a:cubicBezTo>
                <a:cubicBezTo>
                  <a:pt x="514" y="968"/>
                  <a:pt x="755" y="1032"/>
                  <a:pt x="849" y="959"/>
                </a:cubicBezTo>
                <a:cubicBezTo>
                  <a:pt x="943" y="886"/>
                  <a:pt x="933" y="627"/>
                  <a:pt x="950" y="518"/>
                </a:cubicBezTo>
                <a:cubicBezTo>
                  <a:pt x="967" y="409"/>
                  <a:pt x="976" y="379"/>
                  <a:pt x="950" y="304"/>
                </a:cubicBezTo>
                <a:cubicBezTo>
                  <a:pt x="924" y="229"/>
                  <a:pt x="845" y="107"/>
                  <a:pt x="792" y="66"/>
                </a:cubicBezTo>
                <a:cubicBezTo>
                  <a:pt x="739" y="25"/>
                  <a:pt x="694" y="62"/>
                  <a:pt x="634" y="55"/>
                </a:cubicBezTo>
                <a:cubicBezTo>
                  <a:pt x="574" y="48"/>
                  <a:pt x="489" y="0"/>
                  <a:pt x="431" y="21"/>
                </a:cubicBezTo>
                <a:cubicBezTo>
                  <a:pt x="373" y="42"/>
                  <a:pt x="329" y="124"/>
                  <a:pt x="284" y="179"/>
                </a:cubicBezTo>
                <a:cubicBezTo>
                  <a:pt x="239" y="234"/>
                  <a:pt x="205" y="279"/>
                  <a:pt x="160" y="349"/>
                </a:cubicBezTo>
                <a:cubicBezTo>
                  <a:pt x="115" y="419"/>
                  <a:pt x="26" y="507"/>
                  <a:pt x="13" y="597"/>
                </a:cubicBezTo>
                <a:cubicBezTo>
                  <a:pt x="0" y="687"/>
                  <a:pt x="19" y="842"/>
                  <a:pt x="81" y="902"/>
                </a:cubicBezTo>
                <a:close/>
              </a:path>
            </a:pathLst>
          </a:custGeom>
          <a:solidFill>
            <a:schemeClr val="tx1"/>
          </a:solidFill>
          <a:ln w="9525">
            <a:solidFill>
              <a:schemeClr val="tx1"/>
            </a:solidFill>
            <a:round/>
            <a:headEnd/>
            <a:tailEnd/>
          </a:ln>
        </p:spPr>
        <p:txBody>
          <a:bodyPr/>
          <a:lstStyle/>
          <a:p>
            <a:endParaRPr lang="fr-FR"/>
          </a:p>
        </p:txBody>
      </p:sp>
      <p:sp>
        <p:nvSpPr>
          <p:cNvPr id="16388" name="Forme libre 15"/>
          <p:cNvSpPr>
            <a:spLocks/>
          </p:cNvSpPr>
          <p:nvPr/>
        </p:nvSpPr>
        <p:spPr bwMode="auto">
          <a:xfrm>
            <a:off x="6721475" y="2843213"/>
            <a:ext cx="1295400" cy="1092200"/>
          </a:xfrm>
          <a:custGeom>
            <a:avLst/>
            <a:gdLst>
              <a:gd name="T0" fmla="*/ 2147483647 w 816"/>
              <a:gd name="T1" fmla="*/ 2147483647 h 688"/>
              <a:gd name="T2" fmla="*/ 2147483647 w 816"/>
              <a:gd name="T3" fmla="*/ 2147483647 h 688"/>
              <a:gd name="T4" fmla="*/ 2147483647 w 816"/>
              <a:gd name="T5" fmla="*/ 2147483647 h 688"/>
              <a:gd name="T6" fmla="*/ 2147483647 w 816"/>
              <a:gd name="T7" fmla="*/ 2147483647 h 688"/>
              <a:gd name="T8" fmla="*/ 2147483647 w 816"/>
              <a:gd name="T9" fmla="*/ 2147483647 h 688"/>
              <a:gd name="T10" fmla="*/ 2147483647 w 816"/>
              <a:gd name="T11" fmla="*/ 2147483647 h 688"/>
              <a:gd name="T12" fmla="*/ 2147483647 w 816"/>
              <a:gd name="T13" fmla="*/ 2147483647 h 688"/>
              <a:gd name="T14" fmla="*/ 0 60000 65536"/>
              <a:gd name="T15" fmla="*/ 0 60000 65536"/>
              <a:gd name="T16" fmla="*/ 0 60000 65536"/>
              <a:gd name="T17" fmla="*/ 0 60000 65536"/>
              <a:gd name="T18" fmla="*/ 0 60000 65536"/>
              <a:gd name="T19" fmla="*/ 0 60000 65536"/>
              <a:gd name="T20" fmla="*/ 0 60000 65536"/>
              <a:gd name="T21" fmla="*/ 0 w 816"/>
              <a:gd name="T22" fmla="*/ 0 h 688"/>
              <a:gd name="T23" fmla="*/ 816 w 816"/>
              <a:gd name="T24" fmla="*/ 688 h 6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6" h="688">
                <a:moveTo>
                  <a:pt x="13" y="490"/>
                </a:moveTo>
                <a:cubicBezTo>
                  <a:pt x="26" y="390"/>
                  <a:pt x="234" y="146"/>
                  <a:pt x="306" y="73"/>
                </a:cubicBezTo>
                <a:cubicBezTo>
                  <a:pt x="378" y="0"/>
                  <a:pt x="374" y="31"/>
                  <a:pt x="442" y="50"/>
                </a:cubicBezTo>
                <a:cubicBezTo>
                  <a:pt x="510" y="69"/>
                  <a:pt x="664" y="123"/>
                  <a:pt x="713" y="185"/>
                </a:cubicBezTo>
                <a:cubicBezTo>
                  <a:pt x="762" y="247"/>
                  <a:pt x="816" y="342"/>
                  <a:pt x="735" y="423"/>
                </a:cubicBezTo>
                <a:cubicBezTo>
                  <a:pt x="654" y="504"/>
                  <a:pt x="345" y="654"/>
                  <a:pt x="227" y="671"/>
                </a:cubicBezTo>
                <a:cubicBezTo>
                  <a:pt x="109" y="688"/>
                  <a:pt x="0" y="590"/>
                  <a:pt x="13" y="490"/>
                </a:cubicBezTo>
                <a:close/>
              </a:path>
            </a:pathLst>
          </a:custGeom>
          <a:solidFill>
            <a:schemeClr val="tx1"/>
          </a:solidFill>
          <a:ln w="9525">
            <a:solidFill>
              <a:schemeClr val="tx1"/>
            </a:solidFill>
            <a:round/>
            <a:headEnd/>
            <a:tailEnd/>
          </a:ln>
        </p:spPr>
        <p:txBody>
          <a:bodyPr/>
          <a:lstStyle/>
          <a:p>
            <a:endParaRPr lang="fr-FR"/>
          </a:p>
        </p:txBody>
      </p:sp>
      <p:sp>
        <p:nvSpPr>
          <p:cNvPr id="7184" name="Forme libre 16"/>
          <p:cNvSpPr>
            <a:spLocks/>
          </p:cNvSpPr>
          <p:nvPr/>
        </p:nvSpPr>
        <p:spPr bwMode="auto">
          <a:xfrm>
            <a:off x="7620000" y="3236913"/>
            <a:ext cx="1447800" cy="438150"/>
          </a:xfrm>
          <a:custGeom>
            <a:avLst/>
            <a:gdLst>
              <a:gd name="T0" fmla="*/ 2147483647 w 969"/>
              <a:gd name="T1" fmla="*/ 2147483647 h 276"/>
              <a:gd name="T2" fmla="*/ 2147483647 w 969"/>
              <a:gd name="T3" fmla="*/ 2147483647 h 276"/>
              <a:gd name="T4" fmla="*/ 2147483647 w 969"/>
              <a:gd name="T5" fmla="*/ 2147483647 h 276"/>
              <a:gd name="T6" fmla="*/ 2147483647 w 969"/>
              <a:gd name="T7" fmla="*/ 2147483647 h 276"/>
              <a:gd name="T8" fmla="*/ 2147483647 w 969"/>
              <a:gd name="T9" fmla="*/ 2147483647 h 276"/>
              <a:gd name="T10" fmla="*/ 2147483647 w 969"/>
              <a:gd name="T11" fmla="*/ 2147483647 h 276"/>
              <a:gd name="T12" fmla="*/ 2147483647 w 969"/>
              <a:gd name="T13" fmla="*/ 2147483647 h 276"/>
              <a:gd name="T14" fmla="*/ 2147483647 w 969"/>
              <a:gd name="T15" fmla="*/ 2147483647 h 276"/>
              <a:gd name="T16" fmla="*/ 0 60000 65536"/>
              <a:gd name="T17" fmla="*/ 0 60000 65536"/>
              <a:gd name="T18" fmla="*/ 0 60000 65536"/>
              <a:gd name="T19" fmla="*/ 0 60000 65536"/>
              <a:gd name="T20" fmla="*/ 0 60000 65536"/>
              <a:gd name="T21" fmla="*/ 0 60000 65536"/>
              <a:gd name="T22" fmla="*/ 0 60000 65536"/>
              <a:gd name="T23" fmla="*/ 0 60000 65536"/>
              <a:gd name="T24" fmla="*/ 0 w 969"/>
              <a:gd name="T25" fmla="*/ 0 h 276"/>
              <a:gd name="T26" fmla="*/ 969 w 969"/>
              <a:gd name="T27" fmla="*/ 276 h 2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9" h="276">
                <a:moveTo>
                  <a:pt x="113" y="208"/>
                </a:moveTo>
                <a:cubicBezTo>
                  <a:pt x="194" y="246"/>
                  <a:pt x="387" y="259"/>
                  <a:pt x="519" y="265"/>
                </a:cubicBezTo>
                <a:cubicBezTo>
                  <a:pt x="651" y="271"/>
                  <a:pt x="837" y="276"/>
                  <a:pt x="903" y="242"/>
                </a:cubicBezTo>
                <a:cubicBezTo>
                  <a:pt x="969" y="208"/>
                  <a:pt x="949" y="96"/>
                  <a:pt x="915" y="62"/>
                </a:cubicBezTo>
                <a:cubicBezTo>
                  <a:pt x="881" y="28"/>
                  <a:pt x="796" y="48"/>
                  <a:pt x="700" y="39"/>
                </a:cubicBezTo>
                <a:cubicBezTo>
                  <a:pt x="604" y="30"/>
                  <a:pt x="450" y="5"/>
                  <a:pt x="339" y="5"/>
                </a:cubicBezTo>
                <a:cubicBezTo>
                  <a:pt x="228" y="5"/>
                  <a:pt x="68" y="0"/>
                  <a:pt x="34" y="39"/>
                </a:cubicBezTo>
                <a:cubicBezTo>
                  <a:pt x="0" y="78"/>
                  <a:pt x="32" y="170"/>
                  <a:pt x="113" y="208"/>
                </a:cubicBezTo>
                <a:close/>
              </a:path>
            </a:pathLst>
          </a:custGeom>
          <a:solidFill>
            <a:schemeClr val="tx1"/>
          </a:solidFill>
          <a:ln w="9525">
            <a:solidFill>
              <a:schemeClr val="tx1"/>
            </a:solidFill>
            <a:round/>
            <a:headEnd/>
            <a:tailEnd/>
          </a:ln>
        </p:spPr>
        <p:txBody>
          <a:bodyPr/>
          <a:lstStyle/>
          <a:p>
            <a:endParaRPr lang="fr-FR"/>
          </a:p>
        </p:txBody>
      </p:sp>
      <p:grpSp>
        <p:nvGrpSpPr>
          <p:cNvPr id="2" name="Groupe 19"/>
          <p:cNvGrpSpPr>
            <a:grpSpLocks/>
          </p:cNvGrpSpPr>
          <p:nvPr/>
        </p:nvGrpSpPr>
        <p:grpSpPr bwMode="auto">
          <a:xfrm rot="450030">
            <a:off x="7315200" y="2044700"/>
            <a:ext cx="1006475" cy="1017588"/>
            <a:chOff x="4532" y="1364"/>
            <a:chExt cx="634" cy="641"/>
          </a:xfrm>
        </p:grpSpPr>
        <p:sp>
          <p:nvSpPr>
            <p:cNvPr id="16404" name="Forme libre 14"/>
            <p:cNvSpPr>
              <a:spLocks/>
            </p:cNvSpPr>
            <p:nvPr/>
          </p:nvSpPr>
          <p:spPr bwMode="auto">
            <a:xfrm rot="-179498">
              <a:off x="4532" y="1364"/>
              <a:ext cx="634" cy="594"/>
            </a:xfrm>
            <a:custGeom>
              <a:avLst/>
              <a:gdLst>
                <a:gd name="T0" fmla="*/ 303 w 584"/>
                <a:gd name="T1" fmla="*/ 32241 h 542"/>
                <a:gd name="T2" fmla="*/ 8713 w 584"/>
                <a:gd name="T3" fmla="*/ 9442 h 542"/>
                <a:gd name="T4" fmla="*/ 14634 w 584"/>
                <a:gd name="T5" fmla="*/ 5655 h 542"/>
                <a:gd name="T6" fmla="*/ 23981 w 584"/>
                <a:gd name="T7" fmla="*/ 4 h 542"/>
                <a:gd name="T8" fmla="*/ 23981 w 584"/>
                <a:gd name="T9" fmla="*/ 7131 h 542"/>
                <a:gd name="T10" fmla="*/ 15568 w 584"/>
                <a:gd name="T11" fmla="*/ 15493 h 542"/>
                <a:gd name="T12" fmla="*/ 13611 w 584"/>
                <a:gd name="T13" fmla="*/ 19277 h 542"/>
                <a:gd name="T14" fmla="*/ 10168 w 584"/>
                <a:gd name="T15" fmla="*/ 28485 h 542"/>
                <a:gd name="T16" fmla="*/ 7187 w 584"/>
                <a:gd name="T17" fmla="*/ 35334 h 542"/>
                <a:gd name="T18" fmla="*/ 303 w 584"/>
                <a:gd name="T19" fmla="*/ 32241 h 5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4"/>
                <a:gd name="T31" fmla="*/ 0 h 542"/>
                <a:gd name="T32" fmla="*/ 584 w 584"/>
                <a:gd name="T33" fmla="*/ 542 h 5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4" h="542">
                  <a:moveTo>
                    <a:pt x="6" y="478"/>
                  </a:moveTo>
                  <a:cubicBezTo>
                    <a:pt x="12" y="414"/>
                    <a:pt x="144" y="206"/>
                    <a:pt x="198" y="140"/>
                  </a:cubicBezTo>
                  <a:cubicBezTo>
                    <a:pt x="252" y="74"/>
                    <a:pt x="275" y="106"/>
                    <a:pt x="333" y="83"/>
                  </a:cubicBezTo>
                  <a:cubicBezTo>
                    <a:pt x="391" y="60"/>
                    <a:pt x="512" y="0"/>
                    <a:pt x="548" y="4"/>
                  </a:cubicBezTo>
                  <a:cubicBezTo>
                    <a:pt x="584" y="8"/>
                    <a:pt x="580" y="68"/>
                    <a:pt x="548" y="106"/>
                  </a:cubicBezTo>
                  <a:cubicBezTo>
                    <a:pt x="516" y="144"/>
                    <a:pt x="395" y="200"/>
                    <a:pt x="356" y="230"/>
                  </a:cubicBezTo>
                  <a:cubicBezTo>
                    <a:pt x="317" y="260"/>
                    <a:pt x="332" y="254"/>
                    <a:pt x="311" y="286"/>
                  </a:cubicBezTo>
                  <a:cubicBezTo>
                    <a:pt x="290" y="318"/>
                    <a:pt x="256" y="382"/>
                    <a:pt x="232" y="422"/>
                  </a:cubicBezTo>
                  <a:cubicBezTo>
                    <a:pt x="208" y="462"/>
                    <a:pt x="200" y="513"/>
                    <a:pt x="164" y="524"/>
                  </a:cubicBezTo>
                  <a:cubicBezTo>
                    <a:pt x="128" y="535"/>
                    <a:pt x="0" y="542"/>
                    <a:pt x="6" y="478"/>
                  </a:cubicBezTo>
                  <a:close/>
                </a:path>
              </a:pathLst>
            </a:custGeom>
            <a:solidFill>
              <a:schemeClr val="tx1"/>
            </a:solidFill>
            <a:ln w="9525">
              <a:solidFill>
                <a:schemeClr val="tx1"/>
              </a:solidFill>
              <a:round/>
              <a:headEnd/>
              <a:tailEnd/>
            </a:ln>
          </p:spPr>
          <p:txBody>
            <a:bodyPr/>
            <a:lstStyle/>
            <a:p>
              <a:endParaRPr lang="fr-FR"/>
            </a:p>
          </p:txBody>
        </p:sp>
        <p:sp>
          <p:nvSpPr>
            <p:cNvPr id="16405" name="Forme libre 17"/>
            <p:cNvSpPr>
              <a:spLocks/>
            </p:cNvSpPr>
            <p:nvPr/>
          </p:nvSpPr>
          <p:spPr bwMode="auto">
            <a:xfrm>
              <a:off x="4650" y="1430"/>
              <a:ext cx="481" cy="575"/>
            </a:xfrm>
            <a:custGeom>
              <a:avLst/>
              <a:gdLst>
                <a:gd name="T0" fmla="*/ 432 w 481"/>
                <a:gd name="T1" fmla="*/ 72 h 575"/>
                <a:gd name="T2" fmla="*/ 286 w 481"/>
                <a:gd name="T3" fmla="*/ 196 h 575"/>
                <a:gd name="T4" fmla="*/ 218 w 481"/>
                <a:gd name="T5" fmla="*/ 343 h 575"/>
                <a:gd name="T6" fmla="*/ 127 w 481"/>
                <a:gd name="T7" fmla="*/ 569 h 575"/>
                <a:gd name="T8" fmla="*/ 26 w 481"/>
                <a:gd name="T9" fmla="*/ 377 h 575"/>
                <a:gd name="T10" fmla="*/ 286 w 481"/>
                <a:gd name="T11" fmla="*/ 72 h 575"/>
                <a:gd name="T12" fmla="*/ 455 w 481"/>
                <a:gd name="T13" fmla="*/ 4 h 575"/>
                <a:gd name="T14" fmla="*/ 432 w 481"/>
                <a:gd name="T15" fmla="*/ 72 h 575"/>
                <a:gd name="T16" fmla="*/ 0 60000 65536"/>
                <a:gd name="T17" fmla="*/ 0 60000 65536"/>
                <a:gd name="T18" fmla="*/ 0 60000 65536"/>
                <a:gd name="T19" fmla="*/ 0 60000 65536"/>
                <a:gd name="T20" fmla="*/ 0 60000 65536"/>
                <a:gd name="T21" fmla="*/ 0 60000 65536"/>
                <a:gd name="T22" fmla="*/ 0 60000 65536"/>
                <a:gd name="T23" fmla="*/ 0 60000 65536"/>
                <a:gd name="T24" fmla="*/ 0 w 481"/>
                <a:gd name="T25" fmla="*/ 0 h 575"/>
                <a:gd name="T26" fmla="*/ 481 w 481"/>
                <a:gd name="T27" fmla="*/ 575 h 5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1" h="575">
                  <a:moveTo>
                    <a:pt x="432" y="72"/>
                  </a:moveTo>
                  <a:cubicBezTo>
                    <a:pt x="404" y="104"/>
                    <a:pt x="322" y="151"/>
                    <a:pt x="286" y="196"/>
                  </a:cubicBezTo>
                  <a:cubicBezTo>
                    <a:pt x="250" y="241"/>
                    <a:pt x="244" y="281"/>
                    <a:pt x="218" y="343"/>
                  </a:cubicBezTo>
                  <a:cubicBezTo>
                    <a:pt x="192" y="405"/>
                    <a:pt x="159" y="563"/>
                    <a:pt x="127" y="569"/>
                  </a:cubicBezTo>
                  <a:cubicBezTo>
                    <a:pt x="95" y="575"/>
                    <a:pt x="0" y="460"/>
                    <a:pt x="26" y="377"/>
                  </a:cubicBezTo>
                  <a:cubicBezTo>
                    <a:pt x="52" y="294"/>
                    <a:pt x="214" y="134"/>
                    <a:pt x="286" y="72"/>
                  </a:cubicBezTo>
                  <a:cubicBezTo>
                    <a:pt x="358" y="10"/>
                    <a:pt x="429" y="0"/>
                    <a:pt x="455" y="4"/>
                  </a:cubicBezTo>
                  <a:cubicBezTo>
                    <a:pt x="481" y="8"/>
                    <a:pt x="460" y="40"/>
                    <a:pt x="432" y="72"/>
                  </a:cubicBezTo>
                  <a:close/>
                </a:path>
              </a:pathLst>
            </a:custGeom>
            <a:solidFill>
              <a:schemeClr val="tx1"/>
            </a:solidFill>
            <a:ln w="9525">
              <a:solidFill>
                <a:schemeClr val="tx1"/>
              </a:solidFill>
              <a:round/>
              <a:headEnd/>
              <a:tailEnd/>
            </a:ln>
          </p:spPr>
          <p:txBody>
            <a:bodyPr/>
            <a:lstStyle/>
            <a:p>
              <a:endParaRPr lang="fr-FR"/>
            </a:p>
          </p:txBody>
        </p:sp>
      </p:grpSp>
      <p:grpSp>
        <p:nvGrpSpPr>
          <p:cNvPr id="3" name="Groupe 16"/>
          <p:cNvGrpSpPr>
            <a:grpSpLocks/>
          </p:cNvGrpSpPr>
          <p:nvPr/>
        </p:nvGrpSpPr>
        <p:grpSpPr bwMode="auto">
          <a:xfrm>
            <a:off x="-61913" y="1955800"/>
            <a:ext cx="11256963" cy="2925763"/>
            <a:chOff x="-61913" y="1955800"/>
            <a:chExt cx="11256963" cy="2925763"/>
          </a:xfrm>
        </p:grpSpPr>
        <p:sp>
          <p:nvSpPr>
            <p:cNvPr id="16397" name="Forme libre 5"/>
            <p:cNvSpPr>
              <a:spLocks/>
            </p:cNvSpPr>
            <p:nvPr/>
          </p:nvSpPr>
          <p:spPr bwMode="auto">
            <a:xfrm rot="368893">
              <a:off x="-61913" y="2906713"/>
              <a:ext cx="7135813" cy="1974850"/>
            </a:xfrm>
            <a:custGeom>
              <a:avLst/>
              <a:gdLst>
                <a:gd name="T0" fmla="*/ 2147483647 w 3996"/>
                <a:gd name="T1" fmla="*/ 2147483647 h 501"/>
                <a:gd name="T2" fmla="*/ 2147483647 w 3996"/>
                <a:gd name="T3" fmla="*/ 2147483647 h 501"/>
                <a:gd name="T4" fmla="*/ 2147483647 w 3996"/>
                <a:gd name="T5" fmla="*/ 2147483647 h 501"/>
                <a:gd name="T6" fmla="*/ 2147483647 w 3996"/>
                <a:gd name="T7" fmla="*/ 2147483647 h 501"/>
                <a:gd name="T8" fmla="*/ 2147483647 w 3996"/>
                <a:gd name="T9" fmla="*/ 2147483647 h 501"/>
                <a:gd name="T10" fmla="*/ 2147483647 w 3996"/>
                <a:gd name="T11" fmla="*/ 2147483647 h 501"/>
                <a:gd name="T12" fmla="*/ 2147483647 w 3996"/>
                <a:gd name="T13" fmla="*/ 2147483647 h 501"/>
                <a:gd name="T14" fmla="*/ 2147483647 w 3996"/>
                <a:gd name="T15" fmla="*/ 2147483647 h 501"/>
                <a:gd name="T16" fmla="*/ 2147483647 w 3996"/>
                <a:gd name="T17" fmla="*/ 2147483647 h 501"/>
                <a:gd name="T18" fmla="*/ 2147483647 w 3996"/>
                <a:gd name="T19" fmla="*/ 2147483647 h 501"/>
                <a:gd name="T20" fmla="*/ 2147483647 w 3996"/>
                <a:gd name="T21" fmla="*/ 2147483647 h 501"/>
                <a:gd name="T22" fmla="*/ 2147483647 w 3996"/>
                <a:gd name="T23" fmla="*/ 2147483647 h 5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96"/>
                <a:gd name="T37" fmla="*/ 0 h 501"/>
                <a:gd name="T38" fmla="*/ 3996 w 3996"/>
                <a:gd name="T39" fmla="*/ 501 h 5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96" h="501">
                  <a:moveTo>
                    <a:pt x="309" y="83"/>
                  </a:moveTo>
                  <a:cubicBezTo>
                    <a:pt x="618" y="30"/>
                    <a:pt x="1505" y="113"/>
                    <a:pt x="2071" y="106"/>
                  </a:cubicBezTo>
                  <a:cubicBezTo>
                    <a:pt x="2637" y="99"/>
                    <a:pt x="3420" y="49"/>
                    <a:pt x="3708" y="38"/>
                  </a:cubicBezTo>
                  <a:cubicBezTo>
                    <a:pt x="3996" y="27"/>
                    <a:pt x="3780" y="0"/>
                    <a:pt x="3799" y="38"/>
                  </a:cubicBezTo>
                  <a:cubicBezTo>
                    <a:pt x="3818" y="76"/>
                    <a:pt x="3832" y="221"/>
                    <a:pt x="3821" y="264"/>
                  </a:cubicBezTo>
                  <a:cubicBezTo>
                    <a:pt x="3810" y="307"/>
                    <a:pt x="3853" y="281"/>
                    <a:pt x="3731" y="298"/>
                  </a:cubicBezTo>
                  <a:cubicBezTo>
                    <a:pt x="3609" y="315"/>
                    <a:pt x="3371" y="336"/>
                    <a:pt x="3087" y="366"/>
                  </a:cubicBezTo>
                  <a:cubicBezTo>
                    <a:pt x="2803" y="396"/>
                    <a:pt x="2367" y="458"/>
                    <a:pt x="2025" y="479"/>
                  </a:cubicBezTo>
                  <a:cubicBezTo>
                    <a:pt x="1683" y="500"/>
                    <a:pt x="1316" y="488"/>
                    <a:pt x="1032" y="490"/>
                  </a:cubicBezTo>
                  <a:cubicBezTo>
                    <a:pt x="748" y="492"/>
                    <a:pt x="456" y="501"/>
                    <a:pt x="320" y="490"/>
                  </a:cubicBezTo>
                  <a:cubicBezTo>
                    <a:pt x="184" y="479"/>
                    <a:pt x="220" y="490"/>
                    <a:pt x="218" y="422"/>
                  </a:cubicBezTo>
                  <a:cubicBezTo>
                    <a:pt x="216" y="354"/>
                    <a:pt x="0" y="136"/>
                    <a:pt x="309" y="83"/>
                  </a:cubicBezTo>
                  <a:close/>
                </a:path>
              </a:pathLst>
            </a:custGeom>
            <a:solidFill>
              <a:schemeClr val="tx1"/>
            </a:solidFill>
            <a:ln w="9525">
              <a:noFill/>
              <a:round/>
              <a:headEnd/>
              <a:tailEnd/>
            </a:ln>
          </p:spPr>
          <p:txBody>
            <a:bodyPr/>
            <a:lstStyle/>
            <a:p>
              <a:endParaRPr lang="fr-FR"/>
            </a:p>
          </p:txBody>
        </p:sp>
        <p:sp>
          <p:nvSpPr>
            <p:cNvPr id="16398" name="Forme libre 7"/>
            <p:cNvSpPr>
              <a:spLocks/>
            </p:cNvSpPr>
            <p:nvPr/>
          </p:nvSpPr>
          <p:spPr bwMode="auto">
            <a:xfrm rot="368893" flipH="1">
              <a:off x="7083425" y="1955800"/>
              <a:ext cx="4111625" cy="2474913"/>
            </a:xfrm>
            <a:custGeom>
              <a:avLst/>
              <a:gdLst>
                <a:gd name="T0" fmla="*/ 2147483647 w 2434"/>
                <a:gd name="T1" fmla="*/ 2147483647 h 1467"/>
                <a:gd name="T2" fmla="*/ 2147483647 w 2434"/>
                <a:gd name="T3" fmla="*/ 2147483647 h 1467"/>
                <a:gd name="T4" fmla="*/ 2147483647 w 2434"/>
                <a:gd name="T5" fmla="*/ 2147483647 h 1467"/>
                <a:gd name="T6" fmla="*/ 2147483647 w 2434"/>
                <a:gd name="T7" fmla="*/ 2147483647 h 1467"/>
                <a:gd name="T8" fmla="*/ 2147483647 w 2434"/>
                <a:gd name="T9" fmla="*/ 2147483647 h 1467"/>
                <a:gd name="T10" fmla="*/ 2147483647 w 2434"/>
                <a:gd name="T11" fmla="*/ 2147483647 h 1467"/>
                <a:gd name="T12" fmla="*/ 2147483647 w 2434"/>
                <a:gd name="T13" fmla="*/ 2147483647 h 1467"/>
                <a:gd name="T14" fmla="*/ 2147483647 w 2434"/>
                <a:gd name="T15" fmla="*/ 2147483647 h 1467"/>
                <a:gd name="T16" fmla="*/ 2147483647 w 2434"/>
                <a:gd name="T17" fmla="*/ 2147483647 h 1467"/>
                <a:gd name="T18" fmla="*/ 2147483647 w 2434"/>
                <a:gd name="T19" fmla="*/ 2147483647 h 1467"/>
                <a:gd name="T20" fmla="*/ 2147483647 w 2434"/>
                <a:gd name="T21" fmla="*/ 2147483647 h 1467"/>
                <a:gd name="T22" fmla="*/ 2147483647 w 2434"/>
                <a:gd name="T23" fmla="*/ 2147483647 h 1467"/>
                <a:gd name="T24" fmla="*/ 2147483647 w 2434"/>
                <a:gd name="T25" fmla="*/ 2147483647 h 1467"/>
                <a:gd name="T26" fmla="*/ 2147483647 w 2434"/>
                <a:gd name="T27" fmla="*/ 2147483647 h 1467"/>
                <a:gd name="T28" fmla="*/ 2147483647 w 2434"/>
                <a:gd name="T29" fmla="*/ 2147483647 h 1467"/>
                <a:gd name="T30" fmla="*/ 2147483647 w 2434"/>
                <a:gd name="T31" fmla="*/ 2147483647 h 1467"/>
                <a:gd name="T32" fmla="*/ 2147483647 w 2434"/>
                <a:gd name="T33" fmla="*/ 2147483647 h 1467"/>
                <a:gd name="T34" fmla="*/ 2147483647 w 2434"/>
                <a:gd name="T35" fmla="*/ 2147483647 h 1467"/>
                <a:gd name="T36" fmla="*/ 2147483647 w 2434"/>
                <a:gd name="T37" fmla="*/ 2147483647 h 1467"/>
                <a:gd name="T38" fmla="*/ 2147483647 w 2434"/>
                <a:gd name="T39" fmla="*/ 2147483647 h 1467"/>
                <a:gd name="T40" fmla="*/ 2147483647 w 2434"/>
                <a:gd name="T41" fmla="*/ 2147483647 h 1467"/>
                <a:gd name="T42" fmla="*/ 2147483647 w 2434"/>
                <a:gd name="T43" fmla="*/ 2147483647 h 1467"/>
                <a:gd name="T44" fmla="*/ 2147483647 w 2434"/>
                <a:gd name="T45" fmla="*/ 2147483647 h 1467"/>
                <a:gd name="T46" fmla="*/ 2147483647 w 2434"/>
                <a:gd name="T47" fmla="*/ 2147483647 h 1467"/>
                <a:gd name="T48" fmla="*/ 2147483647 w 2434"/>
                <a:gd name="T49" fmla="*/ 2147483647 h 1467"/>
                <a:gd name="T50" fmla="*/ 2147483647 w 2434"/>
                <a:gd name="T51" fmla="*/ 2147483647 h 1467"/>
                <a:gd name="T52" fmla="*/ 2147483647 w 2434"/>
                <a:gd name="T53" fmla="*/ 2147483647 h 1467"/>
                <a:gd name="T54" fmla="*/ 2147483647 w 2434"/>
                <a:gd name="T55" fmla="*/ 2147483647 h 1467"/>
                <a:gd name="T56" fmla="*/ 2147483647 w 2434"/>
                <a:gd name="T57" fmla="*/ 2147483647 h 1467"/>
                <a:gd name="T58" fmla="*/ 2147483647 w 2434"/>
                <a:gd name="T59" fmla="*/ 2147483647 h 1467"/>
                <a:gd name="T60" fmla="*/ 2147483647 w 2434"/>
                <a:gd name="T61" fmla="*/ 2147483647 h 1467"/>
                <a:gd name="T62" fmla="*/ 2147483647 w 2434"/>
                <a:gd name="T63" fmla="*/ 2147483647 h 1467"/>
                <a:gd name="T64" fmla="*/ 2147483647 w 2434"/>
                <a:gd name="T65" fmla="*/ 2147483647 h 1467"/>
                <a:gd name="T66" fmla="*/ 2147483647 w 2434"/>
                <a:gd name="T67" fmla="*/ 2147483647 h 1467"/>
                <a:gd name="T68" fmla="*/ 2147483647 w 2434"/>
                <a:gd name="T69" fmla="*/ 2147483647 h 1467"/>
                <a:gd name="T70" fmla="*/ 2147483647 w 2434"/>
                <a:gd name="T71" fmla="*/ 2147483647 h 1467"/>
                <a:gd name="T72" fmla="*/ 2147483647 w 2434"/>
                <a:gd name="T73" fmla="*/ 2147483647 h 1467"/>
                <a:gd name="T74" fmla="*/ 2147483647 w 2434"/>
                <a:gd name="T75" fmla="*/ 2147483647 h 1467"/>
                <a:gd name="T76" fmla="*/ 2147483647 w 2434"/>
                <a:gd name="T77" fmla="*/ 2147483647 h 1467"/>
                <a:gd name="T78" fmla="*/ 2147483647 w 2434"/>
                <a:gd name="T79" fmla="*/ 2147483647 h 1467"/>
                <a:gd name="T80" fmla="*/ 2147483647 w 2434"/>
                <a:gd name="T81" fmla="*/ 2147483647 h 1467"/>
                <a:gd name="T82" fmla="*/ 2147483647 w 2434"/>
                <a:gd name="T83" fmla="*/ 2147483647 h 1467"/>
                <a:gd name="T84" fmla="*/ 2147483647 w 2434"/>
                <a:gd name="T85" fmla="*/ 2147483647 h 1467"/>
                <a:gd name="T86" fmla="*/ 2147483647 w 2434"/>
                <a:gd name="T87" fmla="*/ 2147483647 h 1467"/>
                <a:gd name="T88" fmla="*/ 2147483647 w 2434"/>
                <a:gd name="T89" fmla="*/ 2147483647 h 1467"/>
                <a:gd name="T90" fmla="*/ 2147483647 w 2434"/>
                <a:gd name="T91" fmla="*/ 2147483647 h 1467"/>
                <a:gd name="T92" fmla="*/ 2147483647 w 2434"/>
                <a:gd name="T93" fmla="*/ 2147483647 h 1467"/>
                <a:gd name="T94" fmla="*/ 2147483647 w 2434"/>
                <a:gd name="T95" fmla="*/ 2147483647 h 1467"/>
                <a:gd name="T96" fmla="*/ 2147483647 w 2434"/>
                <a:gd name="T97" fmla="*/ 2147483647 h 1467"/>
                <a:gd name="T98" fmla="*/ 2147483647 w 2434"/>
                <a:gd name="T99" fmla="*/ 2147483647 h 1467"/>
                <a:gd name="T100" fmla="*/ 2147483647 w 2434"/>
                <a:gd name="T101" fmla="*/ 2147483647 h 1467"/>
                <a:gd name="T102" fmla="*/ 2147483647 w 2434"/>
                <a:gd name="T103" fmla="*/ 2147483647 h 1467"/>
                <a:gd name="T104" fmla="*/ 2147483647 w 2434"/>
                <a:gd name="T105" fmla="*/ 2147483647 h 1467"/>
                <a:gd name="T106" fmla="*/ 2147483647 w 2434"/>
                <a:gd name="T107" fmla="*/ 2147483647 h 14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34"/>
                <a:gd name="T163" fmla="*/ 0 h 1467"/>
                <a:gd name="T164" fmla="*/ 2434 w 2434"/>
                <a:gd name="T165" fmla="*/ 1467 h 14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34" h="1467">
                  <a:moveTo>
                    <a:pt x="2122" y="705"/>
                  </a:moveTo>
                  <a:lnTo>
                    <a:pt x="2119" y="699"/>
                  </a:lnTo>
                  <a:lnTo>
                    <a:pt x="2091" y="648"/>
                  </a:lnTo>
                  <a:lnTo>
                    <a:pt x="2069" y="595"/>
                  </a:lnTo>
                  <a:lnTo>
                    <a:pt x="2053" y="532"/>
                  </a:lnTo>
                  <a:lnTo>
                    <a:pt x="2053" y="453"/>
                  </a:lnTo>
                  <a:lnTo>
                    <a:pt x="2053" y="450"/>
                  </a:lnTo>
                  <a:lnTo>
                    <a:pt x="2053" y="447"/>
                  </a:lnTo>
                  <a:lnTo>
                    <a:pt x="2046" y="437"/>
                  </a:lnTo>
                  <a:lnTo>
                    <a:pt x="2040" y="431"/>
                  </a:lnTo>
                  <a:lnTo>
                    <a:pt x="2028" y="425"/>
                  </a:lnTo>
                  <a:lnTo>
                    <a:pt x="2018" y="422"/>
                  </a:lnTo>
                  <a:lnTo>
                    <a:pt x="2002" y="419"/>
                  </a:lnTo>
                  <a:lnTo>
                    <a:pt x="1987" y="415"/>
                  </a:lnTo>
                  <a:lnTo>
                    <a:pt x="1971" y="415"/>
                  </a:lnTo>
                  <a:lnTo>
                    <a:pt x="1952" y="412"/>
                  </a:lnTo>
                  <a:lnTo>
                    <a:pt x="1914" y="390"/>
                  </a:lnTo>
                  <a:lnTo>
                    <a:pt x="1886" y="371"/>
                  </a:lnTo>
                  <a:lnTo>
                    <a:pt x="1864" y="356"/>
                  </a:lnTo>
                  <a:lnTo>
                    <a:pt x="1848" y="346"/>
                  </a:lnTo>
                  <a:lnTo>
                    <a:pt x="1835" y="337"/>
                  </a:lnTo>
                  <a:lnTo>
                    <a:pt x="1826" y="334"/>
                  </a:lnTo>
                  <a:lnTo>
                    <a:pt x="1823" y="330"/>
                  </a:lnTo>
                  <a:lnTo>
                    <a:pt x="1819" y="327"/>
                  </a:lnTo>
                  <a:lnTo>
                    <a:pt x="1800" y="315"/>
                  </a:lnTo>
                  <a:lnTo>
                    <a:pt x="1797" y="312"/>
                  </a:lnTo>
                  <a:lnTo>
                    <a:pt x="1797" y="308"/>
                  </a:lnTo>
                  <a:lnTo>
                    <a:pt x="1819" y="299"/>
                  </a:lnTo>
                  <a:lnTo>
                    <a:pt x="1841" y="283"/>
                  </a:lnTo>
                  <a:lnTo>
                    <a:pt x="1864" y="264"/>
                  </a:lnTo>
                  <a:lnTo>
                    <a:pt x="1882" y="245"/>
                  </a:lnTo>
                  <a:lnTo>
                    <a:pt x="1889" y="239"/>
                  </a:lnTo>
                  <a:lnTo>
                    <a:pt x="1898" y="230"/>
                  </a:lnTo>
                  <a:lnTo>
                    <a:pt x="1905" y="227"/>
                  </a:lnTo>
                  <a:lnTo>
                    <a:pt x="1911" y="223"/>
                  </a:lnTo>
                  <a:lnTo>
                    <a:pt x="1923" y="217"/>
                  </a:lnTo>
                  <a:lnTo>
                    <a:pt x="1914" y="208"/>
                  </a:lnTo>
                  <a:lnTo>
                    <a:pt x="1911" y="205"/>
                  </a:lnTo>
                  <a:lnTo>
                    <a:pt x="1908" y="198"/>
                  </a:lnTo>
                  <a:lnTo>
                    <a:pt x="1898" y="195"/>
                  </a:lnTo>
                  <a:lnTo>
                    <a:pt x="1886" y="192"/>
                  </a:lnTo>
                  <a:lnTo>
                    <a:pt x="1867" y="192"/>
                  </a:lnTo>
                  <a:lnTo>
                    <a:pt x="1845" y="201"/>
                  </a:lnTo>
                  <a:lnTo>
                    <a:pt x="1819" y="214"/>
                  </a:lnTo>
                  <a:lnTo>
                    <a:pt x="1797" y="230"/>
                  </a:lnTo>
                  <a:lnTo>
                    <a:pt x="1712" y="220"/>
                  </a:lnTo>
                  <a:lnTo>
                    <a:pt x="1690" y="192"/>
                  </a:lnTo>
                  <a:lnTo>
                    <a:pt x="1668" y="179"/>
                  </a:lnTo>
                  <a:lnTo>
                    <a:pt x="1646" y="176"/>
                  </a:lnTo>
                  <a:lnTo>
                    <a:pt x="1627" y="176"/>
                  </a:lnTo>
                  <a:lnTo>
                    <a:pt x="1627" y="173"/>
                  </a:lnTo>
                  <a:lnTo>
                    <a:pt x="1636" y="160"/>
                  </a:lnTo>
                  <a:lnTo>
                    <a:pt x="1640" y="145"/>
                  </a:lnTo>
                  <a:lnTo>
                    <a:pt x="1643" y="132"/>
                  </a:lnTo>
                  <a:lnTo>
                    <a:pt x="1643" y="116"/>
                  </a:lnTo>
                  <a:lnTo>
                    <a:pt x="1636" y="104"/>
                  </a:lnTo>
                  <a:lnTo>
                    <a:pt x="1630" y="91"/>
                  </a:lnTo>
                  <a:lnTo>
                    <a:pt x="1624" y="82"/>
                  </a:lnTo>
                  <a:lnTo>
                    <a:pt x="1614" y="76"/>
                  </a:lnTo>
                  <a:lnTo>
                    <a:pt x="1611" y="69"/>
                  </a:lnTo>
                  <a:lnTo>
                    <a:pt x="1611" y="63"/>
                  </a:lnTo>
                  <a:lnTo>
                    <a:pt x="1608" y="60"/>
                  </a:lnTo>
                  <a:lnTo>
                    <a:pt x="1605" y="57"/>
                  </a:lnTo>
                  <a:lnTo>
                    <a:pt x="1599" y="53"/>
                  </a:lnTo>
                  <a:lnTo>
                    <a:pt x="1592" y="53"/>
                  </a:lnTo>
                  <a:lnTo>
                    <a:pt x="1586" y="57"/>
                  </a:lnTo>
                  <a:lnTo>
                    <a:pt x="1580" y="60"/>
                  </a:lnTo>
                  <a:lnTo>
                    <a:pt x="1577" y="63"/>
                  </a:lnTo>
                  <a:lnTo>
                    <a:pt x="1577" y="66"/>
                  </a:lnTo>
                  <a:lnTo>
                    <a:pt x="1573" y="69"/>
                  </a:lnTo>
                  <a:lnTo>
                    <a:pt x="1573" y="72"/>
                  </a:lnTo>
                  <a:lnTo>
                    <a:pt x="1567" y="76"/>
                  </a:lnTo>
                  <a:lnTo>
                    <a:pt x="1561" y="79"/>
                  </a:lnTo>
                  <a:lnTo>
                    <a:pt x="1551" y="85"/>
                  </a:lnTo>
                  <a:lnTo>
                    <a:pt x="1545" y="88"/>
                  </a:lnTo>
                  <a:lnTo>
                    <a:pt x="1532" y="88"/>
                  </a:lnTo>
                  <a:lnTo>
                    <a:pt x="1514" y="85"/>
                  </a:lnTo>
                  <a:lnTo>
                    <a:pt x="1485" y="85"/>
                  </a:lnTo>
                  <a:lnTo>
                    <a:pt x="1450" y="82"/>
                  </a:lnTo>
                  <a:lnTo>
                    <a:pt x="1409" y="82"/>
                  </a:lnTo>
                  <a:lnTo>
                    <a:pt x="1362" y="79"/>
                  </a:lnTo>
                  <a:lnTo>
                    <a:pt x="1315" y="76"/>
                  </a:lnTo>
                  <a:lnTo>
                    <a:pt x="1264" y="72"/>
                  </a:lnTo>
                  <a:lnTo>
                    <a:pt x="1214" y="72"/>
                  </a:lnTo>
                  <a:lnTo>
                    <a:pt x="1160" y="69"/>
                  </a:lnTo>
                  <a:lnTo>
                    <a:pt x="1110" y="66"/>
                  </a:lnTo>
                  <a:lnTo>
                    <a:pt x="1063" y="63"/>
                  </a:lnTo>
                  <a:lnTo>
                    <a:pt x="1015" y="63"/>
                  </a:lnTo>
                  <a:lnTo>
                    <a:pt x="974" y="60"/>
                  </a:lnTo>
                  <a:lnTo>
                    <a:pt x="940" y="57"/>
                  </a:lnTo>
                  <a:lnTo>
                    <a:pt x="911" y="57"/>
                  </a:lnTo>
                  <a:lnTo>
                    <a:pt x="902" y="57"/>
                  </a:lnTo>
                  <a:lnTo>
                    <a:pt x="902" y="60"/>
                  </a:lnTo>
                  <a:lnTo>
                    <a:pt x="899" y="69"/>
                  </a:lnTo>
                  <a:lnTo>
                    <a:pt x="895" y="85"/>
                  </a:lnTo>
                  <a:lnTo>
                    <a:pt x="892" y="110"/>
                  </a:lnTo>
                  <a:lnTo>
                    <a:pt x="876" y="110"/>
                  </a:lnTo>
                  <a:lnTo>
                    <a:pt x="864" y="110"/>
                  </a:lnTo>
                  <a:lnTo>
                    <a:pt x="854" y="110"/>
                  </a:lnTo>
                  <a:lnTo>
                    <a:pt x="848" y="113"/>
                  </a:lnTo>
                  <a:lnTo>
                    <a:pt x="826" y="113"/>
                  </a:lnTo>
                  <a:lnTo>
                    <a:pt x="779" y="113"/>
                  </a:lnTo>
                  <a:lnTo>
                    <a:pt x="719" y="113"/>
                  </a:lnTo>
                  <a:lnTo>
                    <a:pt x="649" y="113"/>
                  </a:lnTo>
                  <a:lnTo>
                    <a:pt x="577" y="116"/>
                  </a:lnTo>
                  <a:lnTo>
                    <a:pt x="511" y="116"/>
                  </a:lnTo>
                  <a:lnTo>
                    <a:pt x="460" y="116"/>
                  </a:lnTo>
                  <a:lnTo>
                    <a:pt x="429" y="116"/>
                  </a:lnTo>
                  <a:lnTo>
                    <a:pt x="422" y="113"/>
                  </a:lnTo>
                  <a:lnTo>
                    <a:pt x="410" y="110"/>
                  </a:lnTo>
                  <a:lnTo>
                    <a:pt x="394" y="104"/>
                  </a:lnTo>
                  <a:lnTo>
                    <a:pt x="375" y="98"/>
                  </a:lnTo>
                  <a:lnTo>
                    <a:pt x="353" y="91"/>
                  </a:lnTo>
                  <a:lnTo>
                    <a:pt x="328" y="85"/>
                  </a:lnTo>
                  <a:lnTo>
                    <a:pt x="306" y="79"/>
                  </a:lnTo>
                  <a:lnTo>
                    <a:pt x="284" y="72"/>
                  </a:lnTo>
                  <a:lnTo>
                    <a:pt x="176" y="69"/>
                  </a:lnTo>
                  <a:lnTo>
                    <a:pt x="101" y="6"/>
                  </a:lnTo>
                  <a:lnTo>
                    <a:pt x="101" y="3"/>
                  </a:lnTo>
                  <a:lnTo>
                    <a:pt x="98" y="3"/>
                  </a:lnTo>
                  <a:lnTo>
                    <a:pt x="94" y="3"/>
                  </a:lnTo>
                  <a:lnTo>
                    <a:pt x="9" y="0"/>
                  </a:lnTo>
                  <a:lnTo>
                    <a:pt x="6" y="9"/>
                  </a:lnTo>
                  <a:lnTo>
                    <a:pt x="3" y="116"/>
                  </a:lnTo>
                  <a:lnTo>
                    <a:pt x="0" y="214"/>
                  </a:lnTo>
                  <a:lnTo>
                    <a:pt x="0" y="290"/>
                  </a:lnTo>
                  <a:lnTo>
                    <a:pt x="9" y="327"/>
                  </a:lnTo>
                  <a:lnTo>
                    <a:pt x="9" y="330"/>
                  </a:lnTo>
                  <a:lnTo>
                    <a:pt x="12" y="330"/>
                  </a:lnTo>
                  <a:lnTo>
                    <a:pt x="16" y="330"/>
                  </a:lnTo>
                  <a:lnTo>
                    <a:pt x="280" y="340"/>
                  </a:lnTo>
                  <a:lnTo>
                    <a:pt x="293" y="359"/>
                  </a:lnTo>
                  <a:lnTo>
                    <a:pt x="312" y="381"/>
                  </a:lnTo>
                  <a:lnTo>
                    <a:pt x="331" y="400"/>
                  </a:lnTo>
                  <a:lnTo>
                    <a:pt x="347" y="412"/>
                  </a:lnTo>
                  <a:lnTo>
                    <a:pt x="350" y="412"/>
                  </a:lnTo>
                  <a:lnTo>
                    <a:pt x="829" y="425"/>
                  </a:lnTo>
                  <a:lnTo>
                    <a:pt x="870" y="494"/>
                  </a:lnTo>
                  <a:lnTo>
                    <a:pt x="864" y="711"/>
                  </a:lnTo>
                  <a:lnTo>
                    <a:pt x="864" y="733"/>
                  </a:lnTo>
                  <a:lnTo>
                    <a:pt x="1009" y="740"/>
                  </a:lnTo>
                  <a:lnTo>
                    <a:pt x="1025" y="743"/>
                  </a:lnTo>
                  <a:lnTo>
                    <a:pt x="1040" y="752"/>
                  </a:lnTo>
                  <a:lnTo>
                    <a:pt x="1059" y="765"/>
                  </a:lnTo>
                  <a:lnTo>
                    <a:pt x="1072" y="784"/>
                  </a:lnTo>
                  <a:lnTo>
                    <a:pt x="1072" y="787"/>
                  </a:lnTo>
                  <a:lnTo>
                    <a:pt x="1072" y="790"/>
                  </a:lnTo>
                  <a:lnTo>
                    <a:pt x="1072" y="796"/>
                  </a:lnTo>
                  <a:lnTo>
                    <a:pt x="1072" y="799"/>
                  </a:lnTo>
                  <a:lnTo>
                    <a:pt x="1075" y="828"/>
                  </a:lnTo>
                  <a:lnTo>
                    <a:pt x="1081" y="865"/>
                  </a:lnTo>
                  <a:lnTo>
                    <a:pt x="1094" y="903"/>
                  </a:lnTo>
                  <a:lnTo>
                    <a:pt x="1113" y="944"/>
                  </a:lnTo>
                  <a:lnTo>
                    <a:pt x="1145" y="985"/>
                  </a:lnTo>
                  <a:lnTo>
                    <a:pt x="1186" y="1020"/>
                  </a:lnTo>
                  <a:lnTo>
                    <a:pt x="1242" y="1048"/>
                  </a:lnTo>
                  <a:lnTo>
                    <a:pt x="1318" y="1070"/>
                  </a:lnTo>
                  <a:lnTo>
                    <a:pt x="1321" y="1070"/>
                  </a:lnTo>
                  <a:lnTo>
                    <a:pt x="1324" y="1070"/>
                  </a:lnTo>
                  <a:lnTo>
                    <a:pt x="1337" y="1017"/>
                  </a:lnTo>
                  <a:lnTo>
                    <a:pt x="1331" y="1017"/>
                  </a:lnTo>
                  <a:lnTo>
                    <a:pt x="1271" y="1001"/>
                  </a:lnTo>
                  <a:lnTo>
                    <a:pt x="1227" y="979"/>
                  </a:lnTo>
                  <a:lnTo>
                    <a:pt x="1195" y="950"/>
                  </a:lnTo>
                  <a:lnTo>
                    <a:pt x="1176" y="919"/>
                  </a:lnTo>
                  <a:lnTo>
                    <a:pt x="1163" y="887"/>
                  </a:lnTo>
                  <a:lnTo>
                    <a:pt x="1157" y="859"/>
                  </a:lnTo>
                  <a:lnTo>
                    <a:pt x="1154" y="834"/>
                  </a:lnTo>
                  <a:lnTo>
                    <a:pt x="1154" y="818"/>
                  </a:lnTo>
                  <a:lnTo>
                    <a:pt x="1154" y="815"/>
                  </a:lnTo>
                  <a:lnTo>
                    <a:pt x="1157" y="812"/>
                  </a:lnTo>
                  <a:lnTo>
                    <a:pt x="1157" y="809"/>
                  </a:lnTo>
                  <a:lnTo>
                    <a:pt x="1160" y="806"/>
                  </a:lnTo>
                  <a:lnTo>
                    <a:pt x="1160" y="803"/>
                  </a:lnTo>
                  <a:lnTo>
                    <a:pt x="1160" y="799"/>
                  </a:lnTo>
                  <a:lnTo>
                    <a:pt x="1173" y="787"/>
                  </a:lnTo>
                  <a:lnTo>
                    <a:pt x="1186" y="777"/>
                  </a:lnTo>
                  <a:lnTo>
                    <a:pt x="1201" y="768"/>
                  </a:lnTo>
                  <a:lnTo>
                    <a:pt x="1220" y="758"/>
                  </a:lnTo>
                  <a:lnTo>
                    <a:pt x="1239" y="749"/>
                  </a:lnTo>
                  <a:lnTo>
                    <a:pt x="1258" y="743"/>
                  </a:lnTo>
                  <a:lnTo>
                    <a:pt x="1280" y="736"/>
                  </a:lnTo>
                  <a:lnTo>
                    <a:pt x="1302" y="730"/>
                  </a:lnTo>
                  <a:lnTo>
                    <a:pt x="1302" y="733"/>
                  </a:lnTo>
                  <a:lnTo>
                    <a:pt x="1302" y="736"/>
                  </a:lnTo>
                  <a:lnTo>
                    <a:pt x="1302" y="740"/>
                  </a:lnTo>
                  <a:lnTo>
                    <a:pt x="1302" y="743"/>
                  </a:lnTo>
                  <a:lnTo>
                    <a:pt x="1299" y="787"/>
                  </a:lnTo>
                  <a:lnTo>
                    <a:pt x="1293" y="847"/>
                  </a:lnTo>
                  <a:lnTo>
                    <a:pt x="1280" y="903"/>
                  </a:lnTo>
                  <a:lnTo>
                    <a:pt x="1255" y="944"/>
                  </a:lnTo>
                  <a:lnTo>
                    <a:pt x="1245" y="950"/>
                  </a:lnTo>
                  <a:lnTo>
                    <a:pt x="1286" y="998"/>
                  </a:lnTo>
                  <a:lnTo>
                    <a:pt x="1293" y="991"/>
                  </a:lnTo>
                  <a:lnTo>
                    <a:pt x="1299" y="985"/>
                  </a:lnTo>
                  <a:lnTo>
                    <a:pt x="1315" y="972"/>
                  </a:lnTo>
                  <a:lnTo>
                    <a:pt x="1337" y="954"/>
                  </a:lnTo>
                  <a:lnTo>
                    <a:pt x="1362" y="932"/>
                  </a:lnTo>
                  <a:lnTo>
                    <a:pt x="1387" y="900"/>
                  </a:lnTo>
                  <a:lnTo>
                    <a:pt x="1409" y="869"/>
                  </a:lnTo>
                  <a:lnTo>
                    <a:pt x="1428" y="834"/>
                  </a:lnTo>
                  <a:lnTo>
                    <a:pt x="1438" y="796"/>
                  </a:lnTo>
                  <a:lnTo>
                    <a:pt x="1441" y="796"/>
                  </a:lnTo>
                  <a:lnTo>
                    <a:pt x="1450" y="796"/>
                  </a:lnTo>
                  <a:lnTo>
                    <a:pt x="1466" y="796"/>
                  </a:lnTo>
                  <a:lnTo>
                    <a:pt x="1485" y="793"/>
                  </a:lnTo>
                  <a:lnTo>
                    <a:pt x="1501" y="790"/>
                  </a:lnTo>
                  <a:lnTo>
                    <a:pt x="1529" y="815"/>
                  </a:lnTo>
                  <a:lnTo>
                    <a:pt x="1551" y="847"/>
                  </a:lnTo>
                  <a:lnTo>
                    <a:pt x="1561" y="881"/>
                  </a:lnTo>
                  <a:lnTo>
                    <a:pt x="1561" y="932"/>
                  </a:lnTo>
                  <a:lnTo>
                    <a:pt x="1551" y="954"/>
                  </a:lnTo>
                  <a:lnTo>
                    <a:pt x="1539" y="976"/>
                  </a:lnTo>
                  <a:lnTo>
                    <a:pt x="1523" y="991"/>
                  </a:lnTo>
                  <a:lnTo>
                    <a:pt x="1504" y="1004"/>
                  </a:lnTo>
                  <a:lnTo>
                    <a:pt x="1482" y="1013"/>
                  </a:lnTo>
                  <a:lnTo>
                    <a:pt x="1457" y="1023"/>
                  </a:lnTo>
                  <a:lnTo>
                    <a:pt x="1428" y="1026"/>
                  </a:lnTo>
                  <a:lnTo>
                    <a:pt x="1397" y="1026"/>
                  </a:lnTo>
                  <a:lnTo>
                    <a:pt x="1387" y="1026"/>
                  </a:lnTo>
                  <a:lnTo>
                    <a:pt x="1368" y="1023"/>
                  </a:lnTo>
                  <a:lnTo>
                    <a:pt x="1350" y="1020"/>
                  </a:lnTo>
                  <a:lnTo>
                    <a:pt x="1337" y="1017"/>
                  </a:lnTo>
                  <a:lnTo>
                    <a:pt x="1324" y="1070"/>
                  </a:lnTo>
                  <a:lnTo>
                    <a:pt x="1340" y="1073"/>
                  </a:lnTo>
                  <a:lnTo>
                    <a:pt x="1359" y="1073"/>
                  </a:lnTo>
                  <a:lnTo>
                    <a:pt x="1378" y="1076"/>
                  </a:lnTo>
                  <a:lnTo>
                    <a:pt x="1387" y="1076"/>
                  </a:lnTo>
                  <a:lnTo>
                    <a:pt x="1394" y="1076"/>
                  </a:lnTo>
                  <a:lnTo>
                    <a:pt x="1397" y="1076"/>
                  </a:lnTo>
                  <a:lnTo>
                    <a:pt x="1469" y="1070"/>
                  </a:lnTo>
                  <a:lnTo>
                    <a:pt x="1523" y="1054"/>
                  </a:lnTo>
                  <a:lnTo>
                    <a:pt x="1561" y="1035"/>
                  </a:lnTo>
                  <a:lnTo>
                    <a:pt x="1586" y="1013"/>
                  </a:lnTo>
                  <a:lnTo>
                    <a:pt x="1602" y="988"/>
                  </a:lnTo>
                  <a:lnTo>
                    <a:pt x="1611" y="969"/>
                  </a:lnTo>
                  <a:lnTo>
                    <a:pt x="1614" y="957"/>
                  </a:lnTo>
                  <a:lnTo>
                    <a:pt x="1614" y="950"/>
                  </a:lnTo>
                  <a:lnTo>
                    <a:pt x="1614" y="944"/>
                  </a:lnTo>
                  <a:lnTo>
                    <a:pt x="1614" y="941"/>
                  </a:lnTo>
                  <a:lnTo>
                    <a:pt x="1618" y="913"/>
                  </a:lnTo>
                  <a:lnTo>
                    <a:pt x="1624" y="881"/>
                  </a:lnTo>
                  <a:lnTo>
                    <a:pt x="1636" y="850"/>
                  </a:lnTo>
                  <a:lnTo>
                    <a:pt x="1655" y="825"/>
                  </a:lnTo>
                  <a:lnTo>
                    <a:pt x="1671" y="815"/>
                  </a:lnTo>
                  <a:lnTo>
                    <a:pt x="1690" y="806"/>
                  </a:lnTo>
                  <a:lnTo>
                    <a:pt x="1709" y="803"/>
                  </a:lnTo>
                  <a:lnTo>
                    <a:pt x="1734" y="803"/>
                  </a:lnTo>
                  <a:lnTo>
                    <a:pt x="1737" y="803"/>
                  </a:lnTo>
                  <a:lnTo>
                    <a:pt x="1759" y="806"/>
                  </a:lnTo>
                  <a:lnTo>
                    <a:pt x="1782" y="815"/>
                  </a:lnTo>
                  <a:lnTo>
                    <a:pt x="1804" y="828"/>
                  </a:lnTo>
                  <a:lnTo>
                    <a:pt x="1823" y="847"/>
                  </a:lnTo>
                  <a:lnTo>
                    <a:pt x="1841" y="872"/>
                  </a:lnTo>
                  <a:lnTo>
                    <a:pt x="1864" y="903"/>
                  </a:lnTo>
                  <a:lnTo>
                    <a:pt x="1882" y="950"/>
                  </a:lnTo>
                  <a:lnTo>
                    <a:pt x="1898" y="1013"/>
                  </a:lnTo>
                  <a:lnTo>
                    <a:pt x="1911" y="1089"/>
                  </a:lnTo>
                  <a:lnTo>
                    <a:pt x="1920" y="1183"/>
                  </a:lnTo>
                  <a:lnTo>
                    <a:pt x="1917" y="1297"/>
                  </a:lnTo>
                  <a:lnTo>
                    <a:pt x="1908" y="1429"/>
                  </a:lnTo>
                  <a:lnTo>
                    <a:pt x="1905" y="1435"/>
                  </a:lnTo>
                  <a:lnTo>
                    <a:pt x="1914" y="1438"/>
                  </a:lnTo>
                  <a:lnTo>
                    <a:pt x="1977" y="1454"/>
                  </a:lnTo>
                  <a:lnTo>
                    <a:pt x="2050" y="1460"/>
                  </a:lnTo>
                  <a:lnTo>
                    <a:pt x="2128" y="1467"/>
                  </a:lnTo>
                  <a:lnTo>
                    <a:pt x="2207" y="1467"/>
                  </a:lnTo>
                  <a:lnTo>
                    <a:pt x="2280" y="1463"/>
                  </a:lnTo>
                  <a:lnTo>
                    <a:pt x="2343" y="1457"/>
                  </a:lnTo>
                  <a:lnTo>
                    <a:pt x="2390" y="1454"/>
                  </a:lnTo>
                  <a:lnTo>
                    <a:pt x="2415" y="1448"/>
                  </a:lnTo>
                  <a:lnTo>
                    <a:pt x="2419" y="1448"/>
                  </a:lnTo>
                  <a:lnTo>
                    <a:pt x="2425" y="1445"/>
                  </a:lnTo>
                  <a:lnTo>
                    <a:pt x="2428" y="1441"/>
                  </a:lnTo>
                  <a:lnTo>
                    <a:pt x="2431" y="1438"/>
                  </a:lnTo>
                  <a:lnTo>
                    <a:pt x="2434" y="1429"/>
                  </a:lnTo>
                  <a:lnTo>
                    <a:pt x="2434" y="1419"/>
                  </a:lnTo>
                  <a:lnTo>
                    <a:pt x="2431" y="1410"/>
                  </a:lnTo>
                  <a:lnTo>
                    <a:pt x="2428" y="1400"/>
                  </a:lnTo>
                  <a:lnTo>
                    <a:pt x="2415" y="1356"/>
                  </a:lnTo>
                  <a:lnTo>
                    <a:pt x="2403" y="1316"/>
                  </a:lnTo>
                  <a:lnTo>
                    <a:pt x="2393" y="1271"/>
                  </a:lnTo>
                  <a:lnTo>
                    <a:pt x="2384" y="1231"/>
                  </a:lnTo>
                  <a:lnTo>
                    <a:pt x="2371" y="1171"/>
                  </a:lnTo>
                  <a:lnTo>
                    <a:pt x="2356" y="1108"/>
                  </a:lnTo>
                  <a:lnTo>
                    <a:pt x="2337" y="1048"/>
                  </a:lnTo>
                  <a:lnTo>
                    <a:pt x="2315" y="982"/>
                  </a:lnTo>
                  <a:lnTo>
                    <a:pt x="2280" y="919"/>
                  </a:lnTo>
                  <a:lnTo>
                    <a:pt x="2239" y="850"/>
                  </a:lnTo>
                  <a:lnTo>
                    <a:pt x="2188" y="777"/>
                  </a:lnTo>
                  <a:lnTo>
                    <a:pt x="2122" y="705"/>
                  </a:lnTo>
                  <a:close/>
                </a:path>
              </a:pathLst>
            </a:custGeom>
            <a:solidFill>
              <a:schemeClr val="tx1"/>
            </a:solidFill>
            <a:ln w="9525">
              <a:noFill/>
              <a:round/>
              <a:headEnd/>
              <a:tailEnd/>
            </a:ln>
          </p:spPr>
          <p:txBody>
            <a:bodyPr/>
            <a:lstStyle/>
            <a:p>
              <a:endParaRPr lang="fr-FR"/>
            </a:p>
          </p:txBody>
        </p:sp>
        <p:sp>
          <p:nvSpPr>
            <p:cNvPr id="12" name="Ellipse 11"/>
            <p:cNvSpPr/>
            <p:nvPr/>
          </p:nvSpPr>
          <p:spPr>
            <a:xfrm>
              <a:off x="7842250" y="3538538"/>
              <a:ext cx="642938" cy="381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500" kern="1200">
                  <a:solidFill>
                    <a:schemeClr val="lt1"/>
                  </a:solidFill>
                  <a:latin typeface="+mn-lt"/>
                  <a:ea typeface="+mn-ea"/>
                  <a:cs typeface="+mn-cs"/>
                </a:defRPr>
              </a:lvl1pPr>
              <a:lvl2pPr marL="457200" algn="l" rtl="0" fontAlgn="base">
                <a:spcBef>
                  <a:spcPct val="0"/>
                </a:spcBef>
                <a:spcAft>
                  <a:spcPct val="0"/>
                </a:spcAft>
                <a:defRPr sz="2500" kern="1200">
                  <a:solidFill>
                    <a:schemeClr val="lt1"/>
                  </a:solidFill>
                  <a:latin typeface="+mn-lt"/>
                  <a:ea typeface="+mn-ea"/>
                  <a:cs typeface="+mn-cs"/>
                </a:defRPr>
              </a:lvl2pPr>
              <a:lvl3pPr marL="914400" algn="l" rtl="0" fontAlgn="base">
                <a:spcBef>
                  <a:spcPct val="0"/>
                </a:spcBef>
                <a:spcAft>
                  <a:spcPct val="0"/>
                </a:spcAft>
                <a:defRPr sz="2500" kern="1200">
                  <a:solidFill>
                    <a:schemeClr val="lt1"/>
                  </a:solidFill>
                  <a:latin typeface="+mn-lt"/>
                  <a:ea typeface="+mn-ea"/>
                  <a:cs typeface="+mn-cs"/>
                </a:defRPr>
              </a:lvl3pPr>
              <a:lvl4pPr marL="1371600" algn="l" rtl="0" fontAlgn="base">
                <a:spcBef>
                  <a:spcPct val="0"/>
                </a:spcBef>
                <a:spcAft>
                  <a:spcPct val="0"/>
                </a:spcAft>
                <a:defRPr sz="2500" kern="1200">
                  <a:solidFill>
                    <a:schemeClr val="lt1"/>
                  </a:solidFill>
                  <a:latin typeface="+mn-lt"/>
                  <a:ea typeface="+mn-ea"/>
                  <a:cs typeface="+mn-cs"/>
                </a:defRPr>
              </a:lvl4pPr>
              <a:lvl5pPr marL="1828800" algn="l" rtl="0" fontAlgn="base">
                <a:spcBef>
                  <a:spcPct val="0"/>
                </a:spcBef>
                <a:spcAft>
                  <a:spcPct val="0"/>
                </a:spcAft>
                <a:defRPr sz="2500" kern="1200">
                  <a:solidFill>
                    <a:schemeClr val="lt1"/>
                  </a:solidFill>
                  <a:latin typeface="+mn-lt"/>
                  <a:ea typeface="+mn-ea"/>
                  <a:cs typeface="+mn-cs"/>
                </a:defRPr>
              </a:lvl5pPr>
              <a:lvl6pPr marL="2286000" algn="l" defTabSz="914400" rtl="0" eaLnBrk="1" latinLnBrk="0" hangingPunct="1">
                <a:defRPr sz="2500" kern="1200">
                  <a:solidFill>
                    <a:schemeClr val="lt1"/>
                  </a:solidFill>
                  <a:latin typeface="+mn-lt"/>
                  <a:ea typeface="+mn-ea"/>
                  <a:cs typeface="+mn-cs"/>
                </a:defRPr>
              </a:lvl6pPr>
              <a:lvl7pPr marL="2743200" algn="l" defTabSz="914400" rtl="0" eaLnBrk="1" latinLnBrk="0" hangingPunct="1">
                <a:defRPr sz="2500" kern="1200">
                  <a:solidFill>
                    <a:schemeClr val="lt1"/>
                  </a:solidFill>
                  <a:latin typeface="+mn-lt"/>
                  <a:ea typeface="+mn-ea"/>
                  <a:cs typeface="+mn-cs"/>
                </a:defRPr>
              </a:lvl7pPr>
              <a:lvl8pPr marL="3200400" algn="l" defTabSz="914400" rtl="0" eaLnBrk="1" latinLnBrk="0" hangingPunct="1">
                <a:defRPr sz="2500" kern="1200">
                  <a:solidFill>
                    <a:schemeClr val="lt1"/>
                  </a:solidFill>
                  <a:latin typeface="+mn-lt"/>
                  <a:ea typeface="+mn-ea"/>
                  <a:cs typeface="+mn-cs"/>
                </a:defRPr>
              </a:lvl8pPr>
              <a:lvl9pPr marL="3657600" algn="l" defTabSz="914400" rtl="0" eaLnBrk="1" latinLnBrk="0" hangingPunct="1">
                <a:defRPr sz="2500" kern="1200">
                  <a:solidFill>
                    <a:schemeClr val="lt1"/>
                  </a:solidFill>
                  <a:latin typeface="+mn-lt"/>
                  <a:ea typeface="+mn-ea"/>
                  <a:cs typeface="+mn-cs"/>
                </a:defRPr>
              </a:lvl9pPr>
            </a:lstStyle>
            <a:p>
              <a:pPr algn="ctr">
                <a:defRPr/>
              </a:pPr>
              <a:endParaRPr lang="fr-FR">
                <a:ln>
                  <a:solidFill>
                    <a:sysClr val="windowText" lastClr="000000"/>
                  </a:solidFill>
                </a:ln>
              </a:endParaRPr>
            </a:p>
          </p:txBody>
        </p:sp>
        <p:sp>
          <p:nvSpPr>
            <p:cNvPr id="13" name="Ellipse 12"/>
            <p:cNvSpPr/>
            <p:nvPr/>
          </p:nvSpPr>
          <p:spPr>
            <a:xfrm>
              <a:off x="7620000" y="3886200"/>
              <a:ext cx="642938" cy="3619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500" kern="1200">
                  <a:solidFill>
                    <a:schemeClr val="lt1"/>
                  </a:solidFill>
                  <a:latin typeface="+mn-lt"/>
                  <a:ea typeface="+mn-ea"/>
                  <a:cs typeface="+mn-cs"/>
                </a:defRPr>
              </a:lvl1pPr>
              <a:lvl2pPr marL="457200" algn="l" rtl="0" fontAlgn="base">
                <a:spcBef>
                  <a:spcPct val="0"/>
                </a:spcBef>
                <a:spcAft>
                  <a:spcPct val="0"/>
                </a:spcAft>
                <a:defRPr sz="2500" kern="1200">
                  <a:solidFill>
                    <a:schemeClr val="lt1"/>
                  </a:solidFill>
                  <a:latin typeface="+mn-lt"/>
                  <a:ea typeface="+mn-ea"/>
                  <a:cs typeface="+mn-cs"/>
                </a:defRPr>
              </a:lvl2pPr>
              <a:lvl3pPr marL="914400" algn="l" rtl="0" fontAlgn="base">
                <a:spcBef>
                  <a:spcPct val="0"/>
                </a:spcBef>
                <a:spcAft>
                  <a:spcPct val="0"/>
                </a:spcAft>
                <a:defRPr sz="2500" kern="1200">
                  <a:solidFill>
                    <a:schemeClr val="lt1"/>
                  </a:solidFill>
                  <a:latin typeface="+mn-lt"/>
                  <a:ea typeface="+mn-ea"/>
                  <a:cs typeface="+mn-cs"/>
                </a:defRPr>
              </a:lvl3pPr>
              <a:lvl4pPr marL="1371600" algn="l" rtl="0" fontAlgn="base">
                <a:spcBef>
                  <a:spcPct val="0"/>
                </a:spcBef>
                <a:spcAft>
                  <a:spcPct val="0"/>
                </a:spcAft>
                <a:defRPr sz="2500" kern="1200">
                  <a:solidFill>
                    <a:schemeClr val="lt1"/>
                  </a:solidFill>
                  <a:latin typeface="+mn-lt"/>
                  <a:ea typeface="+mn-ea"/>
                  <a:cs typeface="+mn-cs"/>
                </a:defRPr>
              </a:lvl4pPr>
              <a:lvl5pPr marL="1828800" algn="l" rtl="0" fontAlgn="base">
                <a:spcBef>
                  <a:spcPct val="0"/>
                </a:spcBef>
                <a:spcAft>
                  <a:spcPct val="0"/>
                </a:spcAft>
                <a:defRPr sz="2500" kern="1200">
                  <a:solidFill>
                    <a:schemeClr val="lt1"/>
                  </a:solidFill>
                  <a:latin typeface="+mn-lt"/>
                  <a:ea typeface="+mn-ea"/>
                  <a:cs typeface="+mn-cs"/>
                </a:defRPr>
              </a:lvl5pPr>
              <a:lvl6pPr marL="2286000" algn="l" defTabSz="914400" rtl="0" eaLnBrk="1" latinLnBrk="0" hangingPunct="1">
                <a:defRPr sz="2500" kern="1200">
                  <a:solidFill>
                    <a:schemeClr val="lt1"/>
                  </a:solidFill>
                  <a:latin typeface="+mn-lt"/>
                  <a:ea typeface="+mn-ea"/>
                  <a:cs typeface="+mn-cs"/>
                </a:defRPr>
              </a:lvl6pPr>
              <a:lvl7pPr marL="2743200" algn="l" defTabSz="914400" rtl="0" eaLnBrk="1" latinLnBrk="0" hangingPunct="1">
                <a:defRPr sz="2500" kern="1200">
                  <a:solidFill>
                    <a:schemeClr val="lt1"/>
                  </a:solidFill>
                  <a:latin typeface="+mn-lt"/>
                  <a:ea typeface="+mn-ea"/>
                  <a:cs typeface="+mn-cs"/>
                </a:defRPr>
              </a:lvl7pPr>
              <a:lvl8pPr marL="3200400" algn="l" defTabSz="914400" rtl="0" eaLnBrk="1" latinLnBrk="0" hangingPunct="1">
                <a:defRPr sz="2500" kern="1200">
                  <a:solidFill>
                    <a:schemeClr val="lt1"/>
                  </a:solidFill>
                  <a:latin typeface="+mn-lt"/>
                  <a:ea typeface="+mn-ea"/>
                  <a:cs typeface="+mn-cs"/>
                </a:defRPr>
              </a:lvl8pPr>
              <a:lvl9pPr marL="3657600" algn="l" defTabSz="914400" rtl="0" eaLnBrk="1" latinLnBrk="0" hangingPunct="1">
                <a:defRPr sz="2500" kern="1200">
                  <a:solidFill>
                    <a:schemeClr val="lt1"/>
                  </a:solidFill>
                  <a:latin typeface="+mn-lt"/>
                  <a:ea typeface="+mn-ea"/>
                  <a:cs typeface="+mn-cs"/>
                </a:defRPr>
              </a:lvl9pPr>
            </a:lstStyle>
            <a:p>
              <a:pPr algn="ctr">
                <a:defRPr/>
              </a:pPr>
              <a:endParaRPr lang="fr-FR">
                <a:ln>
                  <a:solidFill>
                    <a:sysClr val="windowText" lastClr="000000"/>
                  </a:solidFill>
                </a:ln>
              </a:endParaRPr>
            </a:p>
          </p:txBody>
        </p:sp>
        <p:sp>
          <p:nvSpPr>
            <p:cNvPr id="14" name="Ellipse 13"/>
            <p:cNvSpPr/>
            <p:nvPr/>
          </p:nvSpPr>
          <p:spPr>
            <a:xfrm>
              <a:off x="7613650" y="4148138"/>
              <a:ext cx="500063" cy="2905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500" kern="1200">
                  <a:solidFill>
                    <a:schemeClr val="lt1"/>
                  </a:solidFill>
                  <a:latin typeface="+mn-lt"/>
                  <a:ea typeface="+mn-ea"/>
                  <a:cs typeface="+mn-cs"/>
                </a:defRPr>
              </a:lvl1pPr>
              <a:lvl2pPr marL="457200" algn="l" rtl="0" fontAlgn="base">
                <a:spcBef>
                  <a:spcPct val="0"/>
                </a:spcBef>
                <a:spcAft>
                  <a:spcPct val="0"/>
                </a:spcAft>
                <a:defRPr sz="2500" kern="1200">
                  <a:solidFill>
                    <a:schemeClr val="lt1"/>
                  </a:solidFill>
                  <a:latin typeface="+mn-lt"/>
                  <a:ea typeface="+mn-ea"/>
                  <a:cs typeface="+mn-cs"/>
                </a:defRPr>
              </a:lvl2pPr>
              <a:lvl3pPr marL="914400" algn="l" rtl="0" fontAlgn="base">
                <a:spcBef>
                  <a:spcPct val="0"/>
                </a:spcBef>
                <a:spcAft>
                  <a:spcPct val="0"/>
                </a:spcAft>
                <a:defRPr sz="2500" kern="1200">
                  <a:solidFill>
                    <a:schemeClr val="lt1"/>
                  </a:solidFill>
                  <a:latin typeface="+mn-lt"/>
                  <a:ea typeface="+mn-ea"/>
                  <a:cs typeface="+mn-cs"/>
                </a:defRPr>
              </a:lvl3pPr>
              <a:lvl4pPr marL="1371600" algn="l" rtl="0" fontAlgn="base">
                <a:spcBef>
                  <a:spcPct val="0"/>
                </a:spcBef>
                <a:spcAft>
                  <a:spcPct val="0"/>
                </a:spcAft>
                <a:defRPr sz="2500" kern="1200">
                  <a:solidFill>
                    <a:schemeClr val="lt1"/>
                  </a:solidFill>
                  <a:latin typeface="+mn-lt"/>
                  <a:ea typeface="+mn-ea"/>
                  <a:cs typeface="+mn-cs"/>
                </a:defRPr>
              </a:lvl4pPr>
              <a:lvl5pPr marL="1828800" algn="l" rtl="0" fontAlgn="base">
                <a:spcBef>
                  <a:spcPct val="0"/>
                </a:spcBef>
                <a:spcAft>
                  <a:spcPct val="0"/>
                </a:spcAft>
                <a:defRPr sz="2500" kern="1200">
                  <a:solidFill>
                    <a:schemeClr val="lt1"/>
                  </a:solidFill>
                  <a:latin typeface="+mn-lt"/>
                  <a:ea typeface="+mn-ea"/>
                  <a:cs typeface="+mn-cs"/>
                </a:defRPr>
              </a:lvl5pPr>
              <a:lvl6pPr marL="2286000" algn="l" defTabSz="914400" rtl="0" eaLnBrk="1" latinLnBrk="0" hangingPunct="1">
                <a:defRPr sz="2500" kern="1200">
                  <a:solidFill>
                    <a:schemeClr val="lt1"/>
                  </a:solidFill>
                  <a:latin typeface="+mn-lt"/>
                  <a:ea typeface="+mn-ea"/>
                  <a:cs typeface="+mn-cs"/>
                </a:defRPr>
              </a:lvl6pPr>
              <a:lvl7pPr marL="2743200" algn="l" defTabSz="914400" rtl="0" eaLnBrk="1" latinLnBrk="0" hangingPunct="1">
                <a:defRPr sz="2500" kern="1200">
                  <a:solidFill>
                    <a:schemeClr val="lt1"/>
                  </a:solidFill>
                  <a:latin typeface="+mn-lt"/>
                  <a:ea typeface="+mn-ea"/>
                  <a:cs typeface="+mn-cs"/>
                </a:defRPr>
              </a:lvl7pPr>
              <a:lvl8pPr marL="3200400" algn="l" defTabSz="914400" rtl="0" eaLnBrk="1" latinLnBrk="0" hangingPunct="1">
                <a:defRPr sz="2500" kern="1200">
                  <a:solidFill>
                    <a:schemeClr val="lt1"/>
                  </a:solidFill>
                  <a:latin typeface="+mn-lt"/>
                  <a:ea typeface="+mn-ea"/>
                  <a:cs typeface="+mn-cs"/>
                </a:defRPr>
              </a:lvl8pPr>
              <a:lvl9pPr marL="3657600" algn="l" defTabSz="914400" rtl="0" eaLnBrk="1" latinLnBrk="0" hangingPunct="1">
                <a:defRPr sz="2500" kern="1200">
                  <a:solidFill>
                    <a:schemeClr val="lt1"/>
                  </a:solidFill>
                  <a:latin typeface="+mn-lt"/>
                  <a:ea typeface="+mn-ea"/>
                  <a:cs typeface="+mn-cs"/>
                </a:defRPr>
              </a:lvl9pPr>
            </a:lstStyle>
            <a:p>
              <a:pPr algn="ctr">
                <a:defRPr/>
              </a:pPr>
              <a:endParaRPr lang="fr-FR">
                <a:ln>
                  <a:solidFill>
                    <a:sysClr val="windowText" lastClr="000000"/>
                  </a:solidFill>
                </a:ln>
              </a:endParaRPr>
            </a:p>
          </p:txBody>
        </p:sp>
        <p:sp>
          <p:nvSpPr>
            <p:cNvPr id="16402" name="Forme libre 14"/>
            <p:cNvSpPr>
              <a:spLocks/>
            </p:cNvSpPr>
            <p:nvPr/>
          </p:nvSpPr>
          <p:spPr bwMode="auto">
            <a:xfrm>
              <a:off x="6781800" y="4343400"/>
              <a:ext cx="914400" cy="109780"/>
            </a:xfrm>
            <a:custGeom>
              <a:avLst/>
              <a:gdLst>
                <a:gd name="T0" fmla="*/ 0 w 914400"/>
                <a:gd name="T1" fmla="*/ 0 h 170482"/>
                <a:gd name="T2" fmla="*/ 263471 w 914400"/>
                <a:gd name="T3" fmla="*/ 1 h 170482"/>
                <a:gd name="T4" fmla="*/ 588935 w 914400"/>
                <a:gd name="T5" fmla="*/ 1 h 170482"/>
                <a:gd name="T6" fmla="*/ 914400 w 914400"/>
                <a:gd name="T7" fmla="*/ 1 h 170482"/>
                <a:gd name="T8" fmla="*/ 728420 w 914400"/>
                <a:gd name="T9" fmla="*/ 1 h 170482"/>
                <a:gd name="T10" fmla="*/ 0 w 914400"/>
                <a:gd name="T11" fmla="*/ 0 h 170482"/>
                <a:gd name="T12" fmla="*/ 0 60000 65536"/>
                <a:gd name="T13" fmla="*/ 0 60000 65536"/>
                <a:gd name="T14" fmla="*/ 0 60000 65536"/>
                <a:gd name="T15" fmla="*/ 0 60000 65536"/>
                <a:gd name="T16" fmla="*/ 0 60000 65536"/>
                <a:gd name="T17" fmla="*/ 0 60000 65536"/>
                <a:gd name="T18" fmla="*/ 0 w 914400"/>
                <a:gd name="T19" fmla="*/ 0 h 170482"/>
                <a:gd name="T20" fmla="*/ 914400 w 914400"/>
                <a:gd name="T21" fmla="*/ 170482 h 170482"/>
              </a:gdLst>
              <a:ahLst/>
              <a:cxnLst>
                <a:cxn ang="T12">
                  <a:pos x="T0" y="T1"/>
                </a:cxn>
                <a:cxn ang="T13">
                  <a:pos x="T2" y="T3"/>
                </a:cxn>
                <a:cxn ang="T14">
                  <a:pos x="T4" y="T5"/>
                </a:cxn>
                <a:cxn ang="T15">
                  <a:pos x="T6" y="T7"/>
                </a:cxn>
                <a:cxn ang="T16">
                  <a:pos x="T8" y="T9"/>
                </a:cxn>
                <a:cxn ang="T17">
                  <a:pos x="T10" y="T11"/>
                </a:cxn>
              </a:cxnLst>
              <a:rect l="T18" t="T19" r="T20" b="T21"/>
              <a:pathLst>
                <a:path w="914400" h="170482">
                  <a:moveTo>
                    <a:pt x="0" y="0"/>
                  </a:moveTo>
                  <a:lnTo>
                    <a:pt x="263471" y="108488"/>
                  </a:lnTo>
                  <a:lnTo>
                    <a:pt x="588935" y="170482"/>
                  </a:lnTo>
                  <a:lnTo>
                    <a:pt x="914400" y="92990"/>
                  </a:lnTo>
                  <a:lnTo>
                    <a:pt x="728420" y="15499"/>
                  </a:lnTo>
                  <a:lnTo>
                    <a:pt x="0" y="0"/>
                  </a:lnTo>
                  <a:close/>
                </a:path>
              </a:pathLst>
            </a:custGeom>
            <a:solidFill>
              <a:schemeClr val="tx1"/>
            </a:solidFill>
            <a:ln w="9525" cap="flat" cmpd="sng" algn="ctr">
              <a:solidFill>
                <a:schemeClr val="tx1"/>
              </a:solidFill>
              <a:prstDash val="solid"/>
              <a:round/>
              <a:headEnd type="none" w="med" len="med"/>
              <a:tailEnd type="none" w="med" len="med"/>
            </a:ln>
          </p:spPr>
          <p:txBody>
            <a:bodyPr/>
            <a:lstStyle/>
            <a:p>
              <a:endParaRPr lang="fr-FR"/>
            </a:p>
          </p:txBody>
        </p:sp>
        <p:sp>
          <p:nvSpPr>
            <p:cNvPr id="16403" name="Forme libre 15"/>
            <p:cNvSpPr>
              <a:spLocks/>
            </p:cNvSpPr>
            <p:nvPr/>
          </p:nvSpPr>
          <p:spPr bwMode="auto">
            <a:xfrm>
              <a:off x="6546742" y="2700581"/>
              <a:ext cx="914400" cy="1066800"/>
            </a:xfrm>
            <a:custGeom>
              <a:avLst/>
              <a:gdLst>
                <a:gd name="T0" fmla="*/ 2147483647 w 666428"/>
                <a:gd name="T1" fmla="*/ 2116546 h 971227"/>
                <a:gd name="T2" fmla="*/ 1772454201 w 666428"/>
                <a:gd name="T3" fmla="*/ 2702673 h 971227"/>
                <a:gd name="T4" fmla="*/ 185184297 w 666428"/>
                <a:gd name="T5" fmla="*/ 12080560 h 971227"/>
                <a:gd name="T6" fmla="*/ 2147483647 w 666428"/>
                <a:gd name="T7" fmla="*/ 1725813 h 971227"/>
                <a:gd name="T8" fmla="*/ 2147483647 w 666428"/>
                <a:gd name="T9" fmla="*/ 2116546 h 971227"/>
                <a:gd name="T10" fmla="*/ 0 60000 65536"/>
                <a:gd name="T11" fmla="*/ 0 60000 65536"/>
                <a:gd name="T12" fmla="*/ 0 60000 65536"/>
                <a:gd name="T13" fmla="*/ 0 60000 65536"/>
                <a:gd name="T14" fmla="*/ 0 60000 65536"/>
                <a:gd name="T15" fmla="*/ 0 w 666428"/>
                <a:gd name="T16" fmla="*/ 0 h 971227"/>
                <a:gd name="T17" fmla="*/ 666428 w 666428"/>
                <a:gd name="T18" fmla="*/ 971227 h 971227"/>
              </a:gdLst>
              <a:ahLst/>
              <a:cxnLst>
                <a:cxn ang="T10">
                  <a:pos x="T0" y="T1"/>
                </a:cxn>
                <a:cxn ang="T11">
                  <a:pos x="T2" y="T3"/>
                </a:cxn>
                <a:cxn ang="T12">
                  <a:pos x="T4" y="T5"/>
                </a:cxn>
                <a:cxn ang="T13">
                  <a:pos x="T6" y="T7"/>
                </a:cxn>
                <a:cxn ang="T14">
                  <a:pos x="T8" y="T9"/>
                </a:cxn>
              </a:cxnLst>
              <a:rect l="T15" t="T16" r="T17" b="T18"/>
              <a:pathLst>
                <a:path w="666428" h="971227">
                  <a:moveTo>
                    <a:pt x="625099" y="167898"/>
                  </a:moveTo>
                  <a:cubicBezTo>
                    <a:pt x="588936" y="180813"/>
                    <a:pt x="444285" y="82657"/>
                    <a:pt x="346129" y="214393"/>
                  </a:cubicBezTo>
                  <a:cubicBezTo>
                    <a:pt x="247973" y="346129"/>
                    <a:pt x="0" y="971227"/>
                    <a:pt x="36163" y="958312"/>
                  </a:cubicBezTo>
                  <a:cubicBezTo>
                    <a:pt x="72326" y="945397"/>
                    <a:pt x="459784" y="273804"/>
                    <a:pt x="563106" y="136902"/>
                  </a:cubicBezTo>
                  <a:cubicBezTo>
                    <a:pt x="666428" y="0"/>
                    <a:pt x="661262" y="154983"/>
                    <a:pt x="625099" y="167898"/>
                  </a:cubicBezTo>
                  <a:close/>
                </a:path>
              </a:pathLst>
            </a:custGeom>
            <a:solidFill>
              <a:schemeClr val="tx1"/>
            </a:solidFill>
            <a:ln w="9525" cap="flat" cmpd="sng" algn="ctr">
              <a:solidFill>
                <a:schemeClr val="tx1"/>
              </a:solidFill>
              <a:prstDash val="solid"/>
              <a:round/>
              <a:headEnd type="none" w="med" len="med"/>
              <a:tailEnd type="none" w="med" len="med"/>
            </a:ln>
          </p:spPr>
          <p:txBody>
            <a:bodyPr/>
            <a:lstStyle/>
            <a:p>
              <a:endParaRPr lang="fr-FR"/>
            </a:p>
          </p:txBody>
        </p:sp>
      </p:grpSp>
      <p:grpSp>
        <p:nvGrpSpPr>
          <p:cNvPr id="4" name="Groupe 22"/>
          <p:cNvGrpSpPr>
            <a:grpSpLocks/>
          </p:cNvGrpSpPr>
          <p:nvPr/>
        </p:nvGrpSpPr>
        <p:grpSpPr bwMode="auto">
          <a:xfrm>
            <a:off x="76200" y="3124200"/>
            <a:ext cx="1295400" cy="1905000"/>
            <a:chOff x="304800" y="3124200"/>
            <a:chExt cx="1295400" cy="1905000"/>
          </a:xfrm>
        </p:grpSpPr>
        <p:sp>
          <p:nvSpPr>
            <p:cNvPr id="19" name="Rectangle à coins arrondis 18"/>
            <p:cNvSpPr/>
            <p:nvPr/>
          </p:nvSpPr>
          <p:spPr bwMode="auto">
            <a:xfrm>
              <a:off x="914400" y="3124200"/>
              <a:ext cx="685800" cy="1905000"/>
            </a:xfrm>
            <a:prstGeom prst="roundRect">
              <a:avLst/>
            </a:prstGeom>
            <a:solidFill>
              <a:schemeClr val="accent4">
                <a:lumMod val="95000"/>
                <a:lumOff val="5000"/>
              </a:schemeClr>
            </a:solidFill>
            <a:ln w="9525" cap="flat" cmpd="sng" algn="ctr">
              <a:solidFill>
                <a:schemeClr val="accent4">
                  <a:lumMod val="95000"/>
                  <a:lumOff val="5000"/>
                </a:schemeClr>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0" name="Rectangle 19"/>
            <p:cNvSpPr/>
            <p:nvPr/>
          </p:nvSpPr>
          <p:spPr bwMode="auto">
            <a:xfrm>
              <a:off x="304800" y="3581400"/>
              <a:ext cx="914400" cy="228600"/>
            </a:xfrm>
            <a:prstGeom prst="rect">
              <a:avLst/>
            </a:prstGeom>
            <a:solidFill>
              <a:schemeClr val="accent4">
                <a:lumMod val="95000"/>
                <a:lumOff val="5000"/>
              </a:schemeClr>
            </a:solidFill>
            <a:ln w="9525" cap="flat" cmpd="sng" algn="ctr">
              <a:solidFill>
                <a:schemeClr val="tx2"/>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6395" name="Ellipse 20"/>
            <p:cNvSpPr>
              <a:spLocks noChangeArrowheads="1"/>
            </p:cNvSpPr>
            <p:nvPr/>
          </p:nvSpPr>
          <p:spPr bwMode="auto">
            <a:xfrm>
              <a:off x="1219200" y="4191000"/>
              <a:ext cx="152400" cy="152400"/>
            </a:xfrm>
            <a:prstGeom prst="ellipse">
              <a:avLst/>
            </a:prstGeom>
            <a:solidFill>
              <a:schemeClr val="accent1"/>
            </a:solidFill>
            <a:ln w="9525" algn="ctr">
              <a:solidFill>
                <a:schemeClr val="tx1"/>
              </a:solidFill>
              <a:round/>
              <a:headEnd/>
              <a:tailEnd/>
            </a:ln>
          </p:spPr>
          <p:txBody>
            <a:bodyPr/>
            <a:lstStyle/>
            <a:p>
              <a:pPr defTabSz="1254125"/>
              <a:endParaRPr lang="fr-FR"/>
            </a:p>
          </p:txBody>
        </p:sp>
        <p:sp>
          <p:nvSpPr>
            <p:cNvPr id="22" name="Trapèze 21"/>
            <p:cNvSpPr/>
            <p:nvPr/>
          </p:nvSpPr>
          <p:spPr bwMode="auto">
            <a:xfrm>
              <a:off x="1219200" y="4343400"/>
              <a:ext cx="152400" cy="304800"/>
            </a:xfrm>
            <a:prstGeom prst="trapezoid">
              <a:avLst/>
            </a:prstGeom>
            <a:solidFill>
              <a:schemeClr val="accent1"/>
            </a:solidFill>
            <a:ln w="9525" cap="flat" cmpd="sng" algn="ctr">
              <a:no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grpSp>
    </p:spTree>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1.73611E-7 -1.35802E-6 L -0.00304 0.00926 " pathEditMode="relative" rAng="0" ptsTypes="AA">
                                      <p:cBhvr>
                                        <p:cTn id="6" dur="500" fill="hold"/>
                                        <p:tgtEl>
                                          <p:spTgt spid="2"/>
                                        </p:tgtEl>
                                        <p:attrNameLst>
                                          <p:attrName>ppt_x</p:attrName>
                                          <p:attrName>ppt_y</p:attrName>
                                        </p:attrNameLst>
                                      </p:cBhvr>
                                      <p:rCtr x="0" y="0"/>
                                    </p:animMotion>
                                  </p:childTnLst>
                                  <p:subTnLst>
                                    <p:audio>
                                      <p:cMediaNode>
                                        <p:cTn display="0" masterRel="sameClick">
                                          <p:stCondLst>
                                            <p:cond evt="begin" delay="0">
                                              <p:tn val="5"/>
                                            </p:cond>
                                          </p:stCondLst>
                                          <p:endCondLst>
                                            <p:cond evt="onStopAudio" delay="0">
                                              <p:tgtEl>
                                                <p:sldTgt/>
                                              </p:tgtEl>
                                            </p:cond>
                                          </p:endCondLst>
                                        </p:cTn>
                                        <p:tgtEl>
                                          <p:sndTgt r:embed="rId2" name="chargement.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0" nodeType="clickEffect">
                                  <p:stCondLst>
                                    <p:cond delay="1000"/>
                                  </p:stCondLst>
                                  <p:childTnLst>
                                    <p:animMotion origin="layout" path="M 1.90972E-6 -4.44444E-6 L -0.00922 -4.44444E-6 " pathEditMode="relative" rAng="0" ptsTypes="AA">
                                      <p:cBhvr>
                                        <p:cTn id="10" dur="500" fill="hold"/>
                                        <p:tgtEl>
                                          <p:spTgt spid="7184"/>
                                        </p:tgtEl>
                                        <p:attrNameLst>
                                          <p:attrName>ppt_x</p:attrName>
                                          <p:attrName>ppt_y</p:attrName>
                                        </p:attrNameLst>
                                      </p:cBhvr>
                                      <p:rCtr x="-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439863" y="720725"/>
            <a:ext cx="10799762" cy="1439863"/>
          </a:xfrm>
        </p:spPr>
        <p:txBody>
          <a:bodyPr/>
          <a:lstStyle/>
          <a:p>
            <a:pPr>
              <a:defRPr/>
            </a:pPr>
            <a:r>
              <a:rPr lang="fr-FR" sz="4800" dirty="0" smtClean="0">
                <a:solidFill>
                  <a:schemeClr val="bg1"/>
                </a:solidFill>
                <a:latin typeface="+mn-lt"/>
              </a:rPr>
              <a:t>J’ai joué en réseau sur internet à la nouvelle version de Formula One. </a:t>
            </a:r>
            <a:br>
              <a:rPr lang="fr-FR" sz="4800" dirty="0" smtClean="0">
                <a:solidFill>
                  <a:schemeClr val="bg1"/>
                </a:solidFill>
                <a:latin typeface="+mn-lt"/>
              </a:rPr>
            </a:br>
            <a:r>
              <a:rPr lang="fr-FR" sz="4800" dirty="0" smtClean="0">
                <a:solidFill>
                  <a:schemeClr val="bg1"/>
                </a:solidFill>
                <a:latin typeface="+mn-lt"/>
              </a:rPr>
              <a:t>J’ai fini quarantième au </a:t>
            </a:r>
            <a:br>
              <a:rPr lang="fr-FR" sz="4800" dirty="0" smtClean="0">
                <a:solidFill>
                  <a:schemeClr val="bg1"/>
                </a:solidFill>
                <a:latin typeface="+mn-lt"/>
              </a:rPr>
            </a:br>
            <a:r>
              <a:rPr lang="fr-FR" sz="4800" dirty="0" smtClean="0">
                <a:solidFill>
                  <a:schemeClr val="bg1"/>
                </a:solidFill>
                <a:latin typeface="+mn-lt"/>
              </a:rPr>
              <a:t>niveau mondial</a:t>
            </a:r>
            <a:endParaRPr lang="fr-FR" sz="4800" dirty="0">
              <a:solidFill>
                <a:schemeClr val="bg1"/>
              </a:solidFill>
              <a:latin typeface="+mn-lt"/>
            </a:endParaRPr>
          </a:p>
        </p:txBody>
      </p:sp>
      <p:sp>
        <p:nvSpPr>
          <p:cNvPr id="11" name="Rectangle à coins arrondis 10">
            <a:hlinkClick r:id="" action="ppaction://hlinkshowjump?jump=nextslide"/>
          </p:cNvPr>
          <p:cNvSpPr/>
          <p:nvPr/>
        </p:nvSpPr>
        <p:spPr>
          <a:xfrm>
            <a:off x="647651" y="6715125"/>
            <a:ext cx="6438949" cy="120968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Quarantième</a:t>
            </a:r>
          </a:p>
        </p:txBody>
      </p:sp>
      <p:sp>
        <p:nvSpPr>
          <p:cNvPr id="12" name="Rectangle à coins arrondis 11"/>
          <p:cNvSpPr/>
          <p:nvPr/>
        </p:nvSpPr>
        <p:spPr>
          <a:xfrm>
            <a:off x="7848600" y="6705600"/>
            <a:ext cx="6438949" cy="120968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Quarante-quatrième</a:t>
            </a:r>
          </a:p>
        </p:txBody>
      </p:sp>
      <p:sp>
        <p:nvSpPr>
          <p:cNvPr id="14" name="Rectangle à coins arrondis 13"/>
          <p:cNvSpPr/>
          <p:nvPr/>
        </p:nvSpPr>
        <p:spPr>
          <a:xfrm>
            <a:off x="7848600" y="5191092"/>
            <a:ext cx="6438949" cy="120968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Quatorzième</a:t>
            </a:r>
          </a:p>
        </p:txBody>
      </p:sp>
      <p:sp>
        <p:nvSpPr>
          <p:cNvPr id="19" name="Rectangle à coins arrondis 18"/>
          <p:cNvSpPr/>
          <p:nvPr/>
        </p:nvSpPr>
        <p:spPr>
          <a:xfrm>
            <a:off x="647649" y="5191111"/>
            <a:ext cx="6438949" cy="120968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glow rad="63500">
              <a:schemeClr val="accent4">
                <a:satMod val="175000"/>
                <a:alpha val="40000"/>
              </a:schemeClr>
            </a:glow>
            <a:reflection blurRad="6350" stA="50000" endA="275" endPos="40000" dist="101600" dir="5400000" sy="-100000" algn="bl" rotWithShape="0"/>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Quatrième</a:t>
            </a:r>
          </a:p>
        </p:txBody>
      </p:sp>
      <p:pic>
        <p:nvPicPr>
          <p:cNvPr id="8" name="Image 7" descr="Jonathan.jpg"/>
          <p:cNvPicPr>
            <a:picLocks noChangeAspect="1"/>
          </p:cNvPicPr>
          <p:nvPr/>
        </p:nvPicPr>
        <p:blipFill>
          <a:blip r:embed="rId2" cstate="print"/>
          <a:stretch>
            <a:fillRect/>
          </a:stretch>
        </p:blipFill>
        <p:spPr bwMode="auto">
          <a:xfrm>
            <a:off x="12311062" y="0"/>
            <a:ext cx="2024063" cy="2024063"/>
          </a:xfrm>
          <a:prstGeom prst="rect">
            <a:avLst/>
          </a:prstGeom>
          <a:noFill/>
          <a:ln w="9525">
            <a:noFill/>
            <a:miter lim="800000"/>
            <a:headEnd/>
            <a:tailEnd/>
          </a:ln>
        </p:spPr>
      </p:pic>
      <p:sp>
        <p:nvSpPr>
          <p:cNvPr id="9" name="ZoneTexte 8"/>
          <p:cNvSpPr txBox="1">
            <a:spLocks noChangeArrowheads="1"/>
          </p:cNvSpPr>
          <p:nvPr/>
        </p:nvSpPr>
        <p:spPr bwMode="auto">
          <a:xfrm>
            <a:off x="0" y="3810000"/>
            <a:ext cx="14630400" cy="477838"/>
          </a:xfrm>
          <a:prstGeom prst="rect">
            <a:avLst/>
          </a:prstGeom>
          <a:noFill/>
          <a:ln w="9525">
            <a:noFill/>
            <a:miter lim="800000"/>
            <a:headEnd/>
            <a:tailEnd/>
          </a:ln>
        </p:spPr>
        <p:txBody>
          <a:bodyPr>
            <a:spAutoFit/>
          </a:bodyPr>
          <a:lstStyle/>
          <a:p>
            <a:pPr algn="ctr"/>
            <a:r>
              <a:rPr lang="fr-FR">
                <a:solidFill>
                  <a:schemeClr val="bg1"/>
                </a:solidFill>
              </a:rPr>
              <a:t>Voir la question</a:t>
            </a:r>
          </a:p>
        </p:txBody>
      </p:sp>
      <p:sp>
        <p:nvSpPr>
          <p:cNvPr id="10" name="Bouton d'action : Personnalisé 9">
            <a:hlinkClick r:id="" action="ppaction://noaction" highlightClick="1"/>
          </p:cNvPr>
          <p:cNvSpPr/>
          <p:nvPr/>
        </p:nvSpPr>
        <p:spPr>
          <a:xfrm>
            <a:off x="0" y="3429000"/>
            <a:ext cx="14630400" cy="1270652"/>
          </a:xfrm>
          <a:prstGeom prst="actionButtonBlank">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04800" h="304800" prst="coolSlant"/>
          </a:sp3d>
        </p:spPr>
        <p:style>
          <a:lnRef idx="2">
            <a:schemeClr val="accent1">
              <a:shade val="50000"/>
            </a:schemeClr>
          </a:lnRef>
          <a:fillRef idx="1">
            <a:schemeClr val="accent1"/>
          </a:fillRef>
          <a:effectRef idx="0">
            <a:schemeClr val="accent1"/>
          </a:effectRef>
          <a:fontRef idx="minor">
            <a:schemeClr val="lt1"/>
          </a:fontRef>
        </p:style>
        <p:txBody>
          <a:bodyPr lIns="257130" tIns="51426" rIns="257130" bIns="102852" anchor="ctr"/>
          <a:lstStyle/>
          <a:p>
            <a:pPr algn="ctr">
              <a:defRPr/>
            </a:pPr>
            <a:r>
              <a:rPr lang="fr-FR" sz="3100" dirty="0">
                <a:solidFill>
                  <a:schemeClr val="bg1"/>
                </a:solidFill>
                <a:latin typeface="Verdana" pitchFamily="34" charset="0"/>
                <a:ea typeface="Verdana" pitchFamily="34" charset="0"/>
                <a:cs typeface="Verdana" pitchFamily="34" charset="0"/>
              </a:rPr>
              <a:t>Quantième a-t-il fini ?</a:t>
            </a:r>
          </a:p>
        </p:txBody>
      </p:sp>
      <p:sp>
        <p:nvSpPr>
          <p:cNvPr id="44044" name="ZoneTexte 14"/>
          <p:cNvSpPr txBox="1">
            <a:spLocks noChangeArrowheads="1"/>
          </p:cNvSpPr>
          <p:nvPr/>
        </p:nvSpPr>
        <p:spPr bwMode="auto">
          <a:xfrm>
            <a:off x="12573000" y="2082800"/>
            <a:ext cx="2057400" cy="584200"/>
          </a:xfrm>
          <a:prstGeom prst="rect">
            <a:avLst/>
          </a:prstGeom>
          <a:noFill/>
          <a:ln w="9525">
            <a:noFill/>
            <a:miter lim="800000"/>
            <a:headEnd/>
            <a:tailEnd/>
          </a:ln>
        </p:spPr>
        <p:txBody>
          <a:bodyPr>
            <a:spAutoFit/>
          </a:bodyPr>
          <a:lstStyle/>
          <a:p>
            <a:pPr algn="ctr"/>
            <a:r>
              <a:rPr lang="fr-FR" sz="1600">
                <a:solidFill>
                  <a:schemeClr val="bg1"/>
                </a:solidFill>
              </a:rPr>
              <a:t>(Clique sur la photo pour démarrer)</a:t>
            </a:r>
          </a:p>
        </p:txBody>
      </p:sp>
      <p:sp>
        <p:nvSpPr>
          <p:cNvPr id="17" name="ZoneTexte 16"/>
          <p:cNvSpPr txBox="1"/>
          <p:nvPr/>
        </p:nvSpPr>
        <p:spPr>
          <a:xfrm>
            <a:off x="0" y="1219200"/>
            <a:ext cx="12039600" cy="584775"/>
          </a:xfrm>
          <a:prstGeom prst="rect">
            <a:avLst/>
          </a:prstGeom>
          <a:noFill/>
        </p:spPr>
        <p:txBody>
          <a:bodyPr>
            <a:spAutoFit/>
          </a:bodyPr>
          <a:lstStyle/>
          <a:p>
            <a:pPr algn="ctr">
              <a:defRPr/>
            </a:pPr>
            <a:r>
              <a:rPr lang="fr-FR" sz="3200" dirty="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pitchFamily="49" charset="0"/>
                <a:cs typeface="+mn-cs"/>
              </a:rPr>
              <a:t>Où </a:t>
            </a:r>
            <a:r>
              <a:rPr lang="fr-FR" sz="3200" dirty="0" smtClean="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pitchFamily="49" charset="0"/>
                <a:cs typeface="+mn-cs"/>
              </a:rPr>
              <a:t>étiez-vous </a:t>
            </a:r>
            <a:r>
              <a:rPr lang="fr-FR" sz="3200" dirty="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pitchFamily="49" charset="0"/>
                <a:cs typeface="+mn-cs"/>
              </a:rPr>
              <a:t>hier soir aux environs de 21h30 </a:t>
            </a:r>
            <a:r>
              <a:rPr lang="fr-FR" sz="3200" dirty="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a:t>
            </a:r>
            <a:endParaRPr lang="fr-FR" sz="3200" dirty="0">
              <a:cs typeface="+mn-cs"/>
            </a:endParaRP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0" nodeType="withEffect">
                                  <p:stCondLst>
                                    <p:cond delay="0"/>
                                  </p:stCondLst>
                                  <p:iterate type="wd">
                                    <p:tmPct val="12000"/>
                                  </p:iterate>
                                  <p:childTnLst>
                                    <p:set>
                                      <p:cBhvr>
                                        <p:cTn id="6" dur="500">
                                          <p:stCondLst>
                                            <p:cond delay="0"/>
                                          </p:stCondLst>
                                        </p:cTn>
                                        <p:tgtEl>
                                          <p:spTgt spid="2"/>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
                                        </p:tgtEl>
                                        <p:attrNameLst>
                                          <p:attrName>style.visibility</p:attrName>
                                        </p:attrNameLst>
                                      </p:cBhvr>
                                      <p:to>
                                        <p:strVal val="hidden"/>
                                      </p:to>
                                    </p:set>
                                  </p:subTnLst>
                                </p:cTn>
                              </p:par>
                              <p:par>
                                <p:cTn id="7" presetID="1" presetClass="exit" presetSubtype="0" fill="hold" nodeType="withEffect">
                                  <p:stCondLst>
                                    <p:cond delay="0"/>
                                  </p:stCondLst>
                                  <p:childTnLst>
                                    <p:set>
                                      <p:cBhvr>
                                        <p:cTn id="8" dur="1" fill="hold">
                                          <p:stCondLst>
                                            <p:cond delay="0"/>
                                          </p:stCondLst>
                                        </p:cTn>
                                        <p:tgtEl>
                                          <p:spTgt spid="17"/>
                                        </p:tgtEl>
                                        <p:attrNameLst>
                                          <p:attrName>style.visibility</p:attrName>
                                        </p:attrNameLst>
                                      </p:cBhvr>
                                      <p:to>
                                        <p:strVal val="hidden"/>
                                      </p:to>
                                    </p:set>
                                  </p:childTnLst>
                                </p:cTn>
                              </p:par>
                            </p:childTnLst>
                          </p:cTn>
                        </p:par>
                        <p:par>
                          <p:cTn id="9" fill="hold">
                            <p:stCondLst>
                              <p:cond delay="1640"/>
                            </p:stCondLst>
                            <p:childTnLst>
                              <p:par>
                                <p:cTn id="10" presetID="1"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p:cBhvr>
                                        <p:cTn id="29" dur="2000" fill="hold"/>
                                        <p:tgtEl>
                                          <p:spTgt spid="19"/>
                                        </p:tgtEl>
                                        <p:attrNameLst>
                                          <p:attrName>fillcolor</p:attrName>
                                        </p:attrNameLst>
                                      </p:cBhvr>
                                      <p:to>
                                        <a:schemeClr val="accent2"/>
                                      </p:to>
                                    </p:animClr>
                                    <p:set>
                                      <p:cBhvr>
                                        <p:cTn id="30" dur="2000" fill="hold"/>
                                        <p:tgtEl>
                                          <p:spTgt spid="19"/>
                                        </p:tgtEl>
                                        <p:attrNameLst>
                                          <p:attrName>fill.type</p:attrName>
                                        </p:attrNameLst>
                                      </p:cBhvr>
                                      <p:to>
                                        <p:strVal val="solid"/>
                                      </p:to>
                                    </p:set>
                                    <p:set>
                                      <p:cBhvr>
                                        <p:cTn id="31" dur="200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p:cBhvr>
                                        <p:cTn id="36" dur="2000" fill="hold"/>
                                        <p:tgtEl>
                                          <p:spTgt spid="14"/>
                                        </p:tgtEl>
                                        <p:attrNameLst>
                                          <p:attrName>fillcolor</p:attrName>
                                        </p:attrNameLst>
                                      </p:cBhvr>
                                      <p:to>
                                        <a:schemeClr val="accent2"/>
                                      </p:to>
                                    </p:animClr>
                                    <p:set>
                                      <p:cBhvr>
                                        <p:cTn id="37" dur="2000" fill="hold"/>
                                        <p:tgtEl>
                                          <p:spTgt spid="14"/>
                                        </p:tgtEl>
                                        <p:attrNameLst>
                                          <p:attrName>fill.type</p:attrName>
                                        </p:attrNameLst>
                                      </p:cBhvr>
                                      <p:to>
                                        <p:strVal val="solid"/>
                                      </p:to>
                                    </p:set>
                                    <p:set>
                                      <p:cBhvr>
                                        <p:cTn id="38"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9" restart="whenNotActive" fill="hold" evtFilter="cancelBubble" nodeType="interactiveSeq">
                <p:stCondLst>
                  <p:cond evt="onClick" delay="0">
                    <p:tgtEl>
                      <p:spTgt spid="12"/>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p:cBhvr>
                                        <p:cTn id="43" dur="2000" fill="hold"/>
                                        <p:tgtEl>
                                          <p:spTgt spid="12"/>
                                        </p:tgtEl>
                                        <p:attrNameLst>
                                          <p:attrName>fillcolor</p:attrName>
                                        </p:attrNameLst>
                                      </p:cBhvr>
                                      <p:to>
                                        <a:schemeClr val="accent2"/>
                                      </p:to>
                                    </p:animClr>
                                    <p:set>
                                      <p:cBhvr>
                                        <p:cTn id="44" dur="2000" fill="hold"/>
                                        <p:tgtEl>
                                          <p:spTgt spid="12"/>
                                        </p:tgtEl>
                                        <p:attrNameLst>
                                          <p:attrName>fill.type</p:attrName>
                                        </p:attrNameLst>
                                      </p:cBhvr>
                                      <p:to>
                                        <p:strVal val="solid"/>
                                      </p:to>
                                    </p:set>
                                    <p:set>
                                      <p:cBhvr>
                                        <p:cTn id="4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2"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0" y="3200400"/>
            <a:ext cx="14630400" cy="2031325"/>
          </a:xfrm>
          <a:prstGeom prst="rect">
            <a:avLst/>
          </a:prstGeom>
          <a:noFill/>
          <a:ln w="9525">
            <a:noFill/>
            <a:miter lim="800000"/>
            <a:headEnd/>
            <a:tailEnd/>
          </a:ln>
          <a:effectLst/>
        </p:spPr>
        <p:txBody>
          <a:bodyPr>
            <a:spAutoFit/>
          </a:bodyPr>
          <a:lstStyle/>
          <a:p>
            <a:pPr algn="ctr" defTabSz="1254125">
              <a:spcBef>
                <a:spcPct val="50000"/>
              </a:spcBef>
              <a:defRPr/>
            </a:pPr>
            <a:r>
              <a:rPr lang="fr-FR" sz="2800" dirty="0">
                <a:solidFill>
                  <a:schemeClr val="bg1"/>
                </a:solidFill>
                <a:cs typeface="+mn-cs"/>
              </a:rPr>
              <a:t>L’inspecteur Jonathan </a:t>
            </a:r>
            <a:r>
              <a:rPr lang="fr-FR" sz="2800" dirty="0" err="1">
                <a:solidFill>
                  <a:schemeClr val="bg1"/>
                </a:solidFill>
                <a:cs typeface="+mn-cs"/>
              </a:rPr>
              <a:t>Pludutoux</a:t>
            </a:r>
            <a:r>
              <a:rPr lang="fr-FR" sz="2800" dirty="0">
                <a:solidFill>
                  <a:schemeClr val="bg1"/>
                </a:solidFill>
                <a:cs typeface="+mn-cs"/>
              </a:rPr>
              <a:t> était persuadé que l’un d’entre eux mentait mais il ne pouvait le prouver.  Désespéré, il entreprit d’aller au laboratoire de la police judiciaire voir ce que les experts avaient pu tirer du </a:t>
            </a:r>
            <a:r>
              <a:rPr lang="fr-FR" sz="2800" dirty="0" smtClean="0">
                <a:solidFill>
                  <a:schemeClr val="bg1"/>
                </a:solidFill>
                <a:cs typeface="+mn-cs"/>
              </a:rPr>
              <a:t>Moleskine. </a:t>
            </a:r>
            <a:r>
              <a:rPr lang="fr-FR" sz="2800" dirty="0">
                <a:solidFill>
                  <a:schemeClr val="bg1"/>
                </a:solidFill>
                <a:cs typeface="+mn-cs"/>
              </a:rPr>
              <a:t>Il ne lui restait plus que cette piste.</a:t>
            </a:r>
          </a:p>
          <a:p>
            <a:pPr algn="ctr" defTabSz="1254125">
              <a:spcBef>
                <a:spcPct val="50000"/>
              </a:spcBef>
              <a:defRPr/>
            </a:pPr>
            <a:endParaRPr lang="fr-FR" sz="2800" dirty="0">
              <a:solidFill>
                <a:schemeClr val="bg1"/>
              </a:solidFill>
              <a:effectLst>
                <a:reflection blurRad="6350" stA="50000" endA="300" endPos="50000" dist="29997" dir="5400000" sy="-100000" algn="bl" rotWithShape="0"/>
              </a:effectLst>
              <a:latin typeface="Courier New" pitchFamily="49" charset="0"/>
              <a:cs typeface="+mn-cs"/>
            </a:endParaRPr>
          </a:p>
        </p:txBody>
      </p:sp>
      <p:sp>
        <p:nvSpPr>
          <p:cNvPr id="4" name="Text Box 4">
            <a:hlinkClick r:id="" action="ppaction://hlinkshowjump?jump=nextslide"/>
          </p:cNvPr>
          <p:cNvSpPr txBox="1">
            <a:spLocks noChangeArrowheads="1"/>
          </p:cNvSpPr>
          <p:nvPr/>
        </p:nvSpPr>
        <p:spPr bwMode="auto">
          <a:xfrm>
            <a:off x="13030200" y="7767935"/>
            <a:ext cx="1600200" cy="461665"/>
          </a:xfrm>
          <a:prstGeom prst="rect">
            <a:avLst/>
          </a:prstGeom>
          <a:noFill/>
          <a:ln w="12700">
            <a:noFill/>
            <a:miter lim="800000"/>
            <a:headEnd/>
            <a:tailEnd/>
          </a:ln>
          <a:effectLst/>
        </p:spPr>
        <p:txBody>
          <a:bodyPr>
            <a:spAutoFit/>
          </a:bodyPr>
          <a:lstStyle/>
          <a:p>
            <a:pPr algn="ctr" defTabSz="1254125">
              <a:spcBef>
                <a:spcPct val="50000"/>
              </a:spcBef>
              <a:defRPr/>
            </a:pPr>
            <a:r>
              <a:rPr lang="fr-FR" sz="2400" dirty="0">
                <a:ln w="10160">
                  <a:solidFill>
                    <a:schemeClr val="accent1"/>
                  </a:solidFill>
                  <a:prstDash val="solid"/>
                </a:ln>
                <a:solidFill>
                  <a:srgbClr val="FFFFFF"/>
                </a:solidFill>
                <a:effectLst>
                  <a:outerShdw blurRad="38100" dist="32000" dir="5400000" algn="tl">
                    <a:srgbClr val="000000">
                      <a:alpha val="30000"/>
                    </a:srgbClr>
                  </a:outerShdw>
                </a:effectLst>
                <a:latin typeface="Courier New" pitchFamily="49" charset="0"/>
                <a:cs typeface="+mn-cs"/>
              </a:rPr>
              <a:t>Suite</a:t>
            </a:r>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hlinkClick r:id="" action="ppaction://hlinkshowjump?jump=nextslide"/>
          </p:cNvPr>
          <p:cNvSpPr txBox="1">
            <a:spLocks noChangeArrowheads="1"/>
          </p:cNvSpPr>
          <p:nvPr/>
        </p:nvSpPr>
        <p:spPr bwMode="auto">
          <a:xfrm>
            <a:off x="13030200" y="7767935"/>
            <a:ext cx="1600200" cy="461665"/>
          </a:xfrm>
          <a:prstGeom prst="rect">
            <a:avLst/>
          </a:prstGeom>
          <a:noFill/>
          <a:ln w="12700">
            <a:noFill/>
            <a:miter lim="800000"/>
            <a:headEnd/>
            <a:tailEnd/>
          </a:ln>
          <a:effectLst/>
        </p:spPr>
        <p:txBody>
          <a:bodyPr>
            <a:spAutoFit/>
          </a:bodyPr>
          <a:lstStyle/>
          <a:p>
            <a:pPr algn="ctr" defTabSz="1254125">
              <a:spcBef>
                <a:spcPct val="50000"/>
              </a:spcBef>
              <a:defRPr/>
            </a:pPr>
            <a:r>
              <a:rPr lang="fr-FR" sz="2400" dirty="0">
                <a:ln w="10160">
                  <a:solidFill>
                    <a:schemeClr val="accent1"/>
                  </a:solidFill>
                  <a:prstDash val="solid"/>
                </a:ln>
                <a:solidFill>
                  <a:srgbClr val="FFFFFF"/>
                </a:solidFill>
                <a:effectLst>
                  <a:outerShdw blurRad="38100" dist="32000" dir="5400000" algn="tl">
                    <a:srgbClr val="000000">
                      <a:alpha val="30000"/>
                    </a:srgbClr>
                  </a:outerShdw>
                </a:effectLst>
                <a:latin typeface="Courier New" pitchFamily="49" charset="0"/>
                <a:cs typeface="+mn-cs"/>
              </a:rPr>
              <a:t>Suite</a:t>
            </a:r>
          </a:p>
        </p:txBody>
      </p:sp>
      <p:pic>
        <p:nvPicPr>
          <p:cNvPr id="46083" name="Image 4" descr="Page moleskine.JPG"/>
          <p:cNvPicPr>
            <a:picLocks noChangeAspect="1"/>
          </p:cNvPicPr>
          <p:nvPr/>
        </p:nvPicPr>
        <p:blipFill>
          <a:blip r:embed="rId2" cstate="print"/>
          <a:srcRect/>
          <a:stretch>
            <a:fillRect/>
          </a:stretch>
        </p:blipFill>
        <p:spPr bwMode="auto">
          <a:xfrm>
            <a:off x="2362200" y="1752600"/>
            <a:ext cx="10972800" cy="6858000"/>
          </a:xfrm>
          <a:prstGeom prst="rect">
            <a:avLst/>
          </a:prstGeom>
          <a:noFill/>
          <a:ln w="9525">
            <a:noFill/>
            <a:miter lim="800000"/>
            <a:headEnd/>
            <a:tailEnd/>
          </a:ln>
        </p:spPr>
      </p:pic>
      <p:sp>
        <p:nvSpPr>
          <p:cNvPr id="21508" name="Text Box 4"/>
          <p:cNvSpPr txBox="1">
            <a:spLocks noChangeArrowheads="1"/>
          </p:cNvSpPr>
          <p:nvPr/>
        </p:nvSpPr>
        <p:spPr bwMode="auto">
          <a:xfrm>
            <a:off x="0" y="0"/>
            <a:ext cx="14630400" cy="2862322"/>
          </a:xfrm>
          <a:prstGeom prst="rect">
            <a:avLst/>
          </a:prstGeom>
          <a:noFill/>
          <a:ln w="9525">
            <a:noFill/>
            <a:miter lim="800000"/>
            <a:headEnd/>
            <a:tailEnd/>
          </a:ln>
          <a:effectLst/>
        </p:spPr>
        <p:txBody>
          <a:bodyPr>
            <a:spAutoFit/>
          </a:bodyPr>
          <a:lstStyle/>
          <a:p>
            <a:pPr algn="ctr" defTabSz="1254125">
              <a:spcBef>
                <a:spcPct val="50000"/>
              </a:spcBef>
              <a:defRPr/>
            </a:pPr>
            <a:r>
              <a:rPr lang="fr-F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Laboratoire de la PJ.</a:t>
            </a:r>
          </a:p>
          <a:p>
            <a:pPr algn="ctr" defTabSz="1254125">
              <a:spcBef>
                <a:spcPct val="50000"/>
              </a:spcBef>
              <a:defRPr/>
            </a:pPr>
            <a:endParaRPr lang="fr-FR" sz="1600" dirty="0">
              <a:ln w="10541" cmpd="sng">
                <a:solidFill>
                  <a:schemeClr val="accent1">
                    <a:shade val="88000"/>
                    <a:satMod val="110000"/>
                  </a:schemeClr>
                </a:solidFill>
                <a:prstDash val="solid"/>
              </a:ln>
              <a:solidFill>
                <a:schemeClr val="bg1"/>
              </a:solidFill>
              <a:effectLst>
                <a:reflection blurRad="6350" stA="60000" endA="900" endPos="60000" dist="29997" dir="5400000" sy="-100000" algn="bl" rotWithShape="0"/>
              </a:effectLst>
              <a:latin typeface="Courier New" pitchFamily="49" charset="0"/>
              <a:cs typeface="+mn-cs"/>
            </a:endParaRPr>
          </a:p>
          <a:p>
            <a:pPr algn="ctr" defTabSz="1254125">
              <a:spcBef>
                <a:spcPct val="50000"/>
              </a:spcBef>
              <a:defRPr/>
            </a:pPr>
            <a:r>
              <a:rPr lang="fr-FR" sz="2400" dirty="0">
                <a:ln w="10541" cmpd="sng">
                  <a:solidFill>
                    <a:schemeClr val="accent1">
                      <a:shade val="88000"/>
                      <a:satMod val="110000"/>
                    </a:schemeClr>
                  </a:solidFill>
                  <a:prstDash val="solid"/>
                </a:ln>
                <a:solidFill>
                  <a:schemeClr val="bg1"/>
                </a:solidFill>
                <a:effectLst>
                  <a:reflection blurRad="6350" stA="60000" endA="900" endPos="60000" dist="29997" dir="5400000" sy="-100000" algn="bl" rotWithShape="0"/>
                </a:effectLst>
                <a:latin typeface="Courier New" pitchFamily="49" charset="0"/>
                <a:cs typeface="+mn-cs"/>
              </a:rPr>
              <a:t>Voilà ce que les techniciens ont réussi à faire. Explore maintenant le téléphone de Jonas et </a:t>
            </a:r>
            <a:r>
              <a:rPr lang="fr-FR" sz="2400" dirty="0" smtClean="0">
                <a:ln w="10541" cmpd="sng">
                  <a:solidFill>
                    <a:schemeClr val="accent1">
                      <a:shade val="88000"/>
                      <a:satMod val="110000"/>
                    </a:schemeClr>
                  </a:solidFill>
                  <a:prstDash val="solid"/>
                </a:ln>
                <a:solidFill>
                  <a:schemeClr val="bg1"/>
                </a:solidFill>
                <a:effectLst>
                  <a:reflection blurRad="6350" stA="60000" endA="900" endPos="60000" dist="29997" dir="5400000" sy="-100000" algn="bl" rotWithShape="0"/>
                </a:effectLst>
                <a:latin typeface="Courier New" pitchFamily="49" charset="0"/>
                <a:cs typeface="+mn-cs"/>
              </a:rPr>
              <a:t>vois </a:t>
            </a:r>
            <a:r>
              <a:rPr lang="fr-FR" sz="2400" dirty="0">
                <a:ln w="10541" cmpd="sng">
                  <a:solidFill>
                    <a:schemeClr val="accent1">
                      <a:shade val="88000"/>
                      <a:satMod val="110000"/>
                    </a:schemeClr>
                  </a:solidFill>
                  <a:prstDash val="solid"/>
                </a:ln>
                <a:solidFill>
                  <a:schemeClr val="bg1"/>
                </a:solidFill>
                <a:effectLst>
                  <a:reflection blurRad="6350" stA="60000" endA="900" endPos="60000" dist="29997" dir="5400000" sy="-100000" algn="bl" rotWithShape="0"/>
                </a:effectLst>
                <a:latin typeface="Courier New" pitchFamily="49" charset="0"/>
                <a:cs typeface="+mn-cs"/>
              </a:rPr>
              <a:t>si un nom correspond</a:t>
            </a:r>
            <a:r>
              <a:rPr lang="fr-FR" sz="2400" dirty="0" smtClean="0">
                <a:ln w="10541" cmpd="sng">
                  <a:solidFill>
                    <a:schemeClr val="accent1">
                      <a:shade val="88000"/>
                      <a:satMod val="110000"/>
                    </a:schemeClr>
                  </a:solidFill>
                  <a:prstDash val="solid"/>
                </a:ln>
                <a:solidFill>
                  <a:schemeClr val="bg1"/>
                </a:solidFill>
                <a:effectLst>
                  <a:reflection blurRad="6350" stA="60000" endA="900" endPos="60000" dist="29997" dir="5400000" sy="-100000" algn="bl" rotWithShape="0"/>
                </a:effectLst>
                <a:latin typeface="Courier New" pitchFamily="49" charset="0"/>
                <a:cs typeface="+mn-cs"/>
              </a:rPr>
              <a:t>. Appelle ce numéro.</a:t>
            </a:r>
            <a:endParaRPr lang="fr-FR" sz="2400" dirty="0">
              <a:ln w="10541" cmpd="sng">
                <a:solidFill>
                  <a:schemeClr val="accent1">
                    <a:shade val="88000"/>
                    <a:satMod val="110000"/>
                  </a:schemeClr>
                </a:solidFill>
                <a:prstDash val="solid"/>
              </a:ln>
              <a:solidFill>
                <a:schemeClr val="bg1"/>
              </a:solidFill>
              <a:effectLst>
                <a:reflection blurRad="6350" stA="60000" endA="900" endPos="60000" dist="29997" dir="5400000" sy="-100000" algn="bl" rotWithShape="0"/>
              </a:effectLst>
              <a:latin typeface="Courier New" pitchFamily="49" charset="0"/>
              <a:cs typeface="+mn-cs"/>
            </a:endParaRPr>
          </a:p>
          <a:p>
            <a:pPr algn="ctr" defTabSz="1254125">
              <a:spcBef>
                <a:spcPct val="50000"/>
              </a:spcBef>
              <a:defRPr/>
            </a:pPr>
            <a:endParaRPr lang="fr-FR" sz="2800" b="1" dirty="0">
              <a:solidFill>
                <a:schemeClr val="bg1"/>
              </a:solidFill>
              <a:effectLst>
                <a:reflection blurRad="6350" stA="50000" endA="300" endPos="50000" dist="29997" dir="5400000" sy="-100000" algn="bl" rotWithShape="0"/>
              </a:effectLst>
              <a:latin typeface="Courier New" pitchFamily="49" charset="0"/>
              <a:cs typeface="+mn-cs"/>
            </a:endParaRPr>
          </a:p>
        </p:txBody>
      </p:sp>
      <p:sp>
        <p:nvSpPr>
          <p:cNvPr id="6" name="Nuage 5"/>
          <p:cNvSpPr/>
          <p:nvPr/>
        </p:nvSpPr>
        <p:spPr bwMode="auto">
          <a:xfrm rot="297703">
            <a:off x="4951084" y="3725837"/>
            <a:ext cx="1911042" cy="600075"/>
          </a:xfrm>
          <a:prstGeom prst="cloud">
            <a:avLst/>
          </a:prstGeom>
          <a:solidFill>
            <a:srgbClr val="420042">
              <a:alpha val="97000"/>
            </a:srgbClr>
          </a:solidFill>
          <a:ln w="12700" cap="flat" cmpd="sng" algn="ctr">
            <a:no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3" name="Nuage 12"/>
          <p:cNvSpPr/>
          <p:nvPr/>
        </p:nvSpPr>
        <p:spPr bwMode="auto">
          <a:xfrm rot="21302297" flipH="1">
            <a:off x="8632825" y="3741738"/>
            <a:ext cx="1966913" cy="600075"/>
          </a:xfrm>
          <a:prstGeom prst="cloud">
            <a:avLst/>
          </a:prstGeom>
          <a:solidFill>
            <a:srgbClr val="420042">
              <a:alpha val="97000"/>
            </a:srgbClr>
          </a:solidFill>
          <a:ln w="12700" cap="flat" cmpd="sng" algn="ctr">
            <a:no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Tree>
  </p:cSld>
  <p:clrMapOvr>
    <a:masterClrMapping/>
  </p:clrMapOvr>
  <p:transition spd="slow" advClick="0">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Image 4" descr="Apple iPhone.png"/>
          <p:cNvPicPr>
            <a:picLocks noChangeAspect="1"/>
          </p:cNvPicPr>
          <p:nvPr/>
        </p:nvPicPr>
        <p:blipFill>
          <a:blip r:embed="rId2" cstate="print"/>
          <a:srcRect/>
          <a:stretch>
            <a:fillRect/>
          </a:stretch>
        </p:blipFill>
        <p:spPr bwMode="auto">
          <a:xfrm>
            <a:off x="4114800" y="609600"/>
            <a:ext cx="7239000" cy="7239000"/>
          </a:xfrm>
          <a:prstGeom prst="rect">
            <a:avLst/>
          </a:prstGeom>
          <a:noFill/>
          <a:ln w="9525">
            <a:noFill/>
            <a:miter lim="800000"/>
            <a:headEnd/>
            <a:tailEnd/>
          </a:ln>
        </p:spPr>
      </p:pic>
      <p:sp>
        <p:nvSpPr>
          <p:cNvPr id="47107" name="Rectangle 5">
            <a:hlinkClick r:id="" action="ppaction://hlinkshowjump?jump=nextslide"/>
          </p:cNvPr>
          <p:cNvSpPr>
            <a:spLocks noChangeArrowheads="1"/>
          </p:cNvSpPr>
          <p:nvPr/>
        </p:nvSpPr>
        <p:spPr bwMode="auto">
          <a:xfrm>
            <a:off x="7162800" y="5029200"/>
            <a:ext cx="1219200" cy="1066800"/>
          </a:xfrm>
          <a:prstGeom prst="rect">
            <a:avLst/>
          </a:prstGeom>
          <a:solidFill>
            <a:schemeClr val="accent1">
              <a:alpha val="1176"/>
            </a:schemeClr>
          </a:solidFill>
          <a:ln w="9525" algn="ctr">
            <a:noFill/>
            <a:round/>
            <a:headEnd/>
            <a:tailEnd/>
          </a:ln>
        </p:spPr>
        <p:txBody>
          <a:bodyPr/>
          <a:lstStyle/>
          <a:p>
            <a:pPr defTabSz="1254125"/>
            <a:endParaRPr lang="fr-FR"/>
          </a:p>
        </p:txBody>
      </p:sp>
      <p:sp>
        <p:nvSpPr>
          <p:cNvPr id="47108" name="Rectangle 3"/>
          <p:cNvSpPr>
            <a:spLocks noChangeArrowheads="1"/>
          </p:cNvSpPr>
          <p:nvPr/>
        </p:nvSpPr>
        <p:spPr bwMode="auto">
          <a:xfrm>
            <a:off x="6172200" y="2209800"/>
            <a:ext cx="3124200" cy="4343400"/>
          </a:xfrm>
          <a:prstGeom prst="rect">
            <a:avLst/>
          </a:prstGeom>
          <a:solidFill>
            <a:schemeClr val="bg1"/>
          </a:solidFill>
          <a:ln w="9525" algn="ctr">
            <a:solidFill>
              <a:schemeClr val="tx1"/>
            </a:solidFill>
            <a:round/>
            <a:headEnd/>
            <a:tailEnd/>
          </a:ln>
        </p:spPr>
        <p:txBody>
          <a:bodyPr/>
          <a:lstStyle/>
          <a:p>
            <a:pPr defTabSz="1254125"/>
            <a:endParaRPr lang="fr-FR"/>
          </a:p>
        </p:txBody>
      </p:sp>
      <p:pic>
        <p:nvPicPr>
          <p:cNvPr id="47109" name="Image 6" descr="armoire-tiroir-fichiers-classeurs-gestionnaire-icone-5379-96.png">
            <a:hlinkClick r:id="rId3" action="ppaction://hlinksldjump" tooltip="Notes: Tout a été effacé"/>
          </p:cNvPr>
          <p:cNvPicPr>
            <a:picLocks noChangeAspect="1"/>
          </p:cNvPicPr>
          <p:nvPr/>
        </p:nvPicPr>
        <p:blipFill>
          <a:blip r:embed="rId4" cstate="print"/>
          <a:srcRect/>
          <a:stretch>
            <a:fillRect/>
          </a:stretch>
        </p:blipFill>
        <p:spPr bwMode="auto">
          <a:xfrm>
            <a:off x="6248400" y="3733800"/>
            <a:ext cx="914400" cy="914400"/>
          </a:xfrm>
          <a:prstGeom prst="rect">
            <a:avLst/>
          </a:prstGeom>
          <a:noFill/>
          <a:ln w="9525">
            <a:noFill/>
            <a:miter lim="800000"/>
            <a:headEnd/>
            <a:tailEnd/>
          </a:ln>
        </p:spPr>
      </p:pic>
      <p:pic>
        <p:nvPicPr>
          <p:cNvPr id="47110" name="Image 11" descr="casque-musique-icone-4392-96.png">
            <a:hlinkClick r:id="rId3" action="ppaction://hlinksldjump" tooltip="Musique: Il y a juste les albums de Benoît Dorémus et de Renan Luce"/>
          </p:cNvPr>
          <p:cNvPicPr>
            <a:picLocks noChangeAspect="1"/>
          </p:cNvPicPr>
          <p:nvPr/>
        </p:nvPicPr>
        <p:blipFill>
          <a:blip r:embed="rId5" cstate="print"/>
          <a:srcRect/>
          <a:stretch>
            <a:fillRect/>
          </a:stretch>
        </p:blipFill>
        <p:spPr bwMode="auto">
          <a:xfrm>
            <a:off x="7315200" y="3657600"/>
            <a:ext cx="914400" cy="914400"/>
          </a:xfrm>
          <a:prstGeom prst="rect">
            <a:avLst/>
          </a:prstGeom>
          <a:noFill/>
          <a:ln w="9525">
            <a:noFill/>
            <a:miter lim="800000"/>
            <a:headEnd/>
            <a:tailEnd/>
          </a:ln>
        </p:spPr>
      </p:pic>
      <p:pic>
        <p:nvPicPr>
          <p:cNvPr id="47111" name="Image 13" descr="microphone-icone-9407-96.png">
            <a:hlinkClick r:id="rId3" action="ppaction://hlinksldjump" tooltip="Dictaphone: Jonas n'a rien enregistré"/>
          </p:cNvPr>
          <p:cNvPicPr>
            <a:picLocks noChangeAspect="1"/>
          </p:cNvPicPr>
          <p:nvPr/>
        </p:nvPicPr>
        <p:blipFill>
          <a:blip r:embed="rId6" cstate="print"/>
          <a:srcRect/>
          <a:stretch>
            <a:fillRect/>
          </a:stretch>
        </p:blipFill>
        <p:spPr bwMode="auto">
          <a:xfrm>
            <a:off x="6248400" y="5105400"/>
            <a:ext cx="914400" cy="914400"/>
          </a:xfrm>
          <a:prstGeom prst="rect">
            <a:avLst/>
          </a:prstGeom>
          <a:noFill/>
          <a:ln w="9525">
            <a:noFill/>
            <a:miter lim="800000"/>
            <a:headEnd/>
            <a:tailEnd/>
          </a:ln>
        </p:spPr>
      </p:pic>
      <p:pic>
        <p:nvPicPr>
          <p:cNvPr id="47112" name="Image 14" descr="aktion-icone-5711-96.png">
            <a:hlinkClick r:id="rId3" action="ppaction://hlinksldjump" tooltip="Vidéos: Quel pirate !"/>
          </p:cNvPr>
          <p:cNvPicPr>
            <a:picLocks noChangeAspect="1"/>
          </p:cNvPicPr>
          <p:nvPr/>
        </p:nvPicPr>
        <p:blipFill>
          <a:blip r:embed="rId7" cstate="print"/>
          <a:srcRect/>
          <a:stretch>
            <a:fillRect/>
          </a:stretch>
        </p:blipFill>
        <p:spPr bwMode="auto">
          <a:xfrm>
            <a:off x="8382000" y="3810000"/>
            <a:ext cx="914400" cy="914400"/>
          </a:xfrm>
          <a:prstGeom prst="rect">
            <a:avLst/>
          </a:prstGeom>
          <a:noFill/>
          <a:ln w="9525">
            <a:noFill/>
            <a:miter lim="800000"/>
            <a:headEnd/>
            <a:tailEnd/>
          </a:ln>
        </p:spPr>
      </p:pic>
      <p:pic>
        <p:nvPicPr>
          <p:cNvPr id="47113" name="Image 15" descr="xvidcap-icone-7901-96.png">
            <a:hlinkClick r:id="rId3" action="ppaction://hlinksldjump" tooltip="Photos: Jonas n'aimerait pas qu'on jette un oeil."/>
          </p:cNvPr>
          <p:cNvPicPr>
            <a:picLocks noChangeAspect="1"/>
          </p:cNvPicPr>
          <p:nvPr/>
        </p:nvPicPr>
        <p:blipFill>
          <a:blip r:embed="rId8" cstate="print"/>
          <a:srcRect/>
          <a:stretch>
            <a:fillRect/>
          </a:stretch>
        </p:blipFill>
        <p:spPr bwMode="auto">
          <a:xfrm>
            <a:off x="8305800" y="5257800"/>
            <a:ext cx="898525" cy="898525"/>
          </a:xfrm>
          <a:prstGeom prst="rect">
            <a:avLst/>
          </a:prstGeom>
          <a:noFill/>
          <a:ln w="9525">
            <a:noFill/>
            <a:miter lim="800000"/>
            <a:headEnd/>
            <a:tailEnd/>
          </a:ln>
        </p:spPr>
      </p:pic>
      <p:pic>
        <p:nvPicPr>
          <p:cNvPr id="47114" name="Image 18" descr="WiFi.png">
            <a:hlinkClick r:id="rId3" action="ppaction://hlinksldjump" tooltip="Activer le wifi: Pour quoi faire ?"/>
          </p:cNvPr>
          <p:cNvPicPr>
            <a:picLocks noChangeAspect="1"/>
          </p:cNvPicPr>
          <p:nvPr/>
        </p:nvPicPr>
        <p:blipFill>
          <a:blip r:embed="rId9" cstate="print"/>
          <a:srcRect/>
          <a:stretch>
            <a:fillRect/>
          </a:stretch>
        </p:blipFill>
        <p:spPr bwMode="auto">
          <a:xfrm>
            <a:off x="8229600" y="2209800"/>
            <a:ext cx="1066800" cy="1066800"/>
          </a:xfrm>
          <a:prstGeom prst="rect">
            <a:avLst/>
          </a:prstGeom>
          <a:noFill/>
          <a:ln w="9525">
            <a:noFill/>
            <a:miter lim="800000"/>
            <a:headEnd/>
            <a:tailEnd/>
          </a:ln>
        </p:spPr>
      </p:pic>
      <p:pic>
        <p:nvPicPr>
          <p:cNvPr id="47115" name="Image 19" descr="gaimphone-icone-8214-96.png">
            <a:hlinkClick r:id="rId10" action="ppaction://hlinksldjump" tooltip="Contacts: Peut-être trouverons-nous le nouveau numéro des inconnus du Moleskine"/>
          </p:cNvPr>
          <p:cNvPicPr>
            <a:picLocks noChangeAspect="1"/>
          </p:cNvPicPr>
          <p:nvPr/>
        </p:nvPicPr>
        <p:blipFill>
          <a:blip r:embed="rId11" cstate="print"/>
          <a:srcRect/>
          <a:stretch>
            <a:fillRect/>
          </a:stretch>
        </p:blipFill>
        <p:spPr bwMode="auto">
          <a:xfrm>
            <a:off x="7315200" y="5181600"/>
            <a:ext cx="914400" cy="914400"/>
          </a:xfrm>
          <a:prstGeom prst="rect">
            <a:avLst/>
          </a:prstGeom>
          <a:noFill/>
          <a:ln w="9525">
            <a:noFill/>
            <a:miter lim="800000"/>
            <a:headEnd/>
            <a:tailEnd/>
          </a:ln>
        </p:spPr>
      </p:pic>
      <p:pic>
        <p:nvPicPr>
          <p:cNvPr id="47116" name="Image 20" descr="GamePad.png">
            <a:hlinkClick r:id="rId3" action="ppaction://hlinksldjump" tooltip="Jeux: C'est pas le moment de jouer."/>
          </p:cNvPr>
          <p:cNvPicPr>
            <a:picLocks noChangeAspect="1"/>
          </p:cNvPicPr>
          <p:nvPr/>
        </p:nvPicPr>
        <p:blipFill>
          <a:blip r:embed="rId12" cstate="print"/>
          <a:srcRect/>
          <a:stretch>
            <a:fillRect/>
          </a:stretch>
        </p:blipFill>
        <p:spPr bwMode="auto">
          <a:xfrm>
            <a:off x="6248400" y="2362200"/>
            <a:ext cx="990600" cy="990600"/>
          </a:xfrm>
          <a:prstGeom prst="rect">
            <a:avLst/>
          </a:prstGeom>
          <a:noFill/>
          <a:ln w="9525">
            <a:noFill/>
            <a:miter lim="800000"/>
            <a:headEnd/>
            <a:tailEnd/>
          </a:ln>
        </p:spPr>
      </p:pic>
      <p:pic>
        <p:nvPicPr>
          <p:cNvPr id="47117" name="Image 21" descr="USBCamera2.png">
            <a:hlinkClick r:id="rId3" action="ppaction://hlinksldjump" tooltip="Créer un film: Il y a d'autres choses à faire avant !"/>
          </p:cNvPr>
          <p:cNvPicPr>
            <a:picLocks noChangeAspect="1"/>
          </p:cNvPicPr>
          <p:nvPr/>
        </p:nvPicPr>
        <p:blipFill>
          <a:blip r:embed="rId13" cstate="print"/>
          <a:srcRect/>
          <a:stretch>
            <a:fillRect/>
          </a:stretch>
        </p:blipFill>
        <p:spPr bwMode="auto">
          <a:xfrm>
            <a:off x="7315200" y="236220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Image 4" descr="Apple iPhone.png"/>
          <p:cNvPicPr>
            <a:picLocks noChangeAspect="1"/>
          </p:cNvPicPr>
          <p:nvPr/>
        </p:nvPicPr>
        <p:blipFill>
          <a:blip r:embed="rId3" cstate="print"/>
          <a:srcRect l="21053" t="1053" r="21053"/>
          <a:stretch>
            <a:fillRect/>
          </a:stretch>
        </p:blipFill>
        <p:spPr bwMode="auto">
          <a:xfrm>
            <a:off x="1066800" y="685800"/>
            <a:ext cx="4191000" cy="7162800"/>
          </a:xfrm>
          <a:prstGeom prst="rect">
            <a:avLst/>
          </a:prstGeom>
          <a:noFill/>
          <a:ln w="9525">
            <a:noFill/>
            <a:miter lim="800000"/>
            <a:headEnd/>
            <a:tailEnd/>
          </a:ln>
        </p:spPr>
      </p:pic>
      <p:sp>
        <p:nvSpPr>
          <p:cNvPr id="48131" name="Rectangle 2"/>
          <p:cNvSpPr>
            <a:spLocks noChangeArrowheads="1"/>
          </p:cNvSpPr>
          <p:nvPr/>
        </p:nvSpPr>
        <p:spPr bwMode="auto">
          <a:xfrm>
            <a:off x="1524000" y="2209800"/>
            <a:ext cx="3276600" cy="3657600"/>
          </a:xfrm>
          <a:prstGeom prst="rect">
            <a:avLst/>
          </a:prstGeom>
          <a:solidFill>
            <a:schemeClr val="bg1"/>
          </a:solidFill>
          <a:ln w="9525" algn="ctr">
            <a:solidFill>
              <a:schemeClr val="tx1"/>
            </a:solidFill>
            <a:round/>
            <a:headEnd/>
            <a:tailEnd/>
          </a:ln>
        </p:spPr>
        <p:txBody>
          <a:bodyPr/>
          <a:lstStyle/>
          <a:p>
            <a:pPr defTabSz="1254125"/>
            <a:endParaRPr lang="fr-FR"/>
          </a:p>
        </p:txBody>
      </p:sp>
      <p:sp>
        <p:nvSpPr>
          <p:cNvPr id="48132" name="Rectangle 5"/>
          <p:cNvSpPr>
            <a:spLocks noChangeArrowheads="1"/>
          </p:cNvSpPr>
          <p:nvPr/>
        </p:nvSpPr>
        <p:spPr bwMode="auto">
          <a:xfrm>
            <a:off x="1524000" y="5867400"/>
            <a:ext cx="3200400" cy="6858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48133" name="Image 6" descr="wengophone-icone-8799-128.png"/>
          <p:cNvPicPr>
            <a:picLocks noChangeAspect="1"/>
          </p:cNvPicPr>
          <p:nvPr/>
        </p:nvPicPr>
        <p:blipFill>
          <a:blip r:embed="rId4" cstate="print"/>
          <a:srcRect/>
          <a:stretch>
            <a:fillRect/>
          </a:stretch>
        </p:blipFill>
        <p:spPr bwMode="auto">
          <a:xfrm>
            <a:off x="2819400" y="5867400"/>
            <a:ext cx="736600" cy="736600"/>
          </a:xfrm>
          <a:prstGeom prst="rect">
            <a:avLst/>
          </a:prstGeom>
          <a:noFill/>
          <a:ln w="9525">
            <a:noFill/>
            <a:miter lim="800000"/>
            <a:headEnd/>
            <a:tailEnd/>
          </a:ln>
        </p:spPr>
      </p:pic>
      <p:cxnSp>
        <p:nvCxnSpPr>
          <p:cNvPr id="48134" name="Connecteur droit 9"/>
          <p:cNvCxnSpPr>
            <a:cxnSpLocks noChangeShapeType="1"/>
          </p:cNvCxnSpPr>
          <p:nvPr/>
        </p:nvCxnSpPr>
        <p:spPr bwMode="auto">
          <a:xfrm>
            <a:off x="1676400" y="2971800"/>
            <a:ext cx="2895600" cy="0"/>
          </a:xfrm>
          <a:prstGeom prst="line">
            <a:avLst/>
          </a:prstGeom>
          <a:noFill/>
          <a:ln w="9525" algn="ctr">
            <a:solidFill>
              <a:schemeClr val="tx1"/>
            </a:solidFill>
            <a:round/>
            <a:headEnd/>
            <a:tailEnd/>
          </a:ln>
        </p:spPr>
      </p:cxnSp>
      <p:cxnSp>
        <p:nvCxnSpPr>
          <p:cNvPr id="48135" name="Connecteur droit 10"/>
          <p:cNvCxnSpPr>
            <a:cxnSpLocks noChangeShapeType="1"/>
          </p:cNvCxnSpPr>
          <p:nvPr/>
        </p:nvCxnSpPr>
        <p:spPr bwMode="auto">
          <a:xfrm>
            <a:off x="1676400" y="3657600"/>
            <a:ext cx="2895600" cy="0"/>
          </a:xfrm>
          <a:prstGeom prst="line">
            <a:avLst/>
          </a:prstGeom>
          <a:noFill/>
          <a:ln w="9525" algn="ctr">
            <a:solidFill>
              <a:schemeClr val="tx1"/>
            </a:solidFill>
            <a:round/>
            <a:headEnd/>
            <a:tailEnd/>
          </a:ln>
        </p:spPr>
      </p:cxnSp>
      <p:cxnSp>
        <p:nvCxnSpPr>
          <p:cNvPr id="48136" name="Connecteur droit 11"/>
          <p:cNvCxnSpPr>
            <a:cxnSpLocks noChangeShapeType="1"/>
          </p:cNvCxnSpPr>
          <p:nvPr/>
        </p:nvCxnSpPr>
        <p:spPr bwMode="auto">
          <a:xfrm>
            <a:off x="1676400" y="4267200"/>
            <a:ext cx="2895600" cy="0"/>
          </a:xfrm>
          <a:prstGeom prst="line">
            <a:avLst/>
          </a:prstGeom>
          <a:noFill/>
          <a:ln w="9525" algn="ctr">
            <a:solidFill>
              <a:schemeClr val="tx1"/>
            </a:solidFill>
            <a:round/>
            <a:headEnd/>
            <a:tailEnd/>
          </a:ln>
        </p:spPr>
      </p:cxnSp>
      <p:cxnSp>
        <p:nvCxnSpPr>
          <p:cNvPr id="48137" name="Connecteur droit 12"/>
          <p:cNvCxnSpPr>
            <a:cxnSpLocks noChangeShapeType="1"/>
          </p:cNvCxnSpPr>
          <p:nvPr/>
        </p:nvCxnSpPr>
        <p:spPr bwMode="auto">
          <a:xfrm>
            <a:off x="1676400" y="4953000"/>
            <a:ext cx="2895600" cy="0"/>
          </a:xfrm>
          <a:prstGeom prst="line">
            <a:avLst/>
          </a:prstGeom>
          <a:noFill/>
          <a:ln w="9525" algn="ctr">
            <a:solidFill>
              <a:schemeClr val="tx1"/>
            </a:solidFill>
            <a:round/>
            <a:headEnd/>
            <a:tailEnd/>
          </a:ln>
        </p:spPr>
      </p:cxnSp>
      <p:cxnSp>
        <p:nvCxnSpPr>
          <p:cNvPr id="48138" name="Connecteur droit 13"/>
          <p:cNvCxnSpPr>
            <a:cxnSpLocks noChangeShapeType="1"/>
          </p:cNvCxnSpPr>
          <p:nvPr/>
        </p:nvCxnSpPr>
        <p:spPr bwMode="auto">
          <a:xfrm>
            <a:off x="1676400" y="5562600"/>
            <a:ext cx="2895600" cy="0"/>
          </a:xfrm>
          <a:prstGeom prst="line">
            <a:avLst/>
          </a:prstGeom>
          <a:noFill/>
          <a:ln w="9525" algn="ctr">
            <a:solidFill>
              <a:schemeClr val="tx1"/>
            </a:solidFill>
            <a:round/>
            <a:headEnd/>
            <a:tailEnd/>
          </a:ln>
        </p:spPr>
      </p:cxnSp>
      <p:sp>
        <p:nvSpPr>
          <p:cNvPr id="48139" name="ZoneTexte 14"/>
          <p:cNvSpPr txBox="1">
            <a:spLocks noChangeArrowheads="1"/>
          </p:cNvSpPr>
          <p:nvPr/>
        </p:nvSpPr>
        <p:spPr bwMode="auto">
          <a:xfrm>
            <a:off x="1676400" y="2362200"/>
            <a:ext cx="2971800" cy="369888"/>
          </a:xfrm>
          <a:prstGeom prst="rect">
            <a:avLst/>
          </a:prstGeom>
          <a:noFill/>
          <a:ln w="9525">
            <a:noFill/>
            <a:miter lim="800000"/>
            <a:headEnd/>
            <a:tailEnd/>
          </a:ln>
        </p:spPr>
        <p:txBody>
          <a:bodyPr>
            <a:spAutoFit/>
          </a:bodyPr>
          <a:lstStyle/>
          <a:p>
            <a:r>
              <a:rPr lang="fr-FR" sz="1800" dirty="0" smtClean="0"/>
              <a:t>Jérôme &amp; Isabelle</a:t>
            </a:r>
            <a:endParaRPr lang="fr-FR" sz="1800" dirty="0"/>
          </a:p>
        </p:txBody>
      </p:sp>
      <p:sp>
        <p:nvSpPr>
          <p:cNvPr id="48140" name="ZoneTexte 15"/>
          <p:cNvSpPr txBox="1">
            <a:spLocks noChangeArrowheads="1"/>
          </p:cNvSpPr>
          <p:nvPr/>
        </p:nvSpPr>
        <p:spPr bwMode="auto">
          <a:xfrm>
            <a:off x="1676400" y="3733800"/>
            <a:ext cx="2971800" cy="369888"/>
          </a:xfrm>
          <a:prstGeom prst="rect">
            <a:avLst/>
          </a:prstGeom>
          <a:noFill/>
          <a:ln w="9525">
            <a:noFill/>
            <a:miter lim="800000"/>
            <a:headEnd/>
            <a:tailEnd/>
          </a:ln>
        </p:spPr>
        <p:txBody>
          <a:bodyPr>
            <a:spAutoFit/>
          </a:bodyPr>
          <a:lstStyle/>
          <a:p>
            <a:r>
              <a:rPr lang="fr-FR" sz="1800" dirty="0">
                <a:cs typeface="Andalus" pitchFamily="18" charset="-78"/>
              </a:rPr>
              <a:t>Tata </a:t>
            </a:r>
            <a:r>
              <a:rPr lang="fr-FR" sz="1800" dirty="0" smtClean="0">
                <a:cs typeface="Andalus" pitchFamily="18" charset="-78"/>
              </a:rPr>
              <a:t>Claudine &amp; Christian</a:t>
            </a:r>
            <a:endParaRPr lang="fr-FR" sz="1800" dirty="0">
              <a:cs typeface="Andalus" pitchFamily="18" charset="-78"/>
            </a:endParaRPr>
          </a:p>
        </p:txBody>
      </p:sp>
      <p:sp>
        <p:nvSpPr>
          <p:cNvPr id="48141" name="ZoneTexte 16"/>
          <p:cNvSpPr txBox="1">
            <a:spLocks noChangeArrowheads="1"/>
          </p:cNvSpPr>
          <p:nvPr/>
        </p:nvSpPr>
        <p:spPr bwMode="auto">
          <a:xfrm>
            <a:off x="1676400" y="3048000"/>
            <a:ext cx="2971800" cy="369888"/>
          </a:xfrm>
          <a:prstGeom prst="rect">
            <a:avLst/>
          </a:prstGeom>
          <a:noFill/>
          <a:ln w="9525">
            <a:noFill/>
            <a:miter lim="800000"/>
            <a:headEnd/>
            <a:tailEnd/>
          </a:ln>
        </p:spPr>
        <p:txBody>
          <a:bodyPr>
            <a:spAutoFit/>
          </a:bodyPr>
          <a:lstStyle/>
          <a:p>
            <a:r>
              <a:rPr lang="fr-FR" sz="1800" dirty="0" err="1" smtClean="0">
                <a:cs typeface="Andalus" pitchFamily="18" charset="-78"/>
              </a:rPr>
              <a:t>Samichou</a:t>
            </a:r>
            <a:endParaRPr lang="fr-FR" sz="1800" dirty="0">
              <a:cs typeface="Andalus" pitchFamily="18" charset="-78"/>
            </a:endParaRPr>
          </a:p>
        </p:txBody>
      </p:sp>
      <p:sp>
        <p:nvSpPr>
          <p:cNvPr id="48142" name="ZoneTexte 18"/>
          <p:cNvSpPr txBox="1">
            <a:spLocks noChangeArrowheads="1"/>
          </p:cNvSpPr>
          <p:nvPr/>
        </p:nvSpPr>
        <p:spPr bwMode="auto">
          <a:xfrm>
            <a:off x="1676400" y="5029200"/>
            <a:ext cx="2971800" cy="369888"/>
          </a:xfrm>
          <a:prstGeom prst="rect">
            <a:avLst/>
          </a:prstGeom>
          <a:noFill/>
          <a:ln w="9525">
            <a:noFill/>
            <a:miter lim="800000"/>
            <a:headEnd/>
            <a:tailEnd/>
          </a:ln>
        </p:spPr>
        <p:txBody>
          <a:bodyPr>
            <a:spAutoFit/>
          </a:bodyPr>
          <a:lstStyle/>
          <a:p>
            <a:r>
              <a:rPr lang="fr-FR" sz="1800">
                <a:cs typeface="Andalus" pitchFamily="18" charset="-78"/>
              </a:rPr>
              <a:t>VDC</a:t>
            </a:r>
          </a:p>
        </p:txBody>
      </p:sp>
      <p:sp>
        <p:nvSpPr>
          <p:cNvPr id="20" name="Rectangle 19"/>
          <p:cNvSpPr>
            <a:spLocks noChangeArrowheads="1"/>
          </p:cNvSpPr>
          <p:nvPr/>
        </p:nvSpPr>
        <p:spPr bwMode="auto">
          <a:xfrm>
            <a:off x="1676400" y="4343400"/>
            <a:ext cx="2895600" cy="533400"/>
          </a:xfrm>
          <a:prstGeom prst="rect">
            <a:avLst/>
          </a:prstGeom>
          <a:solidFill>
            <a:schemeClr val="bg1"/>
          </a:solidFill>
          <a:ln w="9525" algn="ctr">
            <a:noFill/>
            <a:round/>
            <a:headEnd/>
            <a:tailEnd/>
          </a:ln>
        </p:spPr>
        <p:txBody>
          <a:bodyPr anchor="ctr"/>
          <a:lstStyle/>
          <a:p>
            <a:r>
              <a:rPr lang="fr-FR" sz="1800" dirty="0">
                <a:cs typeface="Andalus" pitchFamily="18" charset="-78"/>
              </a:rPr>
              <a:t>Toto et </a:t>
            </a:r>
            <a:r>
              <a:rPr lang="fr-FR" sz="1800" dirty="0" err="1">
                <a:cs typeface="Andalus" pitchFamily="18" charset="-78"/>
              </a:rPr>
              <a:t>Wissam</a:t>
            </a:r>
            <a:endParaRPr lang="fr-FR" sz="1800" dirty="0">
              <a:cs typeface="Andalus" pitchFamily="18" charset="-78"/>
            </a:endParaRPr>
          </a:p>
        </p:txBody>
      </p:sp>
      <p:sp>
        <p:nvSpPr>
          <p:cNvPr id="21" name="Ellipse 20"/>
          <p:cNvSpPr>
            <a:spLocks noChangeArrowheads="1"/>
          </p:cNvSpPr>
          <p:nvPr/>
        </p:nvSpPr>
        <p:spPr bwMode="auto">
          <a:xfrm>
            <a:off x="2819400" y="5867400"/>
            <a:ext cx="762000" cy="685800"/>
          </a:xfrm>
          <a:prstGeom prst="ellipse">
            <a:avLst/>
          </a:prstGeom>
          <a:solidFill>
            <a:schemeClr val="accent1">
              <a:alpha val="12157"/>
            </a:schemeClr>
          </a:solidFill>
          <a:ln w="9525" algn="ctr">
            <a:noFill/>
            <a:round/>
            <a:headEnd/>
            <a:tailEnd/>
          </a:ln>
        </p:spPr>
        <p:txBody>
          <a:bodyPr/>
          <a:lstStyle/>
          <a:p>
            <a:pPr defTabSz="1254125"/>
            <a:endParaRPr lang="fr-FR"/>
          </a:p>
        </p:txBody>
      </p:sp>
      <p:pic>
        <p:nvPicPr>
          <p:cNvPr id="48145" name="Image 18" descr="refresh-reload-icone-8719-96.png"/>
          <p:cNvPicPr>
            <a:picLocks noChangeAspect="1"/>
          </p:cNvPicPr>
          <p:nvPr/>
        </p:nvPicPr>
        <p:blipFill>
          <a:blip r:embed="rId5" cstate="print"/>
          <a:srcRect/>
          <a:stretch>
            <a:fillRect/>
          </a:stretch>
        </p:blipFill>
        <p:spPr bwMode="auto">
          <a:xfrm>
            <a:off x="3962400" y="5867400"/>
            <a:ext cx="688975" cy="688975"/>
          </a:xfrm>
          <a:prstGeom prst="rect">
            <a:avLst/>
          </a:prstGeom>
          <a:noFill/>
          <a:ln w="9525">
            <a:noFill/>
            <a:miter lim="800000"/>
            <a:headEnd/>
            <a:tailEnd/>
          </a:ln>
        </p:spPr>
      </p:pic>
      <p:pic>
        <p:nvPicPr>
          <p:cNvPr id="48146" name="Image 21" descr="fileclose-icone-7851-96.png"/>
          <p:cNvPicPr>
            <a:picLocks noChangeAspect="1"/>
          </p:cNvPicPr>
          <p:nvPr/>
        </p:nvPicPr>
        <p:blipFill>
          <a:blip r:embed="rId6" cstate="print"/>
          <a:srcRect/>
          <a:stretch>
            <a:fillRect/>
          </a:stretch>
        </p:blipFill>
        <p:spPr bwMode="auto">
          <a:xfrm>
            <a:off x="1752600" y="5867400"/>
            <a:ext cx="685800" cy="685800"/>
          </a:xfrm>
          <a:prstGeom prst="rect">
            <a:avLst/>
          </a:prstGeom>
          <a:noFill/>
          <a:ln w="9525">
            <a:noFill/>
            <a:miter lim="800000"/>
            <a:headEnd/>
            <a:tailEnd/>
          </a:ln>
        </p:spPr>
      </p:pic>
      <p:sp>
        <p:nvSpPr>
          <p:cNvPr id="25" name="ZoneTexte 24"/>
          <p:cNvSpPr txBox="1">
            <a:spLocks noChangeArrowheads="1"/>
          </p:cNvSpPr>
          <p:nvPr/>
        </p:nvSpPr>
        <p:spPr bwMode="auto">
          <a:xfrm>
            <a:off x="5257800" y="457200"/>
            <a:ext cx="9372600" cy="6956425"/>
          </a:xfrm>
          <a:prstGeom prst="rect">
            <a:avLst/>
          </a:prstGeom>
          <a:noFill/>
          <a:ln w="9525">
            <a:noFill/>
            <a:miter lim="800000"/>
            <a:headEnd/>
            <a:tailEnd/>
          </a:ln>
        </p:spPr>
        <p:txBody>
          <a:bodyPr>
            <a:spAutoFit/>
          </a:bodyPr>
          <a:lstStyle/>
          <a:p>
            <a:r>
              <a:rPr lang="fr-FR" b="1" dirty="0">
                <a:solidFill>
                  <a:srgbClr val="FF9933"/>
                </a:solidFill>
              </a:rPr>
              <a:t>Allô !</a:t>
            </a:r>
          </a:p>
          <a:p>
            <a:endParaRPr lang="fr-FR" sz="1600" b="1" dirty="0">
              <a:solidFill>
                <a:schemeClr val="bg1"/>
              </a:solidFill>
            </a:endParaRPr>
          </a:p>
          <a:p>
            <a:r>
              <a:rPr lang="fr-FR" b="1" dirty="0">
                <a:solidFill>
                  <a:schemeClr val="bg1"/>
                </a:solidFill>
              </a:rPr>
              <a:t>Allô, je suis bien chez </a:t>
            </a:r>
            <a:r>
              <a:rPr lang="fr-FR" b="1" dirty="0" err="1">
                <a:solidFill>
                  <a:schemeClr val="bg1"/>
                </a:solidFill>
              </a:rPr>
              <a:t>Wissam</a:t>
            </a:r>
            <a:r>
              <a:rPr lang="fr-FR" b="1" dirty="0">
                <a:solidFill>
                  <a:schemeClr val="bg1"/>
                </a:solidFill>
              </a:rPr>
              <a:t> et Toto ?</a:t>
            </a:r>
          </a:p>
          <a:p>
            <a:endParaRPr lang="fr-FR" sz="1600" b="1" dirty="0"/>
          </a:p>
          <a:p>
            <a:r>
              <a:rPr lang="fr-FR" b="1" dirty="0">
                <a:solidFill>
                  <a:srgbClr val="FF9933"/>
                </a:solidFill>
              </a:rPr>
              <a:t>Oui. Qui est à l’appareil ?</a:t>
            </a:r>
          </a:p>
          <a:p>
            <a:endParaRPr lang="fr-FR" sz="1600" b="1" dirty="0">
              <a:solidFill>
                <a:schemeClr val="bg1"/>
              </a:solidFill>
            </a:endParaRPr>
          </a:p>
          <a:p>
            <a:r>
              <a:rPr lang="fr-FR" b="1" dirty="0">
                <a:solidFill>
                  <a:schemeClr val="bg1"/>
                </a:solidFill>
              </a:rPr>
              <a:t>C’est l’inspecteur de police Jonathan </a:t>
            </a:r>
            <a:r>
              <a:rPr lang="fr-FR" b="1" dirty="0" err="1">
                <a:solidFill>
                  <a:schemeClr val="bg1"/>
                </a:solidFill>
              </a:rPr>
              <a:t>Pludutoux</a:t>
            </a:r>
            <a:r>
              <a:rPr lang="fr-FR" b="1" dirty="0">
                <a:solidFill>
                  <a:schemeClr val="bg1"/>
                </a:solidFill>
              </a:rPr>
              <a:t>, j’enquête sur le meurtre de votre voisin. Un mot écrit de sa main signale qu’en cas de problème, il serait bon de vous contacter.</a:t>
            </a:r>
          </a:p>
          <a:p>
            <a:endParaRPr lang="fr-FR" sz="1600" b="1" dirty="0"/>
          </a:p>
          <a:p>
            <a:r>
              <a:rPr lang="fr-FR" b="1" dirty="0">
                <a:solidFill>
                  <a:srgbClr val="FF9933"/>
                </a:solidFill>
              </a:rPr>
              <a:t>Ecoutez, inspecteur, effectivement, on pourrait vous aider mais le mieux est de passer à la maison pour en discuter de vive voix. Avec un tueur dans la nature, nous préfèrerions ne pas sortir de chez nous. Nous avons peur.</a:t>
            </a:r>
          </a:p>
          <a:p>
            <a:endParaRPr lang="fr-FR" sz="1600" b="1" dirty="0"/>
          </a:p>
          <a:p>
            <a:r>
              <a:rPr lang="fr-FR" b="1" dirty="0">
                <a:solidFill>
                  <a:schemeClr val="bg1"/>
                </a:solidFill>
              </a:rPr>
              <a:t>Ok!  J’arrive. Au fait votre maison, c’est laquelle ?</a:t>
            </a:r>
          </a:p>
          <a:p>
            <a:endParaRPr lang="fr-FR" sz="1600" b="1" dirty="0"/>
          </a:p>
          <a:p>
            <a:r>
              <a:rPr lang="fr-FR" b="1" dirty="0">
                <a:solidFill>
                  <a:srgbClr val="FF9933"/>
                </a:solidFill>
              </a:rPr>
              <a:t>C’est la rose avec les volets mauves</a:t>
            </a:r>
            <a:r>
              <a:rPr lang="fr-FR" b="1" dirty="0" smtClean="0">
                <a:solidFill>
                  <a:srgbClr val="FF9933"/>
                </a:solidFill>
              </a:rPr>
              <a:t>.</a:t>
            </a:r>
            <a:endParaRPr lang="fr-FR" b="1" dirty="0">
              <a:solidFill>
                <a:srgbClr val="FF9933"/>
              </a:solidFill>
            </a:endParaRPr>
          </a:p>
          <a:p>
            <a:r>
              <a:rPr lang="fr-FR" b="1" dirty="0"/>
              <a:t> </a:t>
            </a:r>
          </a:p>
        </p:txBody>
      </p:sp>
      <p:sp>
        <p:nvSpPr>
          <p:cNvPr id="27" name="Text Box 4">
            <a:hlinkClick r:id="" action="ppaction://hlinkshowjump?jump=nextslide"/>
          </p:cNvPr>
          <p:cNvSpPr txBox="1">
            <a:spLocks noChangeArrowheads="1"/>
          </p:cNvSpPr>
          <p:nvPr/>
        </p:nvSpPr>
        <p:spPr bwMode="auto">
          <a:xfrm>
            <a:off x="10210800" y="7767935"/>
            <a:ext cx="4419600" cy="461665"/>
          </a:xfrm>
          <a:prstGeom prst="rect">
            <a:avLst/>
          </a:prstGeom>
          <a:noFill/>
          <a:ln w="12700">
            <a:noFill/>
            <a:miter lim="800000"/>
            <a:headEnd/>
            <a:tailEnd/>
          </a:ln>
          <a:effectLst/>
        </p:spPr>
        <p:txBody>
          <a:bodyPr>
            <a:spAutoFit/>
          </a:bodyPr>
          <a:lstStyle/>
          <a:p>
            <a:pPr algn="ctr" defTabSz="1254125">
              <a:spcBef>
                <a:spcPct val="50000"/>
              </a:spcBef>
              <a:defRPr/>
            </a:pPr>
            <a:r>
              <a:rPr lang="fr-FR" sz="2400" dirty="0">
                <a:ln w="10160">
                  <a:solidFill>
                    <a:schemeClr val="accent1"/>
                  </a:solidFill>
                  <a:prstDash val="solid"/>
                </a:ln>
                <a:solidFill>
                  <a:srgbClr val="FFFFFF"/>
                </a:solidFill>
                <a:effectLst>
                  <a:outerShdw blurRad="38100" dist="32000" dir="5400000" algn="tl">
                    <a:srgbClr val="000000">
                      <a:alpha val="30000"/>
                    </a:srgbClr>
                  </a:outerShdw>
                </a:effectLst>
                <a:latin typeface="Courier New" pitchFamily="49" charset="0"/>
                <a:cs typeface="+mn-cs"/>
              </a:rPr>
              <a:t>Aller chez les témoins</a:t>
            </a:r>
          </a:p>
        </p:txBody>
      </p:sp>
      <p:pic>
        <p:nvPicPr>
          <p:cNvPr id="22" name="sonnerie tel.wav">
            <a:hlinkClick r:id="" action="ppaction://media"/>
          </p:cNvPr>
          <p:cNvPicPr>
            <a:picLocks noRot="1" noChangeAspect="1"/>
          </p:cNvPicPr>
          <p:nvPr>
            <a:wavAudioFile r:embed="rId1" name="sonnerie tel.wav"/>
          </p:nvPr>
        </p:nvPicPr>
        <p:blipFill>
          <a:blip r:embed="rId7" cstate="print"/>
          <a:stretch>
            <a:fillRect/>
          </a:stretch>
        </p:blipFill>
        <p:spPr>
          <a:xfrm>
            <a:off x="4038600" y="-304800"/>
            <a:ext cx="304800" cy="304800"/>
          </a:xfrm>
          <a:prstGeom prst="rect">
            <a:avLst/>
          </a:prstGeom>
        </p:spPr>
      </p:pic>
      <p:sp>
        <p:nvSpPr>
          <p:cNvPr id="23" name="ZoneTexte 22"/>
          <p:cNvSpPr txBox="1"/>
          <p:nvPr/>
        </p:nvSpPr>
        <p:spPr>
          <a:xfrm>
            <a:off x="1447800" y="0"/>
            <a:ext cx="3657600" cy="707886"/>
          </a:xfrm>
          <a:prstGeom prst="rect">
            <a:avLst/>
          </a:prstGeom>
          <a:noFill/>
        </p:spPr>
        <p:txBody>
          <a:bodyPr wrap="square" rtlCol="0">
            <a:spAutoFit/>
          </a:bodyPr>
          <a:lstStyle/>
          <a:p>
            <a:r>
              <a:rPr lang="fr-FR" sz="2000" i="1" dirty="0" smtClean="0">
                <a:solidFill>
                  <a:schemeClr val="bg1"/>
                </a:solidFill>
                <a:latin typeface="Andalus" pitchFamily="18" charset="-78"/>
                <a:cs typeface="Andalus" pitchFamily="18" charset="-78"/>
              </a:rPr>
              <a:t>Clique sur le bon correspondant puis appuie sur le bouton bleu..</a:t>
            </a:r>
            <a:endParaRPr lang="fr-FR" sz="2000" i="1" dirty="0">
              <a:solidFill>
                <a:schemeClr val="bg1"/>
              </a:solidFill>
              <a:latin typeface="Andalus" pitchFamily="18" charset="-78"/>
              <a:cs typeface="Andalus" pitchFamily="18" charset="-78"/>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0"/>
                                        </p:tgtEl>
                                        <p:attrNameLst>
                                          <p:attrName>fillcolor</p:attrName>
                                        </p:attrNameLst>
                                      </p:cBhvr>
                                      <p:to>
                                        <a:schemeClr val="accent1"/>
                                      </p:to>
                                    </p:animClr>
                                    <p:set>
                                      <p:cBhvr>
                                        <p:cTn id="7" dur="2000" fill="hold"/>
                                        <p:tgtEl>
                                          <p:spTgt spid="20"/>
                                        </p:tgtEl>
                                        <p:attrNameLst>
                                          <p:attrName>fill.type</p:attrName>
                                        </p:attrNameLst>
                                      </p:cBhvr>
                                      <p:to>
                                        <p:strVal val="solid"/>
                                      </p:to>
                                    </p:set>
                                    <p:set>
                                      <p:cBhvr>
                                        <p:cTn id="8" dur="2000" fill="hold"/>
                                        <p:tgtEl>
                                          <p:spTgt spid="20"/>
                                        </p:tgtEl>
                                        <p:attrNameLst>
                                          <p:attrName>fill.on</p:attrName>
                                        </p:attrNameLst>
                                      </p:cBhvr>
                                      <p:to>
                                        <p:strVal val="tru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11" restart="whenNotActive" fill="hold" evtFilter="cancelBubble" nodeType="interactiveSeq">
                <p:stCondLst>
                  <p:cond evt="onClick" delay="0">
                    <p:tgtEl>
                      <p:spTgt spid="21"/>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withEffect">
                                  <p:stCondLst>
                                    <p:cond delay="0"/>
                                  </p:stCondLst>
                                  <p:childTnLst>
                                    <p:cmd type="call" cmd="playFrom(0.0)">
                                      <p:cBhvr>
                                        <p:cTn id="15" dur="9127" fill="hold"/>
                                        <p:tgtEl>
                                          <p:spTgt spid="22"/>
                                        </p:tgtEl>
                                      </p:cBhvr>
                                    </p:cmd>
                                  </p:childTnLst>
                                </p:cTn>
                              </p:par>
                            </p:childTnLst>
                          </p:cTn>
                        </p:par>
                        <p:par>
                          <p:cTn id="16" fill="hold">
                            <p:stCondLst>
                              <p:cond delay="9127"/>
                            </p:stCondLst>
                            <p:childTnLst>
                              <p:par>
                                <p:cTn id="17" presetID="1" presetClass="entr" presetSubtype="0" fill="hold" grpId="0" nodeType="afterEffect">
                                  <p:stCondLst>
                                    <p:cond delay="0"/>
                                  </p:stCondLst>
                                  <p:iterate type="wd">
                                    <p:tmAbs val="200"/>
                                  </p:iterate>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1"/>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22"/>
                </p:tgtEl>
              </p:cMediaNode>
            </p:audio>
          </p:childTnLst>
        </p:cTn>
      </p:par>
    </p:tnLst>
    <p:bldLst>
      <p:bldP spid="21" grpId="0" animBg="1"/>
      <p:bldP spid="25" grpId="0"/>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Zone de texte 4"/>
          <p:cNvSpPr txBox="1">
            <a:spLocks noChangeArrowheads="1"/>
          </p:cNvSpPr>
          <p:nvPr/>
        </p:nvSpPr>
        <p:spPr bwMode="auto">
          <a:xfrm>
            <a:off x="0" y="0"/>
            <a:ext cx="14630400" cy="1570038"/>
          </a:xfrm>
          <a:prstGeom prst="rect">
            <a:avLst/>
          </a:prstGeom>
          <a:noFill/>
          <a:ln w="9525">
            <a:noFill/>
            <a:miter lim="800000"/>
            <a:headEnd/>
            <a:tailEnd/>
          </a:ln>
        </p:spPr>
        <p:txBody>
          <a:bodyPr>
            <a:spAutoFit/>
          </a:bodyPr>
          <a:lstStyle/>
          <a:p>
            <a:pPr algn="ctr" defTabSz="1254125">
              <a:spcBef>
                <a:spcPct val="50000"/>
              </a:spcBef>
            </a:pPr>
            <a:r>
              <a:rPr lang="en-US" sz="5400" b="1">
                <a:solidFill>
                  <a:schemeClr val="bg1"/>
                </a:solidFill>
                <a:latin typeface="Courier New" pitchFamily="49" charset="0"/>
              </a:rPr>
              <a:t>LES TEMOINS</a:t>
            </a:r>
          </a:p>
          <a:p>
            <a:pPr algn="ctr" defTabSz="1254125">
              <a:spcBef>
                <a:spcPct val="50000"/>
              </a:spcBef>
            </a:pPr>
            <a:r>
              <a:rPr lang="en-US" sz="2800" b="1">
                <a:solidFill>
                  <a:srgbClr val="C00000"/>
                </a:solidFill>
                <a:latin typeface="Courier New" pitchFamily="49" charset="0"/>
              </a:rPr>
              <a:t>Wissam et Toto</a:t>
            </a:r>
          </a:p>
        </p:txBody>
      </p:sp>
      <p:pic>
        <p:nvPicPr>
          <p:cNvPr id="49155" name="Image 2" descr="DSC06739.JPG"/>
          <p:cNvPicPr>
            <a:picLocks noChangeAspect="1"/>
          </p:cNvPicPr>
          <p:nvPr/>
        </p:nvPicPr>
        <p:blipFill>
          <a:blip r:embed="rId2" cstate="print"/>
          <a:srcRect r="9677" b="806"/>
          <a:stretch>
            <a:fillRect/>
          </a:stretch>
        </p:blipFill>
        <p:spPr bwMode="auto">
          <a:xfrm>
            <a:off x="10058400" y="1066800"/>
            <a:ext cx="4267200" cy="3124200"/>
          </a:xfrm>
          <a:prstGeom prst="rect">
            <a:avLst/>
          </a:prstGeom>
          <a:noFill/>
          <a:ln w="9525">
            <a:noFill/>
            <a:miter lim="800000"/>
            <a:headEnd/>
            <a:tailEnd/>
          </a:ln>
        </p:spPr>
      </p:pic>
      <p:sp>
        <p:nvSpPr>
          <p:cNvPr id="4" name="ZoneTexte 3"/>
          <p:cNvSpPr txBox="1">
            <a:spLocks noChangeArrowheads="1"/>
          </p:cNvSpPr>
          <p:nvPr/>
        </p:nvSpPr>
        <p:spPr bwMode="auto">
          <a:xfrm>
            <a:off x="0" y="1676400"/>
            <a:ext cx="9829800" cy="2400657"/>
          </a:xfrm>
          <a:prstGeom prst="rect">
            <a:avLst/>
          </a:prstGeom>
          <a:noFill/>
          <a:ln w="9525">
            <a:noFill/>
            <a:miter lim="800000"/>
            <a:headEnd/>
            <a:tailEnd/>
          </a:ln>
        </p:spPr>
        <p:txBody>
          <a:bodyPr wrap="square">
            <a:spAutoFit/>
          </a:bodyPr>
          <a:lstStyle/>
          <a:p>
            <a:pPr algn="just"/>
            <a:r>
              <a:rPr lang="fr-FR" dirty="0">
                <a:solidFill>
                  <a:schemeClr val="bg1"/>
                </a:solidFill>
              </a:rPr>
              <a:t>Ce jeune couple </a:t>
            </a:r>
            <a:r>
              <a:rPr lang="fr-FR" dirty="0" smtClean="0">
                <a:solidFill>
                  <a:schemeClr val="bg1"/>
                </a:solidFill>
              </a:rPr>
              <a:t>habite en face de chez Jonas</a:t>
            </a:r>
            <a:r>
              <a:rPr lang="fr-FR" dirty="0">
                <a:solidFill>
                  <a:schemeClr val="bg1"/>
                </a:solidFill>
              </a:rPr>
              <a:t>. </a:t>
            </a:r>
            <a:r>
              <a:rPr lang="fr-FR" dirty="0" smtClean="0">
                <a:solidFill>
                  <a:schemeClr val="bg1"/>
                </a:solidFill>
              </a:rPr>
              <a:t>Comme ils le jalousent dans de nombreux domaines, </a:t>
            </a:r>
            <a:r>
              <a:rPr lang="fr-FR" dirty="0">
                <a:solidFill>
                  <a:schemeClr val="bg1"/>
                </a:solidFill>
              </a:rPr>
              <a:t>il leur arrive régulièrement de </a:t>
            </a:r>
            <a:r>
              <a:rPr lang="fr-FR" dirty="0" smtClean="0">
                <a:solidFill>
                  <a:schemeClr val="bg1"/>
                </a:solidFill>
              </a:rPr>
              <a:t>l’espionner</a:t>
            </a:r>
            <a:r>
              <a:rPr lang="fr-FR" dirty="0">
                <a:solidFill>
                  <a:schemeClr val="bg1"/>
                </a:solidFill>
              </a:rPr>
              <a:t>. </a:t>
            </a:r>
            <a:endParaRPr lang="fr-FR" dirty="0" smtClean="0">
              <a:solidFill>
                <a:schemeClr val="bg1"/>
              </a:solidFill>
            </a:endParaRPr>
          </a:p>
          <a:p>
            <a:pPr algn="just"/>
            <a:r>
              <a:rPr lang="fr-FR" dirty="0" smtClean="0">
                <a:solidFill>
                  <a:schemeClr val="bg1"/>
                </a:solidFill>
              </a:rPr>
              <a:t>Ce </a:t>
            </a:r>
            <a:r>
              <a:rPr lang="fr-FR" dirty="0">
                <a:solidFill>
                  <a:schemeClr val="bg1"/>
                </a:solidFill>
              </a:rPr>
              <a:t>soir-là, ils ont vu le tueur mais ils ne diront ce qu’ils ont vu qu’à une condition: répondre correctement à toutes leurs énigmes. </a:t>
            </a:r>
            <a:endParaRPr lang="fr-FR" dirty="0" smtClean="0">
              <a:solidFill>
                <a:schemeClr val="bg1"/>
              </a:solidFill>
            </a:endParaRPr>
          </a:p>
          <a:p>
            <a:pPr algn="just"/>
            <a:r>
              <a:rPr lang="fr-FR" dirty="0" smtClean="0">
                <a:solidFill>
                  <a:schemeClr val="bg1"/>
                </a:solidFill>
              </a:rPr>
              <a:t>Si </a:t>
            </a:r>
            <a:r>
              <a:rPr lang="fr-FR" dirty="0">
                <a:solidFill>
                  <a:schemeClr val="bg1"/>
                </a:solidFill>
              </a:rPr>
              <a:t>tu réussis, ils te permettront d’éliminer certains suspects.</a:t>
            </a:r>
          </a:p>
        </p:txBody>
      </p:sp>
      <p:sp>
        <p:nvSpPr>
          <p:cNvPr id="5" name="Rectangle à coins arrondis 4">
            <a:hlinkClick r:id="rId3" action="ppaction://hlinksldjump"/>
          </p:cNvPr>
          <p:cNvSpPr/>
          <p:nvPr/>
        </p:nvSpPr>
        <p:spPr bwMode="auto">
          <a:xfrm>
            <a:off x="3048000" y="4876800"/>
            <a:ext cx="2667000" cy="990600"/>
          </a:xfrm>
          <a:prstGeom prst="round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chilly" dir="t"/>
          </a:scene3d>
          <a:sp3d contourW="120650" prstMaterial="matte">
            <a:bevelT w="209550" h="336550"/>
            <a:bevelB w="463550" h="190500" prst="cross"/>
          </a:sp3d>
          <a:extLst/>
        </p:spPr>
        <p:txBody>
          <a:bodyPr anchor="ctr"/>
          <a:lstStyle/>
          <a:p>
            <a:pPr algn="ctr" defTabSz="1254125">
              <a:defRPr/>
            </a:pPr>
            <a:r>
              <a:rPr lang="fr-FR" sz="2400" b="1" i="1" dirty="0">
                <a:solidFill>
                  <a:srgbClr val="C00000"/>
                </a:solidFill>
                <a:latin typeface="Comic Sans MS" pitchFamily="66" charset="0"/>
                <a:cs typeface="+mn-cs"/>
              </a:rPr>
              <a:t>Connecteurs logiques</a:t>
            </a:r>
          </a:p>
        </p:txBody>
      </p:sp>
      <p:sp>
        <p:nvSpPr>
          <p:cNvPr id="9" name="Rectangle à coins arrondis 8">
            <a:hlinkClick r:id="rId4" action="ppaction://hlinksldjump"/>
          </p:cNvPr>
          <p:cNvSpPr/>
          <p:nvPr/>
        </p:nvSpPr>
        <p:spPr bwMode="auto">
          <a:xfrm>
            <a:off x="8839200" y="4876800"/>
            <a:ext cx="2667000" cy="990600"/>
          </a:xfrm>
          <a:prstGeom prst="round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chilly" dir="t"/>
          </a:scene3d>
          <a:sp3d contourW="120650" prstMaterial="matte">
            <a:bevelT w="209550" h="336550"/>
            <a:bevelB w="463550" h="190500" prst="cross"/>
          </a:sp3d>
          <a:extLst/>
        </p:spPr>
        <p:txBody>
          <a:bodyPr anchor="ctr"/>
          <a:lstStyle/>
          <a:p>
            <a:pPr algn="ctr" defTabSz="1254125">
              <a:defRPr/>
            </a:pPr>
            <a:r>
              <a:rPr lang="fr-FR" sz="2400" b="1" i="1" dirty="0">
                <a:solidFill>
                  <a:srgbClr val="C00000"/>
                </a:solidFill>
                <a:latin typeface="Comic Sans MS" pitchFamily="66" charset="0"/>
                <a:cs typeface="+mn-cs"/>
              </a:rPr>
              <a:t>Polysémie</a:t>
            </a:r>
          </a:p>
        </p:txBody>
      </p:sp>
      <p:sp>
        <p:nvSpPr>
          <p:cNvPr id="10" name="Rectangle à coins arrondis 9">
            <a:hlinkClick r:id="rId5" action="ppaction://hlinksldjump"/>
          </p:cNvPr>
          <p:cNvSpPr/>
          <p:nvPr/>
        </p:nvSpPr>
        <p:spPr bwMode="auto">
          <a:xfrm>
            <a:off x="152400" y="4876800"/>
            <a:ext cx="2667000" cy="990600"/>
          </a:xfrm>
          <a:prstGeom prst="round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chilly" dir="t"/>
          </a:scene3d>
          <a:sp3d contourW="120650" prstMaterial="matte">
            <a:bevelT w="209550" h="336550"/>
            <a:bevelB w="463550" h="190500" prst="cross"/>
          </a:sp3d>
          <a:extLst/>
        </p:spPr>
        <p:txBody>
          <a:bodyPr anchor="ctr"/>
          <a:lstStyle/>
          <a:p>
            <a:pPr algn="ctr" defTabSz="1254125">
              <a:defRPr/>
            </a:pPr>
            <a:r>
              <a:rPr lang="fr-FR" sz="2400" b="1" i="1" dirty="0">
                <a:solidFill>
                  <a:srgbClr val="C00000"/>
                </a:solidFill>
                <a:latin typeface="Comic Sans MS" pitchFamily="66" charset="0"/>
                <a:cs typeface="+mn-cs"/>
              </a:rPr>
              <a:t>Vocabulaire </a:t>
            </a:r>
            <a:r>
              <a:rPr lang="fr-FR" sz="1400" b="1" i="1" dirty="0">
                <a:solidFill>
                  <a:srgbClr val="C00000"/>
                </a:solidFill>
                <a:latin typeface="Comic Sans MS" pitchFamily="66" charset="0"/>
                <a:cs typeface="+mn-cs"/>
              </a:rPr>
              <a:t>(synonymes – antonymes)</a:t>
            </a:r>
          </a:p>
        </p:txBody>
      </p:sp>
      <p:sp>
        <p:nvSpPr>
          <p:cNvPr id="11" name="Rectangle à coins arrondis 10">
            <a:hlinkClick r:id="rId6" action="ppaction://hlinksldjump"/>
          </p:cNvPr>
          <p:cNvSpPr/>
          <p:nvPr/>
        </p:nvSpPr>
        <p:spPr bwMode="auto">
          <a:xfrm>
            <a:off x="3886200" y="6629400"/>
            <a:ext cx="3276600" cy="990600"/>
          </a:xfrm>
          <a:prstGeom prst="round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chilly" dir="t"/>
          </a:scene3d>
          <a:sp3d contourW="120650" prstMaterial="matte">
            <a:bevelT w="209550" h="336550"/>
            <a:bevelB w="463550" h="190500" prst="cross"/>
          </a:sp3d>
          <a:extLst/>
        </p:spPr>
        <p:txBody>
          <a:bodyPr anchor="ctr"/>
          <a:lstStyle/>
          <a:p>
            <a:pPr algn="ctr" defTabSz="1254125">
              <a:defRPr/>
            </a:pPr>
            <a:r>
              <a:rPr lang="fr-FR" sz="2400" b="1" i="1" dirty="0">
                <a:solidFill>
                  <a:srgbClr val="C00000"/>
                </a:solidFill>
                <a:latin typeface="Comic Sans MS" pitchFamily="66" charset="0"/>
                <a:cs typeface="+mn-cs"/>
              </a:rPr>
              <a:t>Concordance des temps</a:t>
            </a:r>
          </a:p>
        </p:txBody>
      </p:sp>
      <p:sp>
        <p:nvSpPr>
          <p:cNvPr id="12" name="Rectangle à coins arrondis 11">
            <a:hlinkClick r:id="rId7" action="ppaction://hlinksldjump"/>
          </p:cNvPr>
          <p:cNvSpPr/>
          <p:nvPr/>
        </p:nvSpPr>
        <p:spPr bwMode="auto">
          <a:xfrm>
            <a:off x="228600" y="6629400"/>
            <a:ext cx="3276600" cy="990600"/>
          </a:xfrm>
          <a:prstGeom prst="round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chilly" dir="t"/>
          </a:scene3d>
          <a:sp3d contourW="120650" prstMaterial="matte">
            <a:bevelT w="209550" h="336550"/>
            <a:bevelB w="463550" h="190500" prst="cross"/>
          </a:sp3d>
          <a:extLst/>
        </p:spPr>
        <p:txBody>
          <a:bodyPr anchor="ctr"/>
          <a:lstStyle/>
          <a:p>
            <a:pPr algn="ctr" defTabSz="1254125">
              <a:defRPr/>
            </a:pPr>
            <a:r>
              <a:rPr lang="fr-FR" sz="2400" b="1" i="1" dirty="0">
                <a:solidFill>
                  <a:srgbClr val="C00000"/>
                </a:solidFill>
                <a:latin typeface="Comic Sans MS" pitchFamily="66" charset="0"/>
                <a:cs typeface="+mn-cs"/>
              </a:rPr>
              <a:t>Conjugaison</a:t>
            </a:r>
          </a:p>
        </p:txBody>
      </p:sp>
      <p:sp>
        <p:nvSpPr>
          <p:cNvPr id="13" name="Rectangle à coins arrondis 12">
            <a:hlinkClick r:id="rId8" action="ppaction://hlinksldjump"/>
          </p:cNvPr>
          <p:cNvSpPr/>
          <p:nvPr/>
        </p:nvSpPr>
        <p:spPr bwMode="auto">
          <a:xfrm>
            <a:off x="11049000" y="6629400"/>
            <a:ext cx="3276600" cy="990600"/>
          </a:xfrm>
          <a:prstGeom prst="round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chilly" dir="t"/>
          </a:scene3d>
          <a:sp3d contourW="120650" prstMaterial="matte">
            <a:bevelT w="209550" h="336550"/>
            <a:bevelB w="463550" h="190500" prst="cross"/>
          </a:sp3d>
          <a:extLst/>
        </p:spPr>
        <p:txBody>
          <a:bodyPr anchor="ctr"/>
          <a:lstStyle/>
          <a:p>
            <a:pPr algn="ctr" defTabSz="1254125">
              <a:defRPr/>
            </a:pPr>
            <a:r>
              <a:rPr lang="fr-FR" sz="2400" b="1" i="1" dirty="0">
                <a:solidFill>
                  <a:srgbClr val="C00000"/>
                </a:solidFill>
                <a:latin typeface="Comic Sans MS" pitchFamily="66" charset="0"/>
                <a:cs typeface="+mn-cs"/>
              </a:rPr>
              <a:t>Orthographe </a:t>
            </a:r>
          </a:p>
          <a:p>
            <a:pPr algn="ctr" defTabSz="1254125">
              <a:defRPr/>
            </a:pPr>
            <a:r>
              <a:rPr lang="fr-FR" sz="2400" b="1" i="1" dirty="0">
                <a:solidFill>
                  <a:srgbClr val="C00000"/>
                </a:solidFill>
                <a:latin typeface="Comic Sans MS" pitchFamily="66" charset="0"/>
                <a:cs typeface="+mn-cs"/>
              </a:rPr>
              <a:t>(à faire en dernier)</a:t>
            </a:r>
          </a:p>
        </p:txBody>
      </p:sp>
      <p:sp>
        <p:nvSpPr>
          <p:cNvPr id="14" name="Rectangle à coins arrondis 13">
            <a:hlinkClick r:id="rId9" action="ppaction://hlinksldjump"/>
          </p:cNvPr>
          <p:cNvSpPr/>
          <p:nvPr/>
        </p:nvSpPr>
        <p:spPr bwMode="auto">
          <a:xfrm>
            <a:off x="7467600" y="6629400"/>
            <a:ext cx="3276600" cy="990600"/>
          </a:xfrm>
          <a:prstGeom prst="round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chilly" dir="t"/>
          </a:scene3d>
          <a:sp3d contourW="120650" prstMaterial="matte">
            <a:bevelT w="209550" h="336550"/>
            <a:bevelB w="463550" h="190500" prst="cross"/>
          </a:sp3d>
          <a:extLst/>
        </p:spPr>
        <p:txBody>
          <a:bodyPr anchor="ctr"/>
          <a:lstStyle/>
          <a:p>
            <a:pPr algn="ctr" defTabSz="1254125">
              <a:defRPr/>
            </a:pPr>
            <a:r>
              <a:rPr lang="fr-FR" sz="2400" b="1" i="1" dirty="0" err="1">
                <a:solidFill>
                  <a:srgbClr val="C00000"/>
                </a:solidFill>
                <a:latin typeface="Comic Sans MS" pitchFamily="66" charset="0"/>
                <a:cs typeface="+mn-cs"/>
              </a:rPr>
              <a:t>Séquentialité</a:t>
            </a:r>
            <a:endParaRPr lang="fr-FR" sz="2400" b="1" i="1" dirty="0">
              <a:solidFill>
                <a:srgbClr val="C00000"/>
              </a:solidFill>
              <a:latin typeface="Comic Sans MS" pitchFamily="66" charset="0"/>
              <a:cs typeface="+mn-cs"/>
            </a:endParaRPr>
          </a:p>
        </p:txBody>
      </p:sp>
      <p:sp>
        <p:nvSpPr>
          <p:cNvPr id="15" name="Rectangle à coins arrondis 14">
            <a:hlinkClick r:id="rId10" action="ppaction://hlinksldjump"/>
          </p:cNvPr>
          <p:cNvSpPr/>
          <p:nvPr/>
        </p:nvSpPr>
        <p:spPr bwMode="auto">
          <a:xfrm>
            <a:off x="5943600" y="4876800"/>
            <a:ext cx="2667000" cy="990600"/>
          </a:xfrm>
          <a:prstGeom prst="round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chilly" dir="t"/>
          </a:scene3d>
          <a:sp3d contourW="120650" prstMaterial="matte">
            <a:bevelT w="209550" h="336550"/>
            <a:bevelB w="463550" h="190500" prst="cross"/>
          </a:sp3d>
          <a:extLst/>
        </p:spPr>
        <p:txBody>
          <a:bodyPr anchor="ctr"/>
          <a:lstStyle/>
          <a:p>
            <a:pPr algn="ctr" defTabSz="1254125">
              <a:defRPr/>
            </a:pPr>
            <a:r>
              <a:rPr lang="fr-FR" sz="2400" b="1" i="1" dirty="0">
                <a:solidFill>
                  <a:srgbClr val="C00000"/>
                </a:solidFill>
                <a:latin typeface="Comic Sans MS" pitchFamily="66" charset="0"/>
                <a:cs typeface="+mn-cs"/>
              </a:rPr>
              <a:t>Pragmatique</a:t>
            </a:r>
          </a:p>
        </p:txBody>
      </p:sp>
      <p:sp>
        <p:nvSpPr>
          <p:cNvPr id="16" name="Rectangle à coins arrondis 15">
            <a:hlinkClick r:id="rId11" action="ppaction://hlinksldjump"/>
          </p:cNvPr>
          <p:cNvSpPr/>
          <p:nvPr/>
        </p:nvSpPr>
        <p:spPr bwMode="auto">
          <a:xfrm>
            <a:off x="11734800" y="4876800"/>
            <a:ext cx="2667000" cy="990600"/>
          </a:xfrm>
          <a:prstGeom prst="round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chilly" dir="t"/>
          </a:scene3d>
          <a:sp3d contourW="120650" prstMaterial="matte">
            <a:bevelT w="209550" h="336550"/>
            <a:bevelB w="463550" h="190500" prst="cross"/>
          </a:sp3d>
          <a:extLst/>
        </p:spPr>
        <p:txBody>
          <a:bodyPr anchor="ctr"/>
          <a:lstStyle/>
          <a:p>
            <a:pPr algn="ctr" defTabSz="1254125">
              <a:defRPr/>
            </a:pPr>
            <a:r>
              <a:rPr lang="fr-FR" sz="2400" b="1" i="1" dirty="0">
                <a:solidFill>
                  <a:srgbClr val="C00000"/>
                </a:solidFill>
                <a:latin typeface="Comic Sans MS" pitchFamily="66" charset="0"/>
                <a:cs typeface="+mn-cs"/>
              </a:rPr>
              <a:t>Compréhension en lecture</a:t>
            </a:r>
          </a:p>
        </p:txBody>
      </p:sp>
    </p:spTree>
  </p:cSld>
  <p:clrMapOvr>
    <a:masterClrMapping/>
  </p:clrMapOvr>
  <p:transition spd="slow" advClick="0">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0" y="2362200"/>
            <a:ext cx="14630400" cy="3600986"/>
          </a:xfrm>
          <a:prstGeom prst="rect">
            <a:avLst/>
          </a:prstGeom>
          <a:noFill/>
          <a:ln w="9525">
            <a:noFill/>
            <a:miter lim="800000"/>
            <a:headEnd/>
            <a:tailEnd/>
          </a:ln>
          <a:effectLst/>
        </p:spPr>
        <p:txBody>
          <a:bodyPr>
            <a:spAutoFit/>
          </a:bodyPr>
          <a:lstStyle/>
          <a:p>
            <a:pPr algn="ctr" defTabSz="1254125">
              <a:spcBef>
                <a:spcPct val="50000"/>
              </a:spcBef>
              <a:defRPr/>
            </a:pPr>
            <a:endParaRPr lang="fr-FR" sz="2800" b="1" dirty="0">
              <a:solidFill>
                <a:schemeClr val="bg1"/>
              </a:solidFill>
              <a:effectLst>
                <a:reflection blurRad="6350" stA="50000" endA="300" endPos="50000" dist="29997" dir="5400000" sy="-100000" algn="bl" rotWithShape="0"/>
              </a:effectLst>
              <a:latin typeface="Courier New" pitchFamily="49" charset="0"/>
              <a:cs typeface="+mn-cs"/>
            </a:endParaRPr>
          </a:p>
          <a:p>
            <a:pPr algn="just" defTabSz="1254125">
              <a:spcBef>
                <a:spcPct val="50000"/>
              </a:spcBef>
              <a:defRPr/>
            </a:pPr>
            <a:r>
              <a:rPr lang="fr-FR" b="1" dirty="0">
                <a:solidFill>
                  <a:schemeClr val="bg1"/>
                </a:solidFill>
                <a:latin typeface="Courier New" pitchFamily="49" charset="0"/>
                <a:cs typeface="+mn-cs"/>
              </a:rPr>
              <a:t>Tu vas voir une sorte de tableau avec en haut 2 thèmes.</a:t>
            </a:r>
          </a:p>
          <a:p>
            <a:pPr algn="just" defTabSz="1254125">
              <a:spcBef>
                <a:spcPct val="50000"/>
              </a:spcBef>
              <a:defRPr/>
            </a:pPr>
            <a:r>
              <a:rPr lang="fr-FR" b="1" dirty="0">
                <a:solidFill>
                  <a:schemeClr val="bg1"/>
                </a:solidFill>
                <a:latin typeface="Courier New" pitchFamily="49" charset="0"/>
                <a:cs typeface="+mn-cs"/>
              </a:rPr>
              <a:t>Clique sur les phrases situées dans la partie basse de l’écran pour les faire apparaître dans le tableau sous le thème correspondant.</a:t>
            </a:r>
          </a:p>
          <a:p>
            <a:pPr algn="just" defTabSz="1254125">
              <a:spcBef>
                <a:spcPct val="50000"/>
              </a:spcBef>
              <a:defRPr/>
            </a:pPr>
            <a:r>
              <a:rPr lang="fr-FR" b="1" dirty="0">
                <a:solidFill>
                  <a:schemeClr val="bg1"/>
                </a:solidFill>
                <a:latin typeface="Courier New" pitchFamily="49" charset="0"/>
                <a:cs typeface="+mn-cs"/>
              </a:rPr>
              <a:t>Quand tu as fini, appuie sur correction. Les bonnes réponses seront écrites en vert, les mauvaises en rouge.</a:t>
            </a:r>
          </a:p>
          <a:p>
            <a:pPr algn="just" defTabSz="1254125">
              <a:spcBef>
                <a:spcPct val="50000"/>
              </a:spcBef>
              <a:defRPr/>
            </a:pPr>
            <a:r>
              <a:rPr lang="fr-FR" b="1" dirty="0">
                <a:solidFill>
                  <a:schemeClr val="bg1"/>
                </a:solidFill>
                <a:latin typeface="Courier New" pitchFamily="49" charset="0"/>
                <a:cs typeface="+mn-cs"/>
              </a:rPr>
              <a:t>Demande ensuite à </a:t>
            </a:r>
            <a:r>
              <a:rPr lang="fr-FR" b="1" dirty="0" smtClean="0">
                <a:solidFill>
                  <a:schemeClr val="bg1"/>
                </a:solidFill>
                <a:latin typeface="Courier New" pitchFamily="49" charset="0"/>
                <a:cs typeface="+mn-cs"/>
              </a:rPr>
              <a:t>ton </a:t>
            </a:r>
            <a:r>
              <a:rPr lang="fr-FR" b="1" dirty="0">
                <a:solidFill>
                  <a:schemeClr val="bg1"/>
                </a:solidFill>
                <a:latin typeface="Courier New" pitchFamily="49" charset="0"/>
                <a:cs typeface="+mn-cs"/>
              </a:rPr>
              <a:t>orthophoniste si tu peux continuer.</a:t>
            </a:r>
          </a:p>
        </p:txBody>
      </p:sp>
      <p:sp>
        <p:nvSpPr>
          <p:cNvPr id="12" name="Text Box 4">
            <a:hlinkClick r:id="" action="ppaction://hlinkshowjump?jump=nextslide"/>
          </p:cNvPr>
          <p:cNvSpPr txBox="1">
            <a:spLocks noChangeArrowheads="1"/>
          </p:cNvSpPr>
          <p:nvPr/>
        </p:nvSpPr>
        <p:spPr bwMode="auto">
          <a:xfrm>
            <a:off x="10210800" y="7767935"/>
            <a:ext cx="4419600" cy="461665"/>
          </a:xfrm>
          <a:prstGeom prst="rect">
            <a:avLst/>
          </a:prstGeom>
          <a:noFill/>
          <a:ln w="12700">
            <a:noFill/>
            <a:miter lim="800000"/>
            <a:headEnd/>
            <a:tailEnd/>
          </a:ln>
          <a:effectLst/>
        </p:spPr>
        <p:txBody>
          <a:bodyPr>
            <a:spAutoFit/>
          </a:bodyPr>
          <a:lstStyle/>
          <a:p>
            <a:pPr algn="ctr" defTabSz="1254125">
              <a:spcBef>
                <a:spcPct val="50000"/>
              </a:spcBef>
              <a:defRPr/>
            </a:pPr>
            <a:r>
              <a:rPr lang="fr-FR" sz="2400" dirty="0">
                <a:ln w="10160">
                  <a:solidFill>
                    <a:schemeClr val="accent1"/>
                  </a:solidFill>
                  <a:prstDash val="solid"/>
                </a:ln>
                <a:solidFill>
                  <a:srgbClr val="FFFFFF"/>
                </a:solidFill>
                <a:effectLst>
                  <a:outerShdw blurRad="38100" dist="32000" dir="5400000" algn="tl">
                    <a:srgbClr val="000000">
                      <a:alpha val="30000"/>
                    </a:srgbClr>
                  </a:outerShdw>
                </a:effectLst>
                <a:latin typeface="Courier New" pitchFamily="49" charset="0"/>
                <a:cs typeface="+mn-cs"/>
              </a:rPr>
              <a:t>Démarrer l’exercice.</a:t>
            </a:r>
          </a:p>
        </p:txBody>
      </p:sp>
      <p:sp>
        <p:nvSpPr>
          <p:cNvPr id="13" name="Text Box 4"/>
          <p:cNvSpPr txBox="1">
            <a:spLocks noChangeArrowheads="1"/>
          </p:cNvSpPr>
          <p:nvPr/>
        </p:nvSpPr>
        <p:spPr bwMode="auto">
          <a:xfrm>
            <a:off x="0" y="609600"/>
            <a:ext cx="14630400" cy="1569660"/>
          </a:xfrm>
          <a:prstGeom prst="rect">
            <a:avLst/>
          </a:prstGeom>
          <a:noFill/>
          <a:ln w="9525">
            <a:noFill/>
            <a:miter lim="800000"/>
            <a:headEnd/>
            <a:tailEnd/>
          </a:ln>
          <a:effectLst/>
        </p:spPr>
        <p:txBody>
          <a:bodyPr>
            <a:spAutoFit/>
          </a:bodyPr>
          <a:lstStyle/>
          <a:p>
            <a:pPr algn="ctr" defTabSz="1254125">
              <a:spcBef>
                <a:spcPct val="50000"/>
              </a:spcBef>
              <a:defRPr/>
            </a:pPr>
            <a:r>
              <a:rPr lang="fr-F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Antonymes - synonymes</a:t>
            </a:r>
          </a:p>
          <a:p>
            <a:pPr algn="ctr" defTabSz="1254125">
              <a:spcBef>
                <a:spcPct val="50000"/>
              </a:spcBef>
              <a:defRPr/>
            </a:pPr>
            <a:endParaRPr lang="fr-FR" sz="2800" b="1" dirty="0">
              <a:solidFill>
                <a:schemeClr val="bg1"/>
              </a:solidFill>
              <a:effectLst>
                <a:reflection blurRad="6350" stA="50000" endA="300" endPos="50000" dist="29997" dir="5400000" sy="-100000" algn="bl" rotWithShape="0"/>
              </a:effectLst>
              <a:latin typeface="Courier New" pitchFamily="49" charset="0"/>
              <a:cs typeface="+mn-cs"/>
            </a:endParaRPr>
          </a:p>
        </p:txBody>
      </p:sp>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à coins arrondis 5"/>
          <p:cNvSpPr/>
          <p:nvPr/>
        </p:nvSpPr>
        <p:spPr>
          <a:xfrm>
            <a:off x="0" y="4800600"/>
            <a:ext cx="14630400" cy="51435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solidFill>
                  <a:schemeClr val="bg1"/>
                </a:solidFill>
                <a:latin typeface="Verdana" pitchFamily="34" charset="0"/>
              </a:rPr>
              <a:t>Clique sur les rectangles ci-dessous, pour faire apparaître les réponses dans le tableau</a:t>
            </a:r>
          </a:p>
        </p:txBody>
      </p:sp>
      <p:sp>
        <p:nvSpPr>
          <p:cNvPr id="7" name="Rectangle à coins arrondis 6"/>
          <p:cNvSpPr/>
          <p:nvPr/>
        </p:nvSpPr>
        <p:spPr>
          <a:xfrm>
            <a:off x="0" y="0"/>
            <a:ext cx="6972300"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rgbClr val="3399FF"/>
                </a:solidFill>
                <a:latin typeface="Comic Sans MS" pitchFamily="66" charset="0"/>
              </a:rPr>
              <a:t>L’inspecteur est intelligent.</a:t>
            </a:r>
          </a:p>
        </p:txBody>
      </p:sp>
      <p:sp>
        <p:nvSpPr>
          <p:cNvPr id="8" name="Rectangle à coins arrondis 7"/>
          <p:cNvSpPr/>
          <p:nvPr/>
        </p:nvSpPr>
        <p:spPr>
          <a:xfrm>
            <a:off x="7470775" y="0"/>
            <a:ext cx="7159625"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rgbClr val="3399FF"/>
                </a:solidFill>
                <a:latin typeface="Comic Sans MS" pitchFamily="66" charset="0"/>
              </a:rPr>
              <a:t>L’inspecteur est bête.</a:t>
            </a:r>
          </a:p>
        </p:txBody>
      </p:sp>
      <p:sp>
        <p:nvSpPr>
          <p:cNvPr id="10" name="ZoneTexte 9"/>
          <p:cNvSpPr txBox="1">
            <a:spLocks noChangeArrowheads="1"/>
          </p:cNvSpPr>
          <p:nvPr/>
        </p:nvSpPr>
        <p:spPr bwMode="auto">
          <a:xfrm>
            <a:off x="0" y="942975"/>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Il possède des facultés hors normes.</a:t>
            </a:r>
            <a:endParaRPr lang="fr-FR" sz="2000">
              <a:solidFill>
                <a:schemeClr val="bg1"/>
              </a:solidFill>
              <a:latin typeface="Comic Sans MS" pitchFamily="66" charset="0"/>
            </a:endParaRPr>
          </a:p>
        </p:txBody>
      </p:sp>
      <p:sp>
        <p:nvSpPr>
          <p:cNvPr id="11" name="ZoneTexte 10"/>
          <p:cNvSpPr txBox="1">
            <a:spLocks noChangeArrowheads="1"/>
          </p:cNvSpPr>
          <p:nvPr/>
        </p:nvSpPr>
        <p:spPr bwMode="auto">
          <a:xfrm>
            <a:off x="7543800" y="942975"/>
            <a:ext cx="6911975" cy="747713"/>
          </a:xfrm>
          <a:prstGeom prst="rect">
            <a:avLst/>
          </a:prstGeom>
          <a:noFill/>
          <a:ln w="9525">
            <a:noFill/>
            <a:miter lim="800000"/>
            <a:headEnd/>
            <a:tailEnd/>
          </a:ln>
        </p:spPr>
        <p:txBody>
          <a:bodyPr lIns="130622" tIns="65311" rIns="130622" bIns="65311">
            <a:spAutoFit/>
          </a:bodyPr>
          <a:lstStyle/>
          <a:p>
            <a:r>
              <a:rPr lang="fr-FR" sz="2000">
                <a:solidFill>
                  <a:schemeClr val="bg1"/>
                </a:solidFill>
              </a:rPr>
              <a:t>Il possède des facultés hors normes.</a:t>
            </a:r>
            <a:endParaRPr lang="fr-FR" sz="2000">
              <a:solidFill>
                <a:schemeClr val="bg1"/>
              </a:solidFill>
              <a:latin typeface="Comic Sans MS" pitchFamily="66" charset="0"/>
            </a:endParaRPr>
          </a:p>
          <a:p>
            <a:r>
              <a:rPr lang="fr-FR" sz="2000">
                <a:solidFill>
                  <a:schemeClr val="bg1"/>
                </a:solidFill>
              </a:rPr>
              <a:t>.</a:t>
            </a:r>
          </a:p>
        </p:txBody>
      </p:sp>
      <p:sp>
        <p:nvSpPr>
          <p:cNvPr id="12" name="ZoneTexte 11"/>
          <p:cNvSpPr txBox="1">
            <a:spLocks noChangeArrowheads="1"/>
          </p:cNvSpPr>
          <p:nvPr/>
        </p:nvSpPr>
        <p:spPr bwMode="auto">
          <a:xfrm>
            <a:off x="0" y="1371600"/>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Il a un QI de poule</a:t>
            </a:r>
            <a:r>
              <a:rPr lang="fr-FR" sz="2000">
                <a:solidFill>
                  <a:schemeClr val="bg1"/>
                </a:solidFill>
                <a:latin typeface="Comic Sans MS" pitchFamily="66" charset="0"/>
              </a:rPr>
              <a:t>.</a:t>
            </a:r>
          </a:p>
        </p:txBody>
      </p:sp>
      <p:sp>
        <p:nvSpPr>
          <p:cNvPr id="13" name="ZoneTexte 12"/>
          <p:cNvSpPr txBox="1">
            <a:spLocks noChangeArrowheads="1"/>
          </p:cNvSpPr>
          <p:nvPr/>
        </p:nvSpPr>
        <p:spPr bwMode="auto">
          <a:xfrm>
            <a:off x="7543800" y="1371600"/>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Il a un QI de poule</a:t>
            </a:r>
            <a:r>
              <a:rPr lang="fr-FR" sz="2000">
                <a:solidFill>
                  <a:schemeClr val="bg1"/>
                </a:solidFill>
                <a:latin typeface="Comic Sans MS" pitchFamily="66" charset="0"/>
              </a:rPr>
              <a:t>.</a:t>
            </a:r>
          </a:p>
        </p:txBody>
      </p:sp>
      <p:sp>
        <p:nvSpPr>
          <p:cNvPr id="14" name="ZoneTexte 13"/>
          <p:cNvSpPr txBox="1">
            <a:spLocks noChangeArrowheads="1"/>
          </p:cNvSpPr>
          <p:nvPr/>
        </p:nvSpPr>
        <p:spPr bwMode="auto">
          <a:xfrm>
            <a:off x="0" y="1800225"/>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Il frise la débilité</a:t>
            </a:r>
            <a:r>
              <a:rPr lang="fr-FR" sz="2000">
                <a:solidFill>
                  <a:schemeClr val="bg1"/>
                </a:solidFill>
                <a:latin typeface="Comic Sans MS" pitchFamily="66" charset="0"/>
              </a:rPr>
              <a:t>.</a:t>
            </a:r>
          </a:p>
        </p:txBody>
      </p:sp>
      <p:sp>
        <p:nvSpPr>
          <p:cNvPr id="15" name="ZoneTexte 14"/>
          <p:cNvSpPr txBox="1">
            <a:spLocks noChangeArrowheads="1"/>
          </p:cNvSpPr>
          <p:nvPr/>
        </p:nvSpPr>
        <p:spPr bwMode="auto">
          <a:xfrm>
            <a:off x="7543800" y="1800225"/>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Il frise la débilité</a:t>
            </a:r>
            <a:r>
              <a:rPr lang="fr-FR" sz="2000">
                <a:solidFill>
                  <a:schemeClr val="bg1"/>
                </a:solidFill>
                <a:latin typeface="Comic Sans MS" pitchFamily="66" charset="0"/>
              </a:rPr>
              <a:t>.</a:t>
            </a:r>
            <a:endParaRPr lang="fr-FR" sz="2000">
              <a:solidFill>
                <a:schemeClr val="bg1"/>
              </a:solidFill>
            </a:endParaRPr>
          </a:p>
        </p:txBody>
      </p:sp>
      <p:sp>
        <p:nvSpPr>
          <p:cNvPr id="16" name="ZoneTexte 15"/>
          <p:cNvSpPr txBox="1">
            <a:spLocks noChangeArrowheads="1"/>
          </p:cNvSpPr>
          <p:nvPr/>
        </p:nvSpPr>
        <p:spPr bwMode="auto">
          <a:xfrm>
            <a:off x="0" y="2228850"/>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Il est loin d’être bête.</a:t>
            </a:r>
            <a:endParaRPr lang="fr-FR" sz="2000">
              <a:solidFill>
                <a:schemeClr val="bg1"/>
              </a:solidFill>
              <a:latin typeface="Comic Sans MS" pitchFamily="66" charset="0"/>
            </a:endParaRPr>
          </a:p>
        </p:txBody>
      </p:sp>
      <p:sp>
        <p:nvSpPr>
          <p:cNvPr id="17" name="ZoneTexte 16"/>
          <p:cNvSpPr txBox="1">
            <a:spLocks noChangeArrowheads="1"/>
          </p:cNvSpPr>
          <p:nvPr/>
        </p:nvSpPr>
        <p:spPr bwMode="auto">
          <a:xfrm>
            <a:off x="7543800" y="2228850"/>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Il est loin d’être bête.</a:t>
            </a:r>
            <a:endParaRPr lang="fr-FR" sz="2000">
              <a:solidFill>
                <a:schemeClr val="bg1"/>
              </a:solidFill>
              <a:latin typeface="Comic Sans MS" pitchFamily="66" charset="0"/>
            </a:endParaRPr>
          </a:p>
        </p:txBody>
      </p:sp>
      <p:sp>
        <p:nvSpPr>
          <p:cNvPr id="18" name="Rectangle à coins arrondis 17"/>
          <p:cNvSpPr/>
          <p:nvPr/>
        </p:nvSpPr>
        <p:spPr>
          <a:xfrm>
            <a:off x="0" y="5572125"/>
            <a:ext cx="61722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chemeClr val="bg1"/>
                </a:solidFill>
              </a:rPr>
              <a:t>Il possède des facultés hors normes.</a:t>
            </a:r>
            <a:endParaRPr lang="fr-FR" sz="2300" dirty="0">
              <a:solidFill>
                <a:schemeClr val="bg1"/>
              </a:solidFill>
              <a:latin typeface="Comic Sans MS" pitchFamily="66" charset="0"/>
            </a:endParaRPr>
          </a:p>
        </p:txBody>
      </p:sp>
      <p:sp>
        <p:nvSpPr>
          <p:cNvPr id="19" name="Rectangle à coins arrondis 18"/>
          <p:cNvSpPr/>
          <p:nvPr/>
        </p:nvSpPr>
        <p:spPr>
          <a:xfrm>
            <a:off x="0" y="6257925"/>
            <a:ext cx="61722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chemeClr val="bg1"/>
                </a:solidFill>
              </a:rPr>
              <a:t>Il a un QI de poule</a:t>
            </a:r>
            <a:r>
              <a:rPr lang="fr-FR" sz="2300" dirty="0">
                <a:solidFill>
                  <a:schemeClr val="bg1"/>
                </a:solidFill>
                <a:latin typeface="Comic Sans MS" pitchFamily="66" charset="0"/>
              </a:rPr>
              <a:t>.</a:t>
            </a:r>
          </a:p>
        </p:txBody>
      </p:sp>
      <p:sp>
        <p:nvSpPr>
          <p:cNvPr id="20" name="Rectangle à coins arrondis 19"/>
          <p:cNvSpPr/>
          <p:nvPr/>
        </p:nvSpPr>
        <p:spPr>
          <a:xfrm>
            <a:off x="0" y="6943725"/>
            <a:ext cx="61722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chemeClr val="bg1"/>
                </a:solidFill>
              </a:rPr>
              <a:t>Il frise la débilité</a:t>
            </a:r>
            <a:r>
              <a:rPr lang="fr-FR" sz="2300" dirty="0">
                <a:solidFill>
                  <a:schemeClr val="bg1"/>
                </a:solidFill>
                <a:latin typeface="Comic Sans MS" pitchFamily="66" charset="0"/>
              </a:rPr>
              <a:t>.</a:t>
            </a:r>
          </a:p>
        </p:txBody>
      </p:sp>
      <p:sp>
        <p:nvSpPr>
          <p:cNvPr id="21" name="Rectangle à coins arrondis 20"/>
          <p:cNvSpPr/>
          <p:nvPr/>
        </p:nvSpPr>
        <p:spPr>
          <a:xfrm>
            <a:off x="0" y="7629525"/>
            <a:ext cx="61722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chemeClr val="bg1"/>
                </a:solidFill>
              </a:rPr>
              <a:t>Il est loin d’être bête.</a:t>
            </a:r>
            <a:endParaRPr lang="fr-FR" sz="2300" dirty="0">
              <a:solidFill>
                <a:schemeClr val="bg1"/>
              </a:solidFill>
              <a:latin typeface="Comic Sans MS" pitchFamily="66" charset="0"/>
            </a:endParaRPr>
          </a:p>
        </p:txBody>
      </p:sp>
      <p:sp>
        <p:nvSpPr>
          <p:cNvPr id="22" name="Ellipse 21"/>
          <p:cNvSpPr/>
          <p:nvPr/>
        </p:nvSpPr>
        <p:spPr>
          <a:xfrm>
            <a:off x="12230100" y="5743575"/>
            <a:ext cx="2400300" cy="1457325"/>
          </a:xfrm>
          <a:prstGeom prst="ellipse">
            <a:avLst/>
          </a:prstGeom>
          <a:solidFill>
            <a:srgbClr val="C00000"/>
          </a:solidFill>
        </p:spPr>
        <p:style>
          <a:lnRef idx="3">
            <a:schemeClr val="lt1"/>
          </a:lnRef>
          <a:fillRef idx="1">
            <a:schemeClr val="dk1"/>
          </a:fillRef>
          <a:effectRef idx="1">
            <a:schemeClr val="dk1"/>
          </a:effectRef>
          <a:fontRef idx="minor">
            <a:schemeClr val="lt1"/>
          </a:fontRef>
        </p:style>
        <p:txBody>
          <a:bodyPr lIns="130622" tIns="65311" rIns="130622" bIns="65311" anchor="ctr"/>
          <a:lstStyle/>
          <a:p>
            <a:pPr algn="ctr">
              <a:defRPr/>
            </a:pPr>
            <a:r>
              <a:rPr lang="fr-FR" sz="1700" dirty="0">
                <a:latin typeface="Verdana" pitchFamily="34" charset="0"/>
              </a:rPr>
              <a:t>Correction.</a:t>
            </a:r>
          </a:p>
          <a:p>
            <a:pPr algn="ctr">
              <a:defRPr/>
            </a:pPr>
            <a:r>
              <a:rPr lang="fr-FR" sz="1100" dirty="0">
                <a:latin typeface="Verdana" pitchFamily="34" charset="0"/>
              </a:rPr>
              <a:t> (Les bonnes réponses en vert</a:t>
            </a:r>
          </a:p>
          <a:p>
            <a:pPr algn="ctr">
              <a:defRPr/>
            </a:pPr>
            <a:r>
              <a:rPr lang="fr-FR" sz="1100" dirty="0">
                <a:latin typeface="Verdana" pitchFamily="34" charset="0"/>
              </a:rPr>
              <a:t>Les erreurs en rouge)</a:t>
            </a:r>
          </a:p>
        </p:txBody>
      </p:sp>
      <p:sp>
        <p:nvSpPr>
          <p:cNvPr id="24" name="Rectangle à coins arrondis 23"/>
          <p:cNvSpPr/>
          <p:nvPr/>
        </p:nvSpPr>
        <p:spPr>
          <a:xfrm>
            <a:off x="6400800" y="5572125"/>
            <a:ext cx="57150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chemeClr val="bg1"/>
                </a:solidFill>
              </a:rPr>
              <a:t>C’est un véritable génie</a:t>
            </a:r>
            <a:r>
              <a:rPr lang="fr-FR" sz="2300" dirty="0">
                <a:solidFill>
                  <a:schemeClr val="bg1"/>
                </a:solidFill>
                <a:latin typeface="Comic Sans MS" pitchFamily="66" charset="0"/>
              </a:rPr>
              <a:t>.</a:t>
            </a:r>
          </a:p>
        </p:txBody>
      </p:sp>
      <p:sp>
        <p:nvSpPr>
          <p:cNvPr id="25" name="Rectangle à coins arrondis 24"/>
          <p:cNvSpPr/>
          <p:nvPr/>
        </p:nvSpPr>
        <p:spPr>
          <a:xfrm>
            <a:off x="6400800" y="7629525"/>
            <a:ext cx="57150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chemeClr val="bg1"/>
                </a:solidFill>
              </a:rPr>
              <a:t>Ses neurones doivent être déconnectés</a:t>
            </a:r>
            <a:r>
              <a:rPr lang="fr-FR" sz="2300" dirty="0">
                <a:solidFill>
                  <a:schemeClr val="bg1"/>
                </a:solidFill>
                <a:latin typeface="Comic Sans MS" pitchFamily="66" charset="0"/>
              </a:rPr>
              <a:t>.</a:t>
            </a:r>
          </a:p>
        </p:txBody>
      </p:sp>
      <p:sp>
        <p:nvSpPr>
          <p:cNvPr id="26" name="Rectangle à coins arrondis 25"/>
          <p:cNvSpPr/>
          <p:nvPr/>
        </p:nvSpPr>
        <p:spPr>
          <a:xfrm>
            <a:off x="6400800" y="6257925"/>
            <a:ext cx="57150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chemeClr val="bg1"/>
                </a:solidFill>
              </a:rPr>
              <a:t>Plus con que lui, tu meurs</a:t>
            </a:r>
            <a:r>
              <a:rPr lang="fr-FR" sz="2300" dirty="0">
                <a:solidFill>
                  <a:schemeClr val="bg1"/>
                </a:solidFill>
                <a:latin typeface="Comic Sans MS" pitchFamily="66" charset="0"/>
              </a:rPr>
              <a:t>.</a:t>
            </a:r>
          </a:p>
        </p:txBody>
      </p:sp>
      <p:sp>
        <p:nvSpPr>
          <p:cNvPr id="27" name="Rectangle à coins arrondis 26"/>
          <p:cNvSpPr/>
          <p:nvPr/>
        </p:nvSpPr>
        <p:spPr>
          <a:xfrm>
            <a:off x="6400800" y="6943725"/>
            <a:ext cx="57150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chemeClr val="bg1"/>
                </a:solidFill>
              </a:rPr>
              <a:t>Il en a dans le crâne</a:t>
            </a:r>
            <a:r>
              <a:rPr lang="fr-FR" sz="2300" dirty="0">
                <a:solidFill>
                  <a:schemeClr val="bg1"/>
                </a:solidFill>
                <a:latin typeface="Comic Sans MS" pitchFamily="66" charset="0"/>
              </a:rPr>
              <a:t>.</a:t>
            </a:r>
          </a:p>
        </p:txBody>
      </p:sp>
      <p:sp>
        <p:nvSpPr>
          <p:cNvPr id="28" name="Rectangle à coins arrondis 27"/>
          <p:cNvSpPr/>
          <p:nvPr/>
        </p:nvSpPr>
        <p:spPr>
          <a:xfrm>
            <a:off x="0" y="265747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solidFill>
                  <a:schemeClr val="bg1"/>
                </a:solidFill>
              </a:rPr>
              <a:t>C’est un véritable génie</a:t>
            </a:r>
            <a:r>
              <a:rPr lang="fr-FR" sz="2000" dirty="0">
                <a:solidFill>
                  <a:schemeClr val="bg1"/>
                </a:solidFill>
                <a:latin typeface="Comic Sans MS" pitchFamily="66" charset="0"/>
              </a:rPr>
              <a:t>.</a:t>
            </a:r>
          </a:p>
        </p:txBody>
      </p:sp>
      <p:sp>
        <p:nvSpPr>
          <p:cNvPr id="29" name="Rectangle à coins arrondis 28"/>
          <p:cNvSpPr/>
          <p:nvPr/>
        </p:nvSpPr>
        <p:spPr>
          <a:xfrm>
            <a:off x="0" y="317182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solidFill>
                  <a:schemeClr val="bg1"/>
                </a:solidFill>
              </a:rPr>
              <a:t>Plus </a:t>
            </a:r>
            <a:r>
              <a:rPr lang="fr-FR" sz="2000" dirty="0" smtClean="0">
                <a:solidFill>
                  <a:schemeClr val="bg1"/>
                </a:solidFill>
              </a:rPr>
              <a:t>con </a:t>
            </a:r>
            <a:r>
              <a:rPr lang="fr-FR" sz="2000" dirty="0">
                <a:solidFill>
                  <a:schemeClr val="bg1"/>
                </a:solidFill>
              </a:rPr>
              <a:t>que lui, tu meurs</a:t>
            </a:r>
            <a:r>
              <a:rPr lang="fr-FR" sz="2000" dirty="0">
                <a:solidFill>
                  <a:schemeClr val="bg1"/>
                </a:solidFill>
                <a:latin typeface="Comic Sans MS" pitchFamily="66" charset="0"/>
              </a:rPr>
              <a:t>.</a:t>
            </a:r>
          </a:p>
        </p:txBody>
      </p:sp>
      <p:sp>
        <p:nvSpPr>
          <p:cNvPr id="30" name="Rectangle à coins arrondis 29"/>
          <p:cNvSpPr/>
          <p:nvPr/>
        </p:nvSpPr>
        <p:spPr>
          <a:xfrm>
            <a:off x="0" y="368617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solidFill>
                  <a:schemeClr val="bg1"/>
                </a:solidFill>
              </a:rPr>
              <a:t>Il en a dans le crâne</a:t>
            </a:r>
            <a:r>
              <a:rPr lang="fr-FR" sz="2000" dirty="0">
                <a:solidFill>
                  <a:schemeClr val="bg1"/>
                </a:solidFill>
                <a:latin typeface="Comic Sans MS" pitchFamily="66" charset="0"/>
              </a:rPr>
              <a:t>.</a:t>
            </a:r>
          </a:p>
        </p:txBody>
      </p:sp>
      <p:sp>
        <p:nvSpPr>
          <p:cNvPr id="31" name="Rectangle à coins arrondis 30"/>
          <p:cNvSpPr/>
          <p:nvPr/>
        </p:nvSpPr>
        <p:spPr>
          <a:xfrm>
            <a:off x="0" y="420052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solidFill>
                  <a:schemeClr val="bg1"/>
                </a:solidFill>
              </a:rPr>
              <a:t>Ses neurones doivent être déconnectés</a:t>
            </a:r>
            <a:r>
              <a:rPr lang="fr-FR" sz="2000" dirty="0">
                <a:solidFill>
                  <a:schemeClr val="bg1"/>
                </a:solidFill>
                <a:latin typeface="Comic Sans MS" pitchFamily="66" charset="0"/>
              </a:rPr>
              <a:t>.</a:t>
            </a:r>
          </a:p>
        </p:txBody>
      </p:sp>
      <p:sp>
        <p:nvSpPr>
          <p:cNvPr id="32" name="Rectangle à coins arrondis 31"/>
          <p:cNvSpPr/>
          <p:nvPr/>
        </p:nvSpPr>
        <p:spPr>
          <a:xfrm>
            <a:off x="7543800" y="265747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solidFill>
                  <a:schemeClr val="bg1"/>
                </a:solidFill>
              </a:rPr>
              <a:t>C’est un véritable génie</a:t>
            </a:r>
            <a:r>
              <a:rPr lang="fr-FR" sz="2000" dirty="0">
                <a:solidFill>
                  <a:schemeClr val="bg1"/>
                </a:solidFill>
                <a:latin typeface="Comic Sans MS" pitchFamily="66" charset="0"/>
              </a:rPr>
              <a:t>.</a:t>
            </a:r>
          </a:p>
        </p:txBody>
      </p:sp>
      <p:sp>
        <p:nvSpPr>
          <p:cNvPr id="33" name="Rectangle à coins arrondis 32"/>
          <p:cNvSpPr/>
          <p:nvPr/>
        </p:nvSpPr>
        <p:spPr>
          <a:xfrm>
            <a:off x="7543800" y="317182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solidFill>
                  <a:schemeClr val="bg1"/>
                </a:solidFill>
              </a:rPr>
              <a:t>Plus con que lui, tu meurs</a:t>
            </a:r>
            <a:r>
              <a:rPr lang="fr-FR" sz="2000" dirty="0">
                <a:solidFill>
                  <a:schemeClr val="bg1"/>
                </a:solidFill>
                <a:latin typeface="Comic Sans MS" pitchFamily="66" charset="0"/>
              </a:rPr>
              <a:t>.</a:t>
            </a:r>
          </a:p>
        </p:txBody>
      </p:sp>
      <p:sp>
        <p:nvSpPr>
          <p:cNvPr id="34" name="Rectangle à coins arrondis 33"/>
          <p:cNvSpPr/>
          <p:nvPr/>
        </p:nvSpPr>
        <p:spPr>
          <a:xfrm>
            <a:off x="7543800" y="368617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solidFill>
                  <a:schemeClr val="bg1"/>
                </a:solidFill>
              </a:rPr>
              <a:t>Il en a dans le crâne</a:t>
            </a:r>
            <a:r>
              <a:rPr lang="fr-FR" sz="2000" dirty="0">
                <a:solidFill>
                  <a:schemeClr val="bg1"/>
                </a:solidFill>
                <a:latin typeface="Comic Sans MS" pitchFamily="66" charset="0"/>
              </a:rPr>
              <a:t>.</a:t>
            </a:r>
          </a:p>
        </p:txBody>
      </p:sp>
      <p:sp>
        <p:nvSpPr>
          <p:cNvPr id="35" name="Rectangle à coins arrondis 34"/>
          <p:cNvSpPr/>
          <p:nvPr/>
        </p:nvSpPr>
        <p:spPr>
          <a:xfrm>
            <a:off x="7543800" y="420052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solidFill>
                  <a:schemeClr val="bg1"/>
                </a:solidFill>
              </a:rPr>
              <a:t>Ses neurones doivent être déconnectés</a:t>
            </a:r>
            <a:r>
              <a:rPr lang="fr-FR" sz="2000" dirty="0">
                <a:solidFill>
                  <a:schemeClr val="bg1"/>
                </a:solidFill>
                <a:latin typeface="Comic Sans MS" pitchFamily="66" charset="0"/>
              </a:rPr>
              <a:t>.</a:t>
            </a:r>
          </a:p>
        </p:txBody>
      </p:sp>
      <p:sp>
        <p:nvSpPr>
          <p:cNvPr id="74782" name="ZoneTexte 35">
            <a:hlinkClick r:id="" action="ppaction://hlinkshowjump?jump=nextslide"/>
          </p:cNvPr>
          <p:cNvSpPr txBox="1">
            <a:spLocks noChangeArrowheads="1"/>
          </p:cNvSpPr>
          <p:nvPr/>
        </p:nvSpPr>
        <p:spPr bwMode="auto">
          <a:xfrm>
            <a:off x="12268200" y="7543800"/>
            <a:ext cx="2362200" cy="400050"/>
          </a:xfrm>
          <a:prstGeom prst="rect">
            <a:avLst/>
          </a:prstGeom>
          <a:solidFill>
            <a:srgbClr val="008000"/>
          </a:solidFill>
          <a:ln w="9525">
            <a:noFill/>
            <a:miter lim="800000"/>
            <a:headEnd/>
            <a:tailEnd/>
          </a:ln>
        </p:spPr>
        <p:txBody>
          <a:bodyPr>
            <a:spAutoFit/>
          </a:bodyPr>
          <a:lstStyle/>
          <a:p>
            <a:pPr algn="ctr"/>
            <a:r>
              <a:rPr lang="fr-FR" sz="2000">
                <a:solidFill>
                  <a:schemeClr val="bg1"/>
                </a:solidFill>
              </a:rPr>
              <a:t>Je continue</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childTnLst>
              </p:cTn>
              <p:nextCondLst>
                <p:cond evt="onClick" delay="0">
                  <p:tgtEl>
                    <p:spTgt spid="18"/>
                  </p:tgtEl>
                </p:cond>
              </p:nextCondLst>
            </p:seq>
            <p:seq concurrent="1" nextAc="seek">
              <p:cTn id="19" restart="whenNotActive" fill="hold" evtFilter="cancelBubble" nodeType="interactiveSeq">
                <p:stCondLst>
                  <p:cond evt="onClick" delay="0">
                    <p:tgtEl>
                      <p:spTgt spid="19"/>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nextCondLst>
                <p:cond evt="onClick" delay="0">
                  <p:tgtEl>
                    <p:spTgt spid="19"/>
                  </p:tgtEl>
                </p:cond>
              </p:nextCondLst>
            </p:seq>
            <p:seq concurrent="1" nextAc="seek">
              <p:cTn id="36" restart="whenNotActive" fill="hold" evtFilter="cancelBubble" nodeType="interactiveSeq">
                <p:stCondLst>
                  <p:cond evt="onClick" delay="0">
                    <p:tgtEl>
                      <p:spTgt spid="20"/>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nextCondLst>
                <p:cond evt="onClick" delay="0">
                  <p:tgtEl>
                    <p:spTgt spid="20"/>
                  </p:tgtEl>
                </p:cond>
              </p:nextCondLst>
            </p:seq>
            <p:seq concurrent="1" nextAc="seek">
              <p:cTn id="53" restart="whenNotActive" fill="hold" evtFilter="cancelBubble" nodeType="interactiveSeq">
                <p:stCondLst>
                  <p:cond evt="onClick" delay="0">
                    <p:tgtEl>
                      <p:spTgt spid="21"/>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1" nodeType="clickEffect">
                                  <p:stCondLst>
                                    <p:cond delay="0"/>
                                  </p:stCondLst>
                                  <p:childTnLst>
                                    <p:set>
                                      <p:cBhvr>
                                        <p:cTn id="65"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1" nodeType="clickEffect">
                                  <p:stCondLst>
                                    <p:cond delay="0"/>
                                  </p:stCondLst>
                                  <p:childTnLst>
                                    <p:set>
                                      <p:cBhvr>
                                        <p:cTn id="69"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nextCondLst>
                <p:cond evt="onClick" delay="0">
                  <p:tgtEl>
                    <p:spTgt spid="21"/>
                  </p:tgtEl>
                </p:cond>
              </p:nextCondLst>
            </p:seq>
            <p:seq concurrent="1" nextAc="seek">
              <p:cTn id="70" restart="whenNotActive" fill="hold" evtFilter="cancelBubble" nodeType="interactiveSeq">
                <p:stCondLst>
                  <p:cond evt="onClick" delay="0">
                    <p:tgtEl>
                      <p:spTgt spid="24"/>
                    </p:tgtEl>
                  </p:cond>
                </p:stCondLst>
                <p:endSync evt="end" delay="0">
                  <p:rtn val="all"/>
                </p:endSync>
                <p:childTnLst>
                  <p:par>
                    <p:cTn id="71" fill="hold">
                      <p:stCondLst>
                        <p:cond delay="0"/>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1" nodeType="clickEffect">
                                  <p:stCondLst>
                                    <p:cond delay="0"/>
                                  </p:stCondLst>
                                  <p:childTnLst>
                                    <p:set>
                                      <p:cBhvr>
                                        <p:cTn id="82"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1" nodeType="clickEffect">
                                  <p:stCondLst>
                                    <p:cond delay="0"/>
                                  </p:stCondLst>
                                  <p:childTnLst>
                                    <p:set>
                                      <p:cBhvr>
                                        <p:cTn id="86"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childTnLst>
              </p:cTn>
              <p:nextCondLst>
                <p:cond evt="onClick" delay="0">
                  <p:tgtEl>
                    <p:spTgt spid="24"/>
                  </p:tgtEl>
                </p:cond>
              </p:nextCondLst>
            </p:seq>
            <p:seq concurrent="1" nextAc="seek">
              <p:cTn id="87" restart="whenNotActive" fill="hold" evtFilter="cancelBubble" nodeType="interactiveSeq">
                <p:stCondLst>
                  <p:cond evt="onClick" delay="0">
                    <p:tgtEl>
                      <p:spTgt spid="26"/>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1" nodeType="clickEffect">
                                  <p:stCondLst>
                                    <p:cond delay="0"/>
                                  </p:stCondLst>
                                  <p:childTnLst>
                                    <p:set>
                                      <p:cBhvr>
                                        <p:cTn id="99"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1" nodeType="clickEffect">
                                  <p:stCondLst>
                                    <p:cond delay="0"/>
                                  </p:stCondLst>
                                  <p:childTnLst>
                                    <p:set>
                                      <p:cBhvr>
                                        <p:cTn id="103"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childTnLst>
              </p:cTn>
              <p:nextCondLst>
                <p:cond evt="onClick" delay="0">
                  <p:tgtEl>
                    <p:spTgt spid="26"/>
                  </p:tgtEl>
                </p:cond>
              </p:nextCondLst>
            </p:seq>
            <p:seq concurrent="1" nextAc="seek">
              <p:cTn id="104" restart="whenNotActive" fill="hold" evtFilter="cancelBubble" nodeType="interactiveSeq">
                <p:stCondLst>
                  <p:cond evt="onClick" delay="0">
                    <p:tgtEl>
                      <p:spTgt spid="27"/>
                    </p:tgtEl>
                  </p:cond>
                </p:stCondLst>
                <p:endSync evt="end" delay="0">
                  <p:rtn val="all"/>
                </p:endSync>
                <p:childTnLst>
                  <p:par>
                    <p:cTn id="105" fill="hold">
                      <p:stCondLst>
                        <p:cond delay="0"/>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1" nodeType="clickEffect">
                                  <p:stCondLst>
                                    <p:cond delay="0"/>
                                  </p:stCondLst>
                                  <p:childTnLst>
                                    <p:set>
                                      <p:cBhvr>
                                        <p:cTn id="116"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1" nodeType="clickEffect">
                                  <p:stCondLst>
                                    <p:cond delay="0"/>
                                  </p:stCondLst>
                                  <p:childTnLst>
                                    <p:set>
                                      <p:cBhvr>
                                        <p:cTn id="120"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childTnLst>
              </p:cTn>
              <p:nextCondLst>
                <p:cond evt="onClick" delay="0">
                  <p:tgtEl>
                    <p:spTgt spid="27"/>
                  </p:tgtEl>
                </p:cond>
              </p:nextCondLst>
            </p:seq>
            <p:seq concurrent="1" nextAc="seek">
              <p:cTn id="121" restart="whenNotActive" fill="hold" evtFilter="cancelBubble" nodeType="interactiveSeq">
                <p:stCondLst>
                  <p:cond evt="onClick" delay="0">
                    <p:tgtEl>
                      <p:spTgt spid="25"/>
                    </p:tgtEl>
                  </p:cond>
                </p:stCondLst>
                <p:endSync evt="end" delay="0">
                  <p:rtn val="all"/>
                </p:endSync>
                <p:childTnLst>
                  <p:par>
                    <p:cTn id="122" fill="hold">
                      <p:stCondLst>
                        <p:cond delay="0"/>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1" nodeType="clickEffect">
                                  <p:stCondLst>
                                    <p:cond delay="0"/>
                                  </p:stCondLst>
                                  <p:childTnLst>
                                    <p:set>
                                      <p:cBhvr>
                                        <p:cTn id="133"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1" nodeType="clickEffect">
                                  <p:stCondLst>
                                    <p:cond delay="0"/>
                                  </p:stCondLst>
                                  <p:childTnLst>
                                    <p:set>
                                      <p:cBhvr>
                                        <p:cTn id="137"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childTnLst>
              </p:cTn>
              <p:nextCondLst>
                <p:cond evt="onClick" delay="0">
                  <p:tgtEl>
                    <p:spTgt spid="25"/>
                  </p:tgtEl>
                </p:cond>
              </p:nextCondLst>
            </p:seq>
            <p:seq concurrent="1" nextAc="seek">
              <p:cTn id="138" restart="whenNotActive" fill="hold" evtFilter="cancelBubble" nodeType="interactiveSeq">
                <p:stCondLst>
                  <p:cond evt="onClick" delay="0">
                    <p:tgtEl>
                      <p:spTgt spid="22"/>
                    </p:tgtEl>
                  </p:cond>
                </p:stCondLst>
                <p:endSync evt="end" delay="0">
                  <p:rtn val="all"/>
                </p:endSync>
                <p:childTnLst>
                  <p:par>
                    <p:cTn id="139" fill="hold">
                      <p:stCondLst>
                        <p:cond delay="0"/>
                      </p:stCondLst>
                      <p:childTnLst>
                        <p:par>
                          <p:cTn id="140" fill="hold">
                            <p:stCondLst>
                              <p:cond delay="0"/>
                            </p:stCondLst>
                            <p:childTnLst>
                              <p:par>
                                <p:cTn id="141" presetID="35" presetClass="emph" presetSubtype="0" fill="hold" grpId="0" nodeType="withEffect">
                                  <p:stCondLst>
                                    <p:cond delay="0"/>
                                  </p:stCondLst>
                                  <p:childTnLst>
                                    <p:anim calcmode="discrete" valueType="str">
                                      <p:cBhvr>
                                        <p:cTn id="142" dur="1000" fill="hold"/>
                                        <p:tgtEl>
                                          <p:spTgt spid="22"/>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41"/>
                                            </p:cond>
                                          </p:stCondLst>
                                          <p:endCondLst>
                                            <p:cond evt="onStopAudio" delay="0">
                                              <p:tgtEl>
                                                <p:sldTgt/>
                                              </p:tgtEl>
                                            </p:cond>
                                          </p:endCondLst>
                                        </p:cTn>
                                        <p:tgtEl>
                                          <p:sndTgt r:embed="rId2" name="drumroll.wav"/>
                                        </p:tgtEl>
                                      </p:cMediaNode>
                                    </p:audio>
                                  </p:subTnLst>
                                </p:cTn>
                              </p:par>
                              <p:par>
                                <p:cTn id="143" presetID="3" presetClass="emph" presetSubtype="2" fill="hold" grpId="1" nodeType="withEffect">
                                  <p:stCondLst>
                                    <p:cond delay="0"/>
                                  </p:stCondLst>
                                  <p:childTnLst>
                                    <p:animClr clrSpc="rgb" dir="cw">
                                      <p:cBhvr override="childStyle">
                                        <p:cTn id="144" dur="500" fill="hold"/>
                                        <p:tgtEl>
                                          <p:spTgt spid="10"/>
                                        </p:tgtEl>
                                        <p:attrNameLst>
                                          <p:attrName>style.color</p:attrName>
                                        </p:attrNameLst>
                                      </p:cBhvr>
                                      <p:to>
                                        <a:srgbClr val="00FF00"/>
                                      </p:to>
                                    </p:animClr>
                                  </p:childTnLst>
                                </p:cTn>
                              </p:par>
                              <p:par>
                                <p:cTn id="145" presetID="3" presetClass="emph" presetSubtype="2" fill="hold" grpId="1" nodeType="withEffect">
                                  <p:stCondLst>
                                    <p:cond delay="0"/>
                                  </p:stCondLst>
                                  <p:childTnLst>
                                    <p:animClr clrSpc="rgb" dir="cw">
                                      <p:cBhvr override="childStyle">
                                        <p:cTn id="146" dur="500" fill="hold"/>
                                        <p:tgtEl>
                                          <p:spTgt spid="11"/>
                                        </p:tgtEl>
                                        <p:attrNameLst>
                                          <p:attrName>style.color</p:attrName>
                                        </p:attrNameLst>
                                      </p:cBhvr>
                                      <p:to>
                                        <a:srgbClr val="FF0000"/>
                                      </p:to>
                                    </p:animClr>
                                  </p:childTnLst>
                                </p:cTn>
                              </p:par>
                            </p:childTnLst>
                          </p:cTn>
                        </p:par>
                        <p:par>
                          <p:cTn id="147" fill="hold">
                            <p:stCondLst>
                              <p:cond delay="1000"/>
                            </p:stCondLst>
                            <p:childTnLst>
                              <p:par>
                                <p:cTn id="148" presetID="3" presetClass="emph" presetSubtype="2" fill="hold" nodeType="afterEffect">
                                  <p:stCondLst>
                                    <p:cond delay="500"/>
                                  </p:stCondLst>
                                  <p:childTnLst>
                                    <p:animClr clrSpc="rgb" dir="cw">
                                      <p:cBhvr override="childStyle">
                                        <p:cTn id="149" dur="500" fill="hold"/>
                                        <p:tgtEl>
                                          <p:spTgt spid="12"/>
                                        </p:tgtEl>
                                        <p:attrNameLst>
                                          <p:attrName>style.color</p:attrName>
                                        </p:attrNameLst>
                                      </p:cBhvr>
                                      <p:to>
                                        <a:srgbClr val="FF0000"/>
                                      </p:to>
                                    </p:animClr>
                                  </p:childTnLst>
                                </p:cTn>
                              </p:par>
                              <p:par>
                                <p:cTn id="150" presetID="3" presetClass="emph" presetSubtype="2" fill="hold" nodeType="withEffect">
                                  <p:stCondLst>
                                    <p:cond delay="0"/>
                                  </p:stCondLst>
                                  <p:childTnLst>
                                    <p:animClr clrSpc="rgb" dir="cw">
                                      <p:cBhvr override="childStyle">
                                        <p:cTn id="151" dur="500" fill="hold"/>
                                        <p:tgtEl>
                                          <p:spTgt spid="13"/>
                                        </p:tgtEl>
                                        <p:attrNameLst>
                                          <p:attrName>style.color</p:attrName>
                                        </p:attrNameLst>
                                      </p:cBhvr>
                                      <p:to>
                                        <a:srgbClr val="00FF00"/>
                                      </p:to>
                                    </p:animClr>
                                  </p:childTnLst>
                                </p:cTn>
                              </p:par>
                            </p:childTnLst>
                          </p:cTn>
                        </p:par>
                        <p:par>
                          <p:cTn id="152" fill="hold">
                            <p:stCondLst>
                              <p:cond delay="2000"/>
                            </p:stCondLst>
                            <p:childTnLst>
                              <p:par>
                                <p:cTn id="153" presetID="3" presetClass="emph" presetSubtype="2" fill="hold" nodeType="afterEffect">
                                  <p:stCondLst>
                                    <p:cond delay="500"/>
                                  </p:stCondLst>
                                  <p:childTnLst>
                                    <p:animClr clrSpc="rgb" dir="cw">
                                      <p:cBhvr override="childStyle">
                                        <p:cTn id="154" dur="500" fill="hold"/>
                                        <p:tgtEl>
                                          <p:spTgt spid="14"/>
                                        </p:tgtEl>
                                        <p:attrNameLst>
                                          <p:attrName>style.color</p:attrName>
                                        </p:attrNameLst>
                                      </p:cBhvr>
                                      <p:to>
                                        <a:srgbClr val="FF0000"/>
                                      </p:to>
                                    </p:animClr>
                                  </p:childTnLst>
                                </p:cTn>
                              </p:par>
                              <p:par>
                                <p:cTn id="155" presetID="3" presetClass="emph" presetSubtype="2" fill="hold" nodeType="withEffect">
                                  <p:stCondLst>
                                    <p:cond delay="0"/>
                                  </p:stCondLst>
                                  <p:childTnLst>
                                    <p:animClr clrSpc="rgb" dir="cw">
                                      <p:cBhvr override="childStyle">
                                        <p:cTn id="156" dur="500" fill="hold"/>
                                        <p:tgtEl>
                                          <p:spTgt spid="15"/>
                                        </p:tgtEl>
                                        <p:attrNameLst>
                                          <p:attrName>style.color</p:attrName>
                                        </p:attrNameLst>
                                      </p:cBhvr>
                                      <p:to>
                                        <a:srgbClr val="00FF00"/>
                                      </p:to>
                                    </p:animClr>
                                  </p:childTnLst>
                                </p:cTn>
                              </p:par>
                            </p:childTnLst>
                          </p:cTn>
                        </p:par>
                        <p:par>
                          <p:cTn id="157" fill="hold">
                            <p:stCondLst>
                              <p:cond delay="3000"/>
                            </p:stCondLst>
                            <p:childTnLst>
                              <p:par>
                                <p:cTn id="158" presetID="3" presetClass="emph" presetSubtype="2" fill="hold" nodeType="afterEffect">
                                  <p:stCondLst>
                                    <p:cond delay="500"/>
                                  </p:stCondLst>
                                  <p:childTnLst>
                                    <p:animClr clrSpc="rgb" dir="cw">
                                      <p:cBhvr override="childStyle">
                                        <p:cTn id="159" dur="500" fill="hold"/>
                                        <p:tgtEl>
                                          <p:spTgt spid="16"/>
                                        </p:tgtEl>
                                        <p:attrNameLst>
                                          <p:attrName>style.color</p:attrName>
                                        </p:attrNameLst>
                                      </p:cBhvr>
                                      <p:to>
                                        <a:srgbClr val="00FF00"/>
                                      </p:to>
                                    </p:animClr>
                                  </p:childTnLst>
                                </p:cTn>
                              </p:par>
                              <p:par>
                                <p:cTn id="160" presetID="3" presetClass="emph" presetSubtype="2" fill="hold" nodeType="withEffect">
                                  <p:stCondLst>
                                    <p:cond delay="0"/>
                                  </p:stCondLst>
                                  <p:childTnLst>
                                    <p:animClr clrSpc="rgb" dir="cw">
                                      <p:cBhvr override="childStyle">
                                        <p:cTn id="161" dur="500" fill="hold"/>
                                        <p:tgtEl>
                                          <p:spTgt spid="17"/>
                                        </p:tgtEl>
                                        <p:attrNameLst>
                                          <p:attrName>style.color</p:attrName>
                                        </p:attrNameLst>
                                      </p:cBhvr>
                                      <p:to>
                                        <a:srgbClr val="FF0000"/>
                                      </p:to>
                                    </p:animClr>
                                  </p:childTnLst>
                                </p:cTn>
                              </p:par>
                            </p:childTnLst>
                          </p:cTn>
                        </p:par>
                        <p:par>
                          <p:cTn id="162" fill="hold">
                            <p:stCondLst>
                              <p:cond delay="4000"/>
                            </p:stCondLst>
                            <p:childTnLst>
                              <p:par>
                                <p:cTn id="163" presetID="3" presetClass="emph" presetSubtype="2" fill="hold" grpId="2" nodeType="afterEffect">
                                  <p:stCondLst>
                                    <p:cond delay="500"/>
                                  </p:stCondLst>
                                  <p:childTnLst>
                                    <p:animClr clrSpc="rgb" dir="cw">
                                      <p:cBhvr override="childStyle">
                                        <p:cTn id="164" dur="500" fill="hold"/>
                                        <p:tgtEl>
                                          <p:spTgt spid="28"/>
                                        </p:tgtEl>
                                        <p:attrNameLst>
                                          <p:attrName>style.color</p:attrName>
                                        </p:attrNameLst>
                                      </p:cBhvr>
                                      <p:to>
                                        <a:srgbClr val="00FF00"/>
                                      </p:to>
                                    </p:animClr>
                                  </p:childTnLst>
                                </p:cTn>
                              </p:par>
                              <p:par>
                                <p:cTn id="165" presetID="3" presetClass="emph" presetSubtype="2" fill="hold" grpId="2" nodeType="withEffect">
                                  <p:stCondLst>
                                    <p:cond delay="0"/>
                                  </p:stCondLst>
                                  <p:childTnLst>
                                    <p:animClr clrSpc="rgb" dir="cw">
                                      <p:cBhvr override="childStyle">
                                        <p:cTn id="166" dur="500" fill="hold"/>
                                        <p:tgtEl>
                                          <p:spTgt spid="32"/>
                                        </p:tgtEl>
                                        <p:attrNameLst>
                                          <p:attrName>style.color</p:attrName>
                                        </p:attrNameLst>
                                      </p:cBhvr>
                                      <p:to>
                                        <a:srgbClr val="FF0000"/>
                                      </p:to>
                                    </p:animClr>
                                  </p:childTnLst>
                                </p:cTn>
                              </p:par>
                            </p:childTnLst>
                          </p:cTn>
                        </p:par>
                        <p:par>
                          <p:cTn id="167" fill="hold">
                            <p:stCondLst>
                              <p:cond delay="5000"/>
                            </p:stCondLst>
                            <p:childTnLst>
                              <p:par>
                                <p:cTn id="168" presetID="3" presetClass="emph" presetSubtype="2" fill="hold" grpId="2" nodeType="afterEffect">
                                  <p:stCondLst>
                                    <p:cond delay="500"/>
                                  </p:stCondLst>
                                  <p:childTnLst>
                                    <p:animClr clrSpc="rgb" dir="cw">
                                      <p:cBhvr override="childStyle">
                                        <p:cTn id="169" dur="500" fill="hold"/>
                                        <p:tgtEl>
                                          <p:spTgt spid="29"/>
                                        </p:tgtEl>
                                        <p:attrNameLst>
                                          <p:attrName>style.color</p:attrName>
                                        </p:attrNameLst>
                                      </p:cBhvr>
                                      <p:to>
                                        <a:srgbClr val="FF0000"/>
                                      </p:to>
                                    </p:animClr>
                                  </p:childTnLst>
                                </p:cTn>
                              </p:par>
                              <p:par>
                                <p:cTn id="170" presetID="3" presetClass="emph" presetSubtype="2" fill="hold" grpId="2" nodeType="withEffect">
                                  <p:stCondLst>
                                    <p:cond delay="0"/>
                                  </p:stCondLst>
                                  <p:childTnLst>
                                    <p:animClr clrSpc="rgb" dir="cw">
                                      <p:cBhvr override="childStyle">
                                        <p:cTn id="171" dur="500" fill="hold"/>
                                        <p:tgtEl>
                                          <p:spTgt spid="33"/>
                                        </p:tgtEl>
                                        <p:attrNameLst>
                                          <p:attrName>style.color</p:attrName>
                                        </p:attrNameLst>
                                      </p:cBhvr>
                                      <p:to>
                                        <a:srgbClr val="00FF00"/>
                                      </p:to>
                                    </p:animClr>
                                  </p:childTnLst>
                                </p:cTn>
                              </p:par>
                            </p:childTnLst>
                          </p:cTn>
                        </p:par>
                        <p:par>
                          <p:cTn id="172" fill="hold">
                            <p:stCondLst>
                              <p:cond delay="6000"/>
                            </p:stCondLst>
                            <p:childTnLst>
                              <p:par>
                                <p:cTn id="173" presetID="3" presetClass="emph" presetSubtype="2" fill="hold" grpId="2" nodeType="afterEffect">
                                  <p:stCondLst>
                                    <p:cond delay="500"/>
                                  </p:stCondLst>
                                  <p:childTnLst>
                                    <p:animClr clrSpc="rgb" dir="cw">
                                      <p:cBhvr override="childStyle">
                                        <p:cTn id="174" dur="500" fill="hold"/>
                                        <p:tgtEl>
                                          <p:spTgt spid="30"/>
                                        </p:tgtEl>
                                        <p:attrNameLst>
                                          <p:attrName>style.color</p:attrName>
                                        </p:attrNameLst>
                                      </p:cBhvr>
                                      <p:to>
                                        <a:srgbClr val="00FF00"/>
                                      </p:to>
                                    </p:animClr>
                                  </p:childTnLst>
                                </p:cTn>
                              </p:par>
                              <p:par>
                                <p:cTn id="175" presetID="3" presetClass="emph" presetSubtype="2" fill="hold" grpId="2" nodeType="withEffect">
                                  <p:stCondLst>
                                    <p:cond delay="0"/>
                                  </p:stCondLst>
                                  <p:childTnLst>
                                    <p:animClr clrSpc="rgb" dir="cw">
                                      <p:cBhvr override="childStyle">
                                        <p:cTn id="176" dur="500" fill="hold"/>
                                        <p:tgtEl>
                                          <p:spTgt spid="34"/>
                                        </p:tgtEl>
                                        <p:attrNameLst>
                                          <p:attrName>style.color</p:attrName>
                                        </p:attrNameLst>
                                      </p:cBhvr>
                                      <p:to>
                                        <a:srgbClr val="FF0000"/>
                                      </p:to>
                                    </p:animClr>
                                  </p:childTnLst>
                                </p:cTn>
                              </p:par>
                            </p:childTnLst>
                          </p:cTn>
                        </p:par>
                        <p:par>
                          <p:cTn id="177" fill="hold">
                            <p:stCondLst>
                              <p:cond delay="7000"/>
                            </p:stCondLst>
                            <p:childTnLst>
                              <p:par>
                                <p:cTn id="178" presetID="3" presetClass="emph" presetSubtype="2" fill="hold" grpId="2" nodeType="afterEffect">
                                  <p:stCondLst>
                                    <p:cond delay="500"/>
                                  </p:stCondLst>
                                  <p:childTnLst>
                                    <p:animClr clrSpc="rgb" dir="cw">
                                      <p:cBhvr override="childStyle">
                                        <p:cTn id="179" dur="500" fill="hold"/>
                                        <p:tgtEl>
                                          <p:spTgt spid="31"/>
                                        </p:tgtEl>
                                        <p:attrNameLst>
                                          <p:attrName>style.color</p:attrName>
                                        </p:attrNameLst>
                                      </p:cBhvr>
                                      <p:to>
                                        <a:srgbClr val="FF0000"/>
                                      </p:to>
                                    </p:animClr>
                                  </p:childTnLst>
                                </p:cTn>
                              </p:par>
                              <p:par>
                                <p:cTn id="180" presetID="3" presetClass="emph" presetSubtype="2" fill="hold" grpId="2" nodeType="withEffect">
                                  <p:stCondLst>
                                    <p:cond delay="0"/>
                                  </p:stCondLst>
                                  <p:childTnLst>
                                    <p:animClr clrSpc="rgb" dir="cw">
                                      <p:cBhvr override="childStyle">
                                        <p:cTn id="181" dur="500" fill="hold"/>
                                        <p:tgtEl>
                                          <p:spTgt spid="35"/>
                                        </p:tgtEl>
                                        <p:attrNameLst>
                                          <p:attrName>style.color</p:attrName>
                                        </p:attrNameLst>
                                      </p:cBhvr>
                                      <p:to>
                                        <a:srgbClr val="00FF00"/>
                                      </p:to>
                                    </p:animClr>
                                  </p:childTnLst>
                                </p:cTn>
                              </p:par>
                            </p:childTnLst>
                          </p:cTn>
                        </p:par>
                      </p:childTnLst>
                    </p:cTn>
                  </p:par>
                </p:childTnLst>
              </p:cTn>
              <p:nextCondLst>
                <p:cond evt="onClick" delay="0">
                  <p:tgtEl>
                    <p:spTgt spid="22"/>
                  </p:tgtEl>
                </p:cond>
              </p:nextCondLst>
            </p:seq>
          </p:childTnLst>
        </p:cTn>
      </p:par>
    </p:tnLst>
    <p:bldLst>
      <p:bldP spid="10" grpId="0"/>
      <p:bldP spid="10" grpId="1"/>
      <p:bldP spid="10" grpId="2"/>
      <p:bldP spid="11" grpId="0"/>
      <p:bldP spid="11" grpId="1"/>
      <p:bldP spid="11" grpId="2"/>
      <p:bldP spid="12" grpId="0"/>
      <p:bldP spid="12" grpId="1"/>
      <p:bldP spid="13" grpId="0"/>
      <p:bldP spid="13" grpId="1"/>
      <p:bldP spid="14" grpId="0"/>
      <p:bldP spid="14" grpId="1"/>
      <p:bldP spid="15" grpId="0"/>
      <p:bldP spid="15" grpId="1"/>
      <p:bldP spid="16" grpId="0"/>
      <p:bldP spid="16" grpId="1"/>
      <p:bldP spid="17" grpId="0"/>
      <p:bldP spid="17" grpId="1"/>
      <p:bldP spid="22" grpId="0" animBg="1"/>
      <p:bldP spid="28" grpId="0"/>
      <p:bldP spid="28" grpId="1"/>
      <p:bldP spid="28" grpId="2"/>
      <p:bldP spid="29" grpId="0"/>
      <p:bldP spid="29" grpId="1"/>
      <p:bldP spid="29" grpId="2"/>
      <p:bldP spid="30" grpId="0"/>
      <p:bldP spid="30" grpId="1"/>
      <p:bldP spid="30" grpId="2"/>
      <p:bldP spid="31" grpId="0"/>
      <p:bldP spid="31" grpId="1"/>
      <p:bldP spid="31" grpId="2"/>
      <p:bldP spid="32" grpId="0"/>
      <p:bldP spid="32" grpId="1"/>
      <p:bldP spid="32" grpId="2"/>
      <p:bldP spid="33" grpId="0"/>
      <p:bldP spid="33" grpId="1"/>
      <p:bldP spid="33" grpId="2"/>
      <p:bldP spid="34" grpId="0"/>
      <p:bldP spid="34" grpId="1"/>
      <p:bldP spid="34" grpId="2"/>
      <p:bldP spid="35" grpId="0"/>
      <p:bldP spid="35" grpId="1"/>
      <p:bldP spid="35" grpId="2"/>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à coins arrondis 5"/>
          <p:cNvSpPr/>
          <p:nvPr/>
        </p:nvSpPr>
        <p:spPr>
          <a:xfrm>
            <a:off x="0" y="4800600"/>
            <a:ext cx="14630400" cy="51435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solidFill>
                  <a:schemeClr val="bg1"/>
                </a:solidFill>
                <a:latin typeface="Verdana" pitchFamily="34" charset="0"/>
              </a:rPr>
              <a:t>Clique sur les rectangles ci-dessous, pour faire apparaître les réponses dans le tableau</a:t>
            </a:r>
          </a:p>
        </p:txBody>
      </p:sp>
      <p:sp>
        <p:nvSpPr>
          <p:cNvPr id="7" name="Rectangle à coins arrondis 6"/>
          <p:cNvSpPr/>
          <p:nvPr/>
        </p:nvSpPr>
        <p:spPr>
          <a:xfrm>
            <a:off x="0" y="0"/>
            <a:ext cx="6972300"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rgbClr val="3399FF"/>
                </a:solidFill>
                <a:latin typeface="Comic Sans MS" pitchFamily="66" charset="0"/>
              </a:rPr>
              <a:t>C’est sûr.</a:t>
            </a:r>
          </a:p>
        </p:txBody>
      </p:sp>
      <p:sp>
        <p:nvSpPr>
          <p:cNvPr id="8" name="Rectangle à coins arrondis 7"/>
          <p:cNvSpPr/>
          <p:nvPr/>
        </p:nvSpPr>
        <p:spPr>
          <a:xfrm>
            <a:off x="7470775" y="0"/>
            <a:ext cx="7159625"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rgbClr val="3399FF"/>
                </a:solidFill>
                <a:latin typeface="Comic Sans MS" pitchFamily="66" charset="0"/>
              </a:rPr>
              <a:t>Ce n’est pas sûr.</a:t>
            </a:r>
          </a:p>
        </p:txBody>
      </p:sp>
      <p:sp>
        <p:nvSpPr>
          <p:cNvPr id="10" name="ZoneTexte 9"/>
          <p:cNvSpPr txBox="1">
            <a:spLocks noChangeArrowheads="1"/>
          </p:cNvSpPr>
          <p:nvPr/>
        </p:nvSpPr>
        <p:spPr bwMode="auto">
          <a:xfrm>
            <a:off x="0" y="942975"/>
            <a:ext cx="6911975" cy="439738"/>
          </a:xfrm>
          <a:prstGeom prst="rect">
            <a:avLst/>
          </a:prstGeom>
          <a:noFill/>
          <a:ln w="9525">
            <a:noFill/>
            <a:miter lim="800000"/>
            <a:headEnd/>
            <a:tailEnd/>
          </a:ln>
        </p:spPr>
        <p:txBody>
          <a:bodyPr lIns="130622" tIns="65311" rIns="130622" bIns="65311">
            <a:spAutoFit/>
          </a:bodyPr>
          <a:lstStyle/>
          <a:p>
            <a:r>
              <a:rPr lang="fr-FR" sz="2000" dirty="0">
                <a:solidFill>
                  <a:schemeClr val="bg1"/>
                </a:solidFill>
              </a:rPr>
              <a:t>C’est hypothétique.</a:t>
            </a:r>
          </a:p>
        </p:txBody>
      </p:sp>
      <p:sp>
        <p:nvSpPr>
          <p:cNvPr id="11" name="ZoneTexte 10"/>
          <p:cNvSpPr txBox="1">
            <a:spLocks noChangeArrowheads="1"/>
          </p:cNvSpPr>
          <p:nvPr/>
        </p:nvSpPr>
        <p:spPr bwMode="auto">
          <a:xfrm>
            <a:off x="7543800" y="942975"/>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C’est hypothétique.</a:t>
            </a:r>
          </a:p>
        </p:txBody>
      </p:sp>
      <p:sp>
        <p:nvSpPr>
          <p:cNvPr id="12" name="ZoneTexte 11"/>
          <p:cNvSpPr txBox="1">
            <a:spLocks noChangeArrowheads="1"/>
          </p:cNvSpPr>
          <p:nvPr/>
        </p:nvSpPr>
        <p:spPr bwMode="auto">
          <a:xfrm>
            <a:off x="0" y="1371600"/>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C’est une éventualité.</a:t>
            </a:r>
          </a:p>
        </p:txBody>
      </p:sp>
      <p:sp>
        <p:nvSpPr>
          <p:cNvPr id="13" name="ZoneTexte 12"/>
          <p:cNvSpPr txBox="1">
            <a:spLocks noChangeArrowheads="1"/>
          </p:cNvSpPr>
          <p:nvPr/>
        </p:nvSpPr>
        <p:spPr bwMode="auto">
          <a:xfrm>
            <a:off x="7543800" y="1371600"/>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C’est une éventualité.</a:t>
            </a:r>
          </a:p>
        </p:txBody>
      </p:sp>
      <p:sp>
        <p:nvSpPr>
          <p:cNvPr id="14" name="ZoneTexte 13"/>
          <p:cNvSpPr txBox="1">
            <a:spLocks noChangeArrowheads="1"/>
          </p:cNvSpPr>
          <p:nvPr/>
        </p:nvSpPr>
        <p:spPr bwMode="auto">
          <a:xfrm>
            <a:off x="0" y="1800225"/>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Il n’y a pas d’alternative.</a:t>
            </a:r>
          </a:p>
        </p:txBody>
      </p:sp>
      <p:sp>
        <p:nvSpPr>
          <p:cNvPr id="15" name="ZoneTexte 14"/>
          <p:cNvSpPr txBox="1">
            <a:spLocks noChangeArrowheads="1"/>
          </p:cNvSpPr>
          <p:nvPr/>
        </p:nvSpPr>
        <p:spPr bwMode="auto">
          <a:xfrm>
            <a:off x="7543800" y="1800225"/>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Il n’y a pas d’alternative.</a:t>
            </a:r>
          </a:p>
        </p:txBody>
      </p:sp>
      <p:sp>
        <p:nvSpPr>
          <p:cNvPr id="16" name="ZoneTexte 15"/>
          <p:cNvSpPr txBox="1">
            <a:spLocks noChangeArrowheads="1"/>
          </p:cNvSpPr>
          <p:nvPr/>
        </p:nvSpPr>
        <p:spPr bwMode="auto">
          <a:xfrm>
            <a:off x="0" y="2228850"/>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C’est indubitable.</a:t>
            </a:r>
          </a:p>
        </p:txBody>
      </p:sp>
      <p:sp>
        <p:nvSpPr>
          <p:cNvPr id="17" name="ZoneTexte 16"/>
          <p:cNvSpPr txBox="1">
            <a:spLocks noChangeArrowheads="1"/>
          </p:cNvSpPr>
          <p:nvPr/>
        </p:nvSpPr>
        <p:spPr bwMode="auto">
          <a:xfrm>
            <a:off x="7543800" y="2228850"/>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C’est indubitable.</a:t>
            </a:r>
          </a:p>
        </p:txBody>
      </p:sp>
      <p:sp>
        <p:nvSpPr>
          <p:cNvPr id="18" name="Rectangle à coins arrondis 17"/>
          <p:cNvSpPr/>
          <p:nvPr/>
        </p:nvSpPr>
        <p:spPr>
          <a:xfrm>
            <a:off x="0" y="5572125"/>
            <a:ext cx="61722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chemeClr val="bg1"/>
                </a:solidFill>
              </a:rPr>
              <a:t>C’est hypothétique</a:t>
            </a:r>
            <a:r>
              <a:rPr lang="fr-FR" sz="2300" dirty="0">
                <a:solidFill>
                  <a:schemeClr val="bg1"/>
                </a:solidFill>
                <a:latin typeface="Comic Sans MS" pitchFamily="66" charset="0"/>
              </a:rPr>
              <a:t>.</a:t>
            </a:r>
          </a:p>
        </p:txBody>
      </p:sp>
      <p:sp>
        <p:nvSpPr>
          <p:cNvPr id="19" name="Rectangle à coins arrondis 18"/>
          <p:cNvSpPr/>
          <p:nvPr/>
        </p:nvSpPr>
        <p:spPr>
          <a:xfrm>
            <a:off x="0" y="6257925"/>
            <a:ext cx="61722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solidFill>
                  <a:schemeClr val="bg1"/>
                </a:solidFill>
              </a:rPr>
              <a:t>C’est une éventualité</a:t>
            </a:r>
            <a:r>
              <a:rPr lang="fr-FR" sz="2300" dirty="0">
                <a:solidFill>
                  <a:schemeClr val="bg1"/>
                </a:solidFill>
                <a:latin typeface="Comic Sans MS" pitchFamily="66" charset="0"/>
              </a:rPr>
              <a:t>.</a:t>
            </a:r>
          </a:p>
        </p:txBody>
      </p:sp>
      <p:sp>
        <p:nvSpPr>
          <p:cNvPr id="20" name="Rectangle à coins arrondis 19"/>
          <p:cNvSpPr/>
          <p:nvPr/>
        </p:nvSpPr>
        <p:spPr>
          <a:xfrm>
            <a:off x="0" y="6943725"/>
            <a:ext cx="61722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solidFill>
                  <a:schemeClr val="bg1"/>
                </a:solidFill>
              </a:rPr>
              <a:t>Il n’y a pas d’alternative</a:t>
            </a:r>
            <a:r>
              <a:rPr lang="fr-FR" sz="2300" dirty="0">
                <a:solidFill>
                  <a:schemeClr val="bg1"/>
                </a:solidFill>
                <a:latin typeface="Comic Sans MS" pitchFamily="66" charset="0"/>
              </a:rPr>
              <a:t>.</a:t>
            </a:r>
          </a:p>
        </p:txBody>
      </p:sp>
      <p:sp>
        <p:nvSpPr>
          <p:cNvPr id="21" name="Rectangle à coins arrondis 20"/>
          <p:cNvSpPr/>
          <p:nvPr/>
        </p:nvSpPr>
        <p:spPr>
          <a:xfrm>
            <a:off x="0" y="7629525"/>
            <a:ext cx="61722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chemeClr val="bg1"/>
                </a:solidFill>
              </a:rPr>
              <a:t>C’est indubitable.</a:t>
            </a:r>
            <a:endParaRPr lang="fr-FR" sz="2300" dirty="0">
              <a:solidFill>
                <a:schemeClr val="bg1"/>
              </a:solidFill>
              <a:latin typeface="Comic Sans MS" pitchFamily="66" charset="0"/>
            </a:endParaRPr>
          </a:p>
        </p:txBody>
      </p:sp>
      <p:sp>
        <p:nvSpPr>
          <p:cNvPr id="22" name="Ellipse 21"/>
          <p:cNvSpPr/>
          <p:nvPr/>
        </p:nvSpPr>
        <p:spPr>
          <a:xfrm>
            <a:off x="12230100" y="5743575"/>
            <a:ext cx="2400300" cy="1457325"/>
          </a:xfrm>
          <a:prstGeom prst="ellipse">
            <a:avLst/>
          </a:prstGeom>
          <a:solidFill>
            <a:srgbClr val="C00000"/>
          </a:solidFill>
        </p:spPr>
        <p:style>
          <a:lnRef idx="3">
            <a:schemeClr val="lt1"/>
          </a:lnRef>
          <a:fillRef idx="1">
            <a:schemeClr val="dk1"/>
          </a:fillRef>
          <a:effectRef idx="1">
            <a:schemeClr val="dk1"/>
          </a:effectRef>
          <a:fontRef idx="minor">
            <a:schemeClr val="lt1"/>
          </a:fontRef>
        </p:style>
        <p:txBody>
          <a:bodyPr lIns="130622" tIns="65311" rIns="130622" bIns="65311" anchor="ctr"/>
          <a:lstStyle/>
          <a:p>
            <a:pPr algn="ctr">
              <a:defRPr/>
            </a:pPr>
            <a:r>
              <a:rPr lang="fr-FR" sz="1700" dirty="0">
                <a:latin typeface="Verdana" pitchFamily="34" charset="0"/>
              </a:rPr>
              <a:t>Correction.</a:t>
            </a:r>
          </a:p>
          <a:p>
            <a:pPr algn="ctr">
              <a:defRPr/>
            </a:pPr>
            <a:r>
              <a:rPr lang="fr-FR" sz="1100" dirty="0">
                <a:latin typeface="Verdana" pitchFamily="34" charset="0"/>
              </a:rPr>
              <a:t> (Les bonnes réponses en vert</a:t>
            </a:r>
          </a:p>
          <a:p>
            <a:pPr algn="ctr">
              <a:defRPr/>
            </a:pPr>
            <a:r>
              <a:rPr lang="fr-FR" sz="1100" dirty="0">
                <a:latin typeface="Verdana" pitchFamily="34" charset="0"/>
              </a:rPr>
              <a:t>Les erreurs en rouge)</a:t>
            </a:r>
          </a:p>
        </p:txBody>
      </p:sp>
      <p:sp>
        <p:nvSpPr>
          <p:cNvPr id="24" name="Rectangle à coins arrondis 23"/>
          <p:cNvSpPr/>
          <p:nvPr/>
        </p:nvSpPr>
        <p:spPr>
          <a:xfrm>
            <a:off x="6400800" y="5572125"/>
            <a:ext cx="57150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chemeClr val="bg1"/>
                </a:solidFill>
              </a:rPr>
              <a:t>C’est irréfutable</a:t>
            </a:r>
            <a:r>
              <a:rPr lang="fr-FR" sz="2300" dirty="0">
                <a:solidFill>
                  <a:schemeClr val="bg1"/>
                </a:solidFill>
                <a:latin typeface="Comic Sans MS" pitchFamily="66" charset="0"/>
              </a:rPr>
              <a:t>.</a:t>
            </a:r>
          </a:p>
        </p:txBody>
      </p:sp>
      <p:sp>
        <p:nvSpPr>
          <p:cNvPr id="25" name="Rectangle à coins arrondis 24"/>
          <p:cNvSpPr/>
          <p:nvPr/>
        </p:nvSpPr>
        <p:spPr>
          <a:xfrm>
            <a:off x="6400800" y="7629525"/>
            <a:ext cx="57150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chemeClr val="bg1"/>
                </a:solidFill>
              </a:rPr>
              <a:t>Il se perd en conjectures</a:t>
            </a:r>
            <a:r>
              <a:rPr lang="fr-FR" sz="2300" dirty="0">
                <a:solidFill>
                  <a:schemeClr val="bg1"/>
                </a:solidFill>
                <a:latin typeface="Comic Sans MS" pitchFamily="66" charset="0"/>
              </a:rPr>
              <a:t>.</a:t>
            </a:r>
          </a:p>
        </p:txBody>
      </p:sp>
      <p:sp>
        <p:nvSpPr>
          <p:cNvPr id="26" name="Rectangle à coins arrondis 25"/>
          <p:cNvSpPr/>
          <p:nvPr/>
        </p:nvSpPr>
        <p:spPr>
          <a:xfrm>
            <a:off x="6400800" y="6257925"/>
            <a:ext cx="57150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200" dirty="0">
                <a:solidFill>
                  <a:schemeClr val="bg1"/>
                </a:solidFill>
              </a:rPr>
              <a:t>Ce n’est pas une opinion, c’est une vérité</a:t>
            </a:r>
            <a:r>
              <a:rPr lang="fr-FR" sz="2200" dirty="0">
                <a:solidFill>
                  <a:schemeClr val="bg1"/>
                </a:solidFill>
                <a:latin typeface="Comic Sans MS" pitchFamily="66" charset="0"/>
              </a:rPr>
              <a:t>.</a:t>
            </a:r>
          </a:p>
        </p:txBody>
      </p:sp>
      <p:sp>
        <p:nvSpPr>
          <p:cNvPr id="27" name="Rectangle à coins arrondis 26"/>
          <p:cNvSpPr/>
          <p:nvPr/>
        </p:nvSpPr>
        <p:spPr>
          <a:xfrm>
            <a:off x="6400800" y="6943725"/>
            <a:ext cx="57150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solidFill>
                  <a:schemeClr val="bg1"/>
                </a:solidFill>
              </a:rPr>
              <a:t>Ce n’est que son intime conviction</a:t>
            </a:r>
            <a:r>
              <a:rPr lang="fr-FR" sz="2400" dirty="0">
                <a:solidFill>
                  <a:schemeClr val="bg1"/>
                </a:solidFill>
                <a:latin typeface="Comic Sans MS" pitchFamily="66" charset="0"/>
              </a:rPr>
              <a:t>.</a:t>
            </a:r>
          </a:p>
        </p:txBody>
      </p:sp>
      <p:sp>
        <p:nvSpPr>
          <p:cNvPr id="28" name="Rectangle à coins arrondis 27"/>
          <p:cNvSpPr/>
          <p:nvPr/>
        </p:nvSpPr>
        <p:spPr>
          <a:xfrm>
            <a:off x="0" y="265747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solidFill>
                  <a:schemeClr val="bg1"/>
                </a:solidFill>
              </a:rPr>
              <a:t>C’est irréfutable</a:t>
            </a:r>
            <a:r>
              <a:rPr lang="fr-FR" sz="2000" dirty="0">
                <a:solidFill>
                  <a:schemeClr val="bg1"/>
                </a:solidFill>
                <a:latin typeface="Comic Sans MS" pitchFamily="66" charset="0"/>
              </a:rPr>
              <a:t>.</a:t>
            </a:r>
          </a:p>
        </p:txBody>
      </p:sp>
      <p:sp>
        <p:nvSpPr>
          <p:cNvPr id="29" name="Rectangle à coins arrondis 28"/>
          <p:cNvSpPr/>
          <p:nvPr/>
        </p:nvSpPr>
        <p:spPr>
          <a:xfrm>
            <a:off x="0" y="317182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solidFill>
                  <a:schemeClr val="bg1"/>
                </a:solidFill>
              </a:rPr>
              <a:t>Ce n’est pas une opinion, c’est une vérité.</a:t>
            </a:r>
            <a:endParaRPr lang="fr-FR" sz="2000" dirty="0">
              <a:solidFill>
                <a:schemeClr val="tx1"/>
              </a:solidFill>
              <a:latin typeface="Verdana" pitchFamily="34" charset="0"/>
            </a:endParaRPr>
          </a:p>
        </p:txBody>
      </p:sp>
      <p:sp>
        <p:nvSpPr>
          <p:cNvPr id="30" name="Rectangle à coins arrondis 29"/>
          <p:cNvSpPr/>
          <p:nvPr/>
        </p:nvSpPr>
        <p:spPr>
          <a:xfrm>
            <a:off x="0" y="368617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solidFill>
                  <a:schemeClr val="bg1"/>
                </a:solidFill>
              </a:rPr>
              <a:t>Ce n’est que son intime conviction</a:t>
            </a:r>
            <a:r>
              <a:rPr lang="fr-FR" sz="2000" dirty="0">
                <a:solidFill>
                  <a:schemeClr val="bg1"/>
                </a:solidFill>
                <a:latin typeface="Comic Sans MS" pitchFamily="66" charset="0"/>
              </a:rPr>
              <a:t>.</a:t>
            </a:r>
          </a:p>
        </p:txBody>
      </p:sp>
      <p:sp>
        <p:nvSpPr>
          <p:cNvPr id="31" name="Rectangle à coins arrondis 30"/>
          <p:cNvSpPr/>
          <p:nvPr/>
        </p:nvSpPr>
        <p:spPr>
          <a:xfrm>
            <a:off x="0" y="420052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solidFill>
                  <a:schemeClr val="bg1"/>
                </a:solidFill>
              </a:rPr>
              <a:t>Il se perd en conjectures.</a:t>
            </a:r>
            <a:endParaRPr lang="fr-FR" sz="2000" dirty="0">
              <a:solidFill>
                <a:schemeClr val="tx1"/>
              </a:solidFill>
              <a:latin typeface="Verdana" pitchFamily="34" charset="0"/>
            </a:endParaRPr>
          </a:p>
        </p:txBody>
      </p:sp>
      <p:sp>
        <p:nvSpPr>
          <p:cNvPr id="32" name="Rectangle à coins arrondis 31"/>
          <p:cNvSpPr/>
          <p:nvPr/>
        </p:nvSpPr>
        <p:spPr>
          <a:xfrm>
            <a:off x="7543800" y="265747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solidFill>
                  <a:schemeClr val="bg1"/>
                </a:solidFill>
              </a:rPr>
              <a:t>C’est irréfutable</a:t>
            </a:r>
            <a:r>
              <a:rPr lang="fr-FR" sz="2000" dirty="0">
                <a:solidFill>
                  <a:schemeClr val="bg1"/>
                </a:solidFill>
                <a:latin typeface="Comic Sans MS" pitchFamily="66" charset="0"/>
              </a:rPr>
              <a:t>.</a:t>
            </a:r>
          </a:p>
        </p:txBody>
      </p:sp>
      <p:sp>
        <p:nvSpPr>
          <p:cNvPr id="33" name="Rectangle à coins arrondis 32"/>
          <p:cNvSpPr/>
          <p:nvPr/>
        </p:nvSpPr>
        <p:spPr>
          <a:xfrm>
            <a:off x="7543800" y="317182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solidFill>
                  <a:schemeClr val="bg1"/>
                </a:solidFill>
              </a:rPr>
              <a:t>Ce n’est pas une opinion, c’est une vérité.</a:t>
            </a:r>
            <a:endParaRPr lang="fr-FR" sz="2000" dirty="0">
              <a:solidFill>
                <a:schemeClr val="tx1"/>
              </a:solidFill>
              <a:latin typeface="Verdana" pitchFamily="34" charset="0"/>
            </a:endParaRPr>
          </a:p>
        </p:txBody>
      </p:sp>
      <p:sp>
        <p:nvSpPr>
          <p:cNvPr id="34" name="Rectangle à coins arrondis 33"/>
          <p:cNvSpPr/>
          <p:nvPr/>
        </p:nvSpPr>
        <p:spPr>
          <a:xfrm>
            <a:off x="7543800" y="368617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solidFill>
                  <a:schemeClr val="bg1"/>
                </a:solidFill>
              </a:rPr>
              <a:t>Ce n’est que son intime conviction</a:t>
            </a:r>
            <a:r>
              <a:rPr lang="fr-FR" sz="2000" dirty="0">
                <a:solidFill>
                  <a:schemeClr val="bg1"/>
                </a:solidFill>
                <a:latin typeface="Comic Sans MS" pitchFamily="66" charset="0"/>
              </a:rPr>
              <a:t>.</a:t>
            </a:r>
          </a:p>
        </p:txBody>
      </p:sp>
      <p:sp>
        <p:nvSpPr>
          <p:cNvPr id="35" name="Rectangle à coins arrondis 34"/>
          <p:cNvSpPr/>
          <p:nvPr/>
        </p:nvSpPr>
        <p:spPr>
          <a:xfrm>
            <a:off x="7543800" y="420052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solidFill>
                  <a:schemeClr val="bg1"/>
                </a:solidFill>
              </a:rPr>
              <a:t>Il se perd en conjectures</a:t>
            </a:r>
            <a:r>
              <a:rPr lang="fr-FR" sz="2000" dirty="0">
                <a:solidFill>
                  <a:schemeClr val="bg1"/>
                </a:solidFill>
                <a:latin typeface="Comic Sans MS" pitchFamily="66" charset="0"/>
              </a:rPr>
              <a:t>.</a:t>
            </a:r>
            <a:endParaRPr lang="fr-FR" sz="2000" dirty="0">
              <a:solidFill>
                <a:schemeClr val="tx1"/>
              </a:solidFill>
              <a:latin typeface="Verdana" pitchFamily="34" charset="0"/>
            </a:endParaRPr>
          </a:p>
        </p:txBody>
      </p:sp>
      <p:sp>
        <p:nvSpPr>
          <p:cNvPr id="75806" name="ZoneTexte 35">
            <a:hlinkClick r:id="" action="ppaction://hlinkshowjump?jump=nextslide"/>
          </p:cNvPr>
          <p:cNvSpPr txBox="1">
            <a:spLocks noChangeArrowheads="1"/>
          </p:cNvSpPr>
          <p:nvPr/>
        </p:nvSpPr>
        <p:spPr bwMode="auto">
          <a:xfrm>
            <a:off x="12268200" y="7543800"/>
            <a:ext cx="2362200" cy="400050"/>
          </a:xfrm>
          <a:prstGeom prst="rect">
            <a:avLst/>
          </a:prstGeom>
          <a:solidFill>
            <a:srgbClr val="008000"/>
          </a:solidFill>
          <a:ln w="9525">
            <a:noFill/>
            <a:miter lim="800000"/>
            <a:headEnd/>
            <a:tailEnd/>
          </a:ln>
        </p:spPr>
        <p:txBody>
          <a:bodyPr>
            <a:spAutoFit/>
          </a:bodyPr>
          <a:lstStyle/>
          <a:p>
            <a:pPr algn="ctr"/>
            <a:r>
              <a:rPr lang="fr-FR" sz="2000">
                <a:solidFill>
                  <a:schemeClr val="bg1"/>
                </a:solidFill>
              </a:rPr>
              <a:t>Je continue</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childTnLst>
              </p:cTn>
              <p:nextCondLst>
                <p:cond evt="onClick" delay="0">
                  <p:tgtEl>
                    <p:spTgt spid="18"/>
                  </p:tgtEl>
                </p:cond>
              </p:nextCondLst>
            </p:seq>
            <p:seq concurrent="1" nextAc="seek">
              <p:cTn id="19" restart="whenNotActive" fill="hold" evtFilter="cancelBubble" nodeType="interactiveSeq">
                <p:stCondLst>
                  <p:cond evt="onClick" delay="0">
                    <p:tgtEl>
                      <p:spTgt spid="19"/>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nextCondLst>
                <p:cond evt="onClick" delay="0">
                  <p:tgtEl>
                    <p:spTgt spid="19"/>
                  </p:tgtEl>
                </p:cond>
              </p:nextCondLst>
            </p:seq>
            <p:seq concurrent="1" nextAc="seek">
              <p:cTn id="36" restart="whenNotActive" fill="hold" evtFilter="cancelBubble" nodeType="interactiveSeq">
                <p:stCondLst>
                  <p:cond evt="onClick" delay="0">
                    <p:tgtEl>
                      <p:spTgt spid="20"/>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nextCondLst>
                <p:cond evt="onClick" delay="0">
                  <p:tgtEl>
                    <p:spTgt spid="20"/>
                  </p:tgtEl>
                </p:cond>
              </p:nextCondLst>
            </p:seq>
            <p:seq concurrent="1" nextAc="seek">
              <p:cTn id="53" restart="whenNotActive" fill="hold" evtFilter="cancelBubble" nodeType="interactiveSeq">
                <p:stCondLst>
                  <p:cond evt="onClick" delay="0">
                    <p:tgtEl>
                      <p:spTgt spid="21"/>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1" nodeType="clickEffect">
                                  <p:stCondLst>
                                    <p:cond delay="0"/>
                                  </p:stCondLst>
                                  <p:childTnLst>
                                    <p:set>
                                      <p:cBhvr>
                                        <p:cTn id="65"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1" nodeType="clickEffect">
                                  <p:stCondLst>
                                    <p:cond delay="0"/>
                                  </p:stCondLst>
                                  <p:childTnLst>
                                    <p:set>
                                      <p:cBhvr>
                                        <p:cTn id="69"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nextCondLst>
                <p:cond evt="onClick" delay="0">
                  <p:tgtEl>
                    <p:spTgt spid="21"/>
                  </p:tgtEl>
                </p:cond>
              </p:nextCondLst>
            </p:seq>
            <p:seq concurrent="1" nextAc="seek">
              <p:cTn id="70" restart="whenNotActive" fill="hold" evtFilter="cancelBubble" nodeType="interactiveSeq">
                <p:stCondLst>
                  <p:cond evt="onClick" delay="0">
                    <p:tgtEl>
                      <p:spTgt spid="24"/>
                    </p:tgtEl>
                  </p:cond>
                </p:stCondLst>
                <p:endSync evt="end" delay="0">
                  <p:rtn val="all"/>
                </p:endSync>
                <p:childTnLst>
                  <p:par>
                    <p:cTn id="71" fill="hold">
                      <p:stCondLst>
                        <p:cond delay="0"/>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1" nodeType="clickEffect">
                                  <p:stCondLst>
                                    <p:cond delay="0"/>
                                  </p:stCondLst>
                                  <p:childTnLst>
                                    <p:set>
                                      <p:cBhvr>
                                        <p:cTn id="82"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1" nodeType="clickEffect">
                                  <p:stCondLst>
                                    <p:cond delay="0"/>
                                  </p:stCondLst>
                                  <p:childTnLst>
                                    <p:set>
                                      <p:cBhvr>
                                        <p:cTn id="86"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childTnLst>
              </p:cTn>
              <p:nextCondLst>
                <p:cond evt="onClick" delay="0">
                  <p:tgtEl>
                    <p:spTgt spid="24"/>
                  </p:tgtEl>
                </p:cond>
              </p:nextCondLst>
            </p:seq>
            <p:seq concurrent="1" nextAc="seek">
              <p:cTn id="87" restart="whenNotActive" fill="hold" evtFilter="cancelBubble" nodeType="interactiveSeq">
                <p:stCondLst>
                  <p:cond evt="onClick" delay="0">
                    <p:tgtEl>
                      <p:spTgt spid="26"/>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1" nodeType="clickEffect">
                                  <p:stCondLst>
                                    <p:cond delay="0"/>
                                  </p:stCondLst>
                                  <p:childTnLst>
                                    <p:set>
                                      <p:cBhvr>
                                        <p:cTn id="99"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1" nodeType="clickEffect">
                                  <p:stCondLst>
                                    <p:cond delay="0"/>
                                  </p:stCondLst>
                                  <p:childTnLst>
                                    <p:set>
                                      <p:cBhvr>
                                        <p:cTn id="103"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childTnLst>
              </p:cTn>
              <p:nextCondLst>
                <p:cond evt="onClick" delay="0">
                  <p:tgtEl>
                    <p:spTgt spid="26"/>
                  </p:tgtEl>
                </p:cond>
              </p:nextCondLst>
            </p:seq>
            <p:seq concurrent="1" nextAc="seek">
              <p:cTn id="104" restart="whenNotActive" fill="hold" evtFilter="cancelBubble" nodeType="interactiveSeq">
                <p:stCondLst>
                  <p:cond evt="onClick" delay="0">
                    <p:tgtEl>
                      <p:spTgt spid="27"/>
                    </p:tgtEl>
                  </p:cond>
                </p:stCondLst>
                <p:endSync evt="end" delay="0">
                  <p:rtn val="all"/>
                </p:endSync>
                <p:childTnLst>
                  <p:par>
                    <p:cTn id="105" fill="hold">
                      <p:stCondLst>
                        <p:cond delay="0"/>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1" nodeType="clickEffect">
                                  <p:stCondLst>
                                    <p:cond delay="0"/>
                                  </p:stCondLst>
                                  <p:childTnLst>
                                    <p:set>
                                      <p:cBhvr>
                                        <p:cTn id="116"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1" nodeType="clickEffect">
                                  <p:stCondLst>
                                    <p:cond delay="0"/>
                                  </p:stCondLst>
                                  <p:childTnLst>
                                    <p:set>
                                      <p:cBhvr>
                                        <p:cTn id="120"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childTnLst>
              </p:cTn>
              <p:nextCondLst>
                <p:cond evt="onClick" delay="0">
                  <p:tgtEl>
                    <p:spTgt spid="27"/>
                  </p:tgtEl>
                </p:cond>
              </p:nextCondLst>
            </p:seq>
            <p:seq concurrent="1" nextAc="seek">
              <p:cTn id="121" restart="whenNotActive" fill="hold" evtFilter="cancelBubble" nodeType="interactiveSeq">
                <p:stCondLst>
                  <p:cond evt="onClick" delay="0">
                    <p:tgtEl>
                      <p:spTgt spid="25"/>
                    </p:tgtEl>
                  </p:cond>
                </p:stCondLst>
                <p:endSync evt="end" delay="0">
                  <p:rtn val="all"/>
                </p:endSync>
                <p:childTnLst>
                  <p:par>
                    <p:cTn id="122" fill="hold">
                      <p:stCondLst>
                        <p:cond delay="0"/>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1" nodeType="clickEffect">
                                  <p:stCondLst>
                                    <p:cond delay="0"/>
                                  </p:stCondLst>
                                  <p:childTnLst>
                                    <p:set>
                                      <p:cBhvr>
                                        <p:cTn id="133"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1" nodeType="clickEffect">
                                  <p:stCondLst>
                                    <p:cond delay="0"/>
                                  </p:stCondLst>
                                  <p:childTnLst>
                                    <p:set>
                                      <p:cBhvr>
                                        <p:cTn id="137"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childTnLst>
              </p:cTn>
              <p:nextCondLst>
                <p:cond evt="onClick" delay="0">
                  <p:tgtEl>
                    <p:spTgt spid="25"/>
                  </p:tgtEl>
                </p:cond>
              </p:nextCondLst>
            </p:seq>
            <p:seq concurrent="1" nextAc="seek">
              <p:cTn id="138" restart="whenNotActive" fill="hold" evtFilter="cancelBubble" nodeType="interactiveSeq">
                <p:stCondLst>
                  <p:cond evt="onClick" delay="0">
                    <p:tgtEl>
                      <p:spTgt spid="22"/>
                    </p:tgtEl>
                  </p:cond>
                </p:stCondLst>
                <p:endSync evt="end" delay="0">
                  <p:rtn val="all"/>
                </p:endSync>
                <p:childTnLst>
                  <p:par>
                    <p:cTn id="139" fill="hold">
                      <p:stCondLst>
                        <p:cond delay="0"/>
                      </p:stCondLst>
                      <p:childTnLst>
                        <p:par>
                          <p:cTn id="140" fill="hold">
                            <p:stCondLst>
                              <p:cond delay="0"/>
                            </p:stCondLst>
                            <p:childTnLst>
                              <p:par>
                                <p:cTn id="141" presetID="35" presetClass="emph" presetSubtype="0" fill="hold" grpId="0" nodeType="withEffect">
                                  <p:stCondLst>
                                    <p:cond delay="0"/>
                                  </p:stCondLst>
                                  <p:childTnLst>
                                    <p:anim calcmode="discrete" valueType="str">
                                      <p:cBhvr>
                                        <p:cTn id="142" dur="1000" fill="hold"/>
                                        <p:tgtEl>
                                          <p:spTgt spid="22"/>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41"/>
                                            </p:cond>
                                          </p:stCondLst>
                                          <p:endCondLst>
                                            <p:cond evt="onStopAudio" delay="0">
                                              <p:tgtEl>
                                                <p:sldTgt/>
                                              </p:tgtEl>
                                            </p:cond>
                                          </p:endCondLst>
                                        </p:cTn>
                                        <p:tgtEl>
                                          <p:sndTgt r:embed="rId3" name="drumroll.wav"/>
                                        </p:tgtEl>
                                      </p:cMediaNode>
                                    </p:audio>
                                  </p:subTnLst>
                                </p:cTn>
                              </p:par>
                              <p:par>
                                <p:cTn id="143" presetID="3" presetClass="emph" presetSubtype="2" fill="hold" grpId="1" nodeType="withEffect">
                                  <p:stCondLst>
                                    <p:cond delay="0"/>
                                  </p:stCondLst>
                                  <p:childTnLst>
                                    <p:animClr clrSpc="rgb" dir="cw">
                                      <p:cBhvr override="childStyle">
                                        <p:cTn id="144" dur="500" fill="hold"/>
                                        <p:tgtEl>
                                          <p:spTgt spid="10"/>
                                        </p:tgtEl>
                                        <p:attrNameLst>
                                          <p:attrName>style.color</p:attrName>
                                        </p:attrNameLst>
                                      </p:cBhvr>
                                      <p:to>
                                        <a:srgbClr val="FF0000"/>
                                      </p:to>
                                    </p:animClr>
                                  </p:childTnLst>
                                </p:cTn>
                              </p:par>
                              <p:par>
                                <p:cTn id="145" presetID="3" presetClass="emph" presetSubtype="2" fill="hold" grpId="1" nodeType="withEffect">
                                  <p:stCondLst>
                                    <p:cond delay="0"/>
                                  </p:stCondLst>
                                  <p:childTnLst>
                                    <p:animClr clrSpc="rgb" dir="cw">
                                      <p:cBhvr override="childStyle">
                                        <p:cTn id="146" dur="500" fill="hold"/>
                                        <p:tgtEl>
                                          <p:spTgt spid="11"/>
                                        </p:tgtEl>
                                        <p:attrNameLst>
                                          <p:attrName>style.color</p:attrName>
                                        </p:attrNameLst>
                                      </p:cBhvr>
                                      <p:to>
                                        <a:srgbClr val="00FF00"/>
                                      </p:to>
                                    </p:animClr>
                                  </p:childTnLst>
                                </p:cTn>
                              </p:par>
                            </p:childTnLst>
                          </p:cTn>
                        </p:par>
                        <p:par>
                          <p:cTn id="147" fill="hold">
                            <p:stCondLst>
                              <p:cond delay="1000"/>
                            </p:stCondLst>
                            <p:childTnLst>
                              <p:par>
                                <p:cTn id="148" presetID="3" presetClass="emph" presetSubtype="2" fill="hold" nodeType="afterEffect">
                                  <p:stCondLst>
                                    <p:cond delay="500"/>
                                  </p:stCondLst>
                                  <p:childTnLst>
                                    <p:animClr clrSpc="rgb" dir="cw">
                                      <p:cBhvr override="childStyle">
                                        <p:cTn id="149" dur="500" fill="hold"/>
                                        <p:tgtEl>
                                          <p:spTgt spid="12"/>
                                        </p:tgtEl>
                                        <p:attrNameLst>
                                          <p:attrName>style.color</p:attrName>
                                        </p:attrNameLst>
                                      </p:cBhvr>
                                      <p:to>
                                        <a:srgbClr val="FF0000"/>
                                      </p:to>
                                    </p:animClr>
                                  </p:childTnLst>
                                </p:cTn>
                              </p:par>
                              <p:par>
                                <p:cTn id="150" presetID="3" presetClass="emph" presetSubtype="2" fill="hold" nodeType="withEffect">
                                  <p:stCondLst>
                                    <p:cond delay="0"/>
                                  </p:stCondLst>
                                  <p:childTnLst>
                                    <p:animClr clrSpc="rgb" dir="cw">
                                      <p:cBhvr override="childStyle">
                                        <p:cTn id="151" dur="500" fill="hold"/>
                                        <p:tgtEl>
                                          <p:spTgt spid="13"/>
                                        </p:tgtEl>
                                        <p:attrNameLst>
                                          <p:attrName>style.color</p:attrName>
                                        </p:attrNameLst>
                                      </p:cBhvr>
                                      <p:to>
                                        <a:srgbClr val="00FF00"/>
                                      </p:to>
                                    </p:animClr>
                                  </p:childTnLst>
                                </p:cTn>
                              </p:par>
                            </p:childTnLst>
                          </p:cTn>
                        </p:par>
                        <p:par>
                          <p:cTn id="152" fill="hold">
                            <p:stCondLst>
                              <p:cond delay="2000"/>
                            </p:stCondLst>
                            <p:childTnLst>
                              <p:par>
                                <p:cTn id="153" presetID="3" presetClass="emph" presetSubtype="2" fill="hold" nodeType="afterEffect">
                                  <p:stCondLst>
                                    <p:cond delay="500"/>
                                  </p:stCondLst>
                                  <p:childTnLst>
                                    <p:animClr clrSpc="rgb" dir="cw">
                                      <p:cBhvr override="childStyle">
                                        <p:cTn id="154" dur="500" fill="hold"/>
                                        <p:tgtEl>
                                          <p:spTgt spid="14"/>
                                        </p:tgtEl>
                                        <p:attrNameLst>
                                          <p:attrName>style.color</p:attrName>
                                        </p:attrNameLst>
                                      </p:cBhvr>
                                      <p:to>
                                        <a:srgbClr val="00FF00"/>
                                      </p:to>
                                    </p:animClr>
                                  </p:childTnLst>
                                </p:cTn>
                              </p:par>
                              <p:par>
                                <p:cTn id="155" presetID="3" presetClass="emph" presetSubtype="2" fill="hold" nodeType="withEffect">
                                  <p:stCondLst>
                                    <p:cond delay="0"/>
                                  </p:stCondLst>
                                  <p:childTnLst>
                                    <p:animClr clrSpc="rgb" dir="cw">
                                      <p:cBhvr override="childStyle">
                                        <p:cTn id="156" dur="500" fill="hold"/>
                                        <p:tgtEl>
                                          <p:spTgt spid="15"/>
                                        </p:tgtEl>
                                        <p:attrNameLst>
                                          <p:attrName>style.color</p:attrName>
                                        </p:attrNameLst>
                                      </p:cBhvr>
                                      <p:to>
                                        <a:srgbClr val="FF0000"/>
                                      </p:to>
                                    </p:animClr>
                                  </p:childTnLst>
                                </p:cTn>
                              </p:par>
                            </p:childTnLst>
                          </p:cTn>
                        </p:par>
                        <p:par>
                          <p:cTn id="157" fill="hold">
                            <p:stCondLst>
                              <p:cond delay="3000"/>
                            </p:stCondLst>
                            <p:childTnLst>
                              <p:par>
                                <p:cTn id="158" presetID="3" presetClass="emph" presetSubtype="2" fill="hold" nodeType="afterEffect">
                                  <p:stCondLst>
                                    <p:cond delay="500"/>
                                  </p:stCondLst>
                                  <p:childTnLst>
                                    <p:animClr clrSpc="rgb" dir="cw">
                                      <p:cBhvr override="childStyle">
                                        <p:cTn id="159" dur="500" fill="hold"/>
                                        <p:tgtEl>
                                          <p:spTgt spid="16"/>
                                        </p:tgtEl>
                                        <p:attrNameLst>
                                          <p:attrName>style.color</p:attrName>
                                        </p:attrNameLst>
                                      </p:cBhvr>
                                      <p:to>
                                        <a:srgbClr val="00FF00"/>
                                      </p:to>
                                    </p:animClr>
                                  </p:childTnLst>
                                </p:cTn>
                              </p:par>
                              <p:par>
                                <p:cTn id="160" presetID="3" presetClass="emph" presetSubtype="2" fill="hold" nodeType="withEffect">
                                  <p:stCondLst>
                                    <p:cond delay="0"/>
                                  </p:stCondLst>
                                  <p:childTnLst>
                                    <p:animClr clrSpc="rgb" dir="cw">
                                      <p:cBhvr override="childStyle">
                                        <p:cTn id="161" dur="500" fill="hold"/>
                                        <p:tgtEl>
                                          <p:spTgt spid="17"/>
                                        </p:tgtEl>
                                        <p:attrNameLst>
                                          <p:attrName>style.color</p:attrName>
                                        </p:attrNameLst>
                                      </p:cBhvr>
                                      <p:to>
                                        <a:srgbClr val="FF0000"/>
                                      </p:to>
                                    </p:animClr>
                                  </p:childTnLst>
                                </p:cTn>
                              </p:par>
                            </p:childTnLst>
                          </p:cTn>
                        </p:par>
                        <p:par>
                          <p:cTn id="162" fill="hold">
                            <p:stCondLst>
                              <p:cond delay="4000"/>
                            </p:stCondLst>
                            <p:childTnLst>
                              <p:par>
                                <p:cTn id="163" presetID="3" presetClass="emph" presetSubtype="2" fill="hold" grpId="2" nodeType="afterEffect">
                                  <p:stCondLst>
                                    <p:cond delay="500"/>
                                  </p:stCondLst>
                                  <p:childTnLst>
                                    <p:animClr clrSpc="rgb" dir="cw">
                                      <p:cBhvr override="childStyle">
                                        <p:cTn id="164" dur="500" fill="hold"/>
                                        <p:tgtEl>
                                          <p:spTgt spid="28"/>
                                        </p:tgtEl>
                                        <p:attrNameLst>
                                          <p:attrName>style.color</p:attrName>
                                        </p:attrNameLst>
                                      </p:cBhvr>
                                      <p:to>
                                        <a:srgbClr val="00FF00"/>
                                      </p:to>
                                    </p:animClr>
                                  </p:childTnLst>
                                </p:cTn>
                              </p:par>
                              <p:par>
                                <p:cTn id="165" presetID="3" presetClass="emph" presetSubtype="2" fill="hold" grpId="2" nodeType="withEffect">
                                  <p:stCondLst>
                                    <p:cond delay="0"/>
                                  </p:stCondLst>
                                  <p:childTnLst>
                                    <p:animClr clrSpc="rgb" dir="cw">
                                      <p:cBhvr override="childStyle">
                                        <p:cTn id="166" dur="500" fill="hold"/>
                                        <p:tgtEl>
                                          <p:spTgt spid="32"/>
                                        </p:tgtEl>
                                        <p:attrNameLst>
                                          <p:attrName>style.color</p:attrName>
                                        </p:attrNameLst>
                                      </p:cBhvr>
                                      <p:to>
                                        <a:srgbClr val="FF0000"/>
                                      </p:to>
                                    </p:animClr>
                                  </p:childTnLst>
                                </p:cTn>
                              </p:par>
                            </p:childTnLst>
                          </p:cTn>
                        </p:par>
                        <p:par>
                          <p:cTn id="167" fill="hold">
                            <p:stCondLst>
                              <p:cond delay="5000"/>
                            </p:stCondLst>
                            <p:childTnLst>
                              <p:par>
                                <p:cTn id="168" presetID="3" presetClass="emph" presetSubtype="2" fill="hold" grpId="2" nodeType="afterEffect">
                                  <p:stCondLst>
                                    <p:cond delay="500"/>
                                  </p:stCondLst>
                                  <p:childTnLst>
                                    <p:animClr clrSpc="rgb" dir="cw">
                                      <p:cBhvr override="childStyle">
                                        <p:cTn id="169" dur="500" fill="hold"/>
                                        <p:tgtEl>
                                          <p:spTgt spid="29"/>
                                        </p:tgtEl>
                                        <p:attrNameLst>
                                          <p:attrName>style.color</p:attrName>
                                        </p:attrNameLst>
                                      </p:cBhvr>
                                      <p:to>
                                        <a:srgbClr val="00FF00"/>
                                      </p:to>
                                    </p:animClr>
                                  </p:childTnLst>
                                </p:cTn>
                              </p:par>
                              <p:par>
                                <p:cTn id="170" presetID="3" presetClass="emph" presetSubtype="2" fill="hold" grpId="2" nodeType="withEffect">
                                  <p:stCondLst>
                                    <p:cond delay="0"/>
                                  </p:stCondLst>
                                  <p:childTnLst>
                                    <p:animClr clrSpc="rgb" dir="cw">
                                      <p:cBhvr override="childStyle">
                                        <p:cTn id="171" dur="500" fill="hold"/>
                                        <p:tgtEl>
                                          <p:spTgt spid="33"/>
                                        </p:tgtEl>
                                        <p:attrNameLst>
                                          <p:attrName>style.color</p:attrName>
                                        </p:attrNameLst>
                                      </p:cBhvr>
                                      <p:to>
                                        <a:srgbClr val="FF0000"/>
                                      </p:to>
                                    </p:animClr>
                                  </p:childTnLst>
                                </p:cTn>
                              </p:par>
                            </p:childTnLst>
                          </p:cTn>
                        </p:par>
                        <p:par>
                          <p:cTn id="172" fill="hold">
                            <p:stCondLst>
                              <p:cond delay="6000"/>
                            </p:stCondLst>
                            <p:childTnLst>
                              <p:par>
                                <p:cTn id="173" presetID="3" presetClass="emph" presetSubtype="2" fill="hold" grpId="2" nodeType="afterEffect">
                                  <p:stCondLst>
                                    <p:cond delay="500"/>
                                  </p:stCondLst>
                                  <p:childTnLst>
                                    <p:animClr clrSpc="rgb" dir="cw">
                                      <p:cBhvr override="childStyle">
                                        <p:cTn id="174" dur="500" fill="hold"/>
                                        <p:tgtEl>
                                          <p:spTgt spid="30"/>
                                        </p:tgtEl>
                                        <p:attrNameLst>
                                          <p:attrName>style.color</p:attrName>
                                        </p:attrNameLst>
                                      </p:cBhvr>
                                      <p:to>
                                        <a:srgbClr val="FF0000"/>
                                      </p:to>
                                    </p:animClr>
                                  </p:childTnLst>
                                </p:cTn>
                              </p:par>
                              <p:par>
                                <p:cTn id="175" presetID="3" presetClass="emph" presetSubtype="2" fill="hold" grpId="2" nodeType="withEffect">
                                  <p:stCondLst>
                                    <p:cond delay="0"/>
                                  </p:stCondLst>
                                  <p:childTnLst>
                                    <p:animClr clrSpc="rgb" dir="cw">
                                      <p:cBhvr override="childStyle">
                                        <p:cTn id="176" dur="500" fill="hold"/>
                                        <p:tgtEl>
                                          <p:spTgt spid="34"/>
                                        </p:tgtEl>
                                        <p:attrNameLst>
                                          <p:attrName>style.color</p:attrName>
                                        </p:attrNameLst>
                                      </p:cBhvr>
                                      <p:to>
                                        <a:srgbClr val="00FF00"/>
                                      </p:to>
                                    </p:animClr>
                                  </p:childTnLst>
                                </p:cTn>
                              </p:par>
                            </p:childTnLst>
                          </p:cTn>
                        </p:par>
                        <p:par>
                          <p:cTn id="177" fill="hold">
                            <p:stCondLst>
                              <p:cond delay="7000"/>
                            </p:stCondLst>
                            <p:childTnLst>
                              <p:par>
                                <p:cTn id="178" presetID="3" presetClass="emph" presetSubtype="2" fill="hold" grpId="2" nodeType="afterEffect">
                                  <p:stCondLst>
                                    <p:cond delay="500"/>
                                  </p:stCondLst>
                                  <p:childTnLst>
                                    <p:animClr clrSpc="rgb" dir="cw">
                                      <p:cBhvr override="childStyle">
                                        <p:cTn id="179" dur="500" fill="hold"/>
                                        <p:tgtEl>
                                          <p:spTgt spid="31"/>
                                        </p:tgtEl>
                                        <p:attrNameLst>
                                          <p:attrName>style.color</p:attrName>
                                        </p:attrNameLst>
                                      </p:cBhvr>
                                      <p:to>
                                        <a:srgbClr val="FF0000"/>
                                      </p:to>
                                    </p:animClr>
                                  </p:childTnLst>
                                </p:cTn>
                              </p:par>
                              <p:par>
                                <p:cTn id="180" presetID="3" presetClass="emph" presetSubtype="2" fill="hold" grpId="2" nodeType="withEffect">
                                  <p:stCondLst>
                                    <p:cond delay="0"/>
                                  </p:stCondLst>
                                  <p:childTnLst>
                                    <p:animClr clrSpc="rgb" dir="cw">
                                      <p:cBhvr override="childStyle">
                                        <p:cTn id="181" dur="500" fill="hold"/>
                                        <p:tgtEl>
                                          <p:spTgt spid="35"/>
                                        </p:tgtEl>
                                        <p:attrNameLst>
                                          <p:attrName>style.color</p:attrName>
                                        </p:attrNameLst>
                                      </p:cBhvr>
                                      <p:to>
                                        <a:srgbClr val="00FF00"/>
                                      </p:to>
                                    </p:animClr>
                                  </p:childTnLst>
                                </p:cTn>
                              </p:par>
                            </p:childTnLst>
                          </p:cTn>
                        </p:par>
                      </p:childTnLst>
                    </p:cTn>
                  </p:par>
                </p:childTnLst>
              </p:cTn>
              <p:nextCondLst>
                <p:cond evt="onClick" delay="0">
                  <p:tgtEl>
                    <p:spTgt spid="22"/>
                  </p:tgtEl>
                </p:cond>
              </p:nextCondLst>
            </p:seq>
          </p:childTnLst>
        </p:cTn>
      </p:par>
    </p:tnLst>
    <p:bldLst>
      <p:bldP spid="10" grpId="0"/>
      <p:bldP spid="10" grpId="1"/>
      <p:bldP spid="10" grpId="2"/>
      <p:bldP spid="11" grpId="0"/>
      <p:bldP spid="11" grpId="1"/>
      <p:bldP spid="11" grpId="2"/>
      <p:bldP spid="12" grpId="0"/>
      <p:bldP spid="12" grpId="1"/>
      <p:bldP spid="13" grpId="0"/>
      <p:bldP spid="13" grpId="1"/>
      <p:bldP spid="14" grpId="0"/>
      <p:bldP spid="14" grpId="1"/>
      <p:bldP spid="15" grpId="0"/>
      <p:bldP spid="15" grpId="1"/>
      <p:bldP spid="16" grpId="0"/>
      <p:bldP spid="16" grpId="1"/>
      <p:bldP spid="17" grpId="0"/>
      <p:bldP spid="17" grpId="1"/>
      <p:bldP spid="22" grpId="0" animBg="1"/>
      <p:bldP spid="28" grpId="0"/>
      <p:bldP spid="28" grpId="1"/>
      <p:bldP spid="28" grpId="2"/>
      <p:bldP spid="29" grpId="0"/>
      <p:bldP spid="29" grpId="1"/>
      <p:bldP spid="29" grpId="2"/>
      <p:bldP spid="30" grpId="0"/>
      <p:bldP spid="30" grpId="1"/>
      <p:bldP spid="30" grpId="2"/>
      <p:bldP spid="31" grpId="0"/>
      <p:bldP spid="31" grpId="1"/>
      <p:bldP spid="31" grpId="2"/>
      <p:bldP spid="32" grpId="0"/>
      <p:bldP spid="32" grpId="1"/>
      <p:bldP spid="32" grpId="2"/>
      <p:bldP spid="33" grpId="0"/>
      <p:bldP spid="33" grpId="1"/>
      <p:bldP spid="33" grpId="2"/>
      <p:bldP spid="34" grpId="0"/>
      <p:bldP spid="34" grpId="1"/>
      <p:bldP spid="34" grpId="2"/>
      <p:bldP spid="35" grpId="0"/>
      <p:bldP spid="35" grpId="1"/>
      <p:bldP spid="35" grpId="2"/>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à coins arrondis 5"/>
          <p:cNvSpPr/>
          <p:nvPr/>
        </p:nvSpPr>
        <p:spPr>
          <a:xfrm>
            <a:off x="0" y="4800600"/>
            <a:ext cx="14630400" cy="51435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solidFill>
                  <a:schemeClr val="bg1"/>
                </a:solidFill>
                <a:latin typeface="Verdana" pitchFamily="34" charset="0"/>
              </a:rPr>
              <a:t>Clique sur les rectangles ci-dessous, pour faire apparaître les réponses dans le tableau</a:t>
            </a:r>
          </a:p>
        </p:txBody>
      </p:sp>
      <p:sp>
        <p:nvSpPr>
          <p:cNvPr id="7" name="Rectangle à coins arrondis 6"/>
          <p:cNvSpPr/>
          <p:nvPr/>
        </p:nvSpPr>
        <p:spPr>
          <a:xfrm>
            <a:off x="0" y="0"/>
            <a:ext cx="6972300"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rgbClr val="3399FF"/>
                </a:solidFill>
                <a:latin typeface="Comic Sans MS" pitchFamily="66" charset="0"/>
              </a:rPr>
              <a:t>La personne a été jugée coupable.</a:t>
            </a:r>
          </a:p>
        </p:txBody>
      </p:sp>
      <p:sp>
        <p:nvSpPr>
          <p:cNvPr id="8" name="Rectangle à coins arrondis 7"/>
          <p:cNvSpPr/>
          <p:nvPr/>
        </p:nvSpPr>
        <p:spPr>
          <a:xfrm>
            <a:off x="7470775" y="0"/>
            <a:ext cx="7159625"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rgbClr val="3399FF"/>
                </a:solidFill>
                <a:latin typeface="Comic Sans MS" pitchFamily="66" charset="0"/>
              </a:rPr>
              <a:t>La personne a été jugée innocente.</a:t>
            </a:r>
          </a:p>
        </p:txBody>
      </p:sp>
      <p:sp>
        <p:nvSpPr>
          <p:cNvPr id="10" name="ZoneTexte 9"/>
          <p:cNvSpPr txBox="1">
            <a:spLocks noChangeArrowheads="1"/>
          </p:cNvSpPr>
          <p:nvPr/>
        </p:nvSpPr>
        <p:spPr bwMode="auto">
          <a:xfrm>
            <a:off x="0" y="942975"/>
            <a:ext cx="6911975" cy="439738"/>
          </a:xfrm>
          <a:prstGeom prst="rect">
            <a:avLst/>
          </a:prstGeom>
          <a:noFill/>
          <a:ln w="9525">
            <a:noFill/>
            <a:miter lim="800000"/>
            <a:headEnd/>
            <a:tailEnd/>
          </a:ln>
        </p:spPr>
        <p:txBody>
          <a:bodyPr lIns="130622" tIns="65311" rIns="130622" bIns="65311">
            <a:spAutoFit/>
          </a:bodyPr>
          <a:lstStyle/>
          <a:p>
            <a:r>
              <a:rPr lang="fr-FR" sz="2000" dirty="0">
                <a:solidFill>
                  <a:schemeClr val="bg1"/>
                </a:solidFill>
              </a:rPr>
              <a:t>Les preuves l’ont </a:t>
            </a:r>
            <a:r>
              <a:rPr lang="fr-FR" sz="2000" dirty="0" smtClean="0">
                <a:solidFill>
                  <a:schemeClr val="bg1"/>
                </a:solidFill>
              </a:rPr>
              <a:t>accablée.</a:t>
            </a:r>
            <a:endParaRPr lang="fr-FR" sz="2000" dirty="0">
              <a:solidFill>
                <a:schemeClr val="bg1"/>
              </a:solidFill>
            </a:endParaRPr>
          </a:p>
        </p:txBody>
      </p:sp>
      <p:sp>
        <p:nvSpPr>
          <p:cNvPr id="11" name="ZoneTexte 10"/>
          <p:cNvSpPr txBox="1">
            <a:spLocks noChangeArrowheads="1"/>
          </p:cNvSpPr>
          <p:nvPr/>
        </p:nvSpPr>
        <p:spPr bwMode="auto">
          <a:xfrm>
            <a:off x="7543800" y="942975"/>
            <a:ext cx="6911975" cy="439738"/>
          </a:xfrm>
          <a:prstGeom prst="rect">
            <a:avLst/>
          </a:prstGeom>
          <a:noFill/>
          <a:ln w="9525">
            <a:noFill/>
            <a:miter lim="800000"/>
            <a:headEnd/>
            <a:tailEnd/>
          </a:ln>
        </p:spPr>
        <p:txBody>
          <a:bodyPr lIns="130622" tIns="65311" rIns="130622" bIns="65311">
            <a:spAutoFit/>
          </a:bodyPr>
          <a:lstStyle/>
          <a:p>
            <a:r>
              <a:rPr lang="fr-FR" sz="2000" dirty="0">
                <a:solidFill>
                  <a:schemeClr val="bg1"/>
                </a:solidFill>
              </a:rPr>
              <a:t>Les preuves l’ont </a:t>
            </a:r>
            <a:r>
              <a:rPr lang="fr-FR" sz="2000" dirty="0" smtClean="0">
                <a:solidFill>
                  <a:schemeClr val="bg1"/>
                </a:solidFill>
              </a:rPr>
              <a:t>accablée.</a:t>
            </a:r>
            <a:endParaRPr lang="fr-FR" sz="2000" dirty="0">
              <a:solidFill>
                <a:schemeClr val="bg1"/>
              </a:solidFill>
            </a:endParaRPr>
          </a:p>
        </p:txBody>
      </p:sp>
      <p:sp>
        <p:nvSpPr>
          <p:cNvPr id="12" name="ZoneTexte 11"/>
          <p:cNvSpPr txBox="1">
            <a:spLocks noChangeArrowheads="1"/>
          </p:cNvSpPr>
          <p:nvPr/>
        </p:nvSpPr>
        <p:spPr bwMode="auto">
          <a:xfrm>
            <a:off x="0" y="1371600"/>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Elle a pris perpet’</a:t>
            </a:r>
            <a:r>
              <a:rPr lang="fr-FR" sz="2000">
                <a:solidFill>
                  <a:schemeClr val="bg1"/>
                </a:solidFill>
                <a:latin typeface="Comic Sans MS" pitchFamily="66" charset="0"/>
              </a:rPr>
              <a:t>.</a:t>
            </a:r>
            <a:endParaRPr lang="fr-FR" sz="2000">
              <a:solidFill>
                <a:schemeClr val="bg1"/>
              </a:solidFill>
            </a:endParaRPr>
          </a:p>
        </p:txBody>
      </p:sp>
      <p:sp>
        <p:nvSpPr>
          <p:cNvPr id="13" name="ZoneTexte 12"/>
          <p:cNvSpPr txBox="1">
            <a:spLocks noChangeArrowheads="1"/>
          </p:cNvSpPr>
          <p:nvPr/>
        </p:nvSpPr>
        <p:spPr bwMode="auto">
          <a:xfrm>
            <a:off x="7543800" y="1371600"/>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Elle a pris perpet’</a:t>
            </a:r>
            <a:r>
              <a:rPr lang="fr-FR" sz="2000">
                <a:solidFill>
                  <a:schemeClr val="bg1"/>
                </a:solidFill>
                <a:latin typeface="Comic Sans MS" pitchFamily="66" charset="0"/>
              </a:rPr>
              <a:t>.</a:t>
            </a:r>
            <a:endParaRPr lang="fr-FR" sz="2000">
              <a:solidFill>
                <a:schemeClr val="bg1"/>
              </a:solidFill>
            </a:endParaRPr>
          </a:p>
        </p:txBody>
      </p:sp>
      <p:sp>
        <p:nvSpPr>
          <p:cNvPr id="14" name="ZoneTexte 13"/>
          <p:cNvSpPr txBox="1">
            <a:spLocks noChangeArrowheads="1"/>
          </p:cNvSpPr>
          <p:nvPr/>
        </p:nvSpPr>
        <p:spPr bwMode="auto">
          <a:xfrm>
            <a:off x="0" y="1800225"/>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Elle a été disculpée.</a:t>
            </a:r>
          </a:p>
        </p:txBody>
      </p:sp>
      <p:sp>
        <p:nvSpPr>
          <p:cNvPr id="15" name="ZoneTexte 14"/>
          <p:cNvSpPr txBox="1">
            <a:spLocks noChangeArrowheads="1"/>
          </p:cNvSpPr>
          <p:nvPr/>
        </p:nvSpPr>
        <p:spPr bwMode="auto">
          <a:xfrm>
            <a:off x="7543800" y="1800225"/>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Elle a été disculpée.</a:t>
            </a:r>
          </a:p>
        </p:txBody>
      </p:sp>
      <p:sp>
        <p:nvSpPr>
          <p:cNvPr id="16" name="ZoneTexte 15"/>
          <p:cNvSpPr txBox="1">
            <a:spLocks noChangeArrowheads="1"/>
          </p:cNvSpPr>
          <p:nvPr/>
        </p:nvSpPr>
        <p:spPr bwMode="auto">
          <a:xfrm>
            <a:off x="0" y="2228850"/>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La justice l’a blanchie.</a:t>
            </a:r>
          </a:p>
        </p:txBody>
      </p:sp>
      <p:sp>
        <p:nvSpPr>
          <p:cNvPr id="17" name="ZoneTexte 16"/>
          <p:cNvSpPr txBox="1">
            <a:spLocks noChangeArrowheads="1"/>
          </p:cNvSpPr>
          <p:nvPr/>
        </p:nvSpPr>
        <p:spPr bwMode="auto">
          <a:xfrm>
            <a:off x="7543800" y="2228850"/>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La justice l’a blanchie.</a:t>
            </a:r>
          </a:p>
        </p:txBody>
      </p:sp>
      <p:sp>
        <p:nvSpPr>
          <p:cNvPr id="18" name="Rectangle à coins arrondis 17"/>
          <p:cNvSpPr/>
          <p:nvPr/>
        </p:nvSpPr>
        <p:spPr>
          <a:xfrm>
            <a:off x="0" y="5572125"/>
            <a:ext cx="61722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solidFill>
                  <a:schemeClr val="bg1"/>
                </a:solidFill>
              </a:rPr>
              <a:t>Les preuves l’ont </a:t>
            </a:r>
            <a:r>
              <a:rPr lang="fr-FR" sz="2400" dirty="0" smtClean="0">
                <a:solidFill>
                  <a:schemeClr val="bg1"/>
                </a:solidFill>
              </a:rPr>
              <a:t>accablée</a:t>
            </a:r>
            <a:r>
              <a:rPr lang="fr-FR" sz="2300" dirty="0" smtClean="0">
                <a:solidFill>
                  <a:schemeClr val="bg1"/>
                </a:solidFill>
                <a:latin typeface="Comic Sans MS" pitchFamily="66" charset="0"/>
              </a:rPr>
              <a:t>.</a:t>
            </a:r>
            <a:endParaRPr lang="fr-FR" sz="2300" dirty="0">
              <a:solidFill>
                <a:schemeClr val="bg1"/>
              </a:solidFill>
              <a:latin typeface="Comic Sans MS" pitchFamily="66" charset="0"/>
            </a:endParaRPr>
          </a:p>
        </p:txBody>
      </p:sp>
      <p:sp>
        <p:nvSpPr>
          <p:cNvPr id="19" name="Rectangle à coins arrondis 18"/>
          <p:cNvSpPr/>
          <p:nvPr/>
        </p:nvSpPr>
        <p:spPr>
          <a:xfrm>
            <a:off x="0" y="6257925"/>
            <a:ext cx="61722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solidFill>
                  <a:schemeClr val="bg1"/>
                </a:solidFill>
              </a:rPr>
              <a:t>Elle a pris </a:t>
            </a:r>
            <a:r>
              <a:rPr lang="fr-FR" sz="2400" dirty="0" err="1">
                <a:solidFill>
                  <a:schemeClr val="bg1"/>
                </a:solidFill>
              </a:rPr>
              <a:t>perpet</a:t>
            </a:r>
            <a:r>
              <a:rPr lang="fr-FR" sz="2400" dirty="0">
                <a:solidFill>
                  <a:schemeClr val="bg1"/>
                </a:solidFill>
              </a:rPr>
              <a:t>’</a:t>
            </a:r>
            <a:r>
              <a:rPr lang="fr-FR" sz="2300" dirty="0">
                <a:solidFill>
                  <a:schemeClr val="bg1"/>
                </a:solidFill>
                <a:latin typeface="Comic Sans MS" pitchFamily="66" charset="0"/>
              </a:rPr>
              <a:t>.</a:t>
            </a:r>
          </a:p>
        </p:txBody>
      </p:sp>
      <p:sp>
        <p:nvSpPr>
          <p:cNvPr id="20" name="Rectangle à coins arrondis 19"/>
          <p:cNvSpPr/>
          <p:nvPr/>
        </p:nvSpPr>
        <p:spPr>
          <a:xfrm>
            <a:off x="0" y="6943725"/>
            <a:ext cx="61722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solidFill>
                  <a:schemeClr val="bg1"/>
                </a:solidFill>
              </a:rPr>
              <a:t>Elle a été disculpée</a:t>
            </a:r>
            <a:r>
              <a:rPr lang="fr-FR" sz="2300" dirty="0">
                <a:solidFill>
                  <a:schemeClr val="bg1"/>
                </a:solidFill>
                <a:latin typeface="Comic Sans MS" pitchFamily="66" charset="0"/>
              </a:rPr>
              <a:t>.</a:t>
            </a:r>
          </a:p>
        </p:txBody>
      </p:sp>
      <p:sp>
        <p:nvSpPr>
          <p:cNvPr id="21" name="Rectangle à coins arrondis 20"/>
          <p:cNvSpPr/>
          <p:nvPr/>
        </p:nvSpPr>
        <p:spPr>
          <a:xfrm>
            <a:off x="0" y="7629525"/>
            <a:ext cx="61722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solidFill>
                  <a:schemeClr val="bg1"/>
                </a:solidFill>
              </a:rPr>
              <a:t>La justice l’a blanchie</a:t>
            </a:r>
            <a:r>
              <a:rPr lang="fr-FR" sz="2300" dirty="0">
                <a:solidFill>
                  <a:schemeClr val="bg1"/>
                </a:solidFill>
              </a:rPr>
              <a:t>.</a:t>
            </a:r>
            <a:endParaRPr lang="fr-FR" sz="2300" dirty="0">
              <a:solidFill>
                <a:schemeClr val="bg1"/>
              </a:solidFill>
              <a:latin typeface="Comic Sans MS" pitchFamily="66" charset="0"/>
            </a:endParaRPr>
          </a:p>
        </p:txBody>
      </p:sp>
      <p:sp>
        <p:nvSpPr>
          <p:cNvPr id="22" name="Ellipse 21"/>
          <p:cNvSpPr/>
          <p:nvPr/>
        </p:nvSpPr>
        <p:spPr>
          <a:xfrm>
            <a:off x="12230100" y="5743575"/>
            <a:ext cx="2400300" cy="1457325"/>
          </a:xfrm>
          <a:prstGeom prst="ellipse">
            <a:avLst/>
          </a:prstGeom>
          <a:solidFill>
            <a:srgbClr val="C00000"/>
          </a:solidFill>
        </p:spPr>
        <p:style>
          <a:lnRef idx="3">
            <a:schemeClr val="lt1"/>
          </a:lnRef>
          <a:fillRef idx="1">
            <a:schemeClr val="dk1"/>
          </a:fillRef>
          <a:effectRef idx="1">
            <a:schemeClr val="dk1"/>
          </a:effectRef>
          <a:fontRef idx="minor">
            <a:schemeClr val="lt1"/>
          </a:fontRef>
        </p:style>
        <p:txBody>
          <a:bodyPr lIns="130622" tIns="65311" rIns="130622" bIns="65311" anchor="ctr"/>
          <a:lstStyle/>
          <a:p>
            <a:pPr algn="ctr">
              <a:defRPr/>
            </a:pPr>
            <a:r>
              <a:rPr lang="fr-FR" sz="1700" dirty="0">
                <a:latin typeface="Verdana" pitchFamily="34" charset="0"/>
              </a:rPr>
              <a:t>Correction.</a:t>
            </a:r>
          </a:p>
          <a:p>
            <a:pPr algn="ctr">
              <a:defRPr/>
            </a:pPr>
            <a:r>
              <a:rPr lang="fr-FR" sz="1100" dirty="0">
                <a:latin typeface="Verdana" pitchFamily="34" charset="0"/>
              </a:rPr>
              <a:t> (Les bonnes réponses en vert</a:t>
            </a:r>
          </a:p>
          <a:p>
            <a:pPr algn="ctr">
              <a:defRPr/>
            </a:pPr>
            <a:r>
              <a:rPr lang="fr-FR" sz="1100" dirty="0">
                <a:latin typeface="Verdana" pitchFamily="34" charset="0"/>
              </a:rPr>
              <a:t>Les erreurs en rouge)</a:t>
            </a:r>
          </a:p>
        </p:txBody>
      </p:sp>
      <p:sp>
        <p:nvSpPr>
          <p:cNvPr id="24" name="Rectangle à coins arrondis 23"/>
          <p:cNvSpPr/>
          <p:nvPr/>
        </p:nvSpPr>
        <p:spPr>
          <a:xfrm>
            <a:off x="6400800" y="5572125"/>
            <a:ext cx="57150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t>Le verdict ne lui a pas été défavorable</a:t>
            </a:r>
            <a:r>
              <a:rPr lang="fr-FR" sz="2300" dirty="0">
                <a:solidFill>
                  <a:schemeClr val="bg1"/>
                </a:solidFill>
                <a:latin typeface="Comic Sans MS" pitchFamily="66" charset="0"/>
              </a:rPr>
              <a:t>.</a:t>
            </a:r>
          </a:p>
        </p:txBody>
      </p:sp>
      <p:sp>
        <p:nvSpPr>
          <p:cNvPr id="25" name="Rectangle à coins arrondis 24"/>
          <p:cNvSpPr/>
          <p:nvPr/>
        </p:nvSpPr>
        <p:spPr>
          <a:xfrm>
            <a:off x="6400800" y="7629525"/>
            <a:ext cx="57150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t>Elle a bénéficié d’un non-lieu</a:t>
            </a:r>
            <a:r>
              <a:rPr lang="fr-FR" sz="2300" dirty="0">
                <a:solidFill>
                  <a:schemeClr val="bg1"/>
                </a:solidFill>
                <a:latin typeface="Comic Sans MS" pitchFamily="66" charset="0"/>
              </a:rPr>
              <a:t>.</a:t>
            </a:r>
          </a:p>
        </p:txBody>
      </p:sp>
      <p:sp>
        <p:nvSpPr>
          <p:cNvPr id="26" name="Rectangle à coins arrondis 25"/>
          <p:cNvSpPr/>
          <p:nvPr/>
        </p:nvSpPr>
        <p:spPr>
          <a:xfrm>
            <a:off x="6400800" y="6257925"/>
            <a:ext cx="57150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t>Elle a mérité sa sentence</a:t>
            </a:r>
            <a:r>
              <a:rPr lang="fr-FR" sz="2300" dirty="0">
                <a:solidFill>
                  <a:schemeClr val="bg1"/>
                </a:solidFill>
                <a:latin typeface="Comic Sans MS" pitchFamily="66" charset="0"/>
              </a:rPr>
              <a:t>.</a:t>
            </a:r>
          </a:p>
        </p:txBody>
      </p:sp>
      <p:sp>
        <p:nvSpPr>
          <p:cNvPr id="27" name="Rectangle à coins arrondis 26"/>
          <p:cNvSpPr/>
          <p:nvPr/>
        </p:nvSpPr>
        <p:spPr>
          <a:xfrm>
            <a:off x="6400800" y="6943725"/>
            <a:ext cx="57150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t>Le jury n’a pas été clément</a:t>
            </a:r>
            <a:r>
              <a:rPr lang="fr-FR" sz="2300" dirty="0">
                <a:solidFill>
                  <a:schemeClr val="bg1"/>
                </a:solidFill>
                <a:latin typeface="Comic Sans MS" pitchFamily="66" charset="0"/>
              </a:rPr>
              <a:t>.</a:t>
            </a:r>
          </a:p>
        </p:txBody>
      </p:sp>
      <p:sp>
        <p:nvSpPr>
          <p:cNvPr id="28" name="Rectangle à coins arrondis 27"/>
          <p:cNvSpPr/>
          <p:nvPr/>
        </p:nvSpPr>
        <p:spPr>
          <a:xfrm>
            <a:off x="0" y="265747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Le verdict ne lui a pas été défavorable.</a:t>
            </a:r>
            <a:endParaRPr lang="fr-FR" sz="2000" dirty="0">
              <a:solidFill>
                <a:schemeClr val="tx1"/>
              </a:solidFill>
              <a:latin typeface="Verdana" pitchFamily="34" charset="0"/>
            </a:endParaRPr>
          </a:p>
        </p:txBody>
      </p:sp>
      <p:sp>
        <p:nvSpPr>
          <p:cNvPr id="29" name="Rectangle à coins arrondis 28"/>
          <p:cNvSpPr/>
          <p:nvPr/>
        </p:nvSpPr>
        <p:spPr>
          <a:xfrm>
            <a:off x="0" y="317182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Elle a mérité sa sentence.</a:t>
            </a:r>
            <a:endParaRPr lang="fr-FR" sz="2000" dirty="0">
              <a:solidFill>
                <a:schemeClr val="tx1"/>
              </a:solidFill>
              <a:latin typeface="Verdana" pitchFamily="34" charset="0"/>
            </a:endParaRPr>
          </a:p>
        </p:txBody>
      </p:sp>
      <p:sp>
        <p:nvSpPr>
          <p:cNvPr id="30" name="Rectangle à coins arrondis 29"/>
          <p:cNvSpPr/>
          <p:nvPr/>
        </p:nvSpPr>
        <p:spPr>
          <a:xfrm>
            <a:off x="0" y="368617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Le jury n’a pas été clément.</a:t>
            </a:r>
            <a:endParaRPr lang="fr-FR" sz="2000" dirty="0">
              <a:solidFill>
                <a:schemeClr val="tx1"/>
              </a:solidFill>
              <a:latin typeface="Verdana" pitchFamily="34" charset="0"/>
            </a:endParaRPr>
          </a:p>
        </p:txBody>
      </p:sp>
      <p:sp>
        <p:nvSpPr>
          <p:cNvPr id="31" name="Rectangle à coins arrondis 30"/>
          <p:cNvSpPr/>
          <p:nvPr/>
        </p:nvSpPr>
        <p:spPr>
          <a:xfrm>
            <a:off x="0" y="420052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Elle a bénéficié d’un non-lieu.</a:t>
            </a:r>
            <a:endParaRPr lang="fr-FR" sz="2000" dirty="0">
              <a:solidFill>
                <a:schemeClr val="tx1"/>
              </a:solidFill>
              <a:latin typeface="Verdana" pitchFamily="34" charset="0"/>
            </a:endParaRPr>
          </a:p>
        </p:txBody>
      </p:sp>
      <p:sp>
        <p:nvSpPr>
          <p:cNvPr id="32" name="Rectangle à coins arrondis 31"/>
          <p:cNvSpPr/>
          <p:nvPr/>
        </p:nvSpPr>
        <p:spPr>
          <a:xfrm>
            <a:off x="7543800" y="265747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Le verdict ne lui a pas été défavorable.</a:t>
            </a:r>
            <a:endParaRPr lang="fr-FR" sz="2000" dirty="0">
              <a:solidFill>
                <a:schemeClr val="tx1"/>
              </a:solidFill>
              <a:latin typeface="Verdana" pitchFamily="34" charset="0"/>
            </a:endParaRPr>
          </a:p>
        </p:txBody>
      </p:sp>
      <p:sp>
        <p:nvSpPr>
          <p:cNvPr id="33" name="Rectangle à coins arrondis 32"/>
          <p:cNvSpPr/>
          <p:nvPr/>
        </p:nvSpPr>
        <p:spPr>
          <a:xfrm>
            <a:off x="7543800" y="317182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Elle a mérité sa sentence.</a:t>
            </a:r>
            <a:endParaRPr lang="fr-FR" sz="2000" dirty="0">
              <a:solidFill>
                <a:schemeClr val="tx1"/>
              </a:solidFill>
              <a:latin typeface="Verdana" pitchFamily="34" charset="0"/>
            </a:endParaRPr>
          </a:p>
        </p:txBody>
      </p:sp>
      <p:sp>
        <p:nvSpPr>
          <p:cNvPr id="34" name="Rectangle à coins arrondis 33"/>
          <p:cNvSpPr/>
          <p:nvPr/>
        </p:nvSpPr>
        <p:spPr>
          <a:xfrm>
            <a:off x="7543800" y="368617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Le jury n’a pas été clément.</a:t>
            </a:r>
            <a:endParaRPr lang="fr-FR" sz="2000" dirty="0">
              <a:solidFill>
                <a:schemeClr val="tx1"/>
              </a:solidFill>
              <a:latin typeface="Verdana" pitchFamily="34" charset="0"/>
            </a:endParaRPr>
          </a:p>
        </p:txBody>
      </p:sp>
      <p:sp>
        <p:nvSpPr>
          <p:cNvPr id="35" name="Rectangle à coins arrondis 34"/>
          <p:cNvSpPr/>
          <p:nvPr/>
        </p:nvSpPr>
        <p:spPr>
          <a:xfrm>
            <a:off x="7543800" y="420052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Elle a bénéficié d’un non-lieu.</a:t>
            </a:r>
            <a:endParaRPr lang="fr-FR" sz="2000" dirty="0">
              <a:solidFill>
                <a:schemeClr val="tx1"/>
              </a:solidFill>
              <a:latin typeface="Verdana" pitchFamily="34" charset="0"/>
            </a:endParaRPr>
          </a:p>
        </p:txBody>
      </p:sp>
      <p:sp>
        <p:nvSpPr>
          <p:cNvPr id="76830" name="ZoneTexte 35">
            <a:hlinkClick r:id="" action="ppaction://hlinkshowjump?jump=nextslide"/>
          </p:cNvPr>
          <p:cNvSpPr txBox="1">
            <a:spLocks noChangeArrowheads="1"/>
          </p:cNvSpPr>
          <p:nvPr/>
        </p:nvSpPr>
        <p:spPr bwMode="auto">
          <a:xfrm>
            <a:off x="12268200" y="7543800"/>
            <a:ext cx="2362200" cy="400050"/>
          </a:xfrm>
          <a:prstGeom prst="rect">
            <a:avLst/>
          </a:prstGeom>
          <a:solidFill>
            <a:srgbClr val="008000"/>
          </a:solidFill>
          <a:ln w="9525">
            <a:noFill/>
            <a:miter lim="800000"/>
            <a:headEnd/>
            <a:tailEnd/>
          </a:ln>
        </p:spPr>
        <p:txBody>
          <a:bodyPr>
            <a:spAutoFit/>
          </a:bodyPr>
          <a:lstStyle/>
          <a:p>
            <a:pPr algn="ctr"/>
            <a:r>
              <a:rPr lang="fr-FR" sz="2000">
                <a:solidFill>
                  <a:schemeClr val="bg1"/>
                </a:solidFill>
              </a:rPr>
              <a:t>Je continue</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childTnLst>
              </p:cTn>
              <p:nextCondLst>
                <p:cond evt="onClick" delay="0">
                  <p:tgtEl>
                    <p:spTgt spid="18"/>
                  </p:tgtEl>
                </p:cond>
              </p:nextCondLst>
            </p:seq>
            <p:seq concurrent="1" nextAc="seek">
              <p:cTn id="19" restart="whenNotActive" fill="hold" evtFilter="cancelBubble" nodeType="interactiveSeq">
                <p:stCondLst>
                  <p:cond evt="onClick" delay="0">
                    <p:tgtEl>
                      <p:spTgt spid="19"/>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nextCondLst>
                <p:cond evt="onClick" delay="0">
                  <p:tgtEl>
                    <p:spTgt spid="19"/>
                  </p:tgtEl>
                </p:cond>
              </p:nextCondLst>
            </p:seq>
            <p:seq concurrent="1" nextAc="seek">
              <p:cTn id="36" restart="whenNotActive" fill="hold" evtFilter="cancelBubble" nodeType="interactiveSeq">
                <p:stCondLst>
                  <p:cond evt="onClick" delay="0">
                    <p:tgtEl>
                      <p:spTgt spid="20"/>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nextCondLst>
                <p:cond evt="onClick" delay="0">
                  <p:tgtEl>
                    <p:spTgt spid="20"/>
                  </p:tgtEl>
                </p:cond>
              </p:nextCondLst>
            </p:seq>
            <p:seq concurrent="1" nextAc="seek">
              <p:cTn id="53" restart="whenNotActive" fill="hold" evtFilter="cancelBubble" nodeType="interactiveSeq">
                <p:stCondLst>
                  <p:cond evt="onClick" delay="0">
                    <p:tgtEl>
                      <p:spTgt spid="21"/>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1" nodeType="clickEffect">
                                  <p:stCondLst>
                                    <p:cond delay="0"/>
                                  </p:stCondLst>
                                  <p:childTnLst>
                                    <p:set>
                                      <p:cBhvr>
                                        <p:cTn id="65"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1" nodeType="clickEffect">
                                  <p:stCondLst>
                                    <p:cond delay="0"/>
                                  </p:stCondLst>
                                  <p:childTnLst>
                                    <p:set>
                                      <p:cBhvr>
                                        <p:cTn id="69"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nextCondLst>
                <p:cond evt="onClick" delay="0">
                  <p:tgtEl>
                    <p:spTgt spid="21"/>
                  </p:tgtEl>
                </p:cond>
              </p:nextCondLst>
            </p:seq>
            <p:seq concurrent="1" nextAc="seek">
              <p:cTn id="70" restart="whenNotActive" fill="hold" evtFilter="cancelBubble" nodeType="interactiveSeq">
                <p:stCondLst>
                  <p:cond evt="onClick" delay="0">
                    <p:tgtEl>
                      <p:spTgt spid="24"/>
                    </p:tgtEl>
                  </p:cond>
                </p:stCondLst>
                <p:endSync evt="end" delay="0">
                  <p:rtn val="all"/>
                </p:endSync>
                <p:childTnLst>
                  <p:par>
                    <p:cTn id="71" fill="hold">
                      <p:stCondLst>
                        <p:cond delay="0"/>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1" nodeType="clickEffect">
                                  <p:stCondLst>
                                    <p:cond delay="0"/>
                                  </p:stCondLst>
                                  <p:childTnLst>
                                    <p:set>
                                      <p:cBhvr>
                                        <p:cTn id="82"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1" nodeType="clickEffect">
                                  <p:stCondLst>
                                    <p:cond delay="0"/>
                                  </p:stCondLst>
                                  <p:childTnLst>
                                    <p:set>
                                      <p:cBhvr>
                                        <p:cTn id="86"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childTnLst>
              </p:cTn>
              <p:nextCondLst>
                <p:cond evt="onClick" delay="0">
                  <p:tgtEl>
                    <p:spTgt spid="24"/>
                  </p:tgtEl>
                </p:cond>
              </p:nextCondLst>
            </p:seq>
            <p:seq concurrent="1" nextAc="seek">
              <p:cTn id="87" restart="whenNotActive" fill="hold" evtFilter="cancelBubble" nodeType="interactiveSeq">
                <p:stCondLst>
                  <p:cond evt="onClick" delay="0">
                    <p:tgtEl>
                      <p:spTgt spid="26"/>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1" nodeType="clickEffect">
                                  <p:stCondLst>
                                    <p:cond delay="0"/>
                                  </p:stCondLst>
                                  <p:childTnLst>
                                    <p:set>
                                      <p:cBhvr>
                                        <p:cTn id="99"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1" nodeType="clickEffect">
                                  <p:stCondLst>
                                    <p:cond delay="0"/>
                                  </p:stCondLst>
                                  <p:childTnLst>
                                    <p:set>
                                      <p:cBhvr>
                                        <p:cTn id="103"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childTnLst>
              </p:cTn>
              <p:nextCondLst>
                <p:cond evt="onClick" delay="0">
                  <p:tgtEl>
                    <p:spTgt spid="26"/>
                  </p:tgtEl>
                </p:cond>
              </p:nextCondLst>
            </p:seq>
            <p:seq concurrent="1" nextAc="seek">
              <p:cTn id="104" restart="whenNotActive" fill="hold" evtFilter="cancelBubble" nodeType="interactiveSeq">
                <p:stCondLst>
                  <p:cond evt="onClick" delay="0">
                    <p:tgtEl>
                      <p:spTgt spid="27"/>
                    </p:tgtEl>
                  </p:cond>
                </p:stCondLst>
                <p:endSync evt="end" delay="0">
                  <p:rtn val="all"/>
                </p:endSync>
                <p:childTnLst>
                  <p:par>
                    <p:cTn id="105" fill="hold">
                      <p:stCondLst>
                        <p:cond delay="0"/>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1" nodeType="clickEffect">
                                  <p:stCondLst>
                                    <p:cond delay="0"/>
                                  </p:stCondLst>
                                  <p:childTnLst>
                                    <p:set>
                                      <p:cBhvr>
                                        <p:cTn id="116"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1" nodeType="clickEffect">
                                  <p:stCondLst>
                                    <p:cond delay="0"/>
                                  </p:stCondLst>
                                  <p:childTnLst>
                                    <p:set>
                                      <p:cBhvr>
                                        <p:cTn id="120"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childTnLst>
              </p:cTn>
              <p:nextCondLst>
                <p:cond evt="onClick" delay="0">
                  <p:tgtEl>
                    <p:spTgt spid="27"/>
                  </p:tgtEl>
                </p:cond>
              </p:nextCondLst>
            </p:seq>
            <p:seq concurrent="1" nextAc="seek">
              <p:cTn id="121" restart="whenNotActive" fill="hold" evtFilter="cancelBubble" nodeType="interactiveSeq">
                <p:stCondLst>
                  <p:cond evt="onClick" delay="0">
                    <p:tgtEl>
                      <p:spTgt spid="25"/>
                    </p:tgtEl>
                  </p:cond>
                </p:stCondLst>
                <p:endSync evt="end" delay="0">
                  <p:rtn val="all"/>
                </p:endSync>
                <p:childTnLst>
                  <p:par>
                    <p:cTn id="122" fill="hold">
                      <p:stCondLst>
                        <p:cond delay="0"/>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1" nodeType="clickEffect">
                                  <p:stCondLst>
                                    <p:cond delay="0"/>
                                  </p:stCondLst>
                                  <p:childTnLst>
                                    <p:set>
                                      <p:cBhvr>
                                        <p:cTn id="133"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1" nodeType="clickEffect">
                                  <p:stCondLst>
                                    <p:cond delay="0"/>
                                  </p:stCondLst>
                                  <p:childTnLst>
                                    <p:set>
                                      <p:cBhvr>
                                        <p:cTn id="137"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childTnLst>
              </p:cTn>
              <p:nextCondLst>
                <p:cond evt="onClick" delay="0">
                  <p:tgtEl>
                    <p:spTgt spid="25"/>
                  </p:tgtEl>
                </p:cond>
              </p:nextCondLst>
            </p:seq>
            <p:seq concurrent="1" nextAc="seek">
              <p:cTn id="138" restart="whenNotActive" fill="hold" evtFilter="cancelBubble" nodeType="interactiveSeq">
                <p:stCondLst>
                  <p:cond evt="onClick" delay="0">
                    <p:tgtEl>
                      <p:spTgt spid="22"/>
                    </p:tgtEl>
                  </p:cond>
                </p:stCondLst>
                <p:endSync evt="end" delay="0">
                  <p:rtn val="all"/>
                </p:endSync>
                <p:childTnLst>
                  <p:par>
                    <p:cTn id="139" fill="hold">
                      <p:stCondLst>
                        <p:cond delay="0"/>
                      </p:stCondLst>
                      <p:childTnLst>
                        <p:par>
                          <p:cTn id="140" fill="hold">
                            <p:stCondLst>
                              <p:cond delay="0"/>
                            </p:stCondLst>
                            <p:childTnLst>
                              <p:par>
                                <p:cTn id="141" presetID="35" presetClass="emph" presetSubtype="0" fill="hold" grpId="0" nodeType="withEffect">
                                  <p:stCondLst>
                                    <p:cond delay="0"/>
                                  </p:stCondLst>
                                  <p:childTnLst>
                                    <p:anim calcmode="discrete" valueType="str">
                                      <p:cBhvr>
                                        <p:cTn id="142" dur="1000" fill="hold"/>
                                        <p:tgtEl>
                                          <p:spTgt spid="22"/>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41"/>
                                            </p:cond>
                                          </p:stCondLst>
                                          <p:endCondLst>
                                            <p:cond evt="onStopAudio" delay="0">
                                              <p:tgtEl>
                                                <p:sldTgt/>
                                              </p:tgtEl>
                                            </p:cond>
                                          </p:endCondLst>
                                        </p:cTn>
                                        <p:tgtEl>
                                          <p:sndTgt r:embed="rId2" name="drumroll.wav"/>
                                        </p:tgtEl>
                                      </p:cMediaNode>
                                    </p:audio>
                                  </p:subTnLst>
                                </p:cTn>
                              </p:par>
                              <p:par>
                                <p:cTn id="143" presetID="3" presetClass="emph" presetSubtype="2" fill="hold" grpId="1" nodeType="withEffect">
                                  <p:stCondLst>
                                    <p:cond delay="0"/>
                                  </p:stCondLst>
                                  <p:childTnLst>
                                    <p:animClr clrSpc="rgb" dir="cw">
                                      <p:cBhvr override="childStyle">
                                        <p:cTn id="144" dur="500" fill="hold"/>
                                        <p:tgtEl>
                                          <p:spTgt spid="10"/>
                                        </p:tgtEl>
                                        <p:attrNameLst>
                                          <p:attrName>style.color</p:attrName>
                                        </p:attrNameLst>
                                      </p:cBhvr>
                                      <p:to>
                                        <a:srgbClr val="00FF00"/>
                                      </p:to>
                                    </p:animClr>
                                  </p:childTnLst>
                                </p:cTn>
                              </p:par>
                              <p:par>
                                <p:cTn id="145" presetID="3" presetClass="emph" presetSubtype="2" fill="hold" grpId="1" nodeType="withEffect">
                                  <p:stCondLst>
                                    <p:cond delay="0"/>
                                  </p:stCondLst>
                                  <p:childTnLst>
                                    <p:animClr clrSpc="rgb" dir="cw">
                                      <p:cBhvr override="childStyle">
                                        <p:cTn id="146" dur="500" fill="hold"/>
                                        <p:tgtEl>
                                          <p:spTgt spid="11"/>
                                        </p:tgtEl>
                                        <p:attrNameLst>
                                          <p:attrName>style.color</p:attrName>
                                        </p:attrNameLst>
                                      </p:cBhvr>
                                      <p:to>
                                        <a:srgbClr val="FF0000"/>
                                      </p:to>
                                    </p:animClr>
                                  </p:childTnLst>
                                </p:cTn>
                              </p:par>
                            </p:childTnLst>
                          </p:cTn>
                        </p:par>
                        <p:par>
                          <p:cTn id="147" fill="hold">
                            <p:stCondLst>
                              <p:cond delay="1000"/>
                            </p:stCondLst>
                            <p:childTnLst>
                              <p:par>
                                <p:cTn id="148" presetID="3" presetClass="emph" presetSubtype="2" fill="hold" nodeType="afterEffect">
                                  <p:stCondLst>
                                    <p:cond delay="500"/>
                                  </p:stCondLst>
                                  <p:childTnLst>
                                    <p:animClr clrSpc="rgb" dir="cw">
                                      <p:cBhvr override="childStyle">
                                        <p:cTn id="149" dur="500" fill="hold"/>
                                        <p:tgtEl>
                                          <p:spTgt spid="12"/>
                                        </p:tgtEl>
                                        <p:attrNameLst>
                                          <p:attrName>style.color</p:attrName>
                                        </p:attrNameLst>
                                      </p:cBhvr>
                                      <p:to>
                                        <a:srgbClr val="00FF00"/>
                                      </p:to>
                                    </p:animClr>
                                  </p:childTnLst>
                                </p:cTn>
                              </p:par>
                              <p:par>
                                <p:cTn id="150" presetID="3" presetClass="emph" presetSubtype="2" fill="hold" nodeType="withEffect">
                                  <p:stCondLst>
                                    <p:cond delay="0"/>
                                  </p:stCondLst>
                                  <p:childTnLst>
                                    <p:animClr clrSpc="rgb" dir="cw">
                                      <p:cBhvr override="childStyle">
                                        <p:cTn id="151" dur="500" fill="hold"/>
                                        <p:tgtEl>
                                          <p:spTgt spid="13"/>
                                        </p:tgtEl>
                                        <p:attrNameLst>
                                          <p:attrName>style.color</p:attrName>
                                        </p:attrNameLst>
                                      </p:cBhvr>
                                      <p:to>
                                        <a:srgbClr val="FF0000"/>
                                      </p:to>
                                    </p:animClr>
                                  </p:childTnLst>
                                </p:cTn>
                              </p:par>
                            </p:childTnLst>
                          </p:cTn>
                        </p:par>
                        <p:par>
                          <p:cTn id="152" fill="hold">
                            <p:stCondLst>
                              <p:cond delay="2000"/>
                            </p:stCondLst>
                            <p:childTnLst>
                              <p:par>
                                <p:cTn id="153" presetID="3" presetClass="emph" presetSubtype="2" fill="hold" nodeType="afterEffect">
                                  <p:stCondLst>
                                    <p:cond delay="500"/>
                                  </p:stCondLst>
                                  <p:childTnLst>
                                    <p:animClr clrSpc="rgb" dir="cw">
                                      <p:cBhvr override="childStyle">
                                        <p:cTn id="154" dur="500" fill="hold"/>
                                        <p:tgtEl>
                                          <p:spTgt spid="14"/>
                                        </p:tgtEl>
                                        <p:attrNameLst>
                                          <p:attrName>style.color</p:attrName>
                                        </p:attrNameLst>
                                      </p:cBhvr>
                                      <p:to>
                                        <a:srgbClr val="FF0000"/>
                                      </p:to>
                                    </p:animClr>
                                  </p:childTnLst>
                                </p:cTn>
                              </p:par>
                              <p:par>
                                <p:cTn id="155" presetID="3" presetClass="emph" presetSubtype="2" fill="hold" nodeType="withEffect">
                                  <p:stCondLst>
                                    <p:cond delay="0"/>
                                  </p:stCondLst>
                                  <p:childTnLst>
                                    <p:animClr clrSpc="rgb" dir="cw">
                                      <p:cBhvr override="childStyle">
                                        <p:cTn id="156" dur="500" fill="hold"/>
                                        <p:tgtEl>
                                          <p:spTgt spid="15"/>
                                        </p:tgtEl>
                                        <p:attrNameLst>
                                          <p:attrName>style.color</p:attrName>
                                        </p:attrNameLst>
                                      </p:cBhvr>
                                      <p:to>
                                        <a:srgbClr val="00FF00"/>
                                      </p:to>
                                    </p:animClr>
                                  </p:childTnLst>
                                </p:cTn>
                              </p:par>
                            </p:childTnLst>
                          </p:cTn>
                        </p:par>
                        <p:par>
                          <p:cTn id="157" fill="hold">
                            <p:stCondLst>
                              <p:cond delay="3000"/>
                            </p:stCondLst>
                            <p:childTnLst>
                              <p:par>
                                <p:cTn id="158" presetID="3" presetClass="emph" presetSubtype="2" fill="hold" nodeType="afterEffect">
                                  <p:stCondLst>
                                    <p:cond delay="500"/>
                                  </p:stCondLst>
                                  <p:childTnLst>
                                    <p:animClr clrSpc="rgb" dir="cw">
                                      <p:cBhvr override="childStyle">
                                        <p:cTn id="159" dur="500" fill="hold"/>
                                        <p:tgtEl>
                                          <p:spTgt spid="16"/>
                                        </p:tgtEl>
                                        <p:attrNameLst>
                                          <p:attrName>style.color</p:attrName>
                                        </p:attrNameLst>
                                      </p:cBhvr>
                                      <p:to>
                                        <a:srgbClr val="FF0000"/>
                                      </p:to>
                                    </p:animClr>
                                  </p:childTnLst>
                                </p:cTn>
                              </p:par>
                              <p:par>
                                <p:cTn id="160" presetID="3" presetClass="emph" presetSubtype="2" fill="hold" nodeType="withEffect">
                                  <p:stCondLst>
                                    <p:cond delay="0"/>
                                  </p:stCondLst>
                                  <p:childTnLst>
                                    <p:animClr clrSpc="rgb" dir="cw">
                                      <p:cBhvr override="childStyle">
                                        <p:cTn id="161" dur="500" fill="hold"/>
                                        <p:tgtEl>
                                          <p:spTgt spid="17"/>
                                        </p:tgtEl>
                                        <p:attrNameLst>
                                          <p:attrName>style.color</p:attrName>
                                        </p:attrNameLst>
                                      </p:cBhvr>
                                      <p:to>
                                        <a:srgbClr val="00FF00"/>
                                      </p:to>
                                    </p:animClr>
                                  </p:childTnLst>
                                </p:cTn>
                              </p:par>
                            </p:childTnLst>
                          </p:cTn>
                        </p:par>
                        <p:par>
                          <p:cTn id="162" fill="hold">
                            <p:stCondLst>
                              <p:cond delay="4000"/>
                            </p:stCondLst>
                            <p:childTnLst>
                              <p:par>
                                <p:cTn id="163" presetID="3" presetClass="emph" presetSubtype="2" fill="hold" grpId="2" nodeType="afterEffect">
                                  <p:stCondLst>
                                    <p:cond delay="500"/>
                                  </p:stCondLst>
                                  <p:childTnLst>
                                    <p:animClr clrSpc="rgb" dir="cw">
                                      <p:cBhvr override="childStyle">
                                        <p:cTn id="164" dur="500" fill="hold"/>
                                        <p:tgtEl>
                                          <p:spTgt spid="28"/>
                                        </p:tgtEl>
                                        <p:attrNameLst>
                                          <p:attrName>style.color</p:attrName>
                                        </p:attrNameLst>
                                      </p:cBhvr>
                                      <p:to>
                                        <a:srgbClr val="FF0000"/>
                                      </p:to>
                                    </p:animClr>
                                  </p:childTnLst>
                                </p:cTn>
                              </p:par>
                              <p:par>
                                <p:cTn id="165" presetID="3" presetClass="emph" presetSubtype="2" fill="hold" grpId="2" nodeType="withEffect">
                                  <p:stCondLst>
                                    <p:cond delay="0"/>
                                  </p:stCondLst>
                                  <p:childTnLst>
                                    <p:animClr clrSpc="rgb" dir="cw">
                                      <p:cBhvr override="childStyle">
                                        <p:cTn id="166" dur="500" fill="hold"/>
                                        <p:tgtEl>
                                          <p:spTgt spid="32"/>
                                        </p:tgtEl>
                                        <p:attrNameLst>
                                          <p:attrName>style.color</p:attrName>
                                        </p:attrNameLst>
                                      </p:cBhvr>
                                      <p:to>
                                        <a:srgbClr val="00FF00"/>
                                      </p:to>
                                    </p:animClr>
                                  </p:childTnLst>
                                </p:cTn>
                              </p:par>
                            </p:childTnLst>
                          </p:cTn>
                        </p:par>
                        <p:par>
                          <p:cTn id="167" fill="hold">
                            <p:stCondLst>
                              <p:cond delay="5000"/>
                            </p:stCondLst>
                            <p:childTnLst>
                              <p:par>
                                <p:cTn id="168" presetID="3" presetClass="emph" presetSubtype="2" fill="hold" grpId="2" nodeType="afterEffect">
                                  <p:stCondLst>
                                    <p:cond delay="500"/>
                                  </p:stCondLst>
                                  <p:childTnLst>
                                    <p:animClr clrSpc="rgb" dir="cw">
                                      <p:cBhvr override="childStyle">
                                        <p:cTn id="169" dur="500" fill="hold"/>
                                        <p:tgtEl>
                                          <p:spTgt spid="29"/>
                                        </p:tgtEl>
                                        <p:attrNameLst>
                                          <p:attrName>style.color</p:attrName>
                                        </p:attrNameLst>
                                      </p:cBhvr>
                                      <p:to>
                                        <a:srgbClr val="00FF00"/>
                                      </p:to>
                                    </p:animClr>
                                  </p:childTnLst>
                                </p:cTn>
                              </p:par>
                              <p:par>
                                <p:cTn id="170" presetID="3" presetClass="emph" presetSubtype="2" fill="hold" grpId="2" nodeType="withEffect">
                                  <p:stCondLst>
                                    <p:cond delay="0"/>
                                  </p:stCondLst>
                                  <p:childTnLst>
                                    <p:animClr clrSpc="rgb" dir="cw">
                                      <p:cBhvr override="childStyle">
                                        <p:cTn id="171" dur="500" fill="hold"/>
                                        <p:tgtEl>
                                          <p:spTgt spid="33"/>
                                        </p:tgtEl>
                                        <p:attrNameLst>
                                          <p:attrName>style.color</p:attrName>
                                        </p:attrNameLst>
                                      </p:cBhvr>
                                      <p:to>
                                        <a:srgbClr val="FF0000"/>
                                      </p:to>
                                    </p:animClr>
                                  </p:childTnLst>
                                </p:cTn>
                              </p:par>
                            </p:childTnLst>
                          </p:cTn>
                        </p:par>
                        <p:par>
                          <p:cTn id="172" fill="hold">
                            <p:stCondLst>
                              <p:cond delay="6000"/>
                            </p:stCondLst>
                            <p:childTnLst>
                              <p:par>
                                <p:cTn id="173" presetID="3" presetClass="emph" presetSubtype="2" fill="hold" grpId="2" nodeType="afterEffect">
                                  <p:stCondLst>
                                    <p:cond delay="500"/>
                                  </p:stCondLst>
                                  <p:childTnLst>
                                    <p:animClr clrSpc="rgb" dir="cw">
                                      <p:cBhvr override="childStyle">
                                        <p:cTn id="174" dur="500" fill="hold"/>
                                        <p:tgtEl>
                                          <p:spTgt spid="30"/>
                                        </p:tgtEl>
                                        <p:attrNameLst>
                                          <p:attrName>style.color</p:attrName>
                                        </p:attrNameLst>
                                      </p:cBhvr>
                                      <p:to>
                                        <a:srgbClr val="00FF00"/>
                                      </p:to>
                                    </p:animClr>
                                  </p:childTnLst>
                                </p:cTn>
                              </p:par>
                              <p:par>
                                <p:cTn id="175" presetID="3" presetClass="emph" presetSubtype="2" fill="hold" grpId="2" nodeType="withEffect">
                                  <p:stCondLst>
                                    <p:cond delay="0"/>
                                  </p:stCondLst>
                                  <p:childTnLst>
                                    <p:animClr clrSpc="rgb" dir="cw">
                                      <p:cBhvr override="childStyle">
                                        <p:cTn id="176" dur="500" fill="hold"/>
                                        <p:tgtEl>
                                          <p:spTgt spid="34"/>
                                        </p:tgtEl>
                                        <p:attrNameLst>
                                          <p:attrName>style.color</p:attrName>
                                        </p:attrNameLst>
                                      </p:cBhvr>
                                      <p:to>
                                        <a:srgbClr val="FF0000"/>
                                      </p:to>
                                    </p:animClr>
                                  </p:childTnLst>
                                </p:cTn>
                              </p:par>
                            </p:childTnLst>
                          </p:cTn>
                        </p:par>
                        <p:par>
                          <p:cTn id="177" fill="hold">
                            <p:stCondLst>
                              <p:cond delay="7000"/>
                            </p:stCondLst>
                            <p:childTnLst>
                              <p:par>
                                <p:cTn id="178" presetID="3" presetClass="emph" presetSubtype="2" fill="hold" grpId="2" nodeType="afterEffect">
                                  <p:stCondLst>
                                    <p:cond delay="500"/>
                                  </p:stCondLst>
                                  <p:childTnLst>
                                    <p:animClr clrSpc="rgb" dir="cw">
                                      <p:cBhvr override="childStyle">
                                        <p:cTn id="179" dur="500" fill="hold"/>
                                        <p:tgtEl>
                                          <p:spTgt spid="31"/>
                                        </p:tgtEl>
                                        <p:attrNameLst>
                                          <p:attrName>style.color</p:attrName>
                                        </p:attrNameLst>
                                      </p:cBhvr>
                                      <p:to>
                                        <a:srgbClr val="FF0000"/>
                                      </p:to>
                                    </p:animClr>
                                  </p:childTnLst>
                                </p:cTn>
                              </p:par>
                              <p:par>
                                <p:cTn id="180" presetID="3" presetClass="emph" presetSubtype="2" fill="hold" grpId="2" nodeType="withEffect">
                                  <p:stCondLst>
                                    <p:cond delay="0"/>
                                  </p:stCondLst>
                                  <p:childTnLst>
                                    <p:animClr clrSpc="rgb" dir="cw">
                                      <p:cBhvr override="childStyle">
                                        <p:cTn id="181" dur="500" fill="hold"/>
                                        <p:tgtEl>
                                          <p:spTgt spid="35"/>
                                        </p:tgtEl>
                                        <p:attrNameLst>
                                          <p:attrName>style.color</p:attrName>
                                        </p:attrNameLst>
                                      </p:cBhvr>
                                      <p:to>
                                        <a:srgbClr val="00FF00"/>
                                      </p:to>
                                    </p:animClr>
                                  </p:childTnLst>
                                </p:cTn>
                              </p:par>
                            </p:childTnLst>
                          </p:cTn>
                        </p:par>
                      </p:childTnLst>
                    </p:cTn>
                  </p:par>
                </p:childTnLst>
              </p:cTn>
              <p:nextCondLst>
                <p:cond evt="onClick" delay="0">
                  <p:tgtEl>
                    <p:spTgt spid="22"/>
                  </p:tgtEl>
                </p:cond>
              </p:nextCondLst>
            </p:seq>
          </p:childTnLst>
        </p:cTn>
      </p:par>
    </p:tnLst>
    <p:bldLst>
      <p:bldP spid="10" grpId="0"/>
      <p:bldP spid="10" grpId="1"/>
      <p:bldP spid="10" grpId="2"/>
      <p:bldP spid="11" grpId="0"/>
      <p:bldP spid="11" grpId="1"/>
      <p:bldP spid="11" grpId="2"/>
      <p:bldP spid="12" grpId="0"/>
      <p:bldP spid="12" grpId="1"/>
      <p:bldP spid="13" grpId="0"/>
      <p:bldP spid="13" grpId="1"/>
      <p:bldP spid="14" grpId="0"/>
      <p:bldP spid="14" grpId="1"/>
      <p:bldP spid="15" grpId="0"/>
      <p:bldP spid="15" grpId="1"/>
      <p:bldP spid="16" grpId="0"/>
      <p:bldP spid="16" grpId="1"/>
      <p:bldP spid="17" grpId="0"/>
      <p:bldP spid="17" grpId="1"/>
      <p:bldP spid="22" grpId="0" animBg="1"/>
      <p:bldP spid="28" grpId="0"/>
      <p:bldP spid="28" grpId="1"/>
      <p:bldP spid="28" grpId="2"/>
      <p:bldP spid="29" grpId="0"/>
      <p:bldP spid="29" grpId="1"/>
      <p:bldP spid="29" grpId="2"/>
      <p:bldP spid="30" grpId="0"/>
      <p:bldP spid="30" grpId="1"/>
      <p:bldP spid="30" grpId="2"/>
      <p:bldP spid="31" grpId="0"/>
      <p:bldP spid="31" grpId="1"/>
      <p:bldP spid="31" grpId="2"/>
      <p:bldP spid="32" grpId="0"/>
      <p:bldP spid="32" grpId="1"/>
      <p:bldP spid="32" grpId="2"/>
      <p:bldP spid="33" grpId="0"/>
      <p:bldP spid="33" grpId="1"/>
      <p:bldP spid="33" grpId="2"/>
      <p:bldP spid="34" grpId="0"/>
      <p:bldP spid="34" grpId="1"/>
      <p:bldP spid="34" grpId="2"/>
      <p:bldP spid="35" grpId="0"/>
      <p:bldP spid="35" grpId="1"/>
      <p:bldP spid="35" grpId="2"/>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88000">
              <a:srgbClr val="FF9900"/>
            </a:gs>
            <a:gs pos="42000">
              <a:srgbClr val="C86400"/>
            </a:gs>
            <a:gs pos="22000">
              <a:srgbClr val="663300"/>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0254" name="Ellipse 14"/>
          <p:cNvSpPr>
            <a:spLocks noChangeArrowheads="1"/>
          </p:cNvSpPr>
          <p:nvPr/>
        </p:nvSpPr>
        <p:spPr bwMode="auto">
          <a:xfrm flipH="1" flipV="1">
            <a:off x="10820400" y="1981200"/>
            <a:ext cx="2924175" cy="395288"/>
          </a:xfrm>
          <a:prstGeom prst="ellipse">
            <a:avLst/>
          </a:prstGeom>
          <a:gradFill rotWithShape="0">
            <a:gsLst>
              <a:gs pos="92000">
                <a:schemeClr val="accent2">
                  <a:lumMod val="75000"/>
                  <a:alpha val="72000"/>
                </a:schemeClr>
              </a:gs>
              <a:gs pos="59000">
                <a:srgbClr val="FFFF00"/>
              </a:gs>
              <a:gs pos="42000">
                <a:srgbClr val="C00000"/>
              </a:gs>
            </a:gsLst>
            <a:path path="shape">
              <a:fillToRect l="50000" t="50000" r="50000" b="50000"/>
            </a:path>
          </a:gradFill>
          <a:ln w="9525">
            <a:noFill/>
            <a:round/>
            <a:headEnd/>
            <a:tailEnd/>
          </a:ln>
        </p:spPr>
        <p:txBody>
          <a:bodyPr wrap="none" anchor="ctr"/>
          <a:lstStyle/>
          <a:p>
            <a:pPr>
              <a:defRPr/>
            </a:pPr>
            <a:endParaRPr lang="fr-FR">
              <a:cs typeface="+mn-cs"/>
            </a:endParaRPr>
          </a:p>
        </p:txBody>
      </p:sp>
      <p:sp>
        <p:nvSpPr>
          <p:cNvPr id="17413" name="Rectangle 4"/>
          <p:cNvSpPr>
            <a:spLocks noChangeArrowheads="1"/>
          </p:cNvSpPr>
          <p:nvPr/>
        </p:nvSpPr>
        <p:spPr bwMode="auto">
          <a:xfrm>
            <a:off x="0" y="0"/>
            <a:ext cx="1925638" cy="8229600"/>
          </a:xfrm>
          <a:prstGeom prst="rect">
            <a:avLst/>
          </a:prstGeom>
          <a:solidFill>
            <a:schemeClr val="tx1"/>
          </a:solidFill>
          <a:ln w="9525">
            <a:solidFill>
              <a:schemeClr val="tx1"/>
            </a:solidFill>
            <a:miter lim="800000"/>
            <a:headEnd/>
            <a:tailEnd/>
          </a:ln>
        </p:spPr>
        <p:txBody>
          <a:bodyPr wrap="none" anchor="ctr"/>
          <a:lstStyle/>
          <a:p>
            <a:endParaRPr lang="fr-FR"/>
          </a:p>
        </p:txBody>
      </p:sp>
      <p:grpSp>
        <p:nvGrpSpPr>
          <p:cNvPr id="2" name="Groupe 18"/>
          <p:cNvGrpSpPr>
            <a:grpSpLocks/>
          </p:cNvGrpSpPr>
          <p:nvPr/>
        </p:nvGrpSpPr>
        <p:grpSpPr bwMode="auto">
          <a:xfrm>
            <a:off x="14288" y="2617788"/>
            <a:ext cx="11256962" cy="2925762"/>
            <a:chOff x="14288" y="2617788"/>
            <a:chExt cx="11256962" cy="2925762"/>
          </a:xfrm>
        </p:grpSpPr>
        <p:grpSp>
          <p:nvGrpSpPr>
            <p:cNvPr id="3" name="Groupe 12"/>
            <p:cNvGrpSpPr>
              <a:grpSpLocks/>
            </p:cNvGrpSpPr>
            <p:nvPr/>
          </p:nvGrpSpPr>
          <p:grpSpPr bwMode="auto">
            <a:xfrm rot="-591571">
              <a:off x="14288" y="2617788"/>
              <a:ext cx="11256962" cy="2925762"/>
              <a:chOff x="-39" y="1353"/>
              <a:chExt cx="7091" cy="1843"/>
            </a:xfrm>
          </p:grpSpPr>
          <p:sp>
            <p:nvSpPr>
              <p:cNvPr id="17422" name="Forme libre 3"/>
              <p:cNvSpPr>
                <a:spLocks/>
              </p:cNvSpPr>
              <p:nvPr/>
            </p:nvSpPr>
            <p:spPr bwMode="auto">
              <a:xfrm rot="368893">
                <a:off x="-39" y="1952"/>
                <a:ext cx="4495" cy="1244"/>
              </a:xfrm>
              <a:custGeom>
                <a:avLst/>
                <a:gdLst>
                  <a:gd name="T0" fmla="*/ 69298 w 3996"/>
                  <a:gd name="T1" fmla="*/ 2147483647 h 501"/>
                  <a:gd name="T2" fmla="*/ 464523 w 3996"/>
                  <a:gd name="T3" fmla="*/ 2147483647 h 501"/>
                  <a:gd name="T4" fmla="*/ 831595 w 3996"/>
                  <a:gd name="T5" fmla="*/ 2147483647 h 501"/>
                  <a:gd name="T6" fmla="*/ 851952 w 3996"/>
                  <a:gd name="T7" fmla="*/ 2147483647 h 501"/>
                  <a:gd name="T8" fmla="*/ 856926 w 3996"/>
                  <a:gd name="T9" fmla="*/ 2147483647 h 501"/>
                  <a:gd name="T10" fmla="*/ 836814 w 3996"/>
                  <a:gd name="T11" fmla="*/ 2147483647 h 501"/>
                  <a:gd name="T12" fmla="*/ 692286 w 3996"/>
                  <a:gd name="T13" fmla="*/ 2147483647 h 501"/>
                  <a:gd name="T14" fmla="*/ 454066 w 3996"/>
                  <a:gd name="T15" fmla="*/ 2147483647 h 501"/>
                  <a:gd name="T16" fmla="*/ 231453 w 3996"/>
                  <a:gd name="T17" fmla="*/ 2147483647 h 501"/>
                  <a:gd name="T18" fmla="*/ 71874 w 3996"/>
                  <a:gd name="T19" fmla="*/ 2147483647 h 501"/>
                  <a:gd name="T20" fmla="*/ 48892 w 3996"/>
                  <a:gd name="T21" fmla="*/ 2147483647 h 501"/>
                  <a:gd name="T22" fmla="*/ 69298 w 3996"/>
                  <a:gd name="T23" fmla="*/ 2147483647 h 5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96"/>
                  <a:gd name="T37" fmla="*/ 0 h 501"/>
                  <a:gd name="T38" fmla="*/ 3996 w 3996"/>
                  <a:gd name="T39" fmla="*/ 501 h 5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96" h="501">
                    <a:moveTo>
                      <a:pt x="309" y="83"/>
                    </a:moveTo>
                    <a:cubicBezTo>
                      <a:pt x="618" y="30"/>
                      <a:pt x="1505" y="113"/>
                      <a:pt x="2071" y="106"/>
                    </a:cubicBezTo>
                    <a:cubicBezTo>
                      <a:pt x="2637" y="99"/>
                      <a:pt x="3420" y="49"/>
                      <a:pt x="3708" y="38"/>
                    </a:cubicBezTo>
                    <a:cubicBezTo>
                      <a:pt x="3996" y="27"/>
                      <a:pt x="3780" y="0"/>
                      <a:pt x="3799" y="38"/>
                    </a:cubicBezTo>
                    <a:cubicBezTo>
                      <a:pt x="3818" y="76"/>
                      <a:pt x="3832" y="221"/>
                      <a:pt x="3821" y="264"/>
                    </a:cubicBezTo>
                    <a:cubicBezTo>
                      <a:pt x="3810" y="307"/>
                      <a:pt x="3853" y="281"/>
                      <a:pt x="3731" y="298"/>
                    </a:cubicBezTo>
                    <a:cubicBezTo>
                      <a:pt x="3609" y="315"/>
                      <a:pt x="3371" y="336"/>
                      <a:pt x="3087" y="366"/>
                    </a:cubicBezTo>
                    <a:cubicBezTo>
                      <a:pt x="2803" y="396"/>
                      <a:pt x="2367" y="458"/>
                      <a:pt x="2025" y="479"/>
                    </a:cubicBezTo>
                    <a:cubicBezTo>
                      <a:pt x="1683" y="500"/>
                      <a:pt x="1316" y="488"/>
                      <a:pt x="1032" y="490"/>
                    </a:cubicBezTo>
                    <a:cubicBezTo>
                      <a:pt x="748" y="492"/>
                      <a:pt x="456" y="501"/>
                      <a:pt x="320" y="490"/>
                    </a:cubicBezTo>
                    <a:cubicBezTo>
                      <a:pt x="184" y="479"/>
                      <a:pt x="220" y="490"/>
                      <a:pt x="218" y="422"/>
                    </a:cubicBezTo>
                    <a:cubicBezTo>
                      <a:pt x="216" y="354"/>
                      <a:pt x="0" y="136"/>
                      <a:pt x="309" y="83"/>
                    </a:cubicBezTo>
                    <a:close/>
                  </a:path>
                </a:pathLst>
              </a:custGeom>
              <a:solidFill>
                <a:schemeClr val="tx1"/>
              </a:solidFill>
              <a:ln w="9525">
                <a:noFill/>
                <a:round/>
                <a:headEnd/>
                <a:tailEnd/>
              </a:ln>
            </p:spPr>
            <p:txBody>
              <a:bodyPr/>
              <a:lstStyle/>
              <a:p>
                <a:endParaRPr lang="fr-FR"/>
              </a:p>
            </p:txBody>
          </p:sp>
          <p:grpSp>
            <p:nvGrpSpPr>
              <p:cNvPr id="4" name="Groupe 5"/>
              <p:cNvGrpSpPr>
                <a:grpSpLocks/>
              </p:cNvGrpSpPr>
              <p:nvPr/>
            </p:nvGrpSpPr>
            <p:grpSpPr bwMode="auto">
              <a:xfrm>
                <a:off x="4098" y="1353"/>
                <a:ext cx="2954" cy="1623"/>
                <a:chOff x="4098" y="1353"/>
                <a:chExt cx="2954" cy="1623"/>
              </a:xfrm>
            </p:grpSpPr>
            <p:sp>
              <p:nvSpPr>
                <p:cNvPr id="17424" name="Forme libre 6"/>
                <p:cNvSpPr>
                  <a:spLocks/>
                </p:cNvSpPr>
                <p:nvPr/>
              </p:nvSpPr>
              <p:spPr bwMode="auto">
                <a:xfrm rot="368893" flipH="1">
                  <a:off x="4462" y="1353"/>
                  <a:ext cx="2590" cy="1559"/>
                </a:xfrm>
                <a:custGeom>
                  <a:avLst/>
                  <a:gdLst>
                    <a:gd name="T0" fmla="*/ 35767 w 2434"/>
                    <a:gd name="T1" fmla="*/ 7417 h 1467"/>
                    <a:gd name="T2" fmla="*/ 35154 w 2434"/>
                    <a:gd name="T3" fmla="*/ 6934 h 1467"/>
                    <a:gd name="T4" fmla="*/ 32882 w 2434"/>
                    <a:gd name="T5" fmla="*/ 6117 h 1467"/>
                    <a:gd name="T6" fmla="*/ 31689 w 2434"/>
                    <a:gd name="T7" fmla="*/ 5369 h 1467"/>
                    <a:gd name="T8" fmla="*/ 31298 w 2434"/>
                    <a:gd name="T9" fmla="*/ 5052 h 1467"/>
                    <a:gd name="T10" fmla="*/ 33073 w 2434"/>
                    <a:gd name="T11" fmla="*/ 3760 h 1467"/>
                    <a:gd name="T12" fmla="*/ 33223 w 2434"/>
                    <a:gd name="T13" fmla="*/ 3241 h 1467"/>
                    <a:gd name="T14" fmla="*/ 31298 w 2434"/>
                    <a:gd name="T15" fmla="*/ 3760 h 1467"/>
                    <a:gd name="T16" fmla="*/ 28638 w 2434"/>
                    <a:gd name="T17" fmla="*/ 2884 h 1467"/>
                    <a:gd name="T18" fmla="*/ 28630 w 2434"/>
                    <a:gd name="T19" fmla="*/ 1896 h 1467"/>
                    <a:gd name="T20" fmla="*/ 28060 w 2434"/>
                    <a:gd name="T21" fmla="*/ 1026 h 1467"/>
                    <a:gd name="T22" fmla="*/ 27500 w 2434"/>
                    <a:gd name="T23" fmla="*/ 985 h 1467"/>
                    <a:gd name="T24" fmla="*/ 27157 w 2434"/>
                    <a:gd name="T25" fmla="*/ 1301 h 1467"/>
                    <a:gd name="T26" fmla="*/ 25264 w 2434"/>
                    <a:gd name="T27" fmla="*/ 1336 h 1467"/>
                    <a:gd name="T28" fmla="*/ 20195 w 2434"/>
                    <a:gd name="T29" fmla="*/ 1151 h 1467"/>
                    <a:gd name="T30" fmla="*/ 15874 w 2434"/>
                    <a:gd name="T31" fmla="*/ 959 h 1467"/>
                    <a:gd name="T32" fmla="*/ 15285 w 2434"/>
                    <a:gd name="T33" fmla="*/ 1796 h 1467"/>
                    <a:gd name="T34" fmla="*/ 12534 w 2434"/>
                    <a:gd name="T35" fmla="*/ 1874 h 1467"/>
                    <a:gd name="T36" fmla="*/ 7365 w 2434"/>
                    <a:gd name="T37" fmla="*/ 1874 h 1467"/>
                    <a:gd name="T38" fmla="*/ 5340 w 2434"/>
                    <a:gd name="T39" fmla="*/ 1301 h 1467"/>
                    <a:gd name="T40" fmla="*/ 1744 w 2434"/>
                    <a:gd name="T41" fmla="*/ 3 h 1467"/>
                    <a:gd name="T42" fmla="*/ 6 w 2434"/>
                    <a:gd name="T43" fmla="*/ 165 h 1467"/>
                    <a:gd name="T44" fmla="*/ 207 w 2434"/>
                    <a:gd name="T45" fmla="*/ 5424 h 1467"/>
                    <a:gd name="T46" fmla="*/ 5777 w 2434"/>
                    <a:gd name="T47" fmla="*/ 6565 h 1467"/>
                    <a:gd name="T48" fmla="*/ 15056 w 2434"/>
                    <a:gd name="T49" fmla="*/ 11647 h 1467"/>
                    <a:gd name="T50" fmla="*/ 17575 w 2434"/>
                    <a:gd name="T51" fmla="*/ 12118 h 1467"/>
                    <a:gd name="T52" fmla="*/ 18687 w 2434"/>
                    <a:gd name="T53" fmla="*/ 12862 h 1467"/>
                    <a:gd name="T54" fmla="*/ 18687 w 2434"/>
                    <a:gd name="T55" fmla="*/ 13122 h 1467"/>
                    <a:gd name="T56" fmla="*/ 20639 w 2434"/>
                    <a:gd name="T57" fmla="*/ 16745 h 1467"/>
                    <a:gd name="T58" fmla="*/ 23024 w 2434"/>
                    <a:gd name="T59" fmla="*/ 17569 h 1467"/>
                    <a:gd name="T60" fmla="*/ 20846 w 2434"/>
                    <a:gd name="T61" fmla="*/ 15587 h 1467"/>
                    <a:gd name="T62" fmla="*/ 20116 w 2434"/>
                    <a:gd name="T63" fmla="*/ 13369 h 1467"/>
                    <a:gd name="T64" fmla="*/ 20151 w 2434"/>
                    <a:gd name="T65" fmla="*/ 13279 h 1467"/>
                    <a:gd name="T66" fmla="*/ 20639 w 2434"/>
                    <a:gd name="T67" fmla="*/ 12751 h 1467"/>
                    <a:gd name="T68" fmla="*/ 22661 w 2434"/>
                    <a:gd name="T69" fmla="*/ 11987 h 1467"/>
                    <a:gd name="T70" fmla="*/ 22650 w 2434"/>
                    <a:gd name="T71" fmla="*/ 12917 h 1467"/>
                    <a:gd name="T72" fmla="*/ 22520 w 2434"/>
                    <a:gd name="T73" fmla="*/ 16253 h 1467"/>
                    <a:gd name="T74" fmla="*/ 24534 w 2434"/>
                    <a:gd name="T75" fmla="*/ 14250 h 1467"/>
                    <a:gd name="T76" fmla="*/ 25117 w 2434"/>
                    <a:gd name="T77" fmla="*/ 13054 h 1467"/>
                    <a:gd name="T78" fmla="*/ 27019 w 2434"/>
                    <a:gd name="T79" fmla="*/ 13897 h 1467"/>
                    <a:gd name="T80" fmla="*/ 26202 w 2434"/>
                    <a:gd name="T81" fmla="*/ 16478 h 1467"/>
                    <a:gd name="T82" fmla="*/ 23823 w 2434"/>
                    <a:gd name="T83" fmla="*/ 16777 h 1467"/>
                    <a:gd name="T84" fmla="*/ 23981 w 2434"/>
                    <a:gd name="T85" fmla="*/ 17661 h 1467"/>
                    <a:gd name="T86" fmla="*/ 25581 w 2434"/>
                    <a:gd name="T87" fmla="*/ 17569 h 1467"/>
                    <a:gd name="T88" fmla="*/ 28134 w 2434"/>
                    <a:gd name="T89" fmla="*/ 15715 h 1467"/>
                    <a:gd name="T90" fmla="*/ 28158 w 2434"/>
                    <a:gd name="T91" fmla="*/ 14994 h 1467"/>
                    <a:gd name="T92" fmla="*/ 29780 w 2434"/>
                    <a:gd name="T93" fmla="*/ 13153 h 1467"/>
                    <a:gd name="T94" fmla="*/ 31747 w 2434"/>
                    <a:gd name="T95" fmla="*/ 13897 h 1467"/>
                    <a:gd name="T96" fmla="*/ 33454 w 2434"/>
                    <a:gd name="T97" fmla="*/ 19431 h 1467"/>
                    <a:gd name="T98" fmla="*/ 35715 w 2434"/>
                    <a:gd name="T99" fmla="*/ 23961 h 1467"/>
                    <a:gd name="T100" fmla="*/ 42065 w 2434"/>
                    <a:gd name="T101" fmla="*/ 23769 h 1467"/>
                    <a:gd name="T102" fmla="*/ 42403 w 2434"/>
                    <a:gd name="T103" fmla="*/ 23318 h 1467"/>
                    <a:gd name="T104" fmla="*/ 41527 w 2434"/>
                    <a:gd name="T105" fmla="*/ 20204 h 1467"/>
                    <a:gd name="T106" fmla="*/ 39021 w 2434"/>
                    <a:gd name="T107" fmla="*/ 13952 h 14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34"/>
                    <a:gd name="T163" fmla="*/ 0 h 1467"/>
                    <a:gd name="T164" fmla="*/ 2434 w 2434"/>
                    <a:gd name="T165" fmla="*/ 1467 h 14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34" h="1467">
                      <a:moveTo>
                        <a:pt x="2122" y="705"/>
                      </a:moveTo>
                      <a:lnTo>
                        <a:pt x="2119" y="699"/>
                      </a:lnTo>
                      <a:lnTo>
                        <a:pt x="2091" y="648"/>
                      </a:lnTo>
                      <a:lnTo>
                        <a:pt x="2069" y="595"/>
                      </a:lnTo>
                      <a:lnTo>
                        <a:pt x="2053" y="532"/>
                      </a:lnTo>
                      <a:lnTo>
                        <a:pt x="2053" y="453"/>
                      </a:lnTo>
                      <a:lnTo>
                        <a:pt x="2053" y="450"/>
                      </a:lnTo>
                      <a:lnTo>
                        <a:pt x="2053" y="447"/>
                      </a:lnTo>
                      <a:lnTo>
                        <a:pt x="2046" y="437"/>
                      </a:lnTo>
                      <a:lnTo>
                        <a:pt x="2040" y="431"/>
                      </a:lnTo>
                      <a:lnTo>
                        <a:pt x="2028" y="425"/>
                      </a:lnTo>
                      <a:lnTo>
                        <a:pt x="2018" y="422"/>
                      </a:lnTo>
                      <a:lnTo>
                        <a:pt x="2002" y="419"/>
                      </a:lnTo>
                      <a:lnTo>
                        <a:pt x="1987" y="415"/>
                      </a:lnTo>
                      <a:lnTo>
                        <a:pt x="1971" y="415"/>
                      </a:lnTo>
                      <a:lnTo>
                        <a:pt x="1952" y="412"/>
                      </a:lnTo>
                      <a:lnTo>
                        <a:pt x="1914" y="390"/>
                      </a:lnTo>
                      <a:lnTo>
                        <a:pt x="1886" y="371"/>
                      </a:lnTo>
                      <a:lnTo>
                        <a:pt x="1864" y="356"/>
                      </a:lnTo>
                      <a:lnTo>
                        <a:pt x="1848" y="346"/>
                      </a:lnTo>
                      <a:lnTo>
                        <a:pt x="1835" y="337"/>
                      </a:lnTo>
                      <a:lnTo>
                        <a:pt x="1826" y="334"/>
                      </a:lnTo>
                      <a:lnTo>
                        <a:pt x="1823" y="330"/>
                      </a:lnTo>
                      <a:lnTo>
                        <a:pt x="1819" y="327"/>
                      </a:lnTo>
                      <a:lnTo>
                        <a:pt x="1800" y="315"/>
                      </a:lnTo>
                      <a:lnTo>
                        <a:pt x="1797" y="312"/>
                      </a:lnTo>
                      <a:lnTo>
                        <a:pt x="1797" y="308"/>
                      </a:lnTo>
                      <a:lnTo>
                        <a:pt x="1819" y="299"/>
                      </a:lnTo>
                      <a:lnTo>
                        <a:pt x="1841" y="283"/>
                      </a:lnTo>
                      <a:lnTo>
                        <a:pt x="1864" y="264"/>
                      </a:lnTo>
                      <a:lnTo>
                        <a:pt x="1882" y="245"/>
                      </a:lnTo>
                      <a:lnTo>
                        <a:pt x="1889" y="239"/>
                      </a:lnTo>
                      <a:lnTo>
                        <a:pt x="1898" y="230"/>
                      </a:lnTo>
                      <a:lnTo>
                        <a:pt x="1905" y="227"/>
                      </a:lnTo>
                      <a:lnTo>
                        <a:pt x="1911" y="223"/>
                      </a:lnTo>
                      <a:lnTo>
                        <a:pt x="1923" y="217"/>
                      </a:lnTo>
                      <a:lnTo>
                        <a:pt x="1914" y="208"/>
                      </a:lnTo>
                      <a:lnTo>
                        <a:pt x="1911" y="205"/>
                      </a:lnTo>
                      <a:lnTo>
                        <a:pt x="1908" y="198"/>
                      </a:lnTo>
                      <a:lnTo>
                        <a:pt x="1898" y="195"/>
                      </a:lnTo>
                      <a:lnTo>
                        <a:pt x="1886" y="192"/>
                      </a:lnTo>
                      <a:lnTo>
                        <a:pt x="1867" y="192"/>
                      </a:lnTo>
                      <a:lnTo>
                        <a:pt x="1845" y="201"/>
                      </a:lnTo>
                      <a:lnTo>
                        <a:pt x="1819" y="214"/>
                      </a:lnTo>
                      <a:lnTo>
                        <a:pt x="1797" y="230"/>
                      </a:lnTo>
                      <a:lnTo>
                        <a:pt x="1712" y="220"/>
                      </a:lnTo>
                      <a:lnTo>
                        <a:pt x="1690" y="192"/>
                      </a:lnTo>
                      <a:lnTo>
                        <a:pt x="1668" y="179"/>
                      </a:lnTo>
                      <a:lnTo>
                        <a:pt x="1646" y="176"/>
                      </a:lnTo>
                      <a:lnTo>
                        <a:pt x="1627" y="176"/>
                      </a:lnTo>
                      <a:lnTo>
                        <a:pt x="1627" y="173"/>
                      </a:lnTo>
                      <a:lnTo>
                        <a:pt x="1636" y="160"/>
                      </a:lnTo>
                      <a:lnTo>
                        <a:pt x="1640" y="145"/>
                      </a:lnTo>
                      <a:lnTo>
                        <a:pt x="1643" y="132"/>
                      </a:lnTo>
                      <a:lnTo>
                        <a:pt x="1643" y="116"/>
                      </a:lnTo>
                      <a:lnTo>
                        <a:pt x="1636" y="104"/>
                      </a:lnTo>
                      <a:lnTo>
                        <a:pt x="1630" y="91"/>
                      </a:lnTo>
                      <a:lnTo>
                        <a:pt x="1624" y="82"/>
                      </a:lnTo>
                      <a:lnTo>
                        <a:pt x="1614" y="76"/>
                      </a:lnTo>
                      <a:lnTo>
                        <a:pt x="1611" y="69"/>
                      </a:lnTo>
                      <a:lnTo>
                        <a:pt x="1611" y="63"/>
                      </a:lnTo>
                      <a:lnTo>
                        <a:pt x="1608" y="60"/>
                      </a:lnTo>
                      <a:lnTo>
                        <a:pt x="1605" y="57"/>
                      </a:lnTo>
                      <a:lnTo>
                        <a:pt x="1599" y="53"/>
                      </a:lnTo>
                      <a:lnTo>
                        <a:pt x="1592" y="53"/>
                      </a:lnTo>
                      <a:lnTo>
                        <a:pt x="1586" y="57"/>
                      </a:lnTo>
                      <a:lnTo>
                        <a:pt x="1580" y="60"/>
                      </a:lnTo>
                      <a:lnTo>
                        <a:pt x="1577" y="63"/>
                      </a:lnTo>
                      <a:lnTo>
                        <a:pt x="1577" y="66"/>
                      </a:lnTo>
                      <a:lnTo>
                        <a:pt x="1573" y="69"/>
                      </a:lnTo>
                      <a:lnTo>
                        <a:pt x="1573" y="72"/>
                      </a:lnTo>
                      <a:lnTo>
                        <a:pt x="1567" y="76"/>
                      </a:lnTo>
                      <a:lnTo>
                        <a:pt x="1561" y="79"/>
                      </a:lnTo>
                      <a:lnTo>
                        <a:pt x="1551" y="85"/>
                      </a:lnTo>
                      <a:lnTo>
                        <a:pt x="1545" y="88"/>
                      </a:lnTo>
                      <a:lnTo>
                        <a:pt x="1532" y="88"/>
                      </a:lnTo>
                      <a:lnTo>
                        <a:pt x="1514" y="85"/>
                      </a:lnTo>
                      <a:lnTo>
                        <a:pt x="1485" y="85"/>
                      </a:lnTo>
                      <a:lnTo>
                        <a:pt x="1450" y="82"/>
                      </a:lnTo>
                      <a:lnTo>
                        <a:pt x="1409" y="82"/>
                      </a:lnTo>
                      <a:lnTo>
                        <a:pt x="1362" y="79"/>
                      </a:lnTo>
                      <a:lnTo>
                        <a:pt x="1315" y="76"/>
                      </a:lnTo>
                      <a:lnTo>
                        <a:pt x="1264" y="72"/>
                      </a:lnTo>
                      <a:lnTo>
                        <a:pt x="1214" y="72"/>
                      </a:lnTo>
                      <a:lnTo>
                        <a:pt x="1160" y="69"/>
                      </a:lnTo>
                      <a:lnTo>
                        <a:pt x="1110" y="66"/>
                      </a:lnTo>
                      <a:lnTo>
                        <a:pt x="1063" y="63"/>
                      </a:lnTo>
                      <a:lnTo>
                        <a:pt x="1015" y="63"/>
                      </a:lnTo>
                      <a:lnTo>
                        <a:pt x="974" y="60"/>
                      </a:lnTo>
                      <a:lnTo>
                        <a:pt x="940" y="57"/>
                      </a:lnTo>
                      <a:lnTo>
                        <a:pt x="911" y="57"/>
                      </a:lnTo>
                      <a:lnTo>
                        <a:pt x="902" y="57"/>
                      </a:lnTo>
                      <a:lnTo>
                        <a:pt x="902" y="60"/>
                      </a:lnTo>
                      <a:lnTo>
                        <a:pt x="899" y="69"/>
                      </a:lnTo>
                      <a:lnTo>
                        <a:pt x="895" y="85"/>
                      </a:lnTo>
                      <a:lnTo>
                        <a:pt x="892" y="110"/>
                      </a:lnTo>
                      <a:lnTo>
                        <a:pt x="876" y="110"/>
                      </a:lnTo>
                      <a:lnTo>
                        <a:pt x="864" y="110"/>
                      </a:lnTo>
                      <a:lnTo>
                        <a:pt x="854" y="110"/>
                      </a:lnTo>
                      <a:lnTo>
                        <a:pt x="848" y="113"/>
                      </a:lnTo>
                      <a:lnTo>
                        <a:pt x="826" y="113"/>
                      </a:lnTo>
                      <a:lnTo>
                        <a:pt x="779" y="113"/>
                      </a:lnTo>
                      <a:lnTo>
                        <a:pt x="719" y="113"/>
                      </a:lnTo>
                      <a:lnTo>
                        <a:pt x="649" y="113"/>
                      </a:lnTo>
                      <a:lnTo>
                        <a:pt x="577" y="116"/>
                      </a:lnTo>
                      <a:lnTo>
                        <a:pt x="511" y="116"/>
                      </a:lnTo>
                      <a:lnTo>
                        <a:pt x="460" y="116"/>
                      </a:lnTo>
                      <a:lnTo>
                        <a:pt x="429" y="116"/>
                      </a:lnTo>
                      <a:lnTo>
                        <a:pt x="422" y="113"/>
                      </a:lnTo>
                      <a:lnTo>
                        <a:pt x="410" y="110"/>
                      </a:lnTo>
                      <a:lnTo>
                        <a:pt x="394" y="104"/>
                      </a:lnTo>
                      <a:lnTo>
                        <a:pt x="375" y="98"/>
                      </a:lnTo>
                      <a:lnTo>
                        <a:pt x="353" y="91"/>
                      </a:lnTo>
                      <a:lnTo>
                        <a:pt x="328" y="85"/>
                      </a:lnTo>
                      <a:lnTo>
                        <a:pt x="306" y="79"/>
                      </a:lnTo>
                      <a:lnTo>
                        <a:pt x="284" y="72"/>
                      </a:lnTo>
                      <a:lnTo>
                        <a:pt x="176" y="69"/>
                      </a:lnTo>
                      <a:lnTo>
                        <a:pt x="101" y="6"/>
                      </a:lnTo>
                      <a:lnTo>
                        <a:pt x="101" y="3"/>
                      </a:lnTo>
                      <a:lnTo>
                        <a:pt x="98" y="3"/>
                      </a:lnTo>
                      <a:lnTo>
                        <a:pt x="94" y="3"/>
                      </a:lnTo>
                      <a:lnTo>
                        <a:pt x="9" y="0"/>
                      </a:lnTo>
                      <a:lnTo>
                        <a:pt x="6" y="9"/>
                      </a:lnTo>
                      <a:lnTo>
                        <a:pt x="3" y="116"/>
                      </a:lnTo>
                      <a:lnTo>
                        <a:pt x="0" y="214"/>
                      </a:lnTo>
                      <a:lnTo>
                        <a:pt x="0" y="290"/>
                      </a:lnTo>
                      <a:lnTo>
                        <a:pt x="9" y="327"/>
                      </a:lnTo>
                      <a:lnTo>
                        <a:pt x="9" y="330"/>
                      </a:lnTo>
                      <a:lnTo>
                        <a:pt x="12" y="330"/>
                      </a:lnTo>
                      <a:lnTo>
                        <a:pt x="16" y="330"/>
                      </a:lnTo>
                      <a:lnTo>
                        <a:pt x="280" y="340"/>
                      </a:lnTo>
                      <a:lnTo>
                        <a:pt x="293" y="359"/>
                      </a:lnTo>
                      <a:lnTo>
                        <a:pt x="312" y="381"/>
                      </a:lnTo>
                      <a:lnTo>
                        <a:pt x="331" y="400"/>
                      </a:lnTo>
                      <a:lnTo>
                        <a:pt x="347" y="412"/>
                      </a:lnTo>
                      <a:lnTo>
                        <a:pt x="350" y="412"/>
                      </a:lnTo>
                      <a:lnTo>
                        <a:pt x="829" y="425"/>
                      </a:lnTo>
                      <a:lnTo>
                        <a:pt x="870" y="494"/>
                      </a:lnTo>
                      <a:lnTo>
                        <a:pt x="864" y="711"/>
                      </a:lnTo>
                      <a:lnTo>
                        <a:pt x="864" y="733"/>
                      </a:lnTo>
                      <a:lnTo>
                        <a:pt x="1009" y="740"/>
                      </a:lnTo>
                      <a:lnTo>
                        <a:pt x="1025" y="743"/>
                      </a:lnTo>
                      <a:lnTo>
                        <a:pt x="1040" y="752"/>
                      </a:lnTo>
                      <a:lnTo>
                        <a:pt x="1059" y="765"/>
                      </a:lnTo>
                      <a:lnTo>
                        <a:pt x="1072" y="784"/>
                      </a:lnTo>
                      <a:lnTo>
                        <a:pt x="1072" y="787"/>
                      </a:lnTo>
                      <a:lnTo>
                        <a:pt x="1072" y="790"/>
                      </a:lnTo>
                      <a:lnTo>
                        <a:pt x="1072" y="796"/>
                      </a:lnTo>
                      <a:lnTo>
                        <a:pt x="1072" y="799"/>
                      </a:lnTo>
                      <a:lnTo>
                        <a:pt x="1075" y="828"/>
                      </a:lnTo>
                      <a:lnTo>
                        <a:pt x="1081" y="865"/>
                      </a:lnTo>
                      <a:lnTo>
                        <a:pt x="1094" y="903"/>
                      </a:lnTo>
                      <a:lnTo>
                        <a:pt x="1113" y="944"/>
                      </a:lnTo>
                      <a:lnTo>
                        <a:pt x="1145" y="985"/>
                      </a:lnTo>
                      <a:lnTo>
                        <a:pt x="1186" y="1020"/>
                      </a:lnTo>
                      <a:lnTo>
                        <a:pt x="1242" y="1048"/>
                      </a:lnTo>
                      <a:lnTo>
                        <a:pt x="1318" y="1070"/>
                      </a:lnTo>
                      <a:lnTo>
                        <a:pt x="1321" y="1070"/>
                      </a:lnTo>
                      <a:lnTo>
                        <a:pt x="1324" y="1070"/>
                      </a:lnTo>
                      <a:lnTo>
                        <a:pt x="1337" y="1017"/>
                      </a:lnTo>
                      <a:lnTo>
                        <a:pt x="1331" y="1017"/>
                      </a:lnTo>
                      <a:lnTo>
                        <a:pt x="1271" y="1001"/>
                      </a:lnTo>
                      <a:lnTo>
                        <a:pt x="1227" y="979"/>
                      </a:lnTo>
                      <a:lnTo>
                        <a:pt x="1195" y="950"/>
                      </a:lnTo>
                      <a:lnTo>
                        <a:pt x="1176" y="919"/>
                      </a:lnTo>
                      <a:lnTo>
                        <a:pt x="1163" y="887"/>
                      </a:lnTo>
                      <a:lnTo>
                        <a:pt x="1157" y="859"/>
                      </a:lnTo>
                      <a:lnTo>
                        <a:pt x="1154" y="834"/>
                      </a:lnTo>
                      <a:lnTo>
                        <a:pt x="1154" y="818"/>
                      </a:lnTo>
                      <a:lnTo>
                        <a:pt x="1154" y="815"/>
                      </a:lnTo>
                      <a:lnTo>
                        <a:pt x="1157" y="812"/>
                      </a:lnTo>
                      <a:lnTo>
                        <a:pt x="1157" y="809"/>
                      </a:lnTo>
                      <a:lnTo>
                        <a:pt x="1160" y="806"/>
                      </a:lnTo>
                      <a:lnTo>
                        <a:pt x="1160" y="803"/>
                      </a:lnTo>
                      <a:lnTo>
                        <a:pt x="1160" y="799"/>
                      </a:lnTo>
                      <a:lnTo>
                        <a:pt x="1173" y="787"/>
                      </a:lnTo>
                      <a:lnTo>
                        <a:pt x="1186" y="777"/>
                      </a:lnTo>
                      <a:lnTo>
                        <a:pt x="1201" y="768"/>
                      </a:lnTo>
                      <a:lnTo>
                        <a:pt x="1220" y="758"/>
                      </a:lnTo>
                      <a:lnTo>
                        <a:pt x="1239" y="749"/>
                      </a:lnTo>
                      <a:lnTo>
                        <a:pt x="1258" y="743"/>
                      </a:lnTo>
                      <a:lnTo>
                        <a:pt x="1280" y="736"/>
                      </a:lnTo>
                      <a:lnTo>
                        <a:pt x="1302" y="730"/>
                      </a:lnTo>
                      <a:lnTo>
                        <a:pt x="1302" y="733"/>
                      </a:lnTo>
                      <a:lnTo>
                        <a:pt x="1302" y="736"/>
                      </a:lnTo>
                      <a:lnTo>
                        <a:pt x="1302" y="740"/>
                      </a:lnTo>
                      <a:lnTo>
                        <a:pt x="1302" y="743"/>
                      </a:lnTo>
                      <a:lnTo>
                        <a:pt x="1299" y="787"/>
                      </a:lnTo>
                      <a:lnTo>
                        <a:pt x="1293" y="847"/>
                      </a:lnTo>
                      <a:lnTo>
                        <a:pt x="1280" y="903"/>
                      </a:lnTo>
                      <a:lnTo>
                        <a:pt x="1255" y="944"/>
                      </a:lnTo>
                      <a:lnTo>
                        <a:pt x="1245" y="950"/>
                      </a:lnTo>
                      <a:lnTo>
                        <a:pt x="1286" y="998"/>
                      </a:lnTo>
                      <a:lnTo>
                        <a:pt x="1293" y="991"/>
                      </a:lnTo>
                      <a:lnTo>
                        <a:pt x="1299" y="985"/>
                      </a:lnTo>
                      <a:lnTo>
                        <a:pt x="1315" y="972"/>
                      </a:lnTo>
                      <a:lnTo>
                        <a:pt x="1337" y="954"/>
                      </a:lnTo>
                      <a:lnTo>
                        <a:pt x="1362" y="932"/>
                      </a:lnTo>
                      <a:lnTo>
                        <a:pt x="1387" y="900"/>
                      </a:lnTo>
                      <a:lnTo>
                        <a:pt x="1409" y="869"/>
                      </a:lnTo>
                      <a:lnTo>
                        <a:pt x="1428" y="834"/>
                      </a:lnTo>
                      <a:lnTo>
                        <a:pt x="1438" y="796"/>
                      </a:lnTo>
                      <a:lnTo>
                        <a:pt x="1441" y="796"/>
                      </a:lnTo>
                      <a:lnTo>
                        <a:pt x="1450" y="796"/>
                      </a:lnTo>
                      <a:lnTo>
                        <a:pt x="1466" y="796"/>
                      </a:lnTo>
                      <a:lnTo>
                        <a:pt x="1485" y="793"/>
                      </a:lnTo>
                      <a:lnTo>
                        <a:pt x="1501" y="790"/>
                      </a:lnTo>
                      <a:lnTo>
                        <a:pt x="1529" y="815"/>
                      </a:lnTo>
                      <a:lnTo>
                        <a:pt x="1551" y="847"/>
                      </a:lnTo>
                      <a:lnTo>
                        <a:pt x="1561" y="881"/>
                      </a:lnTo>
                      <a:lnTo>
                        <a:pt x="1561" y="932"/>
                      </a:lnTo>
                      <a:lnTo>
                        <a:pt x="1551" y="954"/>
                      </a:lnTo>
                      <a:lnTo>
                        <a:pt x="1539" y="976"/>
                      </a:lnTo>
                      <a:lnTo>
                        <a:pt x="1523" y="991"/>
                      </a:lnTo>
                      <a:lnTo>
                        <a:pt x="1504" y="1004"/>
                      </a:lnTo>
                      <a:lnTo>
                        <a:pt x="1482" y="1013"/>
                      </a:lnTo>
                      <a:lnTo>
                        <a:pt x="1457" y="1023"/>
                      </a:lnTo>
                      <a:lnTo>
                        <a:pt x="1428" y="1026"/>
                      </a:lnTo>
                      <a:lnTo>
                        <a:pt x="1397" y="1026"/>
                      </a:lnTo>
                      <a:lnTo>
                        <a:pt x="1387" y="1026"/>
                      </a:lnTo>
                      <a:lnTo>
                        <a:pt x="1368" y="1023"/>
                      </a:lnTo>
                      <a:lnTo>
                        <a:pt x="1350" y="1020"/>
                      </a:lnTo>
                      <a:lnTo>
                        <a:pt x="1337" y="1017"/>
                      </a:lnTo>
                      <a:lnTo>
                        <a:pt x="1324" y="1070"/>
                      </a:lnTo>
                      <a:lnTo>
                        <a:pt x="1340" y="1073"/>
                      </a:lnTo>
                      <a:lnTo>
                        <a:pt x="1359" y="1073"/>
                      </a:lnTo>
                      <a:lnTo>
                        <a:pt x="1378" y="1076"/>
                      </a:lnTo>
                      <a:lnTo>
                        <a:pt x="1387" y="1076"/>
                      </a:lnTo>
                      <a:lnTo>
                        <a:pt x="1394" y="1076"/>
                      </a:lnTo>
                      <a:lnTo>
                        <a:pt x="1397" y="1076"/>
                      </a:lnTo>
                      <a:lnTo>
                        <a:pt x="1469" y="1070"/>
                      </a:lnTo>
                      <a:lnTo>
                        <a:pt x="1523" y="1054"/>
                      </a:lnTo>
                      <a:lnTo>
                        <a:pt x="1561" y="1035"/>
                      </a:lnTo>
                      <a:lnTo>
                        <a:pt x="1586" y="1013"/>
                      </a:lnTo>
                      <a:lnTo>
                        <a:pt x="1602" y="988"/>
                      </a:lnTo>
                      <a:lnTo>
                        <a:pt x="1611" y="969"/>
                      </a:lnTo>
                      <a:lnTo>
                        <a:pt x="1614" y="957"/>
                      </a:lnTo>
                      <a:lnTo>
                        <a:pt x="1614" y="950"/>
                      </a:lnTo>
                      <a:lnTo>
                        <a:pt x="1614" y="944"/>
                      </a:lnTo>
                      <a:lnTo>
                        <a:pt x="1614" y="941"/>
                      </a:lnTo>
                      <a:lnTo>
                        <a:pt x="1618" y="913"/>
                      </a:lnTo>
                      <a:lnTo>
                        <a:pt x="1624" y="881"/>
                      </a:lnTo>
                      <a:lnTo>
                        <a:pt x="1636" y="850"/>
                      </a:lnTo>
                      <a:lnTo>
                        <a:pt x="1655" y="825"/>
                      </a:lnTo>
                      <a:lnTo>
                        <a:pt x="1671" y="815"/>
                      </a:lnTo>
                      <a:lnTo>
                        <a:pt x="1690" y="806"/>
                      </a:lnTo>
                      <a:lnTo>
                        <a:pt x="1709" y="803"/>
                      </a:lnTo>
                      <a:lnTo>
                        <a:pt x="1734" y="803"/>
                      </a:lnTo>
                      <a:lnTo>
                        <a:pt x="1737" y="803"/>
                      </a:lnTo>
                      <a:lnTo>
                        <a:pt x="1759" y="806"/>
                      </a:lnTo>
                      <a:lnTo>
                        <a:pt x="1782" y="815"/>
                      </a:lnTo>
                      <a:lnTo>
                        <a:pt x="1804" y="828"/>
                      </a:lnTo>
                      <a:lnTo>
                        <a:pt x="1823" y="847"/>
                      </a:lnTo>
                      <a:lnTo>
                        <a:pt x="1841" y="872"/>
                      </a:lnTo>
                      <a:lnTo>
                        <a:pt x="1864" y="903"/>
                      </a:lnTo>
                      <a:lnTo>
                        <a:pt x="1882" y="950"/>
                      </a:lnTo>
                      <a:lnTo>
                        <a:pt x="1898" y="1013"/>
                      </a:lnTo>
                      <a:lnTo>
                        <a:pt x="1911" y="1089"/>
                      </a:lnTo>
                      <a:lnTo>
                        <a:pt x="1920" y="1183"/>
                      </a:lnTo>
                      <a:lnTo>
                        <a:pt x="1917" y="1297"/>
                      </a:lnTo>
                      <a:lnTo>
                        <a:pt x="1908" y="1429"/>
                      </a:lnTo>
                      <a:lnTo>
                        <a:pt x="1905" y="1435"/>
                      </a:lnTo>
                      <a:lnTo>
                        <a:pt x="1914" y="1438"/>
                      </a:lnTo>
                      <a:lnTo>
                        <a:pt x="1977" y="1454"/>
                      </a:lnTo>
                      <a:lnTo>
                        <a:pt x="2050" y="1460"/>
                      </a:lnTo>
                      <a:lnTo>
                        <a:pt x="2128" y="1467"/>
                      </a:lnTo>
                      <a:lnTo>
                        <a:pt x="2207" y="1467"/>
                      </a:lnTo>
                      <a:lnTo>
                        <a:pt x="2280" y="1463"/>
                      </a:lnTo>
                      <a:lnTo>
                        <a:pt x="2343" y="1457"/>
                      </a:lnTo>
                      <a:lnTo>
                        <a:pt x="2390" y="1454"/>
                      </a:lnTo>
                      <a:lnTo>
                        <a:pt x="2415" y="1448"/>
                      </a:lnTo>
                      <a:lnTo>
                        <a:pt x="2419" y="1448"/>
                      </a:lnTo>
                      <a:lnTo>
                        <a:pt x="2425" y="1445"/>
                      </a:lnTo>
                      <a:lnTo>
                        <a:pt x="2428" y="1441"/>
                      </a:lnTo>
                      <a:lnTo>
                        <a:pt x="2431" y="1438"/>
                      </a:lnTo>
                      <a:lnTo>
                        <a:pt x="2434" y="1429"/>
                      </a:lnTo>
                      <a:lnTo>
                        <a:pt x="2434" y="1419"/>
                      </a:lnTo>
                      <a:lnTo>
                        <a:pt x="2431" y="1410"/>
                      </a:lnTo>
                      <a:lnTo>
                        <a:pt x="2428" y="1400"/>
                      </a:lnTo>
                      <a:lnTo>
                        <a:pt x="2415" y="1356"/>
                      </a:lnTo>
                      <a:lnTo>
                        <a:pt x="2403" y="1316"/>
                      </a:lnTo>
                      <a:lnTo>
                        <a:pt x="2393" y="1271"/>
                      </a:lnTo>
                      <a:lnTo>
                        <a:pt x="2384" y="1231"/>
                      </a:lnTo>
                      <a:lnTo>
                        <a:pt x="2371" y="1171"/>
                      </a:lnTo>
                      <a:lnTo>
                        <a:pt x="2356" y="1108"/>
                      </a:lnTo>
                      <a:lnTo>
                        <a:pt x="2337" y="1048"/>
                      </a:lnTo>
                      <a:lnTo>
                        <a:pt x="2315" y="982"/>
                      </a:lnTo>
                      <a:lnTo>
                        <a:pt x="2280" y="919"/>
                      </a:lnTo>
                      <a:lnTo>
                        <a:pt x="2239" y="850"/>
                      </a:lnTo>
                      <a:lnTo>
                        <a:pt x="2188" y="777"/>
                      </a:lnTo>
                      <a:lnTo>
                        <a:pt x="2122" y="705"/>
                      </a:lnTo>
                      <a:close/>
                    </a:path>
                  </a:pathLst>
                </a:custGeom>
                <a:solidFill>
                  <a:schemeClr val="tx1"/>
                </a:solidFill>
                <a:ln w="9525">
                  <a:noFill/>
                  <a:round/>
                  <a:headEnd/>
                  <a:tailEnd/>
                </a:ln>
              </p:spPr>
              <p:txBody>
                <a:bodyPr/>
                <a:lstStyle/>
                <a:p>
                  <a:endParaRPr lang="fr-FR"/>
                </a:p>
              </p:txBody>
            </p:sp>
            <p:sp>
              <p:nvSpPr>
                <p:cNvPr id="17425" name="Forme libre 7"/>
                <p:cNvSpPr>
                  <a:spLocks/>
                </p:cNvSpPr>
                <p:nvPr/>
              </p:nvSpPr>
              <p:spPr bwMode="auto">
                <a:xfrm>
                  <a:off x="4098" y="1944"/>
                  <a:ext cx="976" cy="1032"/>
                </a:xfrm>
                <a:custGeom>
                  <a:avLst/>
                  <a:gdLst>
                    <a:gd name="T0" fmla="*/ 81 w 976"/>
                    <a:gd name="T1" fmla="*/ 902 h 1032"/>
                    <a:gd name="T2" fmla="*/ 386 w 976"/>
                    <a:gd name="T3" fmla="*/ 959 h 1032"/>
                    <a:gd name="T4" fmla="*/ 849 w 976"/>
                    <a:gd name="T5" fmla="*/ 959 h 1032"/>
                    <a:gd name="T6" fmla="*/ 950 w 976"/>
                    <a:gd name="T7" fmla="*/ 518 h 1032"/>
                    <a:gd name="T8" fmla="*/ 950 w 976"/>
                    <a:gd name="T9" fmla="*/ 304 h 1032"/>
                    <a:gd name="T10" fmla="*/ 792 w 976"/>
                    <a:gd name="T11" fmla="*/ 66 h 1032"/>
                    <a:gd name="T12" fmla="*/ 634 w 976"/>
                    <a:gd name="T13" fmla="*/ 55 h 1032"/>
                    <a:gd name="T14" fmla="*/ 431 w 976"/>
                    <a:gd name="T15" fmla="*/ 21 h 1032"/>
                    <a:gd name="T16" fmla="*/ 284 w 976"/>
                    <a:gd name="T17" fmla="*/ 179 h 1032"/>
                    <a:gd name="T18" fmla="*/ 160 w 976"/>
                    <a:gd name="T19" fmla="*/ 349 h 1032"/>
                    <a:gd name="T20" fmla="*/ 13 w 976"/>
                    <a:gd name="T21" fmla="*/ 597 h 1032"/>
                    <a:gd name="T22" fmla="*/ 81 w 976"/>
                    <a:gd name="T23" fmla="*/ 902 h 10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76"/>
                    <a:gd name="T37" fmla="*/ 0 h 1032"/>
                    <a:gd name="T38" fmla="*/ 976 w 976"/>
                    <a:gd name="T39" fmla="*/ 1032 h 10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76" h="1032">
                      <a:moveTo>
                        <a:pt x="81" y="902"/>
                      </a:moveTo>
                      <a:cubicBezTo>
                        <a:pt x="143" y="962"/>
                        <a:pt x="258" y="950"/>
                        <a:pt x="386" y="959"/>
                      </a:cubicBezTo>
                      <a:cubicBezTo>
                        <a:pt x="514" y="968"/>
                        <a:pt x="755" y="1032"/>
                        <a:pt x="849" y="959"/>
                      </a:cubicBezTo>
                      <a:cubicBezTo>
                        <a:pt x="943" y="886"/>
                        <a:pt x="933" y="627"/>
                        <a:pt x="950" y="518"/>
                      </a:cubicBezTo>
                      <a:cubicBezTo>
                        <a:pt x="967" y="409"/>
                        <a:pt x="976" y="379"/>
                        <a:pt x="950" y="304"/>
                      </a:cubicBezTo>
                      <a:cubicBezTo>
                        <a:pt x="924" y="229"/>
                        <a:pt x="845" y="107"/>
                        <a:pt x="792" y="66"/>
                      </a:cubicBezTo>
                      <a:cubicBezTo>
                        <a:pt x="739" y="25"/>
                        <a:pt x="694" y="62"/>
                        <a:pt x="634" y="55"/>
                      </a:cubicBezTo>
                      <a:cubicBezTo>
                        <a:pt x="574" y="48"/>
                        <a:pt x="489" y="0"/>
                        <a:pt x="431" y="21"/>
                      </a:cubicBezTo>
                      <a:cubicBezTo>
                        <a:pt x="373" y="42"/>
                        <a:pt x="329" y="124"/>
                        <a:pt x="284" y="179"/>
                      </a:cubicBezTo>
                      <a:cubicBezTo>
                        <a:pt x="239" y="234"/>
                        <a:pt x="205" y="279"/>
                        <a:pt x="160" y="349"/>
                      </a:cubicBezTo>
                      <a:cubicBezTo>
                        <a:pt x="115" y="419"/>
                        <a:pt x="26" y="507"/>
                        <a:pt x="13" y="597"/>
                      </a:cubicBezTo>
                      <a:cubicBezTo>
                        <a:pt x="0" y="687"/>
                        <a:pt x="19" y="842"/>
                        <a:pt x="81" y="902"/>
                      </a:cubicBezTo>
                      <a:close/>
                    </a:path>
                  </a:pathLst>
                </a:custGeom>
                <a:solidFill>
                  <a:schemeClr val="tx1"/>
                </a:solidFill>
                <a:ln w="9525">
                  <a:solidFill>
                    <a:schemeClr val="tx1"/>
                  </a:solidFill>
                  <a:round/>
                  <a:headEnd/>
                  <a:tailEnd/>
                </a:ln>
              </p:spPr>
              <p:txBody>
                <a:bodyPr/>
                <a:lstStyle/>
                <a:p>
                  <a:endParaRPr lang="fr-FR"/>
                </a:p>
              </p:txBody>
            </p:sp>
            <p:sp>
              <p:nvSpPr>
                <p:cNvPr id="17426" name="Forme libre 8"/>
                <p:cNvSpPr>
                  <a:spLocks/>
                </p:cNvSpPr>
                <p:nvPr/>
              </p:nvSpPr>
              <p:spPr bwMode="auto">
                <a:xfrm rot="-179498">
                  <a:off x="4532" y="1364"/>
                  <a:ext cx="634" cy="594"/>
                </a:xfrm>
                <a:custGeom>
                  <a:avLst/>
                  <a:gdLst>
                    <a:gd name="T0" fmla="*/ 303 w 584"/>
                    <a:gd name="T1" fmla="*/ 32241 h 542"/>
                    <a:gd name="T2" fmla="*/ 8713 w 584"/>
                    <a:gd name="T3" fmla="*/ 9442 h 542"/>
                    <a:gd name="T4" fmla="*/ 14634 w 584"/>
                    <a:gd name="T5" fmla="*/ 5655 h 542"/>
                    <a:gd name="T6" fmla="*/ 23981 w 584"/>
                    <a:gd name="T7" fmla="*/ 4 h 542"/>
                    <a:gd name="T8" fmla="*/ 23981 w 584"/>
                    <a:gd name="T9" fmla="*/ 7131 h 542"/>
                    <a:gd name="T10" fmla="*/ 15568 w 584"/>
                    <a:gd name="T11" fmla="*/ 15493 h 542"/>
                    <a:gd name="T12" fmla="*/ 13611 w 584"/>
                    <a:gd name="T13" fmla="*/ 19277 h 542"/>
                    <a:gd name="T14" fmla="*/ 10168 w 584"/>
                    <a:gd name="T15" fmla="*/ 28485 h 542"/>
                    <a:gd name="T16" fmla="*/ 7187 w 584"/>
                    <a:gd name="T17" fmla="*/ 35334 h 542"/>
                    <a:gd name="T18" fmla="*/ 303 w 584"/>
                    <a:gd name="T19" fmla="*/ 32241 h 5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4"/>
                    <a:gd name="T31" fmla="*/ 0 h 542"/>
                    <a:gd name="T32" fmla="*/ 584 w 584"/>
                    <a:gd name="T33" fmla="*/ 542 h 5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4" h="542">
                      <a:moveTo>
                        <a:pt x="6" y="478"/>
                      </a:moveTo>
                      <a:cubicBezTo>
                        <a:pt x="12" y="414"/>
                        <a:pt x="144" y="206"/>
                        <a:pt x="198" y="140"/>
                      </a:cubicBezTo>
                      <a:cubicBezTo>
                        <a:pt x="252" y="74"/>
                        <a:pt x="275" y="106"/>
                        <a:pt x="333" y="83"/>
                      </a:cubicBezTo>
                      <a:cubicBezTo>
                        <a:pt x="391" y="60"/>
                        <a:pt x="512" y="0"/>
                        <a:pt x="548" y="4"/>
                      </a:cubicBezTo>
                      <a:cubicBezTo>
                        <a:pt x="584" y="8"/>
                        <a:pt x="580" y="68"/>
                        <a:pt x="548" y="106"/>
                      </a:cubicBezTo>
                      <a:cubicBezTo>
                        <a:pt x="516" y="144"/>
                        <a:pt x="395" y="200"/>
                        <a:pt x="356" y="230"/>
                      </a:cubicBezTo>
                      <a:cubicBezTo>
                        <a:pt x="317" y="260"/>
                        <a:pt x="332" y="254"/>
                        <a:pt x="311" y="286"/>
                      </a:cubicBezTo>
                      <a:cubicBezTo>
                        <a:pt x="290" y="318"/>
                        <a:pt x="256" y="382"/>
                        <a:pt x="232" y="422"/>
                      </a:cubicBezTo>
                      <a:cubicBezTo>
                        <a:pt x="208" y="462"/>
                        <a:pt x="200" y="513"/>
                        <a:pt x="164" y="524"/>
                      </a:cubicBezTo>
                      <a:cubicBezTo>
                        <a:pt x="128" y="535"/>
                        <a:pt x="0" y="542"/>
                        <a:pt x="6" y="478"/>
                      </a:cubicBezTo>
                      <a:close/>
                    </a:path>
                  </a:pathLst>
                </a:custGeom>
                <a:solidFill>
                  <a:schemeClr val="tx1"/>
                </a:solidFill>
                <a:ln w="9525">
                  <a:solidFill>
                    <a:schemeClr val="tx1"/>
                  </a:solidFill>
                  <a:round/>
                  <a:headEnd/>
                  <a:tailEnd/>
                </a:ln>
              </p:spPr>
              <p:txBody>
                <a:bodyPr/>
                <a:lstStyle/>
                <a:p>
                  <a:endParaRPr lang="fr-FR"/>
                </a:p>
              </p:txBody>
            </p:sp>
            <p:sp>
              <p:nvSpPr>
                <p:cNvPr id="17427" name="Forme libre 9"/>
                <p:cNvSpPr>
                  <a:spLocks/>
                </p:cNvSpPr>
                <p:nvPr/>
              </p:nvSpPr>
              <p:spPr bwMode="auto">
                <a:xfrm>
                  <a:off x="4234" y="1791"/>
                  <a:ext cx="816" cy="688"/>
                </a:xfrm>
                <a:custGeom>
                  <a:avLst/>
                  <a:gdLst>
                    <a:gd name="T0" fmla="*/ 13 w 816"/>
                    <a:gd name="T1" fmla="*/ 490 h 688"/>
                    <a:gd name="T2" fmla="*/ 306 w 816"/>
                    <a:gd name="T3" fmla="*/ 73 h 688"/>
                    <a:gd name="T4" fmla="*/ 442 w 816"/>
                    <a:gd name="T5" fmla="*/ 50 h 688"/>
                    <a:gd name="T6" fmla="*/ 713 w 816"/>
                    <a:gd name="T7" fmla="*/ 185 h 688"/>
                    <a:gd name="T8" fmla="*/ 735 w 816"/>
                    <a:gd name="T9" fmla="*/ 423 h 688"/>
                    <a:gd name="T10" fmla="*/ 227 w 816"/>
                    <a:gd name="T11" fmla="*/ 671 h 688"/>
                    <a:gd name="T12" fmla="*/ 13 w 816"/>
                    <a:gd name="T13" fmla="*/ 490 h 688"/>
                    <a:gd name="T14" fmla="*/ 0 60000 65536"/>
                    <a:gd name="T15" fmla="*/ 0 60000 65536"/>
                    <a:gd name="T16" fmla="*/ 0 60000 65536"/>
                    <a:gd name="T17" fmla="*/ 0 60000 65536"/>
                    <a:gd name="T18" fmla="*/ 0 60000 65536"/>
                    <a:gd name="T19" fmla="*/ 0 60000 65536"/>
                    <a:gd name="T20" fmla="*/ 0 60000 65536"/>
                    <a:gd name="T21" fmla="*/ 0 w 816"/>
                    <a:gd name="T22" fmla="*/ 0 h 688"/>
                    <a:gd name="T23" fmla="*/ 816 w 816"/>
                    <a:gd name="T24" fmla="*/ 688 h 6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6" h="688">
                      <a:moveTo>
                        <a:pt x="13" y="490"/>
                      </a:moveTo>
                      <a:cubicBezTo>
                        <a:pt x="26" y="390"/>
                        <a:pt x="234" y="146"/>
                        <a:pt x="306" y="73"/>
                      </a:cubicBezTo>
                      <a:cubicBezTo>
                        <a:pt x="378" y="0"/>
                        <a:pt x="374" y="31"/>
                        <a:pt x="442" y="50"/>
                      </a:cubicBezTo>
                      <a:cubicBezTo>
                        <a:pt x="510" y="69"/>
                        <a:pt x="664" y="123"/>
                        <a:pt x="713" y="185"/>
                      </a:cubicBezTo>
                      <a:cubicBezTo>
                        <a:pt x="762" y="247"/>
                        <a:pt x="816" y="342"/>
                        <a:pt x="735" y="423"/>
                      </a:cubicBezTo>
                      <a:cubicBezTo>
                        <a:pt x="654" y="504"/>
                        <a:pt x="345" y="654"/>
                        <a:pt x="227" y="671"/>
                      </a:cubicBezTo>
                      <a:cubicBezTo>
                        <a:pt x="109" y="688"/>
                        <a:pt x="0" y="590"/>
                        <a:pt x="13" y="490"/>
                      </a:cubicBezTo>
                      <a:close/>
                    </a:path>
                  </a:pathLst>
                </a:custGeom>
                <a:solidFill>
                  <a:schemeClr val="tx1"/>
                </a:solidFill>
                <a:ln w="9525">
                  <a:solidFill>
                    <a:schemeClr val="tx1"/>
                  </a:solidFill>
                  <a:round/>
                  <a:headEnd/>
                  <a:tailEnd/>
                </a:ln>
              </p:spPr>
              <p:txBody>
                <a:bodyPr/>
                <a:lstStyle/>
                <a:p>
                  <a:endParaRPr lang="fr-FR"/>
                </a:p>
              </p:txBody>
            </p:sp>
            <p:sp>
              <p:nvSpPr>
                <p:cNvPr id="17428" name="Forme libre 10"/>
                <p:cNvSpPr>
                  <a:spLocks/>
                </p:cNvSpPr>
                <p:nvPr/>
              </p:nvSpPr>
              <p:spPr bwMode="auto">
                <a:xfrm>
                  <a:off x="4800" y="2160"/>
                  <a:ext cx="912" cy="276"/>
                </a:xfrm>
                <a:custGeom>
                  <a:avLst/>
                  <a:gdLst>
                    <a:gd name="T0" fmla="*/ 8 w 969"/>
                    <a:gd name="T1" fmla="*/ 208 h 276"/>
                    <a:gd name="T2" fmla="*/ 32 w 969"/>
                    <a:gd name="T3" fmla="*/ 265 h 276"/>
                    <a:gd name="T4" fmla="*/ 55 w 969"/>
                    <a:gd name="T5" fmla="*/ 242 h 276"/>
                    <a:gd name="T6" fmla="*/ 56 w 969"/>
                    <a:gd name="T7" fmla="*/ 62 h 276"/>
                    <a:gd name="T8" fmla="*/ 42 w 969"/>
                    <a:gd name="T9" fmla="*/ 39 h 276"/>
                    <a:gd name="T10" fmla="*/ 21 w 969"/>
                    <a:gd name="T11" fmla="*/ 5 h 276"/>
                    <a:gd name="T12" fmla="*/ 8 w 969"/>
                    <a:gd name="T13" fmla="*/ 39 h 276"/>
                    <a:gd name="T14" fmla="*/ 8 w 969"/>
                    <a:gd name="T15" fmla="*/ 208 h 276"/>
                    <a:gd name="T16" fmla="*/ 0 60000 65536"/>
                    <a:gd name="T17" fmla="*/ 0 60000 65536"/>
                    <a:gd name="T18" fmla="*/ 0 60000 65536"/>
                    <a:gd name="T19" fmla="*/ 0 60000 65536"/>
                    <a:gd name="T20" fmla="*/ 0 60000 65536"/>
                    <a:gd name="T21" fmla="*/ 0 60000 65536"/>
                    <a:gd name="T22" fmla="*/ 0 60000 65536"/>
                    <a:gd name="T23" fmla="*/ 0 60000 65536"/>
                    <a:gd name="T24" fmla="*/ 0 w 969"/>
                    <a:gd name="T25" fmla="*/ 0 h 276"/>
                    <a:gd name="T26" fmla="*/ 969 w 969"/>
                    <a:gd name="T27" fmla="*/ 276 h 2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9" h="276">
                      <a:moveTo>
                        <a:pt x="113" y="208"/>
                      </a:moveTo>
                      <a:cubicBezTo>
                        <a:pt x="194" y="246"/>
                        <a:pt x="387" y="259"/>
                        <a:pt x="519" y="265"/>
                      </a:cubicBezTo>
                      <a:cubicBezTo>
                        <a:pt x="651" y="271"/>
                        <a:pt x="837" y="276"/>
                        <a:pt x="903" y="242"/>
                      </a:cubicBezTo>
                      <a:cubicBezTo>
                        <a:pt x="969" y="208"/>
                        <a:pt x="949" y="96"/>
                        <a:pt x="915" y="62"/>
                      </a:cubicBezTo>
                      <a:cubicBezTo>
                        <a:pt x="881" y="28"/>
                        <a:pt x="796" y="48"/>
                        <a:pt x="700" y="39"/>
                      </a:cubicBezTo>
                      <a:cubicBezTo>
                        <a:pt x="604" y="30"/>
                        <a:pt x="450" y="5"/>
                        <a:pt x="339" y="5"/>
                      </a:cubicBezTo>
                      <a:cubicBezTo>
                        <a:pt x="228" y="5"/>
                        <a:pt x="68" y="0"/>
                        <a:pt x="34" y="39"/>
                      </a:cubicBezTo>
                      <a:cubicBezTo>
                        <a:pt x="0" y="78"/>
                        <a:pt x="32" y="170"/>
                        <a:pt x="113" y="208"/>
                      </a:cubicBezTo>
                      <a:close/>
                    </a:path>
                  </a:pathLst>
                </a:custGeom>
                <a:solidFill>
                  <a:schemeClr val="tx1"/>
                </a:solidFill>
                <a:ln w="9525">
                  <a:solidFill>
                    <a:schemeClr val="tx1"/>
                  </a:solidFill>
                  <a:round/>
                  <a:headEnd/>
                  <a:tailEnd/>
                </a:ln>
              </p:spPr>
              <p:txBody>
                <a:bodyPr/>
                <a:lstStyle/>
                <a:p>
                  <a:endParaRPr lang="fr-FR"/>
                </a:p>
              </p:txBody>
            </p:sp>
            <p:sp>
              <p:nvSpPr>
                <p:cNvPr id="17429" name="Forme libre 11"/>
                <p:cNvSpPr>
                  <a:spLocks/>
                </p:cNvSpPr>
                <p:nvPr/>
              </p:nvSpPr>
              <p:spPr bwMode="auto">
                <a:xfrm>
                  <a:off x="4650" y="1430"/>
                  <a:ext cx="481" cy="575"/>
                </a:xfrm>
                <a:custGeom>
                  <a:avLst/>
                  <a:gdLst>
                    <a:gd name="T0" fmla="*/ 432 w 481"/>
                    <a:gd name="T1" fmla="*/ 72 h 575"/>
                    <a:gd name="T2" fmla="*/ 286 w 481"/>
                    <a:gd name="T3" fmla="*/ 196 h 575"/>
                    <a:gd name="T4" fmla="*/ 218 w 481"/>
                    <a:gd name="T5" fmla="*/ 343 h 575"/>
                    <a:gd name="T6" fmla="*/ 127 w 481"/>
                    <a:gd name="T7" fmla="*/ 569 h 575"/>
                    <a:gd name="T8" fmla="*/ 26 w 481"/>
                    <a:gd name="T9" fmla="*/ 377 h 575"/>
                    <a:gd name="T10" fmla="*/ 286 w 481"/>
                    <a:gd name="T11" fmla="*/ 72 h 575"/>
                    <a:gd name="T12" fmla="*/ 455 w 481"/>
                    <a:gd name="T13" fmla="*/ 4 h 575"/>
                    <a:gd name="T14" fmla="*/ 432 w 481"/>
                    <a:gd name="T15" fmla="*/ 72 h 575"/>
                    <a:gd name="T16" fmla="*/ 0 60000 65536"/>
                    <a:gd name="T17" fmla="*/ 0 60000 65536"/>
                    <a:gd name="T18" fmla="*/ 0 60000 65536"/>
                    <a:gd name="T19" fmla="*/ 0 60000 65536"/>
                    <a:gd name="T20" fmla="*/ 0 60000 65536"/>
                    <a:gd name="T21" fmla="*/ 0 60000 65536"/>
                    <a:gd name="T22" fmla="*/ 0 60000 65536"/>
                    <a:gd name="T23" fmla="*/ 0 60000 65536"/>
                    <a:gd name="T24" fmla="*/ 0 w 481"/>
                    <a:gd name="T25" fmla="*/ 0 h 575"/>
                    <a:gd name="T26" fmla="*/ 481 w 481"/>
                    <a:gd name="T27" fmla="*/ 575 h 5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1" h="575">
                      <a:moveTo>
                        <a:pt x="432" y="72"/>
                      </a:moveTo>
                      <a:cubicBezTo>
                        <a:pt x="404" y="104"/>
                        <a:pt x="322" y="151"/>
                        <a:pt x="286" y="196"/>
                      </a:cubicBezTo>
                      <a:cubicBezTo>
                        <a:pt x="250" y="241"/>
                        <a:pt x="244" y="281"/>
                        <a:pt x="218" y="343"/>
                      </a:cubicBezTo>
                      <a:cubicBezTo>
                        <a:pt x="192" y="405"/>
                        <a:pt x="159" y="563"/>
                        <a:pt x="127" y="569"/>
                      </a:cubicBezTo>
                      <a:cubicBezTo>
                        <a:pt x="95" y="575"/>
                        <a:pt x="0" y="460"/>
                        <a:pt x="26" y="377"/>
                      </a:cubicBezTo>
                      <a:cubicBezTo>
                        <a:pt x="52" y="294"/>
                        <a:pt x="214" y="134"/>
                        <a:pt x="286" y="72"/>
                      </a:cubicBezTo>
                      <a:cubicBezTo>
                        <a:pt x="358" y="10"/>
                        <a:pt x="429" y="0"/>
                        <a:pt x="455" y="4"/>
                      </a:cubicBezTo>
                      <a:cubicBezTo>
                        <a:pt x="481" y="8"/>
                        <a:pt x="460" y="40"/>
                        <a:pt x="432" y="72"/>
                      </a:cubicBezTo>
                      <a:close/>
                    </a:path>
                  </a:pathLst>
                </a:custGeom>
                <a:solidFill>
                  <a:schemeClr val="tx1"/>
                </a:solidFill>
                <a:ln w="9525">
                  <a:solidFill>
                    <a:schemeClr val="tx1"/>
                  </a:solidFill>
                  <a:round/>
                  <a:headEnd/>
                  <a:tailEnd/>
                </a:ln>
              </p:spPr>
              <p:txBody>
                <a:bodyPr/>
                <a:lstStyle/>
                <a:p>
                  <a:endParaRPr lang="fr-FR"/>
                </a:p>
              </p:txBody>
            </p:sp>
          </p:grpSp>
        </p:grpSp>
        <p:sp>
          <p:nvSpPr>
            <p:cNvPr id="14" name="Ellipse 13"/>
            <p:cNvSpPr/>
            <p:nvPr/>
          </p:nvSpPr>
          <p:spPr>
            <a:xfrm>
              <a:off x="8001000" y="3810000"/>
              <a:ext cx="642938" cy="381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500" kern="1200">
                  <a:solidFill>
                    <a:schemeClr val="lt1"/>
                  </a:solidFill>
                  <a:latin typeface="+mn-lt"/>
                  <a:ea typeface="+mn-ea"/>
                  <a:cs typeface="+mn-cs"/>
                </a:defRPr>
              </a:lvl1pPr>
              <a:lvl2pPr marL="457200" algn="l" rtl="0" fontAlgn="base">
                <a:spcBef>
                  <a:spcPct val="0"/>
                </a:spcBef>
                <a:spcAft>
                  <a:spcPct val="0"/>
                </a:spcAft>
                <a:defRPr sz="2500" kern="1200">
                  <a:solidFill>
                    <a:schemeClr val="lt1"/>
                  </a:solidFill>
                  <a:latin typeface="+mn-lt"/>
                  <a:ea typeface="+mn-ea"/>
                  <a:cs typeface="+mn-cs"/>
                </a:defRPr>
              </a:lvl2pPr>
              <a:lvl3pPr marL="914400" algn="l" rtl="0" fontAlgn="base">
                <a:spcBef>
                  <a:spcPct val="0"/>
                </a:spcBef>
                <a:spcAft>
                  <a:spcPct val="0"/>
                </a:spcAft>
                <a:defRPr sz="2500" kern="1200">
                  <a:solidFill>
                    <a:schemeClr val="lt1"/>
                  </a:solidFill>
                  <a:latin typeface="+mn-lt"/>
                  <a:ea typeface="+mn-ea"/>
                  <a:cs typeface="+mn-cs"/>
                </a:defRPr>
              </a:lvl3pPr>
              <a:lvl4pPr marL="1371600" algn="l" rtl="0" fontAlgn="base">
                <a:spcBef>
                  <a:spcPct val="0"/>
                </a:spcBef>
                <a:spcAft>
                  <a:spcPct val="0"/>
                </a:spcAft>
                <a:defRPr sz="2500" kern="1200">
                  <a:solidFill>
                    <a:schemeClr val="lt1"/>
                  </a:solidFill>
                  <a:latin typeface="+mn-lt"/>
                  <a:ea typeface="+mn-ea"/>
                  <a:cs typeface="+mn-cs"/>
                </a:defRPr>
              </a:lvl4pPr>
              <a:lvl5pPr marL="1828800" algn="l" rtl="0" fontAlgn="base">
                <a:spcBef>
                  <a:spcPct val="0"/>
                </a:spcBef>
                <a:spcAft>
                  <a:spcPct val="0"/>
                </a:spcAft>
                <a:defRPr sz="2500" kern="1200">
                  <a:solidFill>
                    <a:schemeClr val="lt1"/>
                  </a:solidFill>
                  <a:latin typeface="+mn-lt"/>
                  <a:ea typeface="+mn-ea"/>
                  <a:cs typeface="+mn-cs"/>
                </a:defRPr>
              </a:lvl5pPr>
              <a:lvl6pPr marL="2286000" algn="l" defTabSz="914400" rtl="0" eaLnBrk="1" latinLnBrk="0" hangingPunct="1">
                <a:defRPr sz="2500" kern="1200">
                  <a:solidFill>
                    <a:schemeClr val="lt1"/>
                  </a:solidFill>
                  <a:latin typeface="+mn-lt"/>
                  <a:ea typeface="+mn-ea"/>
                  <a:cs typeface="+mn-cs"/>
                </a:defRPr>
              </a:lvl6pPr>
              <a:lvl7pPr marL="2743200" algn="l" defTabSz="914400" rtl="0" eaLnBrk="1" latinLnBrk="0" hangingPunct="1">
                <a:defRPr sz="2500" kern="1200">
                  <a:solidFill>
                    <a:schemeClr val="lt1"/>
                  </a:solidFill>
                  <a:latin typeface="+mn-lt"/>
                  <a:ea typeface="+mn-ea"/>
                  <a:cs typeface="+mn-cs"/>
                </a:defRPr>
              </a:lvl7pPr>
              <a:lvl8pPr marL="3200400" algn="l" defTabSz="914400" rtl="0" eaLnBrk="1" latinLnBrk="0" hangingPunct="1">
                <a:defRPr sz="2500" kern="1200">
                  <a:solidFill>
                    <a:schemeClr val="lt1"/>
                  </a:solidFill>
                  <a:latin typeface="+mn-lt"/>
                  <a:ea typeface="+mn-ea"/>
                  <a:cs typeface="+mn-cs"/>
                </a:defRPr>
              </a:lvl8pPr>
              <a:lvl9pPr marL="3657600" algn="l" defTabSz="914400" rtl="0" eaLnBrk="1" latinLnBrk="0" hangingPunct="1">
                <a:defRPr sz="2500" kern="1200">
                  <a:solidFill>
                    <a:schemeClr val="lt1"/>
                  </a:solidFill>
                  <a:latin typeface="+mn-lt"/>
                  <a:ea typeface="+mn-ea"/>
                  <a:cs typeface="+mn-cs"/>
                </a:defRPr>
              </a:lvl9pPr>
            </a:lstStyle>
            <a:p>
              <a:pPr algn="ctr">
                <a:defRPr/>
              </a:pPr>
              <a:endParaRPr lang="fr-FR">
                <a:ln>
                  <a:solidFill>
                    <a:sysClr val="windowText" lastClr="000000"/>
                  </a:solidFill>
                </a:ln>
              </a:endParaRPr>
            </a:p>
          </p:txBody>
        </p:sp>
        <p:sp>
          <p:nvSpPr>
            <p:cNvPr id="15" name="Ellipse 14"/>
            <p:cNvSpPr/>
            <p:nvPr/>
          </p:nvSpPr>
          <p:spPr>
            <a:xfrm>
              <a:off x="7848600" y="4114800"/>
              <a:ext cx="642938" cy="3619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500" kern="1200">
                  <a:solidFill>
                    <a:schemeClr val="lt1"/>
                  </a:solidFill>
                  <a:latin typeface="+mn-lt"/>
                  <a:ea typeface="+mn-ea"/>
                  <a:cs typeface="+mn-cs"/>
                </a:defRPr>
              </a:lvl1pPr>
              <a:lvl2pPr marL="457200" algn="l" rtl="0" fontAlgn="base">
                <a:spcBef>
                  <a:spcPct val="0"/>
                </a:spcBef>
                <a:spcAft>
                  <a:spcPct val="0"/>
                </a:spcAft>
                <a:defRPr sz="2500" kern="1200">
                  <a:solidFill>
                    <a:schemeClr val="lt1"/>
                  </a:solidFill>
                  <a:latin typeface="+mn-lt"/>
                  <a:ea typeface="+mn-ea"/>
                  <a:cs typeface="+mn-cs"/>
                </a:defRPr>
              </a:lvl2pPr>
              <a:lvl3pPr marL="914400" algn="l" rtl="0" fontAlgn="base">
                <a:spcBef>
                  <a:spcPct val="0"/>
                </a:spcBef>
                <a:spcAft>
                  <a:spcPct val="0"/>
                </a:spcAft>
                <a:defRPr sz="2500" kern="1200">
                  <a:solidFill>
                    <a:schemeClr val="lt1"/>
                  </a:solidFill>
                  <a:latin typeface="+mn-lt"/>
                  <a:ea typeface="+mn-ea"/>
                  <a:cs typeface="+mn-cs"/>
                </a:defRPr>
              </a:lvl3pPr>
              <a:lvl4pPr marL="1371600" algn="l" rtl="0" fontAlgn="base">
                <a:spcBef>
                  <a:spcPct val="0"/>
                </a:spcBef>
                <a:spcAft>
                  <a:spcPct val="0"/>
                </a:spcAft>
                <a:defRPr sz="2500" kern="1200">
                  <a:solidFill>
                    <a:schemeClr val="lt1"/>
                  </a:solidFill>
                  <a:latin typeface="+mn-lt"/>
                  <a:ea typeface="+mn-ea"/>
                  <a:cs typeface="+mn-cs"/>
                </a:defRPr>
              </a:lvl4pPr>
              <a:lvl5pPr marL="1828800" algn="l" rtl="0" fontAlgn="base">
                <a:spcBef>
                  <a:spcPct val="0"/>
                </a:spcBef>
                <a:spcAft>
                  <a:spcPct val="0"/>
                </a:spcAft>
                <a:defRPr sz="2500" kern="1200">
                  <a:solidFill>
                    <a:schemeClr val="lt1"/>
                  </a:solidFill>
                  <a:latin typeface="+mn-lt"/>
                  <a:ea typeface="+mn-ea"/>
                  <a:cs typeface="+mn-cs"/>
                </a:defRPr>
              </a:lvl5pPr>
              <a:lvl6pPr marL="2286000" algn="l" defTabSz="914400" rtl="0" eaLnBrk="1" latinLnBrk="0" hangingPunct="1">
                <a:defRPr sz="2500" kern="1200">
                  <a:solidFill>
                    <a:schemeClr val="lt1"/>
                  </a:solidFill>
                  <a:latin typeface="+mn-lt"/>
                  <a:ea typeface="+mn-ea"/>
                  <a:cs typeface="+mn-cs"/>
                </a:defRPr>
              </a:lvl6pPr>
              <a:lvl7pPr marL="2743200" algn="l" defTabSz="914400" rtl="0" eaLnBrk="1" latinLnBrk="0" hangingPunct="1">
                <a:defRPr sz="2500" kern="1200">
                  <a:solidFill>
                    <a:schemeClr val="lt1"/>
                  </a:solidFill>
                  <a:latin typeface="+mn-lt"/>
                  <a:ea typeface="+mn-ea"/>
                  <a:cs typeface="+mn-cs"/>
                </a:defRPr>
              </a:lvl7pPr>
              <a:lvl8pPr marL="3200400" algn="l" defTabSz="914400" rtl="0" eaLnBrk="1" latinLnBrk="0" hangingPunct="1">
                <a:defRPr sz="2500" kern="1200">
                  <a:solidFill>
                    <a:schemeClr val="lt1"/>
                  </a:solidFill>
                  <a:latin typeface="+mn-lt"/>
                  <a:ea typeface="+mn-ea"/>
                  <a:cs typeface="+mn-cs"/>
                </a:defRPr>
              </a:lvl8pPr>
              <a:lvl9pPr marL="3657600" algn="l" defTabSz="914400" rtl="0" eaLnBrk="1" latinLnBrk="0" hangingPunct="1">
                <a:defRPr sz="2500" kern="1200">
                  <a:solidFill>
                    <a:schemeClr val="lt1"/>
                  </a:solidFill>
                  <a:latin typeface="+mn-lt"/>
                  <a:ea typeface="+mn-ea"/>
                  <a:cs typeface="+mn-cs"/>
                </a:defRPr>
              </a:lvl9pPr>
            </a:lstStyle>
            <a:p>
              <a:pPr algn="ctr">
                <a:defRPr/>
              </a:pPr>
              <a:endParaRPr lang="fr-FR">
                <a:ln>
                  <a:solidFill>
                    <a:sysClr val="windowText" lastClr="000000"/>
                  </a:solidFill>
                </a:ln>
              </a:endParaRPr>
            </a:p>
          </p:txBody>
        </p:sp>
        <p:sp>
          <p:nvSpPr>
            <p:cNvPr id="16" name="Ellipse 15"/>
            <p:cNvSpPr/>
            <p:nvPr/>
          </p:nvSpPr>
          <p:spPr>
            <a:xfrm>
              <a:off x="7772400" y="4419600"/>
              <a:ext cx="500063" cy="2905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500" kern="1200">
                  <a:solidFill>
                    <a:schemeClr val="lt1"/>
                  </a:solidFill>
                  <a:latin typeface="+mn-lt"/>
                  <a:ea typeface="+mn-ea"/>
                  <a:cs typeface="+mn-cs"/>
                </a:defRPr>
              </a:lvl1pPr>
              <a:lvl2pPr marL="457200" algn="l" rtl="0" fontAlgn="base">
                <a:spcBef>
                  <a:spcPct val="0"/>
                </a:spcBef>
                <a:spcAft>
                  <a:spcPct val="0"/>
                </a:spcAft>
                <a:defRPr sz="2500" kern="1200">
                  <a:solidFill>
                    <a:schemeClr val="lt1"/>
                  </a:solidFill>
                  <a:latin typeface="+mn-lt"/>
                  <a:ea typeface="+mn-ea"/>
                  <a:cs typeface="+mn-cs"/>
                </a:defRPr>
              </a:lvl2pPr>
              <a:lvl3pPr marL="914400" algn="l" rtl="0" fontAlgn="base">
                <a:spcBef>
                  <a:spcPct val="0"/>
                </a:spcBef>
                <a:spcAft>
                  <a:spcPct val="0"/>
                </a:spcAft>
                <a:defRPr sz="2500" kern="1200">
                  <a:solidFill>
                    <a:schemeClr val="lt1"/>
                  </a:solidFill>
                  <a:latin typeface="+mn-lt"/>
                  <a:ea typeface="+mn-ea"/>
                  <a:cs typeface="+mn-cs"/>
                </a:defRPr>
              </a:lvl3pPr>
              <a:lvl4pPr marL="1371600" algn="l" rtl="0" fontAlgn="base">
                <a:spcBef>
                  <a:spcPct val="0"/>
                </a:spcBef>
                <a:spcAft>
                  <a:spcPct val="0"/>
                </a:spcAft>
                <a:defRPr sz="2500" kern="1200">
                  <a:solidFill>
                    <a:schemeClr val="lt1"/>
                  </a:solidFill>
                  <a:latin typeface="+mn-lt"/>
                  <a:ea typeface="+mn-ea"/>
                  <a:cs typeface="+mn-cs"/>
                </a:defRPr>
              </a:lvl4pPr>
              <a:lvl5pPr marL="1828800" algn="l" rtl="0" fontAlgn="base">
                <a:spcBef>
                  <a:spcPct val="0"/>
                </a:spcBef>
                <a:spcAft>
                  <a:spcPct val="0"/>
                </a:spcAft>
                <a:defRPr sz="2500" kern="1200">
                  <a:solidFill>
                    <a:schemeClr val="lt1"/>
                  </a:solidFill>
                  <a:latin typeface="+mn-lt"/>
                  <a:ea typeface="+mn-ea"/>
                  <a:cs typeface="+mn-cs"/>
                </a:defRPr>
              </a:lvl5pPr>
              <a:lvl6pPr marL="2286000" algn="l" defTabSz="914400" rtl="0" eaLnBrk="1" latinLnBrk="0" hangingPunct="1">
                <a:defRPr sz="2500" kern="1200">
                  <a:solidFill>
                    <a:schemeClr val="lt1"/>
                  </a:solidFill>
                  <a:latin typeface="+mn-lt"/>
                  <a:ea typeface="+mn-ea"/>
                  <a:cs typeface="+mn-cs"/>
                </a:defRPr>
              </a:lvl6pPr>
              <a:lvl7pPr marL="2743200" algn="l" defTabSz="914400" rtl="0" eaLnBrk="1" latinLnBrk="0" hangingPunct="1">
                <a:defRPr sz="2500" kern="1200">
                  <a:solidFill>
                    <a:schemeClr val="lt1"/>
                  </a:solidFill>
                  <a:latin typeface="+mn-lt"/>
                  <a:ea typeface="+mn-ea"/>
                  <a:cs typeface="+mn-cs"/>
                </a:defRPr>
              </a:lvl7pPr>
              <a:lvl8pPr marL="3200400" algn="l" defTabSz="914400" rtl="0" eaLnBrk="1" latinLnBrk="0" hangingPunct="1">
                <a:defRPr sz="2500" kern="1200">
                  <a:solidFill>
                    <a:schemeClr val="lt1"/>
                  </a:solidFill>
                  <a:latin typeface="+mn-lt"/>
                  <a:ea typeface="+mn-ea"/>
                  <a:cs typeface="+mn-cs"/>
                </a:defRPr>
              </a:lvl8pPr>
              <a:lvl9pPr marL="3657600" algn="l" defTabSz="914400" rtl="0" eaLnBrk="1" latinLnBrk="0" hangingPunct="1">
                <a:defRPr sz="2500" kern="1200">
                  <a:solidFill>
                    <a:schemeClr val="lt1"/>
                  </a:solidFill>
                  <a:latin typeface="+mn-lt"/>
                  <a:ea typeface="+mn-ea"/>
                  <a:cs typeface="+mn-cs"/>
                </a:defRPr>
              </a:lvl9pPr>
            </a:lstStyle>
            <a:p>
              <a:pPr algn="ctr">
                <a:defRPr/>
              </a:pPr>
              <a:endParaRPr lang="fr-FR">
                <a:ln>
                  <a:solidFill>
                    <a:sysClr val="windowText" lastClr="000000"/>
                  </a:solidFill>
                </a:ln>
              </a:endParaRPr>
            </a:p>
          </p:txBody>
        </p:sp>
        <p:sp>
          <p:nvSpPr>
            <p:cNvPr id="17420" name="Forme libre 16"/>
            <p:cNvSpPr>
              <a:spLocks/>
            </p:cNvSpPr>
            <p:nvPr/>
          </p:nvSpPr>
          <p:spPr bwMode="auto">
            <a:xfrm>
              <a:off x="6940658" y="4614620"/>
              <a:ext cx="914400" cy="109780"/>
            </a:xfrm>
            <a:custGeom>
              <a:avLst/>
              <a:gdLst>
                <a:gd name="T0" fmla="*/ 0 w 914400"/>
                <a:gd name="T1" fmla="*/ 0 h 170482"/>
                <a:gd name="T2" fmla="*/ 263471 w 914400"/>
                <a:gd name="T3" fmla="*/ 1 h 170482"/>
                <a:gd name="T4" fmla="*/ 588935 w 914400"/>
                <a:gd name="T5" fmla="*/ 1 h 170482"/>
                <a:gd name="T6" fmla="*/ 914400 w 914400"/>
                <a:gd name="T7" fmla="*/ 1 h 170482"/>
                <a:gd name="T8" fmla="*/ 728420 w 914400"/>
                <a:gd name="T9" fmla="*/ 1 h 170482"/>
                <a:gd name="T10" fmla="*/ 0 w 914400"/>
                <a:gd name="T11" fmla="*/ 0 h 170482"/>
                <a:gd name="T12" fmla="*/ 0 60000 65536"/>
                <a:gd name="T13" fmla="*/ 0 60000 65536"/>
                <a:gd name="T14" fmla="*/ 0 60000 65536"/>
                <a:gd name="T15" fmla="*/ 0 60000 65536"/>
                <a:gd name="T16" fmla="*/ 0 60000 65536"/>
                <a:gd name="T17" fmla="*/ 0 60000 65536"/>
                <a:gd name="T18" fmla="*/ 0 w 914400"/>
                <a:gd name="T19" fmla="*/ 0 h 170482"/>
                <a:gd name="T20" fmla="*/ 914400 w 914400"/>
                <a:gd name="T21" fmla="*/ 170482 h 170482"/>
              </a:gdLst>
              <a:ahLst/>
              <a:cxnLst>
                <a:cxn ang="T12">
                  <a:pos x="T0" y="T1"/>
                </a:cxn>
                <a:cxn ang="T13">
                  <a:pos x="T2" y="T3"/>
                </a:cxn>
                <a:cxn ang="T14">
                  <a:pos x="T4" y="T5"/>
                </a:cxn>
                <a:cxn ang="T15">
                  <a:pos x="T6" y="T7"/>
                </a:cxn>
                <a:cxn ang="T16">
                  <a:pos x="T8" y="T9"/>
                </a:cxn>
                <a:cxn ang="T17">
                  <a:pos x="T10" y="T11"/>
                </a:cxn>
              </a:cxnLst>
              <a:rect l="T18" t="T19" r="T20" b="T21"/>
              <a:pathLst>
                <a:path w="914400" h="170482">
                  <a:moveTo>
                    <a:pt x="0" y="0"/>
                  </a:moveTo>
                  <a:lnTo>
                    <a:pt x="263471" y="108488"/>
                  </a:lnTo>
                  <a:lnTo>
                    <a:pt x="588935" y="170482"/>
                  </a:lnTo>
                  <a:lnTo>
                    <a:pt x="914400" y="92990"/>
                  </a:lnTo>
                  <a:lnTo>
                    <a:pt x="728420" y="15499"/>
                  </a:lnTo>
                  <a:lnTo>
                    <a:pt x="0" y="0"/>
                  </a:lnTo>
                  <a:close/>
                </a:path>
              </a:pathLst>
            </a:custGeom>
            <a:solidFill>
              <a:schemeClr val="tx1"/>
            </a:solidFill>
            <a:ln w="9525" cap="flat" cmpd="sng" algn="ctr">
              <a:solidFill>
                <a:schemeClr val="tx1"/>
              </a:solidFill>
              <a:prstDash val="solid"/>
              <a:round/>
              <a:headEnd type="none" w="med" len="med"/>
              <a:tailEnd type="none" w="med" len="med"/>
            </a:ln>
          </p:spPr>
          <p:txBody>
            <a:bodyPr/>
            <a:lstStyle/>
            <a:p>
              <a:endParaRPr lang="fr-FR"/>
            </a:p>
          </p:txBody>
        </p:sp>
        <p:sp>
          <p:nvSpPr>
            <p:cNvPr id="17421" name="Forme libre 17"/>
            <p:cNvSpPr>
              <a:spLocks/>
            </p:cNvSpPr>
            <p:nvPr/>
          </p:nvSpPr>
          <p:spPr bwMode="auto">
            <a:xfrm>
              <a:off x="6553200" y="3048000"/>
              <a:ext cx="914400" cy="1066800"/>
            </a:xfrm>
            <a:custGeom>
              <a:avLst/>
              <a:gdLst>
                <a:gd name="T0" fmla="*/ 2147483647 w 666428"/>
                <a:gd name="T1" fmla="*/ 2116546 h 971227"/>
                <a:gd name="T2" fmla="*/ 1772454201 w 666428"/>
                <a:gd name="T3" fmla="*/ 2702673 h 971227"/>
                <a:gd name="T4" fmla="*/ 185184297 w 666428"/>
                <a:gd name="T5" fmla="*/ 12080560 h 971227"/>
                <a:gd name="T6" fmla="*/ 2147483647 w 666428"/>
                <a:gd name="T7" fmla="*/ 1725813 h 971227"/>
                <a:gd name="T8" fmla="*/ 2147483647 w 666428"/>
                <a:gd name="T9" fmla="*/ 2116546 h 971227"/>
                <a:gd name="T10" fmla="*/ 0 60000 65536"/>
                <a:gd name="T11" fmla="*/ 0 60000 65536"/>
                <a:gd name="T12" fmla="*/ 0 60000 65536"/>
                <a:gd name="T13" fmla="*/ 0 60000 65536"/>
                <a:gd name="T14" fmla="*/ 0 60000 65536"/>
                <a:gd name="T15" fmla="*/ 0 w 666428"/>
                <a:gd name="T16" fmla="*/ 0 h 971227"/>
                <a:gd name="T17" fmla="*/ 666428 w 666428"/>
                <a:gd name="T18" fmla="*/ 971227 h 971227"/>
              </a:gdLst>
              <a:ahLst/>
              <a:cxnLst>
                <a:cxn ang="T10">
                  <a:pos x="T0" y="T1"/>
                </a:cxn>
                <a:cxn ang="T11">
                  <a:pos x="T2" y="T3"/>
                </a:cxn>
                <a:cxn ang="T12">
                  <a:pos x="T4" y="T5"/>
                </a:cxn>
                <a:cxn ang="T13">
                  <a:pos x="T6" y="T7"/>
                </a:cxn>
                <a:cxn ang="T14">
                  <a:pos x="T8" y="T9"/>
                </a:cxn>
              </a:cxnLst>
              <a:rect l="T15" t="T16" r="T17" b="T18"/>
              <a:pathLst>
                <a:path w="666428" h="971227">
                  <a:moveTo>
                    <a:pt x="625099" y="167898"/>
                  </a:moveTo>
                  <a:cubicBezTo>
                    <a:pt x="588936" y="180813"/>
                    <a:pt x="444285" y="82657"/>
                    <a:pt x="346129" y="214393"/>
                  </a:cubicBezTo>
                  <a:cubicBezTo>
                    <a:pt x="247973" y="346129"/>
                    <a:pt x="0" y="971227"/>
                    <a:pt x="36163" y="958312"/>
                  </a:cubicBezTo>
                  <a:cubicBezTo>
                    <a:pt x="72326" y="945397"/>
                    <a:pt x="459784" y="273804"/>
                    <a:pt x="563106" y="136902"/>
                  </a:cubicBezTo>
                  <a:cubicBezTo>
                    <a:pt x="666428" y="0"/>
                    <a:pt x="661262" y="154983"/>
                    <a:pt x="625099" y="167898"/>
                  </a:cubicBezTo>
                  <a:close/>
                </a:path>
              </a:pathLst>
            </a:custGeom>
            <a:solidFill>
              <a:schemeClr val="tx1"/>
            </a:solidFill>
            <a:ln w="9525" cap="flat" cmpd="sng" algn="ctr">
              <a:solidFill>
                <a:schemeClr val="tx1"/>
              </a:solidFill>
              <a:prstDash val="solid"/>
              <a:round/>
              <a:headEnd type="none" w="med" len="med"/>
              <a:tailEnd type="none" w="med" len="med"/>
            </a:ln>
          </p:spPr>
          <p:txBody>
            <a:bodyPr/>
            <a:lstStyle/>
            <a:p>
              <a:endParaRPr lang="fr-FR"/>
            </a:p>
          </p:txBody>
        </p:sp>
      </p:grpSp>
      <p:pic>
        <p:nvPicPr>
          <p:cNvPr id="17415" name="Image 18" descr="Poignée porte.png"/>
          <p:cNvPicPr>
            <a:picLocks noChangeAspect="1"/>
          </p:cNvPicPr>
          <p:nvPr/>
        </p:nvPicPr>
        <p:blipFill>
          <a:blip r:embed="rId3" cstate="print"/>
          <a:srcRect/>
          <a:stretch>
            <a:fillRect/>
          </a:stretch>
        </p:blipFill>
        <p:spPr bwMode="auto">
          <a:xfrm>
            <a:off x="0" y="4398963"/>
            <a:ext cx="1322388" cy="1925637"/>
          </a:xfrm>
          <a:prstGeom prst="rect">
            <a:avLst/>
          </a:prstGeom>
          <a:noFill/>
          <a:ln w="9525">
            <a:noFill/>
            <a:miter lim="800000"/>
            <a:headEnd/>
            <a:tailEnd/>
          </a:ln>
        </p:spPr>
      </p:pic>
    </p:spTree>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025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Ti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à coins arrondis 5"/>
          <p:cNvSpPr/>
          <p:nvPr/>
        </p:nvSpPr>
        <p:spPr>
          <a:xfrm>
            <a:off x="0" y="4800600"/>
            <a:ext cx="14630400" cy="51435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solidFill>
                  <a:schemeClr val="bg1"/>
                </a:solidFill>
                <a:latin typeface="Verdana" pitchFamily="34" charset="0"/>
              </a:rPr>
              <a:t>Clique sur les rectangles ci-dessous, pour faire apparaître les réponses dans le tableau</a:t>
            </a:r>
          </a:p>
        </p:txBody>
      </p:sp>
      <p:sp>
        <p:nvSpPr>
          <p:cNvPr id="7" name="Rectangle à coins arrondis 6"/>
          <p:cNvSpPr/>
          <p:nvPr/>
        </p:nvSpPr>
        <p:spPr>
          <a:xfrm>
            <a:off x="0" y="0"/>
            <a:ext cx="6972300"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rgbClr val="3399FF"/>
                </a:solidFill>
                <a:latin typeface="Comic Sans MS" pitchFamily="66" charset="0"/>
              </a:rPr>
              <a:t>C’est simple à comprendre.</a:t>
            </a:r>
          </a:p>
        </p:txBody>
      </p:sp>
      <p:sp>
        <p:nvSpPr>
          <p:cNvPr id="8" name="Rectangle à coins arrondis 7"/>
          <p:cNvSpPr/>
          <p:nvPr/>
        </p:nvSpPr>
        <p:spPr>
          <a:xfrm>
            <a:off x="7470775" y="0"/>
            <a:ext cx="7159625"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rgbClr val="3399FF"/>
                </a:solidFill>
                <a:latin typeface="Comic Sans MS" pitchFamily="66" charset="0"/>
              </a:rPr>
              <a:t>C’est difficile à comprendre.</a:t>
            </a:r>
          </a:p>
        </p:txBody>
      </p:sp>
      <p:sp>
        <p:nvSpPr>
          <p:cNvPr id="10" name="ZoneTexte 9"/>
          <p:cNvSpPr txBox="1">
            <a:spLocks noChangeArrowheads="1"/>
          </p:cNvSpPr>
          <p:nvPr/>
        </p:nvSpPr>
        <p:spPr bwMode="auto">
          <a:xfrm>
            <a:off x="0" y="942975"/>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La situation est aisée.</a:t>
            </a:r>
          </a:p>
        </p:txBody>
      </p:sp>
      <p:sp>
        <p:nvSpPr>
          <p:cNvPr id="11" name="ZoneTexte 10"/>
          <p:cNvSpPr txBox="1">
            <a:spLocks noChangeArrowheads="1"/>
          </p:cNvSpPr>
          <p:nvPr/>
        </p:nvSpPr>
        <p:spPr bwMode="auto">
          <a:xfrm>
            <a:off x="7543800" y="942975"/>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La situation est aisée.</a:t>
            </a:r>
          </a:p>
        </p:txBody>
      </p:sp>
      <p:sp>
        <p:nvSpPr>
          <p:cNvPr id="12" name="ZoneTexte 11"/>
          <p:cNvSpPr txBox="1">
            <a:spLocks noChangeArrowheads="1"/>
          </p:cNvSpPr>
          <p:nvPr/>
        </p:nvSpPr>
        <p:spPr bwMode="auto">
          <a:xfrm>
            <a:off x="0" y="1371600"/>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C’est complexe.</a:t>
            </a:r>
          </a:p>
        </p:txBody>
      </p:sp>
      <p:sp>
        <p:nvSpPr>
          <p:cNvPr id="13" name="ZoneTexte 12"/>
          <p:cNvSpPr txBox="1">
            <a:spLocks noChangeArrowheads="1"/>
          </p:cNvSpPr>
          <p:nvPr/>
        </p:nvSpPr>
        <p:spPr bwMode="auto">
          <a:xfrm>
            <a:off x="7543800" y="1371600"/>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C’est complexe.</a:t>
            </a:r>
          </a:p>
        </p:txBody>
      </p:sp>
      <p:sp>
        <p:nvSpPr>
          <p:cNvPr id="14" name="ZoneTexte 13"/>
          <p:cNvSpPr txBox="1">
            <a:spLocks noChangeArrowheads="1"/>
          </p:cNvSpPr>
          <p:nvPr/>
        </p:nvSpPr>
        <p:spPr bwMode="auto">
          <a:xfrm>
            <a:off x="0" y="1800225"/>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C’est un sac de nœuds.</a:t>
            </a:r>
          </a:p>
        </p:txBody>
      </p:sp>
      <p:sp>
        <p:nvSpPr>
          <p:cNvPr id="15" name="ZoneTexte 14"/>
          <p:cNvSpPr txBox="1">
            <a:spLocks noChangeArrowheads="1"/>
          </p:cNvSpPr>
          <p:nvPr/>
        </p:nvSpPr>
        <p:spPr bwMode="auto">
          <a:xfrm>
            <a:off x="7543800" y="1800225"/>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C’est un sac de nœuds.</a:t>
            </a:r>
          </a:p>
        </p:txBody>
      </p:sp>
      <p:sp>
        <p:nvSpPr>
          <p:cNvPr id="16" name="ZoneTexte 15"/>
          <p:cNvSpPr txBox="1">
            <a:spLocks noChangeArrowheads="1"/>
          </p:cNvSpPr>
          <p:nvPr/>
        </p:nvSpPr>
        <p:spPr bwMode="auto">
          <a:xfrm>
            <a:off x="0" y="2228850"/>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Rien de bien compliqué.</a:t>
            </a:r>
          </a:p>
        </p:txBody>
      </p:sp>
      <p:sp>
        <p:nvSpPr>
          <p:cNvPr id="17" name="ZoneTexte 16"/>
          <p:cNvSpPr txBox="1">
            <a:spLocks noChangeArrowheads="1"/>
          </p:cNvSpPr>
          <p:nvPr/>
        </p:nvSpPr>
        <p:spPr bwMode="auto">
          <a:xfrm>
            <a:off x="7543800" y="2228850"/>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Rien de bien compliqué.</a:t>
            </a:r>
          </a:p>
        </p:txBody>
      </p:sp>
      <p:sp>
        <p:nvSpPr>
          <p:cNvPr id="18" name="Rectangle à coins arrondis 17"/>
          <p:cNvSpPr/>
          <p:nvPr/>
        </p:nvSpPr>
        <p:spPr>
          <a:xfrm>
            <a:off x="0" y="5572125"/>
            <a:ext cx="61722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solidFill>
                  <a:schemeClr val="bg1"/>
                </a:solidFill>
              </a:rPr>
              <a:t>La situation est aisée</a:t>
            </a:r>
            <a:r>
              <a:rPr lang="fr-FR" sz="2300" dirty="0">
                <a:solidFill>
                  <a:schemeClr val="bg1"/>
                </a:solidFill>
                <a:latin typeface="Comic Sans MS" pitchFamily="66" charset="0"/>
              </a:rPr>
              <a:t>.</a:t>
            </a:r>
          </a:p>
        </p:txBody>
      </p:sp>
      <p:sp>
        <p:nvSpPr>
          <p:cNvPr id="19" name="Rectangle à coins arrondis 18"/>
          <p:cNvSpPr/>
          <p:nvPr/>
        </p:nvSpPr>
        <p:spPr>
          <a:xfrm>
            <a:off x="0" y="6257925"/>
            <a:ext cx="61722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solidFill>
                  <a:schemeClr val="bg1"/>
                </a:solidFill>
              </a:rPr>
              <a:t>C’est complexe</a:t>
            </a:r>
            <a:r>
              <a:rPr lang="fr-FR" sz="2300" dirty="0">
                <a:solidFill>
                  <a:schemeClr val="bg1"/>
                </a:solidFill>
                <a:latin typeface="Comic Sans MS" pitchFamily="66" charset="0"/>
              </a:rPr>
              <a:t>.</a:t>
            </a:r>
          </a:p>
        </p:txBody>
      </p:sp>
      <p:sp>
        <p:nvSpPr>
          <p:cNvPr id="20" name="Rectangle à coins arrondis 19"/>
          <p:cNvSpPr/>
          <p:nvPr/>
        </p:nvSpPr>
        <p:spPr>
          <a:xfrm>
            <a:off x="0" y="6943725"/>
            <a:ext cx="61722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solidFill>
                  <a:schemeClr val="bg1"/>
                </a:solidFill>
              </a:rPr>
              <a:t>C’est un sac de nœuds</a:t>
            </a:r>
            <a:r>
              <a:rPr lang="fr-FR" sz="2300" dirty="0">
                <a:solidFill>
                  <a:schemeClr val="bg1"/>
                </a:solidFill>
                <a:latin typeface="Comic Sans MS" pitchFamily="66" charset="0"/>
              </a:rPr>
              <a:t>.</a:t>
            </a:r>
          </a:p>
        </p:txBody>
      </p:sp>
      <p:sp>
        <p:nvSpPr>
          <p:cNvPr id="21" name="Rectangle à coins arrondis 20"/>
          <p:cNvSpPr/>
          <p:nvPr/>
        </p:nvSpPr>
        <p:spPr>
          <a:xfrm>
            <a:off x="0" y="7629525"/>
            <a:ext cx="61722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solidFill>
                  <a:schemeClr val="bg1"/>
                </a:solidFill>
              </a:rPr>
              <a:t>Rien de bien compliqué</a:t>
            </a:r>
            <a:r>
              <a:rPr lang="fr-FR" sz="2300" dirty="0">
                <a:solidFill>
                  <a:schemeClr val="bg1"/>
                </a:solidFill>
              </a:rPr>
              <a:t>.</a:t>
            </a:r>
            <a:endParaRPr lang="fr-FR" sz="2300" dirty="0">
              <a:solidFill>
                <a:schemeClr val="bg1"/>
              </a:solidFill>
              <a:latin typeface="Comic Sans MS" pitchFamily="66" charset="0"/>
            </a:endParaRPr>
          </a:p>
        </p:txBody>
      </p:sp>
      <p:sp>
        <p:nvSpPr>
          <p:cNvPr id="22" name="Ellipse 21"/>
          <p:cNvSpPr/>
          <p:nvPr/>
        </p:nvSpPr>
        <p:spPr>
          <a:xfrm>
            <a:off x="12230100" y="5743575"/>
            <a:ext cx="2400300" cy="1457325"/>
          </a:xfrm>
          <a:prstGeom prst="ellipse">
            <a:avLst/>
          </a:prstGeom>
          <a:solidFill>
            <a:srgbClr val="C00000"/>
          </a:solidFill>
        </p:spPr>
        <p:style>
          <a:lnRef idx="3">
            <a:schemeClr val="lt1"/>
          </a:lnRef>
          <a:fillRef idx="1">
            <a:schemeClr val="dk1"/>
          </a:fillRef>
          <a:effectRef idx="1">
            <a:schemeClr val="dk1"/>
          </a:effectRef>
          <a:fontRef idx="minor">
            <a:schemeClr val="lt1"/>
          </a:fontRef>
        </p:style>
        <p:txBody>
          <a:bodyPr lIns="130622" tIns="65311" rIns="130622" bIns="65311" anchor="ctr"/>
          <a:lstStyle/>
          <a:p>
            <a:pPr algn="ctr">
              <a:defRPr/>
            </a:pPr>
            <a:r>
              <a:rPr lang="fr-FR" sz="1700" dirty="0">
                <a:latin typeface="Verdana" pitchFamily="34" charset="0"/>
              </a:rPr>
              <a:t>Correction.</a:t>
            </a:r>
          </a:p>
          <a:p>
            <a:pPr algn="ctr">
              <a:defRPr/>
            </a:pPr>
            <a:r>
              <a:rPr lang="fr-FR" sz="1100" dirty="0">
                <a:latin typeface="Verdana" pitchFamily="34" charset="0"/>
              </a:rPr>
              <a:t> (Les bonnes réponses en vert</a:t>
            </a:r>
          </a:p>
          <a:p>
            <a:pPr algn="ctr">
              <a:defRPr/>
            </a:pPr>
            <a:r>
              <a:rPr lang="fr-FR" sz="1100" dirty="0">
                <a:latin typeface="Verdana" pitchFamily="34" charset="0"/>
              </a:rPr>
              <a:t>Les erreurs en rouge)</a:t>
            </a:r>
          </a:p>
        </p:txBody>
      </p:sp>
      <p:sp>
        <p:nvSpPr>
          <p:cNvPr id="24" name="Rectangle à coins arrondis 23"/>
          <p:cNvSpPr/>
          <p:nvPr/>
        </p:nvSpPr>
        <p:spPr>
          <a:xfrm>
            <a:off x="6400800" y="5572125"/>
            <a:ext cx="57150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t>Elémentaire, mon cher Watson!</a:t>
            </a:r>
            <a:endParaRPr lang="fr-FR" sz="2400" dirty="0">
              <a:solidFill>
                <a:schemeClr val="tx1"/>
              </a:solidFill>
              <a:latin typeface="Verdana" pitchFamily="34" charset="0"/>
            </a:endParaRPr>
          </a:p>
        </p:txBody>
      </p:sp>
      <p:sp>
        <p:nvSpPr>
          <p:cNvPr id="25" name="Rectangle à coins arrondis 24"/>
          <p:cNvSpPr/>
          <p:nvPr/>
        </p:nvSpPr>
        <p:spPr>
          <a:xfrm>
            <a:off x="6400800" y="7629525"/>
            <a:ext cx="57150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t>C’est alambiqué</a:t>
            </a:r>
            <a:r>
              <a:rPr lang="fr-FR" sz="2300" dirty="0">
                <a:solidFill>
                  <a:schemeClr val="bg1"/>
                </a:solidFill>
                <a:latin typeface="Comic Sans MS" pitchFamily="66" charset="0"/>
              </a:rPr>
              <a:t>.</a:t>
            </a:r>
          </a:p>
        </p:txBody>
      </p:sp>
      <p:sp>
        <p:nvSpPr>
          <p:cNvPr id="26" name="Rectangle à coins arrondis 25"/>
          <p:cNvSpPr/>
          <p:nvPr/>
        </p:nvSpPr>
        <p:spPr>
          <a:xfrm>
            <a:off x="6400800" y="6257925"/>
            <a:ext cx="57150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t>C’est loin d’être évident</a:t>
            </a:r>
            <a:r>
              <a:rPr lang="fr-FR" sz="2300" dirty="0">
                <a:solidFill>
                  <a:schemeClr val="bg1"/>
                </a:solidFill>
                <a:latin typeface="Comic Sans MS" pitchFamily="66" charset="0"/>
              </a:rPr>
              <a:t>.</a:t>
            </a:r>
          </a:p>
        </p:txBody>
      </p:sp>
      <p:sp>
        <p:nvSpPr>
          <p:cNvPr id="27" name="Rectangle à coins arrondis 26"/>
          <p:cNvSpPr/>
          <p:nvPr/>
        </p:nvSpPr>
        <p:spPr>
          <a:xfrm>
            <a:off x="6400800" y="6943725"/>
            <a:ext cx="57150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t>C’est un jeu d’enfants</a:t>
            </a:r>
            <a:r>
              <a:rPr lang="fr-FR" sz="2300" dirty="0">
                <a:solidFill>
                  <a:schemeClr val="bg1"/>
                </a:solidFill>
                <a:latin typeface="Comic Sans MS" pitchFamily="66" charset="0"/>
              </a:rPr>
              <a:t>.</a:t>
            </a:r>
          </a:p>
        </p:txBody>
      </p:sp>
      <p:sp>
        <p:nvSpPr>
          <p:cNvPr id="28" name="Rectangle à coins arrondis 27"/>
          <p:cNvSpPr/>
          <p:nvPr/>
        </p:nvSpPr>
        <p:spPr>
          <a:xfrm>
            <a:off x="0" y="265747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Elémentaire, mon cher Watson!</a:t>
            </a:r>
            <a:endParaRPr lang="fr-FR" sz="2000" dirty="0">
              <a:solidFill>
                <a:schemeClr val="tx1"/>
              </a:solidFill>
              <a:latin typeface="Verdana" pitchFamily="34" charset="0"/>
            </a:endParaRPr>
          </a:p>
        </p:txBody>
      </p:sp>
      <p:sp>
        <p:nvSpPr>
          <p:cNvPr id="29" name="Rectangle à coins arrondis 28"/>
          <p:cNvSpPr/>
          <p:nvPr/>
        </p:nvSpPr>
        <p:spPr>
          <a:xfrm>
            <a:off x="0" y="317182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C’est loin d’être évident.</a:t>
            </a:r>
            <a:endParaRPr lang="fr-FR" sz="2000" dirty="0">
              <a:solidFill>
                <a:schemeClr val="tx1"/>
              </a:solidFill>
              <a:latin typeface="Verdana" pitchFamily="34" charset="0"/>
            </a:endParaRPr>
          </a:p>
        </p:txBody>
      </p:sp>
      <p:sp>
        <p:nvSpPr>
          <p:cNvPr id="30" name="Rectangle à coins arrondis 29"/>
          <p:cNvSpPr/>
          <p:nvPr/>
        </p:nvSpPr>
        <p:spPr>
          <a:xfrm>
            <a:off x="0" y="368617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C’est un jeu d’enfants.</a:t>
            </a:r>
            <a:endParaRPr lang="fr-FR" sz="2000" dirty="0">
              <a:solidFill>
                <a:schemeClr val="tx1"/>
              </a:solidFill>
              <a:latin typeface="Verdana" pitchFamily="34" charset="0"/>
            </a:endParaRPr>
          </a:p>
        </p:txBody>
      </p:sp>
      <p:sp>
        <p:nvSpPr>
          <p:cNvPr id="31" name="Rectangle à coins arrondis 30"/>
          <p:cNvSpPr/>
          <p:nvPr/>
        </p:nvSpPr>
        <p:spPr>
          <a:xfrm>
            <a:off x="0" y="420052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C’est alambiqué.</a:t>
            </a:r>
            <a:endParaRPr lang="fr-FR" sz="2000" dirty="0">
              <a:solidFill>
                <a:schemeClr val="tx1"/>
              </a:solidFill>
              <a:latin typeface="Verdana" pitchFamily="34" charset="0"/>
            </a:endParaRPr>
          </a:p>
        </p:txBody>
      </p:sp>
      <p:sp>
        <p:nvSpPr>
          <p:cNvPr id="32" name="Rectangle à coins arrondis 31"/>
          <p:cNvSpPr/>
          <p:nvPr/>
        </p:nvSpPr>
        <p:spPr>
          <a:xfrm>
            <a:off x="7543800" y="265747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Elémentaire, mon cher Watson!</a:t>
            </a:r>
            <a:endParaRPr lang="fr-FR" sz="2000" dirty="0">
              <a:solidFill>
                <a:schemeClr val="tx1"/>
              </a:solidFill>
              <a:latin typeface="Verdana" pitchFamily="34" charset="0"/>
            </a:endParaRPr>
          </a:p>
        </p:txBody>
      </p:sp>
      <p:sp>
        <p:nvSpPr>
          <p:cNvPr id="33" name="Rectangle à coins arrondis 32"/>
          <p:cNvSpPr/>
          <p:nvPr/>
        </p:nvSpPr>
        <p:spPr>
          <a:xfrm>
            <a:off x="7543800" y="317182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C’est loin d’être évident.</a:t>
            </a:r>
            <a:endParaRPr lang="fr-FR" sz="2000" dirty="0">
              <a:solidFill>
                <a:schemeClr val="tx1"/>
              </a:solidFill>
              <a:latin typeface="Verdana" pitchFamily="34" charset="0"/>
            </a:endParaRPr>
          </a:p>
        </p:txBody>
      </p:sp>
      <p:sp>
        <p:nvSpPr>
          <p:cNvPr id="34" name="Rectangle à coins arrondis 33"/>
          <p:cNvSpPr/>
          <p:nvPr/>
        </p:nvSpPr>
        <p:spPr>
          <a:xfrm>
            <a:off x="7543800" y="368617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C’est un jeu d’enfants.</a:t>
            </a:r>
            <a:endParaRPr lang="fr-FR" sz="2000" dirty="0">
              <a:solidFill>
                <a:schemeClr val="tx1"/>
              </a:solidFill>
              <a:latin typeface="Verdana" pitchFamily="34" charset="0"/>
            </a:endParaRPr>
          </a:p>
        </p:txBody>
      </p:sp>
      <p:sp>
        <p:nvSpPr>
          <p:cNvPr id="35" name="Rectangle à coins arrondis 34"/>
          <p:cNvSpPr/>
          <p:nvPr/>
        </p:nvSpPr>
        <p:spPr>
          <a:xfrm>
            <a:off x="7543800" y="420052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C’est alambiqué.</a:t>
            </a:r>
            <a:endParaRPr lang="fr-FR" sz="2000" dirty="0">
              <a:solidFill>
                <a:schemeClr val="tx1"/>
              </a:solidFill>
              <a:latin typeface="Verdana" pitchFamily="34" charset="0"/>
            </a:endParaRPr>
          </a:p>
        </p:txBody>
      </p:sp>
      <p:sp>
        <p:nvSpPr>
          <p:cNvPr id="77854" name="ZoneTexte 35">
            <a:hlinkClick r:id="" action="ppaction://hlinkshowjump?jump=nextslide"/>
          </p:cNvPr>
          <p:cNvSpPr txBox="1">
            <a:spLocks noChangeArrowheads="1"/>
          </p:cNvSpPr>
          <p:nvPr/>
        </p:nvSpPr>
        <p:spPr bwMode="auto">
          <a:xfrm>
            <a:off x="12268200" y="7467600"/>
            <a:ext cx="2362200" cy="400050"/>
          </a:xfrm>
          <a:prstGeom prst="rect">
            <a:avLst/>
          </a:prstGeom>
          <a:solidFill>
            <a:srgbClr val="008000"/>
          </a:solidFill>
          <a:ln w="9525">
            <a:noFill/>
            <a:miter lim="800000"/>
            <a:headEnd/>
            <a:tailEnd/>
          </a:ln>
        </p:spPr>
        <p:txBody>
          <a:bodyPr>
            <a:spAutoFit/>
          </a:bodyPr>
          <a:lstStyle/>
          <a:p>
            <a:pPr algn="ctr"/>
            <a:r>
              <a:rPr lang="fr-FR" sz="2000">
                <a:solidFill>
                  <a:schemeClr val="bg1"/>
                </a:solidFill>
              </a:rPr>
              <a:t>Je continue</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childTnLst>
              </p:cTn>
              <p:nextCondLst>
                <p:cond evt="onClick" delay="0">
                  <p:tgtEl>
                    <p:spTgt spid="18"/>
                  </p:tgtEl>
                </p:cond>
              </p:nextCondLst>
            </p:seq>
            <p:seq concurrent="1" nextAc="seek">
              <p:cTn id="19" restart="whenNotActive" fill="hold" evtFilter="cancelBubble" nodeType="interactiveSeq">
                <p:stCondLst>
                  <p:cond evt="onClick" delay="0">
                    <p:tgtEl>
                      <p:spTgt spid="19"/>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nextCondLst>
                <p:cond evt="onClick" delay="0">
                  <p:tgtEl>
                    <p:spTgt spid="19"/>
                  </p:tgtEl>
                </p:cond>
              </p:nextCondLst>
            </p:seq>
            <p:seq concurrent="1" nextAc="seek">
              <p:cTn id="36" restart="whenNotActive" fill="hold" evtFilter="cancelBubble" nodeType="interactiveSeq">
                <p:stCondLst>
                  <p:cond evt="onClick" delay="0">
                    <p:tgtEl>
                      <p:spTgt spid="20"/>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nextCondLst>
                <p:cond evt="onClick" delay="0">
                  <p:tgtEl>
                    <p:spTgt spid="20"/>
                  </p:tgtEl>
                </p:cond>
              </p:nextCondLst>
            </p:seq>
            <p:seq concurrent="1" nextAc="seek">
              <p:cTn id="53" restart="whenNotActive" fill="hold" evtFilter="cancelBubble" nodeType="interactiveSeq">
                <p:stCondLst>
                  <p:cond evt="onClick" delay="0">
                    <p:tgtEl>
                      <p:spTgt spid="21"/>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1" nodeType="clickEffect">
                                  <p:stCondLst>
                                    <p:cond delay="0"/>
                                  </p:stCondLst>
                                  <p:childTnLst>
                                    <p:set>
                                      <p:cBhvr>
                                        <p:cTn id="65"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1" nodeType="clickEffect">
                                  <p:stCondLst>
                                    <p:cond delay="0"/>
                                  </p:stCondLst>
                                  <p:childTnLst>
                                    <p:set>
                                      <p:cBhvr>
                                        <p:cTn id="69"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nextCondLst>
                <p:cond evt="onClick" delay="0">
                  <p:tgtEl>
                    <p:spTgt spid="21"/>
                  </p:tgtEl>
                </p:cond>
              </p:nextCondLst>
            </p:seq>
            <p:seq concurrent="1" nextAc="seek">
              <p:cTn id="70" restart="whenNotActive" fill="hold" evtFilter="cancelBubble" nodeType="interactiveSeq">
                <p:stCondLst>
                  <p:cond evt="onClick" delay="0">
                    <p:tgtEl>
                      <p:spTgt spid="24"/>
                    </p:tgtEl>
                  </p:cond>
                </p:stCondLst>
                <p:endSync evt="end" delay="0">
                  <p:rtn val="all"/>
                </p:endSync>
                <p:childTnLst>
                  <p:par>
                    <p:cTn id="71" fill="hold">
                      <p:stCondLst>
                        <p:cond delay="0"/>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1" nodeType="clickEffect">
                                  <p:stCondLst>
                                    <p:cond delay="0"/>
                                  </p:stCondLst>
                                  <p:childTnLst>
                                    <p:set>
                                      <p:cBhvr>
                                        <p:cTn id="82"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1" nodeType="clickEffect">
                                  <p:stCondLst>
                                    <p:cond delay="0"/>
                                  </p:stCondLst>
                                  <p:childTnLst>
                                    <p:set>
                                      <p:cBhvr>
                                        <p:cTn id="86"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childTnLst>
              </p:cTn>
              <p:nextCondLst>
                <p:cond evt="onClick" delay="0">
                  <p:tgtEl>
                    <p:spTgt spid="24"/>
                  </p:tgtEl>
                </p:cond>
              </p:nextCondLst>
            </p:seq>
            <p:seq concurrent="1" nextAc="seek">
              <p:cTn id="87" restart="whenNotActive" fill="hold" evtFilter="cancelBubble" nodeType="interactiveSeq">
                <p:stCondLst>
                  <p:cond evt="onClick" delay="0">
                    <p:tgtEl>
                      <p:spTgt spid="26"/>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1" nodeType="clickEffect">
                                  <p:stCondLst>
                                    <p:cond delay="0"/>
                                  </p:stCondLst>
                                  <p:childTnLst>
                                    <p:set>
                                      <p:cBhvr>
                                        <p:cTn id="99"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1" nodeType="clickEffect">
                                  <p:stCondLst>
                                    <p:cond delay="0"/>
                                  </p:stCondLst>
                                  <p:childTnLst>
                                    <p:set>
                                      <p:cBhvr>
                                        <p:cTn id="103"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childTnLst>
              </p:cTn>
              <p:nextCondLst>
                <p:cond evt="onClick" delay="0">
                  <p:tgtEl>
                    <p:spTgt spid="26"/>
                  </p:tgtEl>
                </p:cond>
              </p:nextCondLst>
            </p:seq>
            <p:seq concurrent="1" nextAc="seek">
              <p:cTn id="104" restart="whenNotActive" fill="hold" evtFilter="cancelBubble" nodeType="interactiveSeq">
                <p:stCondLst>
                  <p:cond evt="onClick" delay="0">
                    <p:tgtEl>
                      <p:spTgt spid="27"/>
                    </p:tgtEl>
                  </p:cond>
                </p:stCondLst>
                <p:endSync evt="end" delay="0">
                  <p:rtn val="all"/>
                </p:endSync>
                <p:childTnLst>
                  <p:par>
                    <p:cTn id="105" fill="hold">
                      <p:stCondLst>
                        <p:cond delay="0"/>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1" nodeType="clickEffect">
                                  <p:stCondLst>
                                    <p:cond delay="0"/>
                                  </p:stCondLst>
                                  <p:childTnLst>
                                    <p:set>
                                      <p:cBhvr>
                                        <p:cTn id="116"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1" nodeType="clickEffect">
                                  <p:stCondLst>
                                    <p:cond delay="0"/>
                                  </p:stCondLst>
                                  <p:childTnLst>
                                    <p:set>
                                      <p:cBhvr>
                                        <p:cTn id="120"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childTnLst>
              </p:cTn>
              <p:nextCondLst>
                <p:cond evt="onClick" delay="0">
                  <p:tgtEl>
                    <p:spTgt spid="27"/>
                  </p:tgtEl>
                </p:cond>
              </p:nextCondLst>
            </p:seq>
            <p:seq concurrent="1" nextAc="seek">
              <p:cTn id="121" restart="whenNotActive" fill="hold" evtFilter="cancelBubble" nodeType="interactiveSeq">
                <p:stCondLst>
                  <p:cond evt="onClick" delay="0">
                    <p:tgtEl>
                      <p:spTgt spid="25"/>
                    </p:tgtEl>
                  </p:cond>
                </p:stCondLst>
                <p:endSync evt="end" delay="0">
                  <p:rtn val="all"/>
                </p:endSync>
                <p:childTnLst>
                  <p:par>
                    <p:cTn id="122" fill="hold">
                      <p:stCondLst>
                        <p:cond delay="0"/>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1" nodeType="clickEffect">
                                  <p:stCondLst>
                                    <p:cond delay="0"/>
                                  </p:stCondLst>
                                  <p:childTnLst>
                                    <p:set>
                                      <p:cBhvr>
                                        <p:cTn id="133"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1" nodeType="clickEffect">
                                  <p:stCondLst>
                                    <p:cond delay="0"/>
                                  </p:stCondLst>
                                  <p:childTnLst>
                                    <p:set>
                                      <p:cBhvr>
                                        <p:cTn id="137"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childTnLst>
              </p:cTn>
              <p:nextCondLst>
                <p:cond evt="onClick" delay="0">
                  <p:tgtEl>
                    <p:spTgt spid="25"/>
                  </p:tgtEl>
                </p:cond>
              </p:nextCondLst>
            </p:seq>
            <p:seq concurrent="1" nextAc="seek">
              <p:cTn id="138" restart="whenNotActive" fill="hold" evtFilter="cancelBubble" nodeType="interactiveSeq">
                <p:stCondLst>
                  <p:cond evt="onClick" delay="0">
                    <p:tgtEl>
                      <p:spTgt spid="22"/>
                    </p:tgtEl>
                  </p:cond>
                </p:stCondLst>
                <p:endSync evt="end" delay="0">
                  <p:rtn val="all"/>
                </p:endSync>
                <p:childTnLst>
                  <p:par>
                    <p:cTn id="139" fill="hold">
                      <p:stCondLst>
                        <p:cond delay="0"/>
                      </p:stCondLst>
                      <p:childTnLst>
                        <p:par>
                          <p:cTn id="140" fill="hold">
                            <p:stCondLst>
                              <p:cond delay="0"/>
                            </p:stCondLst>
                            <p:childTnLst>
                              <p:par>
                                <p:cTn id="141" presetID="35" presetClass="emph" presetSubtype="0" fill="hold" grpId="0" nodeType="withEffect">
                                  <p:stCondLst>
                                    <p:cond delay="0"/>
                                  </p:stCondLst>
                                  <p:childTnLst>
                                    <p:anim calcmode="discrete" valueType="str">
                                      <p:cBhvr>
                                        <p:cTn id="142" dur="1000" fill="hold"/>
                                        <p:tgtEl>
                                          <p:spTgt spid="22"/>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41"/>
                                            </p:cond>
                                          </p:stCondLst>
                                          <p:endCondLst>
                                            <p:cond evt="onStopAudio" delay="0">
                                              <p:tgtEl>
                                                <p:sldTgt/>
                                              </p:tgtEl>
                                            </p:cond>
                                          </p:endCondLst>
                                        </p:cTn>
                                        <p:tgtEl>
                                          <p:sndTgt r:embed="rId2" name="drumroll.wav"/>
                                        </p:tgtEl>
                                      </p:cMediaNode>
                                    </p:audio>
                                  </p:subTnLst>
                                </p:cTn>
                              </p:par>
                              <p:par>
                                <p:cTn id="143" presetID="3" presetClass="emph" presetSubtype="2" fill="hold" grpId="1" nodeType="withEffect">
                                  <p:stCondLst>
                                    <p:cond delay="0"/>
                                  </p:stCondLst>
                                  <p:childTnLst>
                                    <p:animClr clrSpc="rgb" dir="cw">
                                      <p:cBhvr override="childStyle">
                                        <p:cTn id="144" dur="500" fill="hold"/>
                                        <p:tgtEl>
                                          <p:spTgt spid="10"/>
                                        </p:tgtEl>
                                        <p:attrNameLst>
                                          <p:attrName>style.color</p:attrName>
                                        </p:attrNameLst>
                                      </p:cBhvr>
                                      <p:to>
                                        <a:srgbClr val="00FF00"/>
                                      </p:to>
                                    </p:animClr>
                                  </p:childTnLst>
                                </p:cTn>
                              </p:par>
                              <p:par>
                                <p:cTn id="145" presetID="3" presetClass="emph" presetSubtype="2" fill="hold" grpId="1" nodeType="withEffect">
                                  <p:stCondLst>
                                    <p:cond delay="0"/>
                                  </p:stCondLst>
                                  <p:childTnLst>
                                    <p:animClr clrSpc="rgb" dir="cw">
                                      <p:cBhvr override="childStyle">
                                        <p:cTn id="146" dur="500" fill="hold"/>
                                        <p:tgtEl>
                                          <p:spTgt spid="11"/>
                                        </p:tgtEl>
                                        <p:attrNameLst>
                                          <p:attrName>style.color</p:attrName>
                                        </p:attrNameLst>
                                      </p:cBhvr>
                                      <p:to>
                                        <a:srgbClr val="FF0000"/>
                                      </p:to>
                                    </p:animClr>
                                  </p:childTnLst>
                                </p:cTn>
                              </p:par>
                            </p:childTnLst>
                          </p:cTn>
                        </p:par>
                        <p:par>
                          <p:cTn id="147" fill="hold">
                            <p:stCondLst>
                              <p:cond delay="1000"/>
                            </p:stCondLst>
                            <p:childTnLst>
                              <p:par>
                                <p:cTn id="148" presetID="3" presetClass="emph" presetSubtype="2" fill="hold" nodeType="afterEffect">
                                  <p:stCondLst>
                                    <p:cond delay="500"/>
                                  </p:stCondLst>
                                  <p:childTnLst>
                                    <p:animClr clrSpc="rgb" dir="cw">
                                      <p:cBhvr override="childStyle">
                                        <p:cTn id="149" dur="500" fill="hold"/>
                                        <p:tgtEl>
                                          <p:spTgt spid="12"/>
                                        </p:tgtEl>
                                        <p:attrNameLst>
                                          <p:attrName>style.color</p:attrName>
                                        </p:attrNameLst>
                                      </p:cBhvr>
                                      <p:to>
                                        <a:srgbClr val="FF0000"/>
                                      </p:to>
                                    </p:animClr>
                                  </p:childTnLst>
                                </p:cTn>
                              </p:par>
                              <p:par>
                                <p:cTn id="150" presetID="3" presetClass="emph" presetSubtype="2" fill="hold" nodeType="withEffect">
                                  <p:stCondLst>
                                    <p:cond delay="0"/>
                                  </p:stCondLst>
                                  <p:childTnLst>
                                    <p:animClr clrSpc="rgb" dir="cw">
                                      <p:cBhvr override="childStyle">
                                        <p:cTn id="151" dur="500" fill="hold"/>
                                        <p:tgtEl>
                                          <p:spTgt spid="13"/>
                                        </p:tgtEl>
                                        <p:attrNameLst>
                                          <p:attrName>style.color</p:attrName>
                                        </p:attrNameLst>
                                      </p:cBhvr>
                                      <p:to>
                                        <a:srgbClr val="00FF00"/>
                                      </p:to>
                                    </p:animClr>
                                  </p:childTnLst>
                                </p:cTn>
                              </p:par>
                            </p:childTnLst>
                          </p:cTn>
                        </p:par>
                        <p:par>
                          <p:cTn id="152" fill="hold">
                            <p:stCondLst>
                              <p:cond delay="2000"/>
                            </p:stCondLst>
                            <p:childTnLst>
                              <p:par>
                                <p:cTn id="153" presetID="3" presetClass="emph" presetSubtype="2" fill="hold" nodeType="afterEffect">
                                  <p:stCondLst>
                                    <p:cond delay="500"/>
                                  </p:stCondLst>
                                  <p:childTnLst>
                                    <p:animClr clrSpc="rgb" dir="cw">
                                      <p:cBhvr override="childStyle">
                                        <p:cTn id="154" dur="500" fill="hold"/>
                                        <p:tgtEl>
                                          <p:spTgt spid="14"/>
                                        </p:tgtEl>
                                        <p:attrNameLst>
                                          <p:attrName>style.color</p:attrName>
                                        </p:attrNameLst>
                                      </p:cBhvr>
                                      <p:to>
                                        <a:srgbClr val="FF0000"/>
                                      </p:to>
                                    </p:animClr>
                                  </p:childTnLst>
                                </p:cTn>
                              </p:par>
                              <p:par>
                                <p:cTn id="155" presetID="3" presetClass="emph" presetSubtype="2" fill="hold" nodeType="withEffect">
                                  <p:stCondLst>
                                    <p:cond delay="0"/>
                                  </p:stCondLst>
                                  <p:childTnLst>
                                    <p:animClr clrSpc="rgb" dir="cw">
                                      <p:cBhvr override="childStyle">
                                        <p:cTn id="156" dur="500" fill="hold"/>
                                        <p:tgtEl>
                                          <p:spTgt spid="15"/>
                                        </p:tgtEl>
                                        <p:attrNameLst>
                                          <p:attrName>style.color</p:attrName>
                                        </p:attrNameLst>
                                      </p:cBhvr>
                                      <p:to>
                                        <a:srgbClr val="00FF00"/>
                                      </p:to>
                                    </p:animClr>
                                  </p:childTnLst>
                                </p:cTn>
                              </p:par>
                            </p:childTnLst>
                          </p:cTn>
                        </p:par>
                        <p:par>
                          <p:cTn id="157" fill="hold">
                            <p:stCondLst>
                              <p:cond delay="3000"/>
                            </p:stCondLst>
                            <p:childTnLst>
                              <p:par>
                                <p:cTn id="158" presetID="3" presetClass="emph" presetSubtype="2" fill="hold" nodeType="afterEffect">
                                  <p:stCondLst>
                                    <p:cond delay="500"/>
                                  </p:stCondLst>
                                  <p:childTnLst>
                                    <p:animClr clrSpc="rgb" dir="cw">
                                      <p:cBhvr override="childStyle">
                                        <p:cTn id="159" dur="500" fill="hold"/>
                                        <p:tgtEl>
                                          <p:spTgt spid="16"/>
                                        </p:tgtEl>
                                        <p:attrNameLst>
                                          <p:attrName>style.color</p:attrName>
                                        </p:attrNameLst>
                                      </p:cBhvr>
                                      <p:to>
                                        <a:srgbClr val="00FF00"/>
                                      </p:to>
                                    </p:animClr>
                                  </p:childTnLst>
                                </p:cTn>
                              </p:par>
                              <p:par>
                                <p:cTn id="160" presetID="3" presetClass="emph" presetSubtype="2" fill="hold" nodeType="withEffect">
                                  <p:stCondLst>
                                    <p:cond delay="0"/>
                                  </p:stCondLst>
                                  <p:childTnLst>
                                    <p:animClr clrSpc="rgb" dir="cw">
                                      <p:cBhvr override="childStyle">
                                        <p:cTn id="161" dur="500" fill="hold"/>
                                        <p:tgtEl>
                                          <p:spTgt spid="17"/>
                                        </p:tgtEl>
                                        <p:attrNameLst>
                                          <p:attrName>style.color</p:attrName>
                                        </p:attrNameLst>
                                      </p:cBhvr>
                                      <p:to>
                                        <a:srgbClr val="FF0000"/>
                                      </p:to>
                                    </p:animClr>
                                  </p:childTnLst>
                                </p:cTn>
                              </p:par>
                            </p:childTnLst>
                          </p:cTn>
                        </p:par>
                        <p:par>
                          <p:cTn id="162" fill="hold">
                            <p:stCondLst>
                              <p:cond delay="4000"/>
                            </p:stCondLst>
                            <p:childTnLst>
                              <p:par>
                                <p:cTn id="163" presetID="3" presetClass="emph" presetSubtype="2" fill="hold" grpId="2" nodeType="afterEffect">
                                  <p:stCondLst>
                                    <p:cond delay="500"/>
                                  </p:stCondLst>
                                  <p:childTnLst>
                                    <p:animClr clrSpc="rgb" dir="cw">
                                      <p:cBhvr override="childStyle">
                                        <p:cTn id="164" dur="500" fill="hold"/>
                                        <p:tgtEl>
                                          <p:spTgt spid="28"/>
                                        </p:tgtEl>
                                        <p:attrNameLst>
                                          <p:attrName>style.color</p:attrName>
                                        </p:attrNameLst>
                                      </p:cBhvr>
                                      <p:to>
                                        <a:srgbClr val="00FF00"/>
                                      </p:to>
                                    </p:animClr>
                                  </p:childTnLst>
                                </p:cTn>
                              </p:par>
                              <p:par>
                                <p:cTn id="165" presetID="3" presetClass="emph" presetSubtype="2" fill="hold" grpId="2" nodeType="withEffect">
                                  <p:stCondLst>
                                    <p:cond delay="0"/>
                                  </p:stCondLst>
                                  <p:childTnLst>
                                    <p:animClr clrSpc="rgb" dir="cw">
                                      <p:cBhvr override="childStyle">
                                        <p:cTn id="166" dur="500" fill="hold"/>
                                        <p:tgtEl>
                                          <p:spTgt spid="32"/>
                                        </p:tgtEl>
                                        <p:attrNameLst>
                                          <p:attrName>style.color</p:attrName>
                                        </p:attrNameLst>
                                      </p:cBhvr>
                                      <p:to>
                                        <a:srgbClr val="FF0000"/>
                                      </p:to>
                                    </p:animClr>
                                  </p:childTnLst>
                                </p:cTn>
                              </p:par>
                            </p:childTnLst>
                          </p:cTn>
                        </p:par>
                        <p:par>
                          <p:cTn id="167" fill="hold">
                            <p:stCondLst>
                              <p:cond delay="5000"/>
                            </p:stCondLst>
                            <p:childTnLst>
                              <p:par>
                                <p:cTn id="168" presetID="3" presetClass="emph" presetSubtype="2" fill="hold" grpId="2" nodeType="afterEffect">
                                  <p:stCondLst>
                                    <p:cond delay="500"/>
                                  </p:stCondLst>
                                  <p:childTnLst>
                                    <p:animClr clrSpc="rgb" dir="cw">
                                      <p:cBhvr override="childStyle">
                                        <p:cTn id="169" dur="500" fill="hold"/>
                                        <p:tgtEl>
                                          <p:spTgt spid="29"/>
                                        </p:tgtEl>
                                        <p:attrNameLst>
                                          <p:attrName>style.color</p:attrName>
                                        </p:attrNameLst>
                                      </p:cBhvr>
                                      <p:to>
                                        <a:srgbClr val="FF0000"/>
                                      </p:to>
                                    </p:animClr>
                                  </p:childTnLst>
                                </p:cTn>
                              </p:par>
                              <p:par>
                                <p:cTn id="170" presetID="3" presetClass="emph" presetSubtype="2" fill="hold" grpId="2" nodeType="withEffect">
                                  <p:stCondLst>
                                    <p:cond delay="0"/>
                                  </p:stCondLst>
                                  <p:childTnLst>
                                    <p:animClr clrSpc="rgb" dir="cw">
                                      <p:cBhvr override="childStyle">
                                        <p:cTn id="171" dur="500" fill="hold"/>
                                        <p:tgtEl>
                                          <p:spTgt spid="33"/>
                                        </p:tgtEl>
                                        <p:attrNameLst>
                                          <p:attrName>style.color</p:attrName>
                                        </p:attrNameLst>
                                      </p:cBhvr>
                                      <p:to>
                                        <a:srgbClr val="00FF00"/>
                                      </p:to>
                                    </p:animClr>
                                  </p:childTnLst>
                                </p:cTn>
                              </p:par>
                            </p:childTnLst>
                          </p:cTn>
                        </p:par>
                        <p:par>
                          <p:cTn id="172" fill="hold">
                            <p:stCondLst>
                              <p:cond delay="6000"/>
                            </p:stCondLst>
                            <p:childTnLst>
                              <p:par>
                                <p:cTn id="173" presetID="3" presetClass="emph" presetSubtype="2" fill="hold" grpId="2" nodeType="afterEffect">
                                  <p:stCondLst>
                                    <p:cond delay="500"/>
                                  </p:stCondLst>
                                  <p:childTnLst>
                                    <p:animClr clrSpc="rgb" dir="cw">
                                      <p:cBhvr override="childStyle">
                                        <p:cTn id="174" dur="500" fill="hold"/>
                                        <p:tgtEl>
                                          <p:spTgt spid="30"/>
                                        </p:tgtEl>
                                        <p:attrNameLst>
                                          <p:attrName>style.color</p:attrName>
                                        </p:attrNameLst>
                                      </p:cBhvr>
                                      <p:to>
                                        <a:srgbClr val="00FF00"/>
                                      </p:to>
                                    </p:animClr>
                                  </p:childTnLst>
                                </p:cTn>
                              </p:par>
                              <p:par>
                                <p:cTn id="175" presetID="3" presetClass="emph" presetSubtype="2" fill="hold" grpId="2" nodeType="withEffect">
                                  <p:stCondLst>
                                    <p:cond delay="0"/>
                                  </p:stCondLst>
                                  <p:childTnLst>
                                    <p:animClr clrSpc="rgb" dir="cw">
                                      <p:cBhvr override="childStyle">
                                        <p:cTn id="176" dur="500" fill="hold"/>
                                        <p:tgtEl>
                                          <p:spTgt spid="34"/>
                                        </p:tgtEl>
                                        <p:attrNameLst>
                                          <p:attrName>style.color</p:attrName>
                                        </p:attrNameLst>
                                      </p:cBhvr>
                                      <p:to>
                                        <a:srgbClr val="FF0000"/>
                                      </p:to>
                                    </p:animClr>
                                  </p:childTnLst>
                                </p:cTn>
                              </p:par>
                            </p:childTnLst>
                          </p:cTn>
                        </p:par>
                        <p:par>
                          <p:cTn id="177" fill="hold">
                            <p:stCondLst>
                              <p:cond delay="7000"/>
                            </p:stCondLst>
                            <p:childTnLst>
                              <p:par>
                                <p:cTn id="178" presetID="3" presetClass="emph" presetSubtype="2" fill="hold" grpId="2" nodeType="afterEffect">
                                  <p:stCondLst>
                                    <p:cond delay="500"/>
                                  </p:stCondLst>
                                  <p:childTnLst>
                                    <p:animClr clrSpc="rgb" dir="cw">
                                      <p:cBhvr override="childStyle">
                                        <p:cTn id="179" dur="500" fill="hold"/>
                                        <p:tgtEl>
                                          <p:spTgt spid="31"/>
                                        </p:tgtEl>
                                        <p:attrNameLst>
                                          <p:attrName>style.color</p:attrName>
                                        </p:attrNameLst>
                                      </p:cBhvr>
                                      <p:to>
                                        <a:srgbClr val="FF0000"/>
                                      </p:to>
                                    </p:animClr>
                                  </p:childTnLst>
                                </p:cTn>
                              </p:par>
                              <p:par>
                                <p:cTn id="180" presetID="3" presetClass="emph" presetSubtype="2" fill="hold" grpId="2" nodeType="withEffect">
                                  <p:stCondLst>
                                    <p:cond delay="0"/>
                                  </p:stCondLst>
                                  <p:childTnLst>
                                    <p:animClr clrSpc="rgb" dir="cw">
                                      <p:cBhvr override="childStyle">
                                        <p:cTn id="181" dur="500" fill="hold"/>
                                        <p:tgtEl>
                                          <p:spTgt spid="35"/>
                                        </p:tgtEl>
                                        <p:attrNameLst>
                                          <p:attrName>style.color</p:attrName>
                                        </p:attrNameLst>
                                      </p:cBhvr>
                                      <p:to>
                                        <a:srgbClr val="00FF00"/>
                                      </p:to>
                                    </p:animClr>
                                  </p:childTnLst>
                                </p:cTn>
                              </p:par>
                            </p:childTnLst>
                          </p:cTn>
                        </p:par>
                      </p:childTnLst>
                    </p:cTn>
                  </p:par>
                </p:childTnLst>
              </p:cTn>
              <p:nextCondLst>
                <p:cond evt="onClick" delay="0">
                  <p:tgtEl>
                    <p:spTgt spid="22"/>
                  </p:tgtEl>
                </p:cond>
              </p:nextCondLst>
            </p:seq>
          </p:childTnLst>
        </p:cTn>
      </p:par>
    </p:tnLst>
    <p:bldLst>
      <p:bldP spid="10" grpId="0"/>
      <p:bldP spid="10" grpId="1"/>
      <p:bldP spid="10" grpId="2"/>
      <p:bldP spid="11" grpId="0"/>
      <p:bldP spid="11" grpId="1"/>
      <p:bldP spid="11" grpId="2"/>
      <p:bldP spid="12" grpId="0"/>
      <p:bldP spid="12" grpId="1"/>
      <p:bldP spid="13" grpId="0"/>
      <p:bldP spid="13" grpId="1"/>
      <p:bldP spid="14" grpId="0"/>
      <p:bldP spid="14" grpId="1"/>
      <p:bldP spid="15" grpId="0"/>
      <p:bldP spid="15" grpId="1"/>
      <p:bldP spid="16" grpId="0"/>
      <p:bldP spid="16" grpId="1"/>
      <p:bldP spid="17" grpId="0"/>
      <p:bldP spid="17" grpId="1"/>
      <p:bldP spid="22" grpId="0" animBg="1"/>
      <p:bldP spid="28" grpId="0"/>
      <p:bldP spid="28" grpId="1"/>
      <p:bldP spid="28" grpId="2"/>
      <p:bldP spid="29" grpId="0"/>
      <p:bldP spid="29" grpId="1"/>
      <p:bldP spid="29" grpId="2"/>
      <p:bldP spid="30" grpId="0"/>
      <p:bldP spid="30" grpId="1"/>
      <p:bldP spid="30" grpId="2"/>
      <p:bldP spid="31" grpId="0"/>
      <p:bldP spid="31" grpId="1"/>
      <p:bldP spid="31" grpId="2"/>
      <p:bldP spid="32" grpId="0"/>
      <p:bldP spid="32" grpId="1"/>
      <p:bldP spid="32" grpId="2"/>
      <p:bldP spid="33" grpId="0"/>
      <p:bldP spid="33" grpId="1"/>
      <p:bldP spid="33" grpId="2"/>
      <p:bldP spid="34" grpId="0"/>
      <p:bldP spid="34" grpId="1"/>
      <p:bldP spid="34" grpId="2"/>
      <p:bldP spid="35" grpId="0"/>
      <p:bldP spid="35" grpId="1"/>
      <p:bldP spid="35" grpId="2"/>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à coins arrondis 5"/>
          <p:cNvSpPr/>
          <p:nvPr/>
        </p:nvSpPr>
        <p:spPr>
          <a:xfrm>
            <a:off x="0" y="4800600"/>
            <a:ext cx="14630400" cy="51435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solidFill>
                  <a:schemeClr val="bg1"/>
                </a:solidFill>
                <a:latin typeface="Verdana" pitchFamily="34" charset="0"/>
              </a:rPr>
              <a:t>Clique sur les rectangles ci-dessous, pour faire apparaître les réponses dans le tableau</a:t>
            </a:r>
          </a:p>
        </p:txBody>
      </p:sp>
      <p:sp>
        <p:nvSpPr>
          <p:cNvPr id="7" name="Rectangle à coins arrondis 6"/>
          <p:cNvSpPr/>
          <p:nvPr/>
        </p:nvSpPr>
        <p:spPr>
          <a:xfrm>
            <a:off x="0" y="0"/>
            <a:ext cx="6972300"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rgbClr val="3399FF"/>
                </a:solidFill>
                <a:latin typeface="Comic Sans MS" pitchFamily="66" charset="0"/>
              </a:rPr>
              <a:t>L’inspecteur est modeste.</a:t>
            </a:r>
          </a:p>
        </p:txBody>
      </p:sp>
      <p:sp>
        <p:nvSpPr>
          <p:cNvPr id="8" name="Rectangle à coins arrondis 7"/>
          <p:cNvSpPr/>
          <p:nvPr/>
        </p:nvSpPr>
        <p:spPr>
          <a:xfrm>
            <a:off x="7470775" y="0"/>
            <a:ext cx="7159625"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rgbClr val="3399FF"/>
                </a:solidFill>
                <a:latin typeface="Comic Sans MS" pitchFamily="66" charset="0"/>
              </a:rPr>
              <a:t>L’inspecteur est vantard.</a:t>
            </a:r>
          </a:p>
        </p:txBody>
      </p:sp>
      <p:sp>
        <p:nvSpPr>
          <p:cNvPr id="10" name="ZoneTexte 9"/>
          <p:cNvSpPr txBox="1">
            <a:spLocks noChangeArrowheads="1"/>
          </p:cNvSpPr>
          <p:nvPr/>
        </p:nvSpPr>
        <p:spPr bwMode="auto">
          <a:xfrm>
            <a:off x="0" y="942975"/>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C’est un homme mesuré.</a:t>
            </a:r>
          </a:p>
        </p:txBody>
      </p:sp>
      <p:sp>
        <p:nvSpPr>
          <p:cNvPr id="11" name="ZoneTexte 10"/>
          <p:cNvSpPr txBox="1">
            <a:spLocks noChangeArrowheads="1"/>
          </p:cNvSpPr>
          <p:nvPr/>
        </p:nvSpPr>
        <p:spPr bwMode="auto">
          <a:xfrm>
            <a:off x="7543800" y="942975"/>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C’est un homme mesuré.</a:t>
            </a:r>
          </a:p>
        </p:txBody>
      </p:sp>
      <p:sp>
        <p:nvSpPr>
          <p:cNvPr id="12" name="ZoneTexte 11"/>
          <p:cNvSpPr txBox="1">
            <a:spLocks noChangeArrowheads="1"/>
          </p:cNvSpPr>
          <p:nvPr/>
        </p:nvSpPr>
        <p:spPr bwMode="auto">
          <a:xfrm>
            <a:off x="0" y="1371600"/>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Un vrai fanfaron !</a:t>
            </a:r>
          </a:p>
        </p:txBody>
      </p:sp>
      <p:sp>
        <p:nvSpPr>
          <p:cNvPr id="13" name="ZoneTexte 12"/>
          <p:cNvSpPr txBox="1">
            <a:spLocks noChangeArrowheads="1"/>
          </p:cNvSpPr>
          <p:nvPr/>
        </p:nvSpPr>
        <p:spPr bwMode="auto">
          <a:xfrm>
            <a:off x="7543800" y="1371600"/>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Un vrai fanfaron !</a:t>
            </a:r>
          </a:p>
        </p:txBody>
      </p:sp>
      <p:sp>
        <p:nvSpPr>
          <p:cNvPr id="14" name="ZoneTexte 13"/>
          <p:cNvSpPr txBox="1">
            <a:spLocks noChangeArrowheads="1"/>
          </p:cNvSpPr>
          <p:nvPr/>
        </p:nvSpPr>
        <p:spPr bwMode="auto">
          <a:xfrm>
            <a:off x="0" y="1800225"/>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C’est un hâbleur.</a:t>
            </a:r>
          </a:p>
        </p:txBody>
      </p:sp>
      <p:sp>
        <p:nvSpPr>
          <p:cNvPr id="15" name="ZoneTexte 14"/>
          <p:cNvSpPr txBox="1">
            <a:spLocks noChangeArrowheads="1"/>
          </p:cNvSpPr>
          <p:nvPr/>
        </p:nvSpPr>
        <p:spPr bwMode="auto">
          <a:xfrm>
            <a:off x="7543800" y="1800225"/>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C’est un hâbleur.</a:t>
            </a:r>
          </a:p>
        </p:txBody>
      </p:sp>
      <p:sp>
        <p:nvSpPr>
          <p:cNvPr id="16" name="ZoneTexte 15"/>
          <p:cNvSpPr txBox="1">
            <a:spLocks noChangeArrowheads="1"/>
          </p:cNvSpPr>
          <p:nvPr/>
        </p:nvSpPr>
        <p:spPr bwMode="auto">
          <a:xfrm>
            <a:off x="0" y="2228850"/>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Il est pondéré.</a:t>
            </a:r>
          </a:p>
        </p:txBody>
      </p:sp>
      <p:sp>
        <p:nvSpPr>
          <p:cNvPr id="17" name="ZoneTexte 16"/>
          <p:cNvSpPr txBox="1">
            <a:spLocks noChangeArrowheads="1"/>
          </p:cNvSpPr>
          <p:nvPr/>
        </p:nvSpPr>
        <p:spPr bwMode="auto">
          <a:xfrm>
            <a:off x="7543800" y="2228850"/>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Il est pondéré.</a:t>
            </a:r>
          </a:p>
        </p:txBody>
      </p:sp>
      <p:sp>
        <p:nvSpPr>
          <p:cNvPr id="18" name="Rectangle à coins arrondis 17"/>
          <p:cNvSpPr/>
          <p:nvPr/>
        </p:nvSpPr>
        <p:spPr>
          <a:xfrm>
            <a:off x="0" y="5572125"/>
            <a:ext cx="61722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solidFill>
                  <a:schemeClr val="bg1"/>
                </a:solidFill>
              </a:rPr>
              <a:t>C’est un homme mesuré</a:t>
            </a:r>
            <a:r>
              <a:rPr lang="fr-FR" sz="2300" dirty="0">
                <a:solidFill>
                  <a:schemeClr val="bg1"/>
                </a:solidFill>
                <a:latin typeface="Comic Sans MS" pitchFamily="66" charset="0"/>
              </a:rPr>
              <a:t>.</a:t>
            </a:r>
          </a:p>
        </p:txBody>
      </p:sp>
      <p:sp>
        <p:nvSpPr>
          <p:cNvPr id="19" name="Rectangle à coins arrondis 18"/>
          <p:cNvSpPr/>
          <p:nvPr/>
        </p:nvSpPr>
        <p:spPr>
          <a:xfrm>
            <a:off x="0" y="6257925"/>
            <a:ext cx="61722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solidFill>
                  <a:schemeClr val="bg1"/>
                </a:solidFill>
              </a:rPr>
              <a:t>Un vrai fanfaron !</a:t>
            </a:r>
          </a:p>
        </p:txBody>
      </p:sp>
      <p:sp>
        <p:nvSpPr>
          <p:cNvPr id="20" name="Rectangle à coins arrondis 19"/>
          <p:cNvSpPr/>
          <p:nvPr/>
        </p:nvSpPr>
        <p:spPr>
          <a:xfrm>
            <a:off x="0" y="6943725"/>
            <a:ext cx="61722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solidFill>
                  <a:schemeClr val="bg1"/>
                </a:solidFill>
              </a:rPr>
              <a:t>C’est un hâbleur</a:t>
            </a:r>
            <a:r>
              <a:rPr lang="fr-FR" sz="2300" dirty="0">
                <a:solidFill>
                  <a:schemeClr val="bg1"/>
                </a:solidFill>
                <a:latin typeface="Comic Sans MS" pitchFamily="66" charset="0"/>
              </a:rPr>
              <a:t>.</a:t>
            </a:r>
          </a:p>
        </p:txBody>
      </p:sp>
      <p:sp>
        <p:nvSpPr>
          <p:cNvPr id="21" name="Rectangle à coins arrondis 20"/>
          <p:cNvSpPr/>
          <p:nvPr/>
        </p:nvSpPr>
        <p:spPr>
          <a:xfrm>
            <a:off x="0" y="7629525"/>
            <a:ext cx="61722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solidFill>
                  <a:schemeClr val="bg1"/>
                </a:solidFill>
              </a:rPr>
              <a:t>Il est pondéré</a:t>
            </a:r>
            <a:r>
              <a:rPr lang="fr-FR" sz="2300" dirty="0">
                <a:solidFill>
                  <a:schemeClr val="bg1"/>
                </a:solidFill>
              </a:rPr>
              <a:t>.</a:t>
            </a:r>
            <a:endParaRPr lang="fr-FR" sz="2300" dirty="0">
              <a:solidFill>
                <a:schemeClr val="bg1"/>
              </a:solidFill>
              <a:latin typeface="Comic Sans MS" pitchFamily="66" charset="0"/>
            </a:endParaRPr>
          </a:p>
        </p:txBody>
      </p:sp>
      <p:sp>
        <p:nvSpPr>
          <p:cNvPr id="22" name="Ellipse 21"/>
          <p:cNvSpPr/>
          <p:nvPr/>
        </p:nvSpPr>
        <p:spPr>
          <a:xfrm>
            <a:off x="12230100" y="5743575"/>
            <a:ext cx="2400300" cy="1457325"/>
          </a:xfrm>
          <a:prstGeom prst="ellipse">
            <a:avLst/>
          </a:prstGeom>
          <a:solidFill>
            <a:srgbClr val="C00000"/>
          </a:solidFill>
        </p:spPr>
        <p:style>
          <a:lnRef idx="3">
            <a:schemeClr val="lt1"/>
          </a:lnRef>
          <a:fillRef idx="1">
            <a:schemeClr val="dk1"/>
          </a:fillRef>
          <a:effectRef idx="1">
            <a:schemeClr val="dk1"/>
          </a:effectRef>
          <a:fontRef idx="minor">
            <a:schemeClr val="lt1"/>
          </a:fontRef>
        </p:style>
        <p:txBody>
          <a:bodyPr lIns="130622" tIns="65311" rIns="130622" bIns="65311" anchor="ctr"/>
          <a:lstStyle/>
          <a:p>
            <a:pPr algn="ctr">
              <a:defRPr/>
            </a:pPr>
            <a:r>
              <a:rPr lang="fr-FR" sz="1700" dirty="0">
                <a:latin typeface="Verdana" pitchFamily="34" charset="0"/>
              </a:rPr>
              <a:t>Correction.</a:t>
            </a:r>
          </a:p>
          <a:p>
            <a:pPr algn="ctr">
              <a:defRPr/>
            </a:pPr>
            <a:r>
              <a:rPr lang="fr-FR" sz="1100" dirty="0">
                <a:latin typeface="Verdana" pitchFamily="34" charset="0"/>
              </a:rPr>
              <a:t> (Les bonnes réponses en vert</a:t>
            </a:r>
          </a:p>
          <a:p>
            <a:pPr algn="ctr">
              <a:defRPr/>
            </a:pPr>
            <a:r>
              <a:rPr lang="fr-FR" sz="1100" dirty="0">
                <a:latin typeface="Verdana" pitchFamily="34" charset="0"/>
              </a:rPr>
              <a:t>Les erreurs en rouge)</a:t>
            </a:r>
          </a:p>
        </p:txBody>
      </p:sp>
      <p:sp>
        <p:nvSpPr>
          <p:cNvPr id="24" name="Rectangle à coins arrondis 23"/>
          <p:cNvSpPr/>
          <p:nvPr/>
        </p:nvSpPr>
        <p:spPr>
          <a:xfrm>
            <a:off x="6400800" y="5572125"/>
            <a:ext cx="57150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t>Il fait preuve de circonspection</a:t>
            </a:r>
            <a:r>
              <a:rPr lang="fr-FR" sz="2300" dirty="0">
                <a:solidFill>
                  <a:schemeClr val="bg1"/>
                </a:solidFill>
                <a:latin typeface="Comic Sans MS" pitchFamily="66" charset="0"/>
              </a:rPr>
              <a:t>.</a:t>
            </a:r>
          </a:p>
        </p:txBody>
      </p:sp>
      <p:sp>
        <p:nvSpPr>
          <p:cNvPr id="25" name="Rectangle à coins arrondis 24"/>
          <p:cNvSpPr/>
          <p:nvPr/>
        </p:nvSpPr>
        <p:spPr>
          <a:xfrm>
            <a:off x="6400800" y="7629525"/>
            <a:ext cx="57150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t>Un véritable matamore</a:t>
            </a:r>
            <a:r>
              <a:rPr lang="fr-FR" sz="2300" dirty="0">
                <a:solidFill>
                  <a:schemeClr val="bg1"/>
                </a:solidFill>
                <a:latin typeface="Comic Sans MS" pitchFamily="66" charset="0"/>
              </a:rPr>
              <a:t>.</a:t>
            </a:r>
          </a:p>
        </p:txBody>
      </p:sp>
      <p:sp>
        <p:nvSpPr>
          <p:cNvPr id="26" name="Rectangle à coins arrondis 25"/>
          <p:cNvSpPr/>
          <p:nvPr/>
        </p:nvSpPr>
        <p:spPr>
          <a:xfrm>
            <a:off x="6400800" y="6257925"/>
            <a:ext cx="57150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t>Il se la pète grave</a:t>
            </a:r>
            <a:r>
              <a:rPr lang="fr-FR" sz="2300" dirty="0">
                <a:solidFill>
                  <a:schemeClr val="bg1"/>
                </a:solidFill>
                <a:latin typeface="Comic Sans MS" pitchFamily="66" charset="0"/>
              </a:rPr>
              <a:t>.</a:t>
            </a:r>
          </a:p>
        </p:txBody>
      </p:sp>
      <p:sp>
        <p:nvSpPr>
          <p:cNvPr id="27" name="Rectangle à coins arrondis 26"/>
          <p:cNvSpPr/>
          <p:nvPr/>
        </p:nvSpPr>
        <p:spPr>
          <a:xfrm>
            <a:off x="6400800" y="6943725"/>
            <a:ext cx="57150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t>Quelle sobriété !</a:t>
            </a:r>
            <a:endParaRPr lang="fr-FR" sz="2400" dirty="0">
              <a:solidFill>
                <a:schemeClr val="tx1"/>
              </a:solidFill>
              <a:latin typeface="Verdana" pitchFamily="34" charset="0"/>
            </a:endParaRPr>
          </a:p>
        </p:txBody>
      </p:sp>
      <p:sp>
        <p:nvSpPr>
          <p:cNvPr id="28" name="Rectangle à coins arrondis 27"/>
          <p:cNvSpPr/>
          <p:nvPr/>
        </p:nvSpPr>
        <p:spPr>
          <a:xfrm>
            <a:off x="0" y="265747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Il fait preuve de circonspection.</a:t>
            </a:r>
            <a:endParaRPr lang="fr-FR" sz="2000" dirty="0">
              <a:solidFill>
                <a:schemeClr val="tx1"/>
              </a:solidFill>
              <a:latin typeface="Verdana" pitchFamily="34" charset="0"/>
            </a:endParaRPr>
          </a:p>
        </p:txBody>
      </p:sp>
      <p:sp>
        <p:nvSpPr>
          <p:cNvPr id="29" name="Rectangle à coins arrondis 28"/>
          <p:cNvSpPr/>
          <p:nvPr/>
        </p:nvSpPr>
        <p:spPr>
          <a:xfrm>
            <a:off x="0" y="317182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Il se la pète grave.</a:t>
            </a:r>
            <a:endParaRPr lang="fr-FR" sz="2000" dirty="0">
              <a:solidFill>
                <a:schemeClr val="tx1"/>
              </a:solidFill>
              <a:latin typeface="Verdana" pitchFamily="34" charset="0"/>
            </a:endParaRPr>
          </a:p>
        </p:txBody>
      </p:sp>
      <p:sp>
        <p:nvSpPr>
          <p:cNvPr id="30" name="Rectangle à coins arrondis 29"/>
          <p:cNvSpPr/>
          <p:nvPr/>
        </p:nvSpPr>
        <p:spPr>
          <a:xfrm>
            <a:off x="0" y="368617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Quelle sobriété !</a:t>
            </a:r>
            <a:endParaRPr lang="fr-FR" sz="2000" dirty="0">
              <a:solidFill>
                <a:schemeClr val="tx1"/>
              </a:solidFill>
              <a:latin typeface="Verdana" pitchFamily="34" charset="0"/>
            </a:endParaRPr>
          </a:p>
        </p:txBody>
      </p:sp>
      <p:sp>
        <p:nvSpPr>
          <p:cNvPr id="31" name="Rectangle à coins arrondis 30"/>
          <p:cNvSpPr/>
          <p:nvPr/>
        </p:nvSpPr>
        <p:spPr>
          <a:xfrm>
            <a:off x="0" y="420052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Un véritable matamore.</a:t>
            </a:r>
            <a:endParaRPr lang="fr-FR" sz="2000" dirty="0">
              <a:solidFill>
                <a:schemeClr val="tx1"/>
              </a:solidFill>
              <a:latin typeface="Verdana" pitchFamily="34" charset="0"/>
            </a:endParaRPr>
          </a:p>
        </p:txBody>
      </p:sp>
      <p:sp>
        <p:nvSpPr>
          <p:cNvPr id="32" name="Rectangle à coins arrondis 31"/>
          <p:cNvSpPr/>
          <p:nvPr/>
        </p:nvSpPr>
        <p:spPr>
          <a:xfrm>
            <a:off x="7543800" y="265747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Il fait preuve de circonspection.</a:t>
            </a:r>
            <a:endParaRPr lang="fr-FR" sz="2000" dirty="0">
              <a:solidFill>
                <a:schemeClr val="tx1"/>
              </a:solidFill>
              <a:latin typeface="Verdana" pitchFamily="34" charset="0"/>
            </a:endParaRPr>
          </a:p>
        </p:txBody>
      </p:sp>
      <p:sp>
        <p:nvSpPr>
          <p:cNvPr id="33" name="Rectangle à coins arrondis 32"/>
          <p:cNvSpPr/>
          <p:nvPr/>
        </p:nvSpPr>
        <p:spPr>
          <a:xfrm>
            <a:off x="7543800" y="317182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Il se la pète grave.</a:t>
            </a:r>
            <a:endParaRPr lang="fr-FR" sz="2000" dirty="0">
              <a:solidFill>
                <a:schemeClr val="tx1"/>
              </a:solidFill>
              <a:latin typeface="Verdana" pitchFamily="34" charset="0"/>
            </a:endParaRPr>
          </a:p>
        </p:txBody>
      </p:sp>
      <p:sp>
        <p:nvSpPr>
          <p:cNvPr id="34" name="Rectangle à coins arrondis 33"/>
          <p:cNvSpPr/>
          <p:nvPr/>
        </p:nvSpPr>
        <p:spPr>
          <a:xfrm>
            <a:off x="7543800" y="368617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Quelle sobriété !</a:t>
            </a:r>
            <a:endParaRPr lang="fr-FR" sz="2000" dirty="0">
              <a:solidFill>
                <a:schemeClr val="tx1"/>
              </a:solidFill>
              <a:latin typeface="Verdana" pitchFamily="34" charset="0"/>
            </a:endParaRPr>
          </a:p>
        </p:txBody>
      </p:sp>
      <p:sp>
        <p:nvSpPr>
          <p:cNvPr id="35" name="Rectangle à coins arrondis 34"/>
          <p:cNvSpPr/>
          <p:nvPr/>
        </p:nvSpPr>
        <p:spPr>
          <a:xfrm>
            <a:off x="7543800" y="420052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Un véritable matamore.</a:t>
            </a:r>
            <a:endParaRPr lang="fr-FR" sz="2000" dirty="0">
              <a:solidFill>
                <a:schemeClr val="tx1"/>
              </a:solidFill>
              <a:latin typeface="Verdana" pitchFamily="34" charset="0"/>
            </a:endParaRPr>
          </a:p>
        </p:txBody>
      </p:sp>
      <p:sp>
        <p:nvSpPr>
          <p:cNvPr id="78878" name="ZoneTexte 35">
            <a:hlinkClick r:id="" action="ppaction://hlinkshowjump?jump=nextslide"/>
          </p:cNvPr>
          <p:cNvSpPr txBox="1">
            <a:spLocks noChangeArrowheads="1"/>
          </p:cNvSpPr>
          <p:nvPr/>
        </p:nvSpPr>
        <p:spPr bwMode="auto">
          <a:xfrm>
            <a:off x="12268200" y="7467600"/>
            <a:ext cx="2362200" cy="400050"/>
          </a:xfrm>
          <a:prstGeom prst="rect">
            <a:avLst/>
          </a:prstGeom>
          <a:gradFill rotWithShape="1">
            <a:gsLst>
              <a:gs pos="0">
                <a:srgbClr val="004D00"/>
              </a:gs>
              <a:gs pos="50000">
                <a:srgbClr val="007300"/>
              </a:gs>
              <a:gs pos="100000">
                <a:srgbClr val="008A00"/>
              </a:gs>
            </a:gsLst>
            <a:lin ang="18900000" scaled="1"/>
          </a:gradFill>
          <a:ln w="9525">
            <a:noFill/>
            <a:miter lim="800000"/>
            <a:headEnd/>
            <a:tailEnd/>
          </a:ln>
        </p:spPr>
        <p:txBody>
          <a:bodyPr>
            <a:spAutoFit/>
          </a:bodyPr>
          <a:lstStyle/>
          <a:p>
            <a:pPr algn="ctr"/>
            <a:r>
              <a:rPr lang="fr-FR" sz="2000">
                <a:solidFill>
                  <a:schemeClr val="bg1"/>
                </a:solidFill>
              </a:rPr>
              <a:t>Je continue</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childTnLst>
              </p:cTn>
              <p:nextCondLst>
                <p:cond evt="onClick" delay="0">
                  <p:tgtEl>
                    <p:spTgt spid="18"/>
                  </p:tgtEl>
                </p:cond>
              </p:nextCondLst>
            </p:seq>
            <p:seq concurrent="1" nextAc="seek">
              <p:cTn id="19" restart="whenNotActive" fill="hold" evtFilter="cancelBubble" nodeType="interactiveSeq">
                <p:stCondLst>
                  <p:cond evt="onClick" delay="0">
                    <p:tgtEl>
                      <p:spTgt spid="19"/>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nextCondLst>
                <p:cond evt="onClick" delay="0">
                  <p:tgtEl>
                    <p:spTgt spid="19"/>
                  </p:tgtEl>
                </p:cond>
              </p:nextCondLst>
            </p:seq>
            <p:seq concurrent="1" nextAc="seek">
              <p:cTn id="36" restart="whenNotActive" fill="hold" evtFilter="cancelBubble" nodeType="interactiveSeq">
                <p:stCondLst>
                  <p:cond evt="onClick" delay="0">
                    <p:tgtEl>
                      <p:spTgt spid="20"/>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nextCondLst>
                <p:cond evt="onClick" delay="0">
                  <p:tgtEl>
                    <p:spTgt spid="20"/>
                  </p:tgtEl>
                </p:cond>
              </p:nextCondLst>
            </p:seq>
            <p:seq concurrent="1" nextAc="seek">
              <p:cTn id="53" restart="whenNotActive" fill="hold" evtFilter="cancelBubble" nodeType="interactiveSeq">
                <p:stCondLst>
                  <p:cond evt="onClick" delay="0">
                    <p:tgtEl>
                      <p:spTgt spid="21"/>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1" nodeType="clickEffect">
                                  <p:stCondLst>
                                    <p:cond delay="0"/>
                                  </p:stCondLst>
                                  <p:childTnLst>
                                    <p:set>
                                      <p:cBhvr>
                                        <p:cTn id="65"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1" nodeType="clickEffect">
                                  <p:stCondLst>
                                    <p:cond delay="0"/>
                                  </p:stCondLst>
                                  <p:childTnLst>
                                    <p:set>
                                      <p:cBhvr>
                                        <p:cTn id="69"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nextCondLst>
                <p:cond evt="onClick" delay="0">
                  <p:tgtEl>
                    <p:spTgt spid="21"/>
                  </p:tgtEl>
                </p:cond>
              </p:nextCondLst>
            </p:seq>
            <p:seq concurrent="1" nextAc="seek">
              <p:cTn id="70" restart="whenNotActive" fill="hold" evtFilter="cancelBubble" nodeType="interactiveSeq">
                <p:stCondLst>
                  <p:cond evt="onClick" delay="0">
                    <p:tgtEl>
                      <p:spTgt spid="24"/>
                    </p:tgtEl>
                  </p:cond>
                </p:stCondLst>
                <p:endSync evt="end" delay="0">
                  <p:rtn val="all"/>
                </p:endSync>
                <p:childTnLst>
                  <p:par>
                    <p:cTn id="71" fill="hold">
                      <p:stCondLst>
                        <p:cond delay="0"/>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1" nodeType="clickEffect">
                                  <p:stCondLst>
                                    <p:cond delay="0"/>
                                  </p:stCondLst>
                                  <p:childTnLst>
                                    <p:set>
                                      <p:cBhvr>
                                        <p:cTn id="82"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1" nodeType="clickEffect">
                                  <p:stCondLst>
                                    <p:cond delay="0"/>
                                  </p:stCondLst>
                                  <p:childTnLst>
                                    <p:set>
                                      <p:cBhvr>
                                        <p:cTn id="86"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childTnLst>
              </p:cTn>
              <p:nextCondLst>
                <p:cond evt="onClick" delay="0">
                  <p:tgtEl>
                    <p:spTgt spid="24"/>
                  </p:tgtEl>
                </p:cond>
              </p:nextCondLst>
            </p:seq>
            <p:seq concurrent="1" nextAc="seek">
              <p:cTn id="87" restart="whenNotActive" fill="hold" evtFilter="cancelBubble" nodeType="interactiveSeq">
                <p:stCondLst>
                  <p:cond evt="onClick" delay="0">
                    <p:tgtEl>
                      <p:spTgt spid="26"/>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1" nodeType="clickEffect">
                                  <p:stCondLst>
                                    <p:cond delay="0"/>
                                  </p:stCondLst>
                                  <p:childTnLst>
                                    <p:set>
                                      <p:cBhvr>
                                        <p:cTn id="99"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1" nodeType="clickEffect">
                                  <p:stCondLst>
                                    <p:cond delay="0"/>
                                  </p:stCondLst>
                                  <p:childTnLst>
                                    <p:set>
                                      <p:cBhvr>
                                        <p:cTn id="103"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childTnLst>
              </p:cTn>
              <p:nextCondLst>
                <p:cond evt="onClick" delay="0">
                  <p:tgtEl>
                    <p:spTgt spid="26"/>
                  </p:tgtEl>
                </p:cond>
              </p:nextCondLst>
            </p:seq>
            <p:seq concurrent="1" nextAc="seek">
              <p:cTn id="104" restart="whenNotActive" fill="hold" evtFilter="cancelBubble" nodeType="interactiveSeq">
                <p:stCondLst>
                  <p:cond evt="onClick" delay="0">
                    <p:tgtEl>
                      <p:spTgt spid="27"/>
                    </p:tgtEl>
                  </p:cond>
                </p:stCondLst>
                <p:endSync evt="end" delay="0">
                  <p:rtn val="all"/>
                </p:endSync>
                <p:childTnLst>
                  <p:par>
                    <p:cTn id="105" fill="hold">
                      <p:stCondLst>
                        <p:cond delay="0"/>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1" nodeType="clickEffect">
                                  <p:stCondLst>
                                    <p:cond delay="0"/>
                                  </p:stCondLst>
                                  <p:childTnLst>
                                    <p:set>
                                      <p:cBhvr>
                                        <p:cTn id="116"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1" nodeType="clickEffect">
                                  <p:stCondLst>
                                    <p:cond delay="0"/>
                                  </p:stCondLst>
                                  <p:childTnLst>
                                    <p:set>
                                      <p:cBhvr>
                                        <p:cTn id="120"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childTnLst>
              </p:cTn>
              <p:nextCondLst>
                <p:cond evt="onClick" delay="0">
                  <p:tgtEl>
                    <p:spTgt spid="27"/>
                  </p:tgtEl>
                </p:cond>
              </p:nextCondLst>
            </p:seq>
            <p:seq concurrent="1" nextAc="seek">
              <p:cTn id="121" restart="whenNotActive" fill="hold" evtFilter="cancelBubble" nodeType="interactiveSeq">
                <p:stCondLst>
                  <p:cond evt="onClick" delay="0">
                    <p:tgtEl>
                      <p:spTgt spid="25"/>
                    </p:tgtEl>
                  </p:cond>
                </p:stCondLst>
                <p:endSync evt="end" delay="0">
                  <p:rtn val="all"/>
                </p:endSync>
                <p:childTnLst>
                  <p:par>
                    <p:cTn id="122" fill="hold">
                      <p:stCondLst>
                        <p:cond delay="0"/>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1" nodeType="clickEffect">
                                  <p:stCondLst>
                                    <p:cond delay="0"/>
                                  </p:stCondLst>
                                  <p:childTnLst>
                                    <p:set>
                                      <p:cBhvr>
                                        <p:cTn id="133"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1" nodeType="clickEffect">
                                  <p:stCondLst>
                                    <p:cond delay="0"/>
                                  </p:stCondLst>
                                  <p:childTnLst>
                                    <p:set>
                                      <p:cBhvr>
                                        <p:cTn id="137"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childTnLst>
              </p:cTn>
              <p:nextCondLst>
                <p:cond evt="onClick" delay="0">
                  <p:tgtEl>
                    <p:spTgt spid="25"/>
                  </p:tgtEl>
                </p:cond>
              </p:nextCondLst>
            </p:seq>
            <p:seq concurrent="1" nextAc="seek">
              <p:cTn id="138" restart="whenNotActive" fill="hold" evtFilter="cancelBubble" nodeType="interactiveSeq">
                <p:stCondLst>
                  <p:cond evt="onClick" delay="0">
                    <p:tgtEl>
                      <p:spTgt spid="22"/>
                    </p:tgtEl>
                  </p:cond>
                </p:stCondLst>
                <p:endSync evt="end" delay="0">
                  <p:rtn val="all"/>
                </p:endSync>
                <p:childTnLst>
                  <p:par>
                    <p:cTn id="139" fill="hold">
                      <p:stCondLst>
                        <p:cond delay="0"/>
                      </p:stCondLst>
                      <p:childTnLst>
                        <p:par>
                          <p:cTn id="140" fill="hold">
                            <p:stCondLst>
                              <p:cond delay="0"/>
                            </p:stCondLst>
                            <p:childTnLst>
                              <p:par>
                                <p:cTn id="141" presetID="35" presetClass="emph" presetSubtype="0" fill="hold" grpId="0" nodeType="withEffect">
                                  <p:stCondLst>
                                    <p:cond delay="0"/>
                                  </p:stCondLst>
                                  <p:childTnLst>
                                    <p:anim calcmode="discrete" valueType="str">
                                      <p:cBhvr>
                                        <p:cTn id="142" dur="1000" fill="hold"/>
                                        <p:tgtEl>
                                          <p:spTgt spid="22"/>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41"/>
                                            </p:cond>
                                          </p:stCondLst>
                                          <p:endCondLst>
                                            <p:cond evt="onStopAudio" delay="0">
                                              <p:tgtEl>
                                                <p:sldTgt/>
                                              </p:tgtEl>
                                            </p:cond>
                                          </p:endCondLst>
                                        </p:cTn>
                                        <p:tgtEl>
                                          <p:sndTgt r:embed="rId2" name="drumroll.wav"/>
                                        </p:tgtEl>
                                      </p:cMediaNode>
                                    </p:audio>
                                  </p:subTnLst>
                                </p:cTn>
                              </p:par>
                              <p:par>
                                <p:cTn id="143" presetID="3" presetClass="emph" presetSubtype="2" fill="hold" grpId="1" nodeType="withEffect">
                                  <p:stCondLst>
                                    <p:cond delay="0"/>
                                  </p:stCondLst>
                                  <p:childTnLst>
                                    <p:animClr clrSpc="rgb" dir="cw">
                                      <p:cBhvr override="childStyle">
                                        <p:cTn id="144" dur="500" fill="hold"/>
                                        <p:tgtEl>
                                          <p:spTgt spid="10"/>
                                        </p:tgtEl>
                                        <p:attrNameLst>
                                          <p:attrName>style.color</p:attrName>
                                        </p:attrNameLst>
                                      </p:cBhvr>
                                      <p:to>
                                        <a:srgbClr val="00FF00"/>
                                      </p:to>
                                    </p:animClr>
                                  </p:childTnLst>
                                </p:cTn>
                              </p:par>
                              <p:par>
                                <p:cTn id="145" presetID="3" presetClass="emph" presetSubtype="2" fill="hold" grpId="1" nodeType="withEffect">
                                  <p:stCondLst>
                                    <p:cond delay="0"/>
                                  </p:stCondLst>
                                  <p:childTnLst>
                                    <p:animClr clrSpc="rgb" dir="cw">
                                      <p:cBhvr override="childStyle">
                                        <p:cTn id="146" dur="500" fill="hold"/>
                                        <p:tgtEl>
                                          <p:spTgt spid="11"/>
                                        </p:tgtEl>
                                        <p:attrNameLst>
                                          <p:attrName>style.color</p:attrName>
                                        </p:attrNameLst>
                                      </p:cBhvr>
                                      <p:to>
                                        <a:srgbClr val="FF0000"/>
                                      </p:to>
                                    </p:animClr>
                                  </p:childTnLst>
                                </p:cTn>
                              </p:par>
                            </p:childTnLst>
                          </p:cTn>
                        </p:par>
                        <p:par>
                          <p:cTn id="147" fill="hold">
                            <p:stCondLst>
                              <p:cond delay="1000"/>
                            </p:stCondLst>
                            <p:childTnLst>
                              <p:par>
                                <p:cTn id="148" presetID="3" presetClass="emph" presetSubtype="2" fill="hold" nodeType="afterEffect">
                                  <p:stCondLst>
                                    <p:cond delay="500"/>
                                  </p:stCondLst>
                                  <p:childTnLst>
                                    <p:animClr clrSpc="rgb" dir="cw">
                                      <p:cBhvr override="childStyle">
                                        <p:cTn id="149" dur="500" fill="hold"/>
                                        <p:tgtEl>
                                          <p:spTgt spid="12"/>
                                        </p:tgtEl>
                                        <p:attrNameLst>
                                          <p:attrName>style.color</p:attrName>
                                        </p:attrNameLst>
                                      </p:cBhvr>
                                      <p:to>
                                        <a:srgbClr val="FF0000"/>
                                      </p:to>
                                    </p:animClr>
                                  </p:childTnLst>
                                </p:cTn>
                              </p:par>
                              <p:par>
                                <p:cTn id="150" presetID="3" presetClass="emph" presetSubtype="2" fill="hold" nodeType="withEffect">
                                  <p:stCondLst>
                                    <p:cond delay="0"/>
                                  </p:stCondLst>
                                  <p:childTnLst>
                                    <p:animClr clrSpc="rgb" dir="cw">
                                      <p:cBhvr override="childStyle">
                                        <p:cTn id="151" dur="500" fill="hold"/>
                                        <p:tgtEl>
                                          <p:spTgt spid="13"/>
                                        </p:tgtEl>
                                        <p:attrNameLst>
                                          <p:attrName>style.color</p:attrName>
                                        </p:attrNameLst>
                                      </p:cBhvr>
                                      <p:to>
                                        <a:srgbClr val="00FF00"/>
                                      </p:to>
                                    </p:animClr>
                                  </p:childTnLst>
                                </p:cTn>
                              </p:par>
                            </p:childTnLst>
                          </p:cTn>
                        </p:par>
                        <p:par>
                          <p:cTn id="152" fill="hold">
                            <p:stCondLst>
                              <p:cond delay="2000"/>
                            </p:stCondLst>
                            <p:childTnLst>
                              <p:par>
                                <p:cTn id="153" presetID="3" presetClass="emph" presetSubtype="2" fill="hold" nodeType="afterEffect">
                                  <p:stCondLst>
                                    <p:cond delay="500"/>
                                  </p:stCondLst>
                                  <p:childTnLst>
                                    <p:animClr clrSpc="rgb" dir="cw">
                                      <p:cBhvr override="childStyle">
                                        <p:cTn id="154" dur="500" fill="hold"/>
                                        <p:tgtEl>
                                          <p:spTgt spid="14"/>
                                        </p:tgtEl>
                                        <p:attrNameLst>
                                          <p:attrName>style.color</p:attrName>
                                        </p:attrNameLst>
                                      </p:cBhvr>
                                      <p:to>
                                        <a:srgbClr val="FF0000"/>
                                      </p:to>
                                    </p:animClr>
                                  </p:childTnLst>
                                </p:cTn>
                              </p:par>
                              <p:par>
                                <p:cTn id="155" presetID="3" presetClass="emph" presetSubtype="2" fill="hold" nodeType="withEffect">
                                  <p:stCondLst>
                                    <p:cond delay="0"/>
                                  </p:stCondLst>
                                  <p:childTnLst>
                                    <p:animClr clrSpc="rgb" dir="cw">
                                      <p:cBhvr override="childStyle">
                                        <p:cTn id="156" dur="500" fill="hold"/>
                                        <p:tgtEl>
                                          <p:spTgt spid="15"/>
                                        </p:tgtEl>
                                        <p:attrNameLst>
                                          <p:attrName>style.color</p:attrName>
                                        </p:attrNameLst>
                                      </p:cBhvr>
                                      <p:to>
                                        <a:srgbClr val="00FF00"/>
                                      </p:to>
                                    </p:animClr>
                                  </p:childTnLst>
                                </p:cTn>
                              </p:par>
                            </p:childTnLst>
                          </p:cTn>
                        </p:par>
                        <p:par>
                          <p:cTn id="157" fill="hold">
                            <p:stCondLst>
                              <p:cond delay="3000"/>
                            </p:stCondLst>
                            <p:childTnLst>
                              <p:par>
                                <p:cTn id="158" presetID="3" presetClass="emph" presetSubtype="2" fill="hold" nodeType="afterEffect">
                                  <p:stCondLst>
                                    <p:cond delay="500"/>
                                  </p:stCondLst>
                                  <p:childTnLst>
                                    <p:animClr clrSpc="rgb" dir="cw">
                                      <p:cBhvr override="childStyle">
                                        <p:cTn id="159" dur="500" fill="hold"/>
                                        <p:tgtEl>
                                          <p:spTgt spid="16"/>
                                        </p:tgtEl>
                                        <p:attrNameLst>
                                          <p:attrName>style.color</p:attrName>
                                        </p:attrNameLst>
                                      </p:cBhvr>
                                      <p:to>
                                        <a:srgbClr val="00FF00"/>
                                      </p:to>
                                    </p:animClr>
                                  </p:childTnLst>
                                </p:cTn>
                              </p:par>
                              <p:par>
                                <p:cTn id="160" presetID="3" presetClass="emph" presetSubtype="2" fill="hold" nodeType="withEffect">
                                  <p:stCondLst>
                                    <p:cond delay="0"/>
                                  </p:stCondLst>
                                  <p:childTnLst>
                                    <p:animClr clrSpc="rgb" dir="cw">
                                      <p:cBhvr override="childStyle">
                                        <p:cTn id="161" dur="500" fill="hold"/>
                                        <p:tgtEl>
                                          <p:spTgt spid="17"/>
                                        </p:tgtEl>
                                        <p:attrNameLst>
                                          <p:attrName>style.color</p:attrName>
                                        </p:attrNameLst>
                                      </p:cBhvr>
                                      <p:to>
                                        <a:srgbClr val="FF0000"/>
                                      </p:to>
                                    </p:animClr>
                                  </p:childTnLst>
                                </p:cTn>
                              </p:par>
                            </p:childTnLst>
                          </p:cTn>
                        </p:par>
                        <p:par>
                          <p:cTn id="162" fill="hold">
                            <p:stCondLst>
                              <p:cond delay="4000"/>
                            </p:stCondLst>
                            <p:childTnLst>
                              <p:par>
                                <p:cTn id="163" presetID="3" presetClass="emph" presetSubtype="2" fill="hold" grpId="2" nodeType="afterEffect">
                                  <p:stCondLst>
                                    <p:cond delay="500"/>
                                  </p:stCondLst>
                                  <p:childTnLst>
                                    <p:animClr clrSpc="rgb" dir="cw">
                                      <p:cBhvr override="childStyle">
                                        <p:cTn id="164" dur="500" fill="hold"/>
                                        <p:tgtEl>
                                          <p:spTgt spid="28"/>
                                        </p:tgtEl>
                                        <p:attrNameLst>
                                          <p:attrName>style.color</p:attrName>
                                        </p:attrNameLst>
                                      </p:cBhvr>
                                      <p:to>
                                        <a:srgbClr val="00FF00"/>
                                      </p:to>
                                    </p:animClr>
                                  </p:childTnLst>
                                </p:cTn>
                              </p:par>
                              <p:par>
                                <p:cTn id="165" presetID="3" presetClass="emph" presetSubtype="2" fill="hold" grpId="2" nodeType="withEffect">
                                  <p:stCondLst>
                                    <p:cond delay="0"/>
                                  </p:stCondLst>
                                  <p:childTnLst>
                                    <p:animClr clrSpc="rgb" dir="cw">
                                      <p:cBhvr override="childStyle">
                                        <p:cTn id="166" dur="500" fill="hold"/>
                                        <p:tgtEl>
                                          <p:spTgt spid="32"/>
                                        </p:tgtEl>
                                        <p:attrNameLst>
                                          <p:attrName>style.color</p:attrName>
                                        </p:attrNameLst>
                                      </p:cBhvr>
                                      <p:to>
                                        <a:srgbClr val="FF0000"/>
                                      </p:to>
                                    </p:animClr>
                                  </p:childTnLst>
                                </p:cTn>
                              </p:par>
                            </p:childTnLst>
                          </p:cTn>
                        </p:par>
                        <p:par>
                          <p:cTn id="167" fill="hold">
                            <p:stCondLst>
                              <p:cond delay="5000"/>
                            </p:stCondLst>
                            <p:childTnLst>
                              <p:par>
                                <p:cTn id="168" presetID="3" presetClass="emph" presetSubtype="2" fill="hold" grpId="2" nodeType="afterEffect">
                                  <p:stCondLst>
                                    <p:cond delay="500"/>
                                  </p:stCondLst>
                                  <p:childTnLst>
                                    <p:animClr clrSpc="rgb" dir="cw">
                                      <p:cBhvr override="childStyle">
                                        <p:cTn id="169" dur="500" fill="hold"/>
                                        <p:tgtEl>
                                          <p:spTgt spid="29"/>
                                        </p:tgtEl>
                                        <p:attrNameLst>
                                          <p:attrName>style.color</p:attrName>
                                        </p:attrNameLst>
                                      </p:cBhvr>
                                      <p:to>
                                        <a:srgbClr val="FF0000"/>
                                      </p:to>
                                    </p:animClr>
                                  </p:childTnLst>
                                </p:cTn>
                              </p:par>
                              <p:par>
                                <p:cTn id="170" presetID="3" presetClass="emph" presetSubtype="2" fill="hold" grpId="2" nodeType="withEffect">
                                  <p:stCondLst>
                                    <p:cond delay="0"/>
                                  </p:stCondLst>
                                  <p:childTnLst>
                                    <p:animClr clrSpc="rgb" dir="cw">
                                      <p:cBhvr override="childStyle">
                                        <p:cTn id="171" dur="500" fill="hold"/>
                                        <p:tgtEl>
                                          <p:spTgt spid="33"/>
                                        </p:tgtEl>
                                        <p:attrNameLst>
                                          <p:attrName>style.color</p:attrName>
                                        </p:attrNameLst>
                                      </p:cBhvr>
                                      <p:to>
                                        <a:srgbClr val="00FF00"/>
                                      </p:to>
                                    </p:animClr>
                                  </p:childTnLst>
                                </p:cTn>
                              </p:par>
                            </p:childTnLst>
                          </p:cTn>
                        </p:par>
                        <p:par>
                          <p:cTn id="172" fill="hold">
                            <p:stCondLst>
                              <p:cond delay="6000"/>
                            </p:stCondLst>
                            <p:childTnLst>
                              <p:par>
                                <p:cTn id="173" presetID="3" presetClass="emph" presetSubtype="2" fill="hold" grpId="2" nodeType="afterEffect">
                                  <p:stCondLst>
                                    <p:cond delay="500"/>
                                  </p:stCondLst>
                                  <p:childTnLst>
                                    <p:animClr clrSpc="rgb" dir="cw">
                                      <p:cBhvr override="childStyle">
                                        <p:cTn id="174" dur="500" fill="hold"/>
                                        <p:tgtEl>
                                          <p:spTgt spid="30"/>
                                        </p:tgtEl>
                                        <p:attrNameLst>
                                          <p:attrName>style.color</p:attrName>
                                        </p:attrNameLst>
                                      </p:cBhvr>
                                      <p:to>
                                        <a:srgbClr val="00FF00"/>
                                      </p:to>
                                    </p:animClr>
                                  </p:childTnLst>
                                </p:cTn>
                              </p:par>
                              <p:par>
                                <p:cTn id="175" presetID="3" presetClass="emph" presetSubtype="2" fill="hold" grpId="2" nodeType="withEffect">
                                  <p:stCondLst>
                                    <p:cond delay="0"/>
                                  </p:stCondLst>
                                  <p:childTnLst>
                                    <p:animClr clrSpc="rgb" dir="cw">
                                      <p:cBhvr override="childStyle">
                                        <p:cTn id="176" dur="500" fill="hold"/>
                                        <p:tgtEl>
                                          <p:spTgt spid="34"/>
                                        </p:tgtEl>
                                        <p:attrNameLst>
                                          <p:attrName>style.color</p:attrName>
                                        </p:attrNameLst>
                                      </p:cBhvr>
                                      <p:to>
                                        <a:srgbClr val="FF0000"/>
                                      </p:to>
                                    </p:animClr>
                                  </p:childTnLst>
                                </p:cTn>
                              </p:par>
                            </p:childTnLst>
                          </p:cTn>
                        </p:par>
                        <p:par>
                          <p:cTn id="177" fill="hold">
                            <p:stCondLst>
                              <p:cond delay="7000"/>
                            </p:stCondLst>
                            <p:childTnLst>
                              <p:par>
                                <p:cTn id="178" presetID="3" presetClass="emph" presetSubtype="2" fill="hold" grpId="2" nodeType="afterEffect">
                                  <p:stCondLst>
                                    <p:cond delay="500"/>
                                  </p:stCondLst>
                                  <p:childTnLst>
                                    <p:animClr clrSpc="rgb" dir="cw">
                                      <p:cBhvr override="childStyle">
                                        <p:cTn id="179" dur="500" fill="hold"/>
                                        <p:tgtEl>
                                          <p:spTgt spid="31"/>
                                        </p:tgtEl>
                                        <p:attrNameLst>
                                          <p:attrName>style.color</p:attrName>
                                        </p:attrNameLst>
                                      </p:cBhvr>
                                      <p:to>
                                        <a:srgbClr val="FF0000"/>
                                      </p:to>
                                    </p:animClr>
                                  </p:childTnLst>
                                </p:cTn>
                              </p:par>
                              <p:par>
                                <p:cTn id="180" presetID="3" presetClass="emph" presetSubtype="2" fill="hold" grpId="2" nodeType="withEffect">
                                  <p:stCondLst>
                                    <p:cond delay="0"/>
                                  </p:stCondLst>
                                  <p:childTnLst>
                                    <p:animClr clrSpc="rgb" dir="cw">
                                      <p:cBhvr override="childStyle">
                                        <p:cTn id="181" dur="500" fill="hold"/>
                                        <p:tgtEl>
                                          <p:spTgt spid="35"/>
                                        </p:tgtEl>
                                        <p:attrNameLst>
                                          <p:attrName>style.color</p:attrName>
                                        </p:attrNameLst>
                                      </p:cBhvr>
                                      <p:to>
                                        <a:srgbClr val="00FF00"/>
                                      </p:to>
                                    </p:animClr>
                                  </p:childTnLst>
                                </p:cTn>
                              </p:par>
                            </p:childTnLst>
                          </p:cTn>
                        </p:par>
                      </p:childTnLst>
                    </p:cTn>
                  </p:par>
                </p:childTnLst>
              </p:cTn>
              <p:nextCondLst>
                <p:cond evt="onClick" delay="0">
                  <p:tgtEl>
                    <p:spTgt spid="22"/>
                  </p:tgtEl>
                </p:cond>
              </p:nextCondLst>
            </p:seq>
          </p:childTnLst>
        </p:cTn>
      </p:par>
    </p:tnLst>
    <p:bldLst>
      <p:bldP spid="10" grpId="0"/>
      <p:bldP spid="10" grpId="1"/>
      <p:bldP spid="10" grpId="2"/>
      <p:bldP spid="11" grpId="0"/>
      <p:bldP spid="11" grpId="1"/>
      <p:bldP spid="11" grpId="2"/>
      <p:bldP spid="12" grpId="0"/>
      <p:bldP spid="12" grpId="1"/>
      <p:bldP spid="13" grpId="0"/>
      <p:bldP spid="13" grpId="1"/>
      <p:bldP spid="14" grpId="0"/>
      <p:bldP spid="14" grpId="1"/>
      <p:bldP spid="15" grpId="0"/>
      <p:bldP spid="15" grpId="1"/>
      <p:bldP spid="16" grpId="0"/>
      <p:bldP spid="16" grpId="1"/>
      <p:bldP spid="17" grpId="0"/>
      <p:bldP spid="17" grpId="1"/>
      <p:bldP spid="22" grpId="0" animBg="1"/>
      <p:bldP spid="28" grpId="0"/>
      <p:bldP spid="28" grpId="1"/>
      <p:bldP spid="28" grpId="2"/>
      <p:bldP spid="29" grpId="0"/>
      <p:bldP spid="29" grpId="1"/>
      <p:bldP spid="29" grpId="2"/>
      <p:bldP spid="30" grpId="0"/>
      <p:bldP spid="30" grpId="1"/>
      <p:bldP spid="30" grpId="2"/>
      <p:bldP spid="31" grpId="0"/>
      <p:bldP spid="31" grpId="1"/>
      <p:bldP spid="31" grpId="2"/>
      <p:bldP spid="32" grpId="0"/>
      <p:bldP spid="32" grpId="1"/>
      <p:bldP spid="32" grpId="2"/>
      <p:bldP spid="33" grpId="0"/>
      <p:bldP spid="33" grpId="1"/>
      <p:bldP spid="33" grpId="2"/>
      <p:bldP spid="34" grpId="0"/>
      <p:bldP spid="34" grpId="1"/>
      <p:bldP spid="34" grpId="2"/>
      <p:bldP spid="35" grpId="0"/>
      <p:bldP spid="35" grpId="1"/>
      <p:bldP spid="35" grpId="2"/>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à coins arrondis 5"/>
          <p:cNvSpPr/>
          <p:nvPr/>
        </p:nvSpPr>
        <p:spPr>
          <a:xfrm>
            <a:off x="0" y="4800600"/>
            <a:ext cx="14630400" cy="51435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solidFill>
                  <a:schemeClr val="bg1"/>
                </a:solidFill>
                <a:latin typeface="Verdana" pitchFamily="34" charset="0"/>
              </a:rPr>
              <a:t>Clique sur les rectangles ci-dessous, pour faire apparaître les réponses dans le tableau</a:t>
            </a:r>
          </a:p>
        </p:txBody>
      </p:sp>
      <p:sp>
        <p:nvSpPr>
          <p:cNvPr id="7" name="Rectangle à coins arrondis 6"/>
          <p:cNvSpPr/>
          <p:nvPr/>
        </p:nvSpPr>
        <p:spPr>
          <a:xfrm>
            <a:off x="0" y="0"/>
            <a:ext cx="6972300"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rgbClr val="3399FF"/>
                </a:solidFill>
                <a:latin typeface="Comic Sans MS" pitchFamily="66" charset="0"/>
              </a:rPr>
              <a:t>Il est mort.</a:t>
            </a:r>
          </a:p>
        </p:txBody>
      </p:sp>
      <p:sp>
        <p:nvSpPr>
          <p:cNvPr id="8" name="Rectangle à coins arrondis 7"/>
          <p:cNvSpPr/>
          <p:nvPr/>
        </p:nvSpPr>
        <p:spPr>
          <a:xfrm>
            <a:off x="7470775" y="0"/>
            <a:ext cx="7159625"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rgbClr val="3399FF"/>
                </a:solidFill>
                <a:latin typeface="Comic Sans MS" pitchFamily="66" charset="0"/>
              </a:rPr>
              <a:t>Il est en pleine forme.</a:t>
            </a:r>
          </a:p>
        </p:txBody>
      </p:sp>
      <p:sp>
        <p:nvSpPr>
          <p:cNvPr id="10" name="ZoneTexte 9"/>
          <p:cNvSpPr txBox="1">
            <a:spLocks noChangeArrowheads="1"/>
          </p:cNvSpPr>
          <p:nvPr/>
        </p:nvSpPr>
        <p:spPr bwMode="auto">
          <a:xfrm>
            <a:off x="0" y="942975"/>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Il a la santé.</a:t>
            </a:r>
          </a:p>
        </p:txBody>
      </p:sp>
      <p:sp>
        <p:nvSpPr>
          <p:cNvPr id="11" name="ZoneTexte 10"/>
          <p:cNvSpPr txBox="1">
            <a:spLocks noChangeArrowheads="1"/>
          </p:cNvSpPr>
          <p:nvPr/>
        </p:nvSpPr>
        <p:spPr bwMode="auto">
          <a:xfrm>
            <a:off x="7543800" y="942975"/>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Il a la santé.</a:t>
            </a:r>
          </a:p>
        </p:txBody>
      </p:sp>
      <p:sp>
        <p:nvSpPr>
          <p:cNvPr id="12" name="ZoneTexte 11"/>
          <p:cNvSpPr txBox="1">
            <a:spLocks noChangeArrowheads="1"/>
          </p:cNvSpPr>
          <p:nvPr/>
        </p:nvSpPr>
        <p:spPr bwMode="auto">
          <a:xfrm>
            <a:off x="0" y="1371600"/>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Il est décédé.</a:t>
            </a:r>
          </a:p>
        </p:txBody>
      </p:sp>
      <p:sp>
        <p:nvSpPr>
          <p:cNvPr id="13" name="ZoneTexte 12"/>
          <p:cNvSpPr txBox="1">
            <a:spLocks noChangeArrowheads="1"/>
          </p:cNvSpPr>
          <p:nvPr/>
        </p:nvSpPr>
        <p:spPr bwMode="auto">
          <a:xfrm>
            <a:off x="7543800" y="1371600"/>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Il est décédé.</a:t>
            </a:r>
          </a:p>
        </p:txBody>
      </p:sp>
      <p:sp>
        <p:nvSpPr>
          <p:cNvPr id="14" name="ZoneTexte 13"/>
          <p:cNvSpPr txBox="1">
            <a:spLocks noChangeArrowheads="1"/>
          </p:cNvSpPr>
          <p:nvPr/>
        </p:nvSpPr>
        <p:spPr bwMode="auto">
          <a:xfrm>
            <a:off x="0" y="1800225"/>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Il est en pleine possession de ses moyens.</a:t>
            </a:r>
          </a:p>
        </p:txBody>
      </p:sp>
      <p:sp>
        <p:nvSpPr>
          <p:cNvPr id="15" name="ZoneTexte 14"/>
          <p:cNvSpPr txBox="1">
            <a:spLocks noChangeArrowheads="1"/>
          </p:cNvSpPr>
          <p:nvPr/>
        </p:nvSpPr>
        <p:spPr bwMode="auto">
          <a:xfrm>
            <a:off x="7543800" y="1800225"/>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Il est en pleine possession de ses moyens.</a:t>
            </a:r>
          </a:p>
        </p:txBody>
      </p:sp>
      <p:sp>
        <p:nvSpPr>
          <p:cNvPr id="16" name="ZoneTexte 15"/>
          <p:cNvSpPr txBox="1">
            <a:spLocks noChangeArrowheads="1"/>
          </p:cNvSpPr>
          <p:nvPr/>
        </p:nvSpPr>
        <p:spPr bwMode="auto">
          <a:xfrm>
            <a:off x="0" y="2228850"/>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On n’est pas prêt d’appeler les pompes funèbres.</a:t>
            </a:r>
          </a:p>
        </p:txBody>
      </p:sp>
      <p:sp>
        <p:nvSpPr>
          <p:cNvPr id="17" name="ZoneTexte 16"/>
          <p:cNvSpPr txBox="1">
            <a:spLocks noChangeArrowheads="1"/>
          </p:cNvSpPr>
          <p:nvPr/>
        </p:nvSpPr>
        <p:spPr bwMode="auto">
          <a:xfrm>
            <a:off x="7543800" y="2228850"/>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On n’est pas prêt d’appeler les pompes funèbres.</a:t>
            </a:r>
          </a:p>
        </p:txBody>
      </p:sp>
      <p:sp>
        <p:nvSpPr>
          <p:cNvPr id="18" name="Rectangle à coins arrondis 17"/>
          <p:cNvSpPr/>
          <p:nvPr/>
        </p:nvSpPr>
        <p:spPr>
          <a:xfrm>
            <a:off x="0" y="5572125"/>
            <a:ext cx="61722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solidFill>
                  <a:schemeClr val="bg1"/>
                </a:solidFill>
              </a:rPr>
              <a:t>Il a la santé</a:t>
            </a:r>
            <a:r>
              <a:rPr lang="fr-FR" sz="2300" dirty="0">
                <a:solidFill>
                  <a:schemeClr val="bg1"/>
                </a:solidFill>
                <a:latin typeface="Comic Sans MS" pitchFamily="66" charset="0"/>
              </a:rPr>
              <a:t>.</a:t>
            </a:r>
          </a:p>
        </p:txBody>
      </p:sp>
      <p:sp>
        <p:nvSpPr>
          <p:cNvPr id="19" name="Rectangle à coins arrondis 18"/>
          <p:cNvSpPr/>
          <p:nvPr/>
        </p:nvSpPr>
        <p:spPr>
          <a:xfrm>
            <a:off x="0" y="6257925"/>
            <a:ext cx="61722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solidFill>
                  <a:schemeClr val="bg1"/>
                </a:solidFill>
              </a:rPr>
              <a:t>Il est décédé</a:t>
            </a:r>
            <a:r>
              <a:rPr lang="fr-FR" sz="2300" dirty="0">
                <a:solidFill>
                  <a:schemeClr val="bg1"/>
                </a:solidFill>
                <a:latin typeface="Comic Sans MS" pitchFamily="66" charset="0"/>
              </a:rPr>
              <a:t>.</a:t>
            </a:r>
          </a:p>
        </p:txBody>
      </p:sp>
      <p:sp>
        <p:nvSpPr>
          <p:cNvPr id="20" name="Rectangle à coins arrondis 19"/>
          <p:cNvSpPr/>
          <p:nvPr/>
        </p:nvSpPr>
        <p:spPr>
          <a:xfrm>
            <a:off x="0" y="6943725"/>
            <a:ext cx="61722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solidFill>
                  <a:schemeClr val="bg1"/>
                </a:solidFill>
              </a:rPr>
              <a:t>Il est en pleine possession de ses moyens</a:t>
            </a:r>
            <a:r>
              <a:rPr lang="fr-FR" sz="2300" dirty="0">
                <a:solidFill>
                  <a:schemeClr val="bg1"/>
                </a:solidFill>
                <a:latin typeface="Comic Sans MS" pitchFamily="66" charset="0"/>
              </a:rPr>
              <a:t>.</a:t>
            </a:r>
          </a:p>
        </p:txBody>
      </p:sp>
      <p:sp>
        <p:nvSpPr>
          <p:cNvPr id="21" name="Rectangle à coins arrondis 20"/>
          <p:cNvSpPr/>
          <p:nvPr/>
        </p:nvSpPr>
        <p:spPr>
          <a:xfrm>
            <a:off x="0" y="7629525"/>
            <a:ext cx="61722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100" dirty="0">
                <a:solidFill>
                  <a:schemeClr val="bg1"/>
                </a:solidFill>
              </a:rPr>
              <a:t>On n’est pas prêt d’appeler les pompes funèbres.</a:t>
            </a:r>
            <a:endParaRPr lang="fr-FR" sz="2100" dirty="0">
              <a:solidFill>
                <a:schemeClr val="bg1"/>
              </a:solidFill>
              <a:latin typeface="Comic Sans MS" pitchFamily="66" charset="0"/>
            </a:endParaRPr>
          </a:p>
        </p:txBody>
      </p:sp>
      <p:sp>
        <p:nvSpPr>
          <p:cNvPr id="22" name="Ellipse 21"/>
          <p:cNvSpPr/>
          <p:nvPr/>
        </p:nvSpPr>
        <p:spPr>
          <a:xfrm>
            <a:off x="12230100" y="5743575"/>
            <a:ext cx="2400300" cy="1457325"/>
          </a:xfrm>
          <a:prstGeom prst="ellipse">
            <a:avLst/>
          </a:prstGeom>
          <a:solidFill>
            <a:srgbClr val="C00000"/>
          </a:solidFill>
        </p:spPr>
        <p:style>
          <a:lnRef idx="3">
            <a:schemeClr val="lt1"/>
          </a:lnRef>
          <a:fillRef idx="1">
            <a:schemeClr val="dk1"/>
          </a:fillRef>
          <a:effectRef idx="1">
            <a:schemeClr val="dk1"/>
          </a:effectRef>
          <a:fontRef idx="minor">
            <a:schemeClr val="lt1"/>
          </a:fontRef>
        </p:style>
        <p:txBody>
          <a:bodyPr lIns="130622" tIns="65311" rIns="130622" bIns="65311" anchor="ctr"/>
          <a:lstStyle/>
          <a:p>
            <a:pPr algn="ctr">
              <a:defRPr/>
            </a:pPr>
            <a:r>
              <a:rPr lang="fr-FR" sz="1700" dirty="0">
                <a:latin typeface="Verdana" pitchFamily="34" charset="0"/>
              </a:rPr>
              <a:t>Correction.</a:t>
            </a:r>
          </a:p>
          <a:p>
            <a:pPr algn="ctr">
              <a:defRPr/>
            </a:pPr>
            <a:r>
              <a:rPr lang="fr-FR" sz="1100" dirty="0">
                <a:latin typeface="Verdana" pitchFamily="34" charset="0"/>
              </a:rPr>
              <a:t> (Les bonnes réponses en vert</a:t>
            </a:r>
          </a:p>
          <a:p>
            <a:pPr algn="ctr">
              <a:defRPr/>
            </a:pPr>
            <a:r>
              <a:rPr lang="fr-FR" sz="1100" dirty="0">
                <a:latin typeface="Verdana" pitchFamily="34" charset="0"/>
              </a:rPr>
              <a:t>Les erreurs en rouge)</a:t>
            </a:r>
          </a:p>
        </p:txBody>
      </p:sp>
      <p:sp>
        <p:nvSpPr>
          <p:cNvPr id="24" name="Rectangle à coins arrondis 23"/>
          <p:cNvSpPr/>
          <p:nvPr/>
        </p:nvSpPr>
        <p:spPr>
          <a:xfrm>
            <a:off x="6400800" y="5572125"/>
            <a:ext cx="57150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t>Il a cassé sa pipe</a:t>
            </a:r>
            <a:r>
              <a:rPr lang="fr-FR" sz="2300" dirty="0">
                <a:solidFill>
                  <a:schemeClr val="bg1"/>
                </a:solidFill>
                <a:latin typeface="Comic Sans MS" pitchFamily="66" charset="0"/>
              </a:rPr>
              <a:t>.</a:t>
            </a:r>
          </a:p>
        </p:txBody>
      </p:sp>
      <p:sp>
        <p:nvSpPr>
          <p:cNvPr id="25" name="Rectangle à coins arrondis 24"/>
          <p:cNvSpPr/>
          <p:nvPr/>
        </p:nvSpPr>
        <p:spPr>
          <a:xfrm>
            <a:off x="6400800" y="7629525"/>
            <a:ext cx="57150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t>Où est le macchabée ?</a:t>
            </a:r>
            <a:endParaRPr lang="fr-FR" sz="2300" dirty="0">
              <a:solidFill>
                <a:schemeClr val="bg1"/>
              </a:solidFill>
              <a:latin typeface="Comic Sans MS" pitchFamily="66" charset="0"/>
            </a:endParaRPr>
          </a:p>
        </p:txBody>
      </p:sp>
      <p:sp>
        <p:nvSpPr>
          <p:cNvPr id="26" name="Rectangle à coins arrondis 25"/>
          <p:cNvSpPr/>
          <p:nvPr/>
        </p:nvSpPr>
        <p:spPr>
          <a:xfrm>
            <a:off x="6400800" y="6257925"/>
            <a:ext cx="57150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t>Il est passé de vie à trépas</a:t>
            </a:r>
            <a:r>
              <a:rPr lang="fr-FR" sz="2300" dirty="0">
                <a:solidFill>
                  <a:schemeClr val="bg1"/>
                </a:solidFill>
                <a:latin typeface="Comic Sans MS" pitchFamily="66" charset="0"/>
              </a:rPr>
              <a:t>.</a:t>
            </a:r>
          </a:p>
        </p:txBody>
      </p:sp>
      <p:sp>
        <p:nvSpPr>
          <p:cNvPr id="27" name="Rectangle à coins arrondis 26"/>
          <p:cNvSpPr/>
          <p:nvPr/>
        </p:nvSpPr>
        <p:spPr>
          <a:xfrm>
            <a:off x="6400800" y="6943725"/>
            <a:ext cx="57150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t>Il nous enterrera tous</a:t>
            </a:r>
            <a:r>
              <a:rPr lang="fr-FR" sz="2300" dirty="0">
                <a:solidFill>
                  <a:schemeClr val="bg1"/>
                </a:solidFill>
                <a:latin typeface="Comic Sans MS" pitchFamily="66" charset="0"/>
              </a:rPr>
              <a:t>.</a:t>
            </a:r>
          </a:p>
        </p:txBody>
      </p:sp>
      <p:sp>
        <p:nvSpPr>
          <p:cNvPr id="28" name="Rectangle à coins arrondis 27"/>
          <p:cNvSpPr/>
          <p:nvPr/>
        </p:nvSpPr>
        <p:spPr>
          <a:xfrm>
            <a:off x="0" y="265747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Il a cassé sa pipe.</a:t>
            </a:r>
            <a:endParaRPr lang="fr-FR" sz="2000" dirty="0">
              <a:solidFill>
                <a:schemeClr val="tx1"/>
              </a:solidFill>
              <a:latin typeface="Verdana" pitchFamily="34" charset="0"/>
            </a:endParaRPr>
          </a:p>
        </p:txBody>
      </p:sp>
      <p:sp>
        <p:nvSpPr>
          <p:cNvPr id="29" name="Rectangle à coins arrondis 28"/>
          <p:cNvSpPr/>
          <p:nvPr/>
        </p:nvSpPr>
        <p:spPr>
          <a:xfrm>
            <a:off x="0" y="317182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Il est passé de vie à trépas.</a:t>
            </a:r>
            <a:endParaRPr lang="fr-FR" sz="2000" dirty="0">
              <a:solidFill>
                <a:schemeClr val="tx1"/>
              </a:solidFill>
              <a:latin typeface="Verdana" pitchFamily="34" charset="0"/>
            </a:endParaRPr>
          </a:p>
        </p:txBody>
      </p:sp>
      <p:sp>
        <p:nvSpPr>
          <p:cNvPr id="30" name="Rectangle à coins arrondis 29"/>
          <p:cNvSpPr/>
          <p:nvPr/>
        </p:nvSpPr>
        <p:spPr>
          <a:xfrm>
            <a:off x="0" y="368617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Il nous enterrera tous.</a:t>
            </a:r>
            <a:endParaRPr lang="fr-FR" sz="2000" dirty="0">
              <a:solidFill>
                <a:schemeClr val="tx1"/>
              </a:solidFill>
              <a:latin typeface="Verdana" pitchFamily="34" charset="0"/>
            </a:endParaRPr>
          </a:p>
        </p:txBody>
      </p:sp>
      <p:sp>
        <p:nvSpPr>
          <p:cNvPr id="31" name="Rectangle à coins arrondis 30"/>
          <p:cNvSpPr/>
          <p:nvPr/>
        </p:nvSpPr>
        <p:spPr>
          <a:xfrm>
            <a:off x="0" y="420052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Où est le macchabée ?</a:t>
            </a:r>
            <a:endParaRPr lang="fr-FR" sz="2000" dirty="0">
              <a:solidFill>
                <a:schemeClr val="tx1"/>
              </a:solidFill>
              <a:latin typeface="Verdana" pitchFamily="34" charset="0"/>
            </a:endParaRPr>
          </a:p>
        </p:txBody>
      </p:sp>
      <p:sp>
        <p:nvSpPr>
          <p:cNvPr id="32" name="Rectangle à coins arrondis 31"/>
          <p:cNvSpPr/>
          <p:nvPr/>
        </p:nvSpPr>
        <p:spPr>
          <a:xfrm>
            <a:off x="7543800" y="265747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Il a cassé sa pipe.</a:t>
            </a:r>
            <a:endParaRPr lang="fr-FR" sz="2000" dirty="0">
              <a:solidFill>
                <a:schemeClr val="tx1"/>
              </a:solidFill>
              <a:latin typeface="Verdana" pitchFamily="34" charset="0"/>
            </a:endParaRPr>
          </a:p>
        </p:txBody>
      </p:sp>
      <p:sp>
        <p:nvSpPr>
          <p:cNvPr id="33" name="Rectangle à coins arrondis 32"/>
          <p:cNvSpPr/>
          <p:nvPr/>
        </p:nvSpPr>
        <p:spPr>
          <a:xfrm>
            <a:off x="7543800" y="317182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Il est passé de vie à trépas.</a:t>
            </a:r>
            <a:endParaRPr lang="fr-FR" sz="2000" dirty="0">
              <a:solidFill>
                <a:schemeClr val="tx1"/>
              </a:solidFill>
              <a:latin typeface="Verdana" pitchFamily="34" charset="0"/>
            </a:endParaRPr>
          </a:p>
        </p:txBody>
      </p:sp>
      <p:sp>
        <p:nvSpPr>
          <p:cNvPr id="34" name="Rectangle à coins arrondis 33"/>
          <p:cNvSpPr/>
          <p:nvPr/>
        </p:nvSpPr>
        <p:spPr>
          <a:xfrm>
            <a:off x="7543800" y="368617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Il nous enterrera tous.</a:t>
            </a:r>
            <a:endParaRPr lang="fr-FR" sz="2000" dirty="0">
              <a:solidFill>
                <a:schemeClr val="tx1"/>
              </a:solidFill>
              <a:latin typeface="Verdana" pitchFamily="34" charset="0"/>
            </a:endParaRPr>
          </a:p>
        </p:txBody>
      </p:sp>
      <p:sp>
        <p:nvSpPr>
          <p:cNvPr id="35" name="Rectangle à coins arrondis 34"/>
          <p:cNvSpPr/>
          <p:nvPr/>
        </p:nvSpPr>
        <p:spPr>
          <a:xfrm>
            <a:off x="7543800" y="420052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Où est le macchabée ?</a:t>
            </a:r>
            <a:endParaRPr lang="fr-FR" sz="2000" dirty="0">
              <a:solidFill>
                <a:schemeClr val="tx1"/>
              </a:solidFill>
              <a:latin typeface="Verdana" pitchFamily="34" charset="0"/>
            </a:endParaRPr>
          </a:p>
        </p:txBody>
      </p:sp>
      <p:sp>
        <p:nvSpPr>
          <p:cNvPr id="79902" name="ZoneTexte 35">
            <a:hlinkClick r:id="" action="ppaction://hlinkshowjump?jump=nextslide"/>
          </p:cNvPr>
          <p:cNvSpPr txBox="1">
            <a:spLocks noChangeArrowheads="1"/>
          </p:cNvSpPr>
          <p:nvPr/>
        </p:nvSpPr>
        <p:spPr bwMode="auto">
          <a:xfrm>
            <a:off x="12268200" y="7467600"/>
            <a:ext cx="2362200" cy="400050"/>
          </a:xfrm>
          <a:prstGeom prst="rect">
            <a:avLst/>
          </a:prstGeom>
          <a:solidFill>
            <a:srgbClr val="008000"/>
          </a:solidFill>
          <a:ln w="9525">
            <a:noFill/>
            <a:miter lim="800000"/>
            <a:headEnd/>
            <a:tailEnd/>
          </a:ln>
        </p:spPr>
        <p:txBody>
          <a:bodyPr>
            <a:spAutoFit/>
          </a:bodyPr>
          <a:lstStyle/>
          <a:p>
            <a:pPr algn="ctr"/>
            <a:r>
              <a:rPr lang="fr-FR" sz="2000">
                <a:solidFill>
                  <a:schemeClr val="bg1"/>
                </a:solidFill>
              </a:rPr>
              <a:t>Je continue</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childTnLst>
              </p:cTn>
              <p:nextCondLst>
                <p:cond evt="onClick" delay="0">
                  <p:tgtEl>
                    <p:spTgt spid="18"/>
                  </p:tgtEl>
                </p:cond>
              </p:nextCondLst>
            </p:seq>
            <p:seq concurrent="1" nextAc="seek">
              <p:cTn id="19" restart="whenNotActive" fill="hold" evtFilter="cancelBubble" nodeType="interactiveSeq">
                <p:stCondLst>
                  <p:cond evt="onClick" delay="0">
                    <p:tgtEl>
                      <p:spTgt spid="19"/>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nextCondLst>
                <p:cond evt="onClick" delay="0">
                  <p:tgtEl>
                    <p:spTgt spid="19"/>
                  </p:tgtEl>
                </p:cond>
              </p:nextCondLst>
            </p:seq>
            <p:seq concurrent="1" nextAc="seek">
              <p:cTn id="36" restart="whenNotActive" fill="hold" evtFilter="cancelBubble" nodeType="interactiveSeq">
                <p:stCondLst>
                  <p:cond evt="onClick" delay="0">
                    <p:tgtEl>
                      <p:spTgt spid="20"/>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nextCondLst>
                <p:cond evt="onClick" delay="0">
                  <p:tgtEl>
                    <p:spTgt spid="20"/>
                  </p:tgtEl>
                </p:cond>
              </p:nextCondLst>
            </p:seq>
            <p:seq concurrent="1" nextAc="seek">
              <p:cTn id="53" restart="whenNotActive" fill="hold" evtFilter="cancelBubble" nodeType="interactiveSeq">
                <p:stCondLst>
                  <p:cond evt="onClick" delay="0">
                    <p:tgtEl>
                      <p:spTgt spid="21"/>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1" nodeType="clickEffect">
                                  <p:stCondLst>
                                    <p:cond delay="0"/>
                                  </p:stCondLst>
                                  <p:childTnLst>
                                    <p:set>
                                      <p:cBhvr>
                                        <p:cTn id="65"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1" nodeType="clickEffect">
                                  <p:stCondLst>
                                    <p:cond delay="0"/>
                                  </p:stCondLst>
                                  <p:childTnLst>
                                    <p:set>
                                      <p:cBhvr>
                                        <p:cTn id="69"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nextCondLst>
                <p:cond evt="onClick" delay="0">
                  <p:tgtEl>
                    <p:spTgt spid="21"/>
                  </p:tgtEl>
                </p:cond>
              </p:nextCondLst>
            </p:seq>
            <p:seq concurrent="1" nextAc="seek">
              <p:cTn id="70" restart="whenNotActive" fill="hold" evtFilter="cancelBubble" nodeType="interactiveSeq">
                <p:stCondLst>
                  <p:cond evt="onClick" delay="0">
                    <p:tgtEl>
                      <p:spTgt spid="24"/>
                    </p:tgtEl>
                  </p:cond>
                </p:stCondLst>
                <p:endSync evt="end" delay="0">
                  <p:rtn val="all"/>
                </p:endSync>
                <p:childTnLst>
                  <p:par>
                    <p:cTn id="71" fill="hold">
                      <p:stCondLst>
                        <p:cond delay="0"/>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1" nodeType="clickEffect">
                                  <p:stCondLst>
                                    <p:cond delay="0"/>
                                  </p:stCondLst>
                                  <p:childTnLst>
                                    <p:set>
                                      <p:cBhvr>
                                        <p:cTn id="82"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1" nodeType="clickEffect">
                                  <p:stCondLst>
                                    <p:cond delay="0"/>
                                  </p:stCondLst>
                                  <p:childTnLst>
                                    <p:set>
                                      <p:cBhvr>
                                        <p:cTn id="86"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childTnLst>
              </p:cTn>
              <p:nextCondLst>
                <p:cond evt="onClick" delay="0">
                  <p:tgtEl>
                    <p:spTgt spid="24"/>
                  </p:tgtEl>
                </p:cond>
              </p:nextCondLst>
            </p:seq>
            <p:seq concurrent="1" nextAc="seek">
              <p:cTn id="87" restart="whenNotActive" fill="hold" evtFilter="cancelBubble" nodeType="interactiveSeq">
                <p:stCondLst>
                  <p:cond evt="onClick" delay="0">
                    <p:tgtEl>
                      <p:spTgt spid="26"/>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1" nodeType="clickEffect">
                                  <p:stCondLst>
                                    <p:cond delay="0"/>
                                  </p:stCondLst>
                                  <p:childTnLst>
                                    <p:set>
                                      <p:cBhvr>
                                        <p:cTn id="99"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1" nodeType="clickEffect">
                                  <p:stCondLst>
                                    <p:cond delay="0"/>
                                  </p:stCondLst>
                                  <p:childTnLst>
                                    <p:set>
                                      <p:cBhvr>
                                        <p:cTn id="103"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childTnLst>
              </p:cTn>
              <p:nextCondLst>
                <p:cond evt="onClick" delay="0">
                  <p:tgtEl>
                    <p:spTgt spid="26"/>
                  </p:tgtEl>
                </p:cond>
              </p:nextCondLst>
            </p:seq>
            <p:seq concurrent="1" nextAc="seek">
              <p:cTn id="104" restart="whenNotActive" fill="hold" evtFilter="cancelBubble" nodeType="interactiveSeq">
                <p:stCondLst>
                  <p:cond evt="onClick" delay="0">
                    <p:tgtEl>
                      <p:spTgt spid="27"/>
                    </p:tgtEl>
                  </p:cond>
                </p:stCondLst>
                <p:endSync evt="end" delay="0">
                  <p:rtn val="all"/>
                </p:endSync>
                <p:childTnLst>
                  <p:par>
                    <p:cTn id="105" fill="hold">
                      <p:stCondLst>
                        <p:cond delay="0"/>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1" nodeType="clickEffect">
                                  <p:stCondLst>
                                    <p:cond delay="0"/>
                                  </p:stCondLst>
                                  <p:childTnLst>
                                    <p:set>
                                      <p:cBhvr>
                                        <p:cTn id="116"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1" nodeType="clickEffect">
                                  <p:stCondLst>
                                    <p:cond delay="0"/>
                                  </p:stCondLst>
                                  <p:childTnLst>
                                    <p:set>
                                      <p:cBhvr>
                                        <p:cTn id="120"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childTnLst>
              </p:cTn>
              <p:nextCondLst>
                <p:cond evt="onClick" delay="0">
                  <p:tgtEl>
                    <p:spTgt spid="27"/>
                  </p:tgtEl>
                </p:cond>
              </p:nextCondLst>
            </p:seq>
            <p:seq concurrent="1" nextAc="seek">
              <p:cTn id="121" restart="whenNotActive" fill="hold" evtFilter="cancelBubble" nodeType="interactiveSeq">
                <p:stCondLst>
                  <p:cond evt="onClick" delay="0">
                    <p:tgtEl>
                      <p:spTgt spid="25"/>
                    </p:tgtEl>
                  </p:cond>
                </p:stCondLst>
                <p:endSync evt="end" delay="0">
                  <p:rtn val="all"/>
                </p:endSync>
                <p:childTnLst>
                  <p:par>
                    <p:cTn id="122" fill="hold">
                      <p:stCondLst>
                        <p:cond delay="0"/>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1" nodeType="clickEffect">
                                  <p:stCondLst>
                                    <p:cond delay="0"/>
                                  </p:stCondLst>
                                  <p:childTnLst>
                                    <p:set>
                                      <p:cBhvr>
                                        <p:cTn id="133"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1" nodeType="clickEffect">
                                  <p:stCondLst>
                                    <p:cond delay="0"/>
                                  </p:stCondLst>
                                  <p:childTnLst>
                                    <p:set>
                                      <p:cBhvr>
                                        <p:cTn id="137"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childTnLst>
              </p:cTn>
              <p:nextCondLst>
                <p:cond evt="onClick" delay="0">
                  <p:tgtEl>
                    <p:spTgt spid="25"/>
                  </p:tgtEl>
                </p:cond>
              </p:nextCondLst>
            </p:seq>
            <p:seq concurrent="1" nextAc="seek">
              <p:cTn id="138" restart="whenNotActive" fill="hold" evtFilter="cancelBubble" nodeType="interactiveSeq">
                <p:stCondLst>
                  <p:cond evt="onClick" delay="0">
                    <p:tgtEl>
                      <p:spTgt spid="22"/>
                    </p:tgtEl>
                  </p:cond>
                </p:stCondLst>
                <p:endSync evt="end" delay="0">
                  <p:rtn val="all"/>
                </p:endSync>
                <p:childTnLst>
                  <p:par>
                    <p:cTn id="139" fill="hold">
                      <p:stCondLst>
                        <p:cond delay="0"/>
                      </p:stCondLst>
                      <p:childTnLst>
                        <p:par>
                          <p:cTn id="140" fill="hold">
                            <p:stCondLst>
                              <p:cond delay="0"/>
                            </p:stCondLst>
                            <p:childTnLst>
                              <p:par>
                                <p:cTn id="141" presetID="35" presetClass="emph" presetSubtype="0" fill="hold" grpId="0" nodeType="withEffect">
                                  <p:stCondLst>
                                    <p:cond delay="0"/>
                                  </p:stCondLst>
                                  <p:childTnLst>
                                    <p:anim calcmode="discrete" valueType="str">
                                      <p:cBhvr>
                                        <p:cTn id="142" dur="1000" fill="hold"/>
                                        <p:tgtEl>
                                          <p:spTgt spid="22"/>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41"/>
                                            </p:cond>
                                          </p:stCondLst>
                                          <p:endCondLst>
                                            <p:cond evt="onStopAudio" delay="0">
                                              <p:tgtEl>
                                                <p:sldTgt/>
                                              </p:tgtEl>
                                            </p:cond>
                                          </p:endCondLst>
                                        </p:cTn>
                                        <p:tgtEl>
                                          <p:sndTgt r:embed="rId2" name="drumroll.wav"/>
                                        </p:tgtEl>
                                      </p:cMediaNode>
                                    </p:audio>
                                  </p:subTnLst>
                                </p:cTn>
                              </p:par>
                              <p:par>
                                <p:cTn id="143" presetID="3" presetClass="emph" presetSubtype="2" fill="hold" grpId="1" nodeType="withEffect">
                                  <p:stCondLst>
                                    <p:cond delay="0"/>
                                  </p:stCondLst>
                                  <p:childTnLst>
                                    <p:animClr clrSpc="rgb" dir="cw">
                                      <p:cBhvr override="childStyle">
                                        <p:cTn id="144" dur="500" fill="hold"/>
                                        <p:tgtEl>
                                          <p:spTgt spid="10"/>
                                        </p:tgtEl>
                                        <p:attrNameLst>
                                          <p:attrName>style.color</p:attrName>
                                        </p:attrNameLst>
                                      </p:cBhvr>
                                      <p:to>
                                        <a:srgbClr val="FF0000"/>
                                      </p:to>
                                    </p:animClr>
                                  </p:childTnLst>
                                </p:cTn>
                              </p:par>
                              <p:par>
                                <p:cTn id="145" presetID="3" presetClass="emph" presetSubtype="2" fill="hold" grpId="1" nodeType="withEffect">
                                  <p:stCondLst>
                                    <p:cond delay="0"/>
                                  </p:stCondLst>
                                  <p:childTnLst>
                                    <p:animClr clrSpc="rgb" dir="cw">
                                      <p:cBhvr override="childStyle">
                                        <p:cTn id="146" dur="500" fill="hold"/>
                                        <p:tgtEl>
                                          <p:spTgt spid="11"/>
                                        </p:tgtEl>
                                        <p:attrNameLst>
                                          <p:attrName>style.color</p:attrName>
                                        </p:attrNameLst>
                                      </p:cBhvr>
                                      <p:to>
                                        <a:srgbClr val="00FF00"/>
                                      </p:to>
                                    </p:animClr>
                                  </p:childTnLst>
                                </p:cTn>
                              </p:par>
                            </p:childTnLst>
                          </p:cTn>
                        </p:par>
                        <p:par>
                          <p:cTn id="147" fill="hold">
                            <p:stCondLst>
                              <p:cond delay="1000"/>
                            </p:stCondLst>
                            <p:childTnLst>
                              <p:par>
                                <p:cTn id="148" presetID="3" presetClass="emph" presetSubtype="2" fill="hold" nodeType="afterEffect">
                                  <p:stCondLst>
                                    <p:cond delay="500"/>
                                  </p:stCondLst>
                                  <p:childTnLst>
                                    <p:animClr clrSpc="rgb" dir="cw">
                                      <p:cBhvr override="childStyle">
                                        <p:cTn id="149" dur="500" fill="hold"/>
                                        <p:tgtEl>
                                          <p:spTgt spid="12"/>
                                        </p:tgtEl>
                                        <p:attrNameLst>
                                          <p:attrName>style.color</p:attrName>
                                        </p:attrNameLst>
                                      </p:cBhvr>
                                      <p:to>
                                        <a:srgbClr val="00FF00"/>
                                      </p:to>
                                    </p:animClr>
                                  </p:childTnLst>
                                </p:cTn>
                              </p:par>
                              <p:par>
                                <p:cTn id="150" presetID="3" presetClass="emph" presetSubtype="2" fill="hold" nodeType="withEffect">
                                  <p:stCondLst>
                                    <p:cond delay="0"/>
                                  </p:stCondLst>
                                  <p:childTnLst>
                                    <p:animClr clrSpc="rgb" dir="cw">
                                      <p:cBhvr override="childStyle">
                                        <p:cTn id="151" dur="500" fill="hold"/>
                                        <p:tgtEl>
                                          <p:spTgt spid="13"/>
                                        </p:tgtEl>
                                        <p:attrNameLst>
                                          <p:attrName>style.color</p:attrName>
                                        </p:attrNameLst>
                                      </p:cBhvr>
                                      <p:to>
                                        <a:srgbClr val="FF0000"/>
                                      </p:to>
                                    </p:animClr>
                                  </p:childTnLst>
                                </p:cTn>
                              </p:par>
                            </p:childTnLst>
                          </p:cTn>
                        </p:par>
                        <p:par>
                          <p:cTn id="152" fill="hold">
                            <p:stCondLst>
                              <p:cond delay="2000"/>
                            </p:stCondLst>
                            <p:childTnLst>
                              <p:par>
                                <p:cTn id="153" presetID="3" presetClass="emph" presetSubtype="2" fill="hold" nodeType="afterEffect">
                                  <p:stCondLst>
                                    <p:cond delay="500"/>
                                  </p:stCondLst>
                                  <p:childTnLst>
                                    <p:animClr clrSpc="rgb" dir="cw">
                                      <p:cBhvr override="childStyle">
                                        <p:cTn id="154" dur="500" fill="hold"/>
                                        <p:tgtEl>
                                          <p:spTgt spid="14"/>
                                        </p:tgtEl>
                                        <p:attrNameLst>
                                          <p:attrName>style.color</p:attrName>
                                        </p:attrNameLst>
                                      </p:cBhvr>
                                      <p:to>
                                        <a:srgbClr val="FF0000"/>
                                      </p:to>
                                    </p:animClr>
                                  </p:childTnLst>
                                </p:cTn>
                              </p:par>
                              <p:par>
                                <p:cTn id="155" presetID="3" presetClass="emph" presetSubtype="2" fill="hold" nodeType="withEffect">
                                  <p:stCondLst>
                                    <p:cond delay="0"/>
                                  </p:stCondLst>
                                  <p:childTnLst>
                                    <p:animClr clrSpc="rgb" dir="cw">
                                      <p:cBhvr override="childStyle">
                                        <p:cTn id="156" dur="500" fill="hold"/>
                                        <p:tgtEl>
                                          <p:spTgt spid="15"/>
                                        </p:tgtEl>
                                        <p:attrNameLst>
                                          <p:attrName>style.color</p:attrName>
                                        </p:attrNameLst>
                                      </p:cBhvr>
                                      <p:to>
                                        <a:srgbClr val="00FF00"/>
                                      </p:to>
                                    </p:animClr>
                                  </p:childTnLst>
                                </p:cTn>
                              </p:par>
                            </p:childTnLst>
                          </p:cTn>
                        </p:par>
                        <p:par>
                          <p:cTn id="157" fill="hold">
                            <p:stCondLst>
                              <p:cond delay="3000"/>
                            </p:stCondLst>
                            <p:childTnLst>
                              <p:par>
                                <p:cTn id="158" presetID="3" presetClass="emph" presetSubtype="2" fill="hold" nodeType="afterEffect">
                                  <p:stCondLst>
                                    <p:cond delay="500"/>
                                  </p:stCondLst>
                                  <p:childTnLst>
                                    <p:animClr clrSpc="rgb" dir="cw">
                                      <p:cBhvr override="childStyle">
                                        <p:cTn id="159" dur="500" fill="hold"/>
                                        <p:tgtEl>
                                          <p:spTgt spid="16"/>
                                        </p:tgtEl>
                                        <p:attrNameLst>
                                          <p:attrName>style.color</p:attrName>
                                        </p:attrNameLst>
                                      </p:cBhvr>
                                      <p:to>
                                        <a:srgbClr val="FF0000"/>
                                      </p:to>
                                    </p:animClr>
                                  </p:childTnLst>
                                </p:cTn>
                              </p:par>
                              <p:par>
                                <p:cTn id="160" presetID="3" presetClass="emph" presetSubtype="2" fill="hold" nodeType="withEffect">
                                  <p:stCondLst>
                                    <p:cond delay="0"/>
                                  </p:stCondLst>
                                  <p:childTnLst>
                                    <p:animClr clrSpc="rgb" dir="cw">
                                      <p:cBhvr override="childStyle">
                                        <p:cTn id="161" dur="500" fill="hold"/>
                                        <p:tgtEl>
                                          <p:spTgt spid="17"/>
                                        </p:tgtEl>
                                        <p:attrNameLst>
                                          <p:attrName>style.color</p:attrName>
                                        </p:attrNameLst>
                                      </p:cBhvr>
                                      <p:to>
                                        <a:srgbClr val="00FF00"/>
                                      </p:to>
                                    </p:animClr>
                                  </p:childTnLst>
                                </p:cTn>
                              </p:par>
                            </p:childTnLst>
                          </p:cTn>
                        </p:par>
                        <p:par>
                          <p:cTn id="162" fill="hold">
                            <p:stCondLst>
                              <p:cond delay="4000"/>
                            </p:stCondLst>
                            <p:childTnLst>
                              <p:par>
                                <p:cTn id="163" presetID="3" presetClass="emph" presetSubtype="2" fill="hold" grpId="2" nodeType="afterEffect">
                                  <p:stCondLst>
                                    <p:cond delay="500"/>
                                  </p:stCondLst>
                                  <p:childTnLst>
                                    <p:animClr clrSpc="rgb" dir="cw">
                                      <p:cBhvr override="childStyle">
                                        <p:cTn id="164" dur="500" fill="hold"/>
                                        <p:tgtEl>
                                          <p:spTgt spid="28"/>
                                        </p:tgtEl>
                                        <p:attrNameLst>
                                          <p:attrName>style.color</p:attrName>
                                        </p:attrNameLst>
                                      </p:cBhvr>
                                      <p:to>
                                        <a:srgbClr val="00FF00"/>
                                      </p:to>
                                    </p:animClr>
                                  </p:childTnLst>
                                </p:cTn>
                              </p:par>
                              <p:par>
                                <p:cTn id="165" presetID="3" presetClass="emph" presetSubtype="2" fill="hold" grpId="2" nodeType="withEffect">
                                  <p:stCondLst>
                                    <p:cond delay="0"/>
                                  </p:stCondLst>
                                  <p:childTnLst>
                                    <p:animClr clrSpc="rgb" dir="cw">
                                      <p:cBhvr override="childStyle">
                                        <p:cTn id="166" dur="500" fill="hold"/>
                                        <p:tgtEl>
                                          <p:spTgt spid="32"/>
                                        </p:tgtEl>
                                        <p:attrNameLst>
                                          <p:attrName>style.color</p:attrName>
                                        </p:attrNameLst>
                                      </p:cBhvr>
                                      <p:to>
                                        <a:srgbClr val="FF0000"/>
                                      </p:to>
                                    </p:animClr>
                                  </p:childTnLst>
                                </p:cTn>
                              </p:par>
                            </p:childTnLst>
                          </p:cTn>
                        </p:par>
                        <p:par>
                          <p:cTn id="167" fill="hold">
                            <p:stCondLst>
                              <p:cond delay="5000"/>
                            </p:stCondLst>
                            <p:childTnLst>
                              <p:par>
                                <p:cTn id="168" presetID="3" presetClass="emph" presetSubtype="2" fill="hold" grpId="2" nodeType="afterEffect">
                                  <p:stCondLst>
                                    <p:cond delay="500"/>
                                  </p:stCondLst>
                                  <p:childTnLst>
                                    <p:animClr clrSpc="rgb" dir="cw">
                                      <p:cBhvr override="childStyle">
                                        <p:cTn id="169" dur="500" fill="hold"/>
                                        <p:tgtEl>
                                          <p:spTgt spid="29"/>
                                        </p:tgtEl>
                                        <p:attrNameLst>
                                          <p:attrName>style.color</p:attrName>
                                        </p:attrNameLst>
                                      </p:cBhvr>
                                      <p:to>
                                        <a:srgbClr val="00FF00"/>
                                      </p:to>
                                    </p:animClr>
                                  </p:childTnLst>
                                </p:cTn>
                              </p:par>
                              <p:par>
                                <p:cTn id="170" presetID="3" presetClass="emph" presetSubtype="2" fill="hold" grpId="2" nodeType="withEffect">
                                  <p:stCondLst>
                                    <p:cond delay="0"/>
                                  </p:stCondLst>
                                  <p:childTnLst>
                                    <p:animClr clrSpc="rgb" dir="cw">
                                      <p:cBhvr override="childStyle">
                                        <p:cTn id="171" dur="500" fill="hold"/>
                                        <p:tgtEl>
                                          <p:spTgt spid="33"/>
                                        </p:tgtEl>
                                        <p:attrNameLst>
                                          <p:attrName>style.color</p:attrName>
                                        </p:attrNameLst>
                                      </p:cBhvr>
                                      <p:to>
                                        <a:srgbClr val="FF0000"/>
                                      </p:to>
                                    </p:animClr>
                                  </p:childTnLst>
                                </p:cTn>
                              </p:par>
                            </p:childTnLst>
                          </p:cTn>
                        </p:par>
                        <p:par>
                          <p:cTn id="172" fill="hold">
                            <p:stCondLst>
                              <p:cond delay="6000"/>
                            </p:stCondLst>
                            <p:childTnLst>
                              <p:par>
                                <p:cTn id="173" presetID="3" presetClass="emph" presetSubtype="2" fill="hold" grpId="2" nodeType="afterEffect">
                                  <p:stCondLst>
                                    <p:cond delay="500"/>
                                  </p:stCondLst>
                                  <p:childTnLst>
                                    <p:animClr clrSpc="rgb" dir="cw">
                                      <p:cBhvr override="childStyle">
                                        <p:cTn id="174" dur="500" fill="hold"/>
                                        <p:tgtEl>
                                          <p:spTgt spid="30"/>
                                        </p:tgtEl>
                                        <p:attrNameLst>
                                          <p:attrName>style.color</p:attrName>
                                        </p:attrNameLst>
                                      </p:cBhvr>
                                      <p:to>
                                        <a:srgbClr val="FF0000"/>
                                      </p:to>
                                    </p:animClr>
                                  </p:childTnLst>
                                </p:cTn>
                              </p:par>
                              <p:par>
                                <p:cTn id="175" presetID="3" presetClass="emph" presetSubtype="2" fill="hold" grpId="2" nodeType="withEffect">
                                  <p:stCondLst>
                                    <p:cond delay="0"/>
                                  </p:stCondLst>
                                  <p:childTnLst>
                                    <p:animClr clrSpc="rgb" dir="cw">
                                      <p:cBhvr override="childStyle">
                                        <p:cTn id="176" dur="500" fill="hold"/>
                                        <p:tgtEl>
                                          <p:spTgt spid="34"/>
                                        </p:tgtEl>
                                        <p:attrNameLst>
                                          <p:attrName>style.color</p:attrName>
                                        </p:attrNameLst>
                                      </p:cBhvr>
                                      <p:to>
                                        <a:srgbClr val="00FF00"/>
                                      </p:to>
                                    </p:animClr>
                                  </p:childTnLst>
                                </p:cTn>
                              </p:par>
                            </p:childTnLst>
                          </p:cTn>
                        </p:par>
                        <p:par>
                          <p:cTn id="177" fill="hold">
                            <p:stCondLst>
                              <p:cond delay="7000"/>
                            </p:stCondLst>
                            <p:childTnLst>
                              <p:par>
                                <p:cTn id="178" presetID="3" presetClass="emph" presetSubtype="2" fill="hold" grpId="2" nodeType="afterEffect">
                                  <p:stCondLst>
                                    <p:cond delay="500"/>
                                  </p:stCondLst>
                                  <p:childTnLst>
                                    <p:animClr clrSpc="rgb" dir="cw">
                                      <p:cBhvr override="childStyle">
                                        <p:cTn id="179" dur="500" fill="hold"/>
                                        <p:tgtEl>
                                          <p:spTgt spid="31"/>
                                        </p:tgtEl>
                                        <p:attrNameLst>
                                          <p:attrName>style.color</p:attrName>
                                        </p:attrNameLst>
                                      </p:cBhvr>
                                      <p:to>
                                        <a:srgbClr val="00FF00"/>
                                      </p:to>
                                    </p:animClr>
                                  </p:childTnLst>
                                </p:cTn>
                              </p:par>
                              <p:par>
                                <p:cTn id="180" presetID="3" presetClass="emph" presetSubtype="2" fill="hold" grpId="2" nodeType="withEffect">
                                  <p:stCondLst>
                                    <p:cond delay="0"/>
                                  </p:stCondLst>
                                  <p:childTnLst>
                                    <p:animClr clrSpc="rgb" dir="cw">
                                      <p:cBhvr override="childStyle">
                                        <p:cTn id="181" dur="500" fill="hold"/>
                                        <p:tgtEl>
                                          <p:spTgt spid="35"/>
                                        </p:tgtEl>
                                        <p:attrNameLst>
                                          <p:attrName>style.color</p:attrName>
                                        </p:attrNameLst>
                                      </p:cBhvr>
                                      <p:to>
                                        <a:srgbClr val="FF0000"/>
                                      </p:to>
                                    </p:animClr>
                                  </p:childTnLst>
                                </p:cTn>
                              </p:par>
                            </p:childTnLst>
                          </p:cTn>
                        </p:par>
                      </p:childTnLst>
                    </p:cTn>
                  </p:par>
                </p:childTnLst>
              </p:cTn>
              <p:nextCondLst>
                <p:cond evt="onClick" delay="0">
                  <p:tgtEl>
                    <p:spTgt spid="22"/>
                  </p:tgtEl>
                </p:cond>
              </p:nextCondLst>
            </p:seq>
          </p:childTnLst>
        </p:cTn>
      </p:par>
    </p:tnLst>
    <p:bldLst>
      <p:bldP spid="10" grpId="0"/>
      <p:bldP spid="10" grpId="1"/>
      <p:bldP spid="10" grpId="2"/>
      <p:bldP spid="11" grpId="0"/>
      <p:bldP spid="11" grpId="1"/>
      <p:bldP spid="11" grpId="2"/>
      <p:bldP spid="12" grpId="0"/>
      <p:bldP spid="12" grpId="1"/>
      <p:bldP spid="13" grpId="0"/>
      <p:bldP spid="13" grpId="1"/>
      <p:bldP spid="14" grpId="0"/>
      <p:bldP spid="14" grpId="1"/>
      <p:bldP spid="15" grpId="0"/>
      <p:bldP spid="15" grpId="1"/>
      <p:bldP spid="16" grpId="0"/>
      <p:bldP spid="16" grpId="1"/>
      <p:bldP spid="17" grpId="0"/>
      <p:bldP spid="17" grpId="1"/>
      <p:bldP spid="22" grpId="0" animBg="1"/>
      <p:bldP spid="28" grpId="0"/>
      <p:bldP spid="28" grpId="1"/>
      <p:bldP spid="28" grpId="2"/>
      <p:bldP spid="29" grpId="0"/>
      <p:bldP spid="29" grpId="1"/>
      <p:bldP spid="29" grpId="2"/>
      <p:bldP spid="30" grpId="0"/>
      <p:bldP spid="30" grpId="1"/>
      <p:bldP spid="30" grpId="2"/>
      <p:bldP spid="31" grpId="0"/>
      <p:bldP spid="31" grpId="1"/>
      <p:bldP spid="31" grpId="2"/>
      <p:bldP spid="32" grpId="0"/>
      <p:bldP spid="32" grpId="1"/>
      <p:bldP spid="32" grpId="2"/>
      <p:bldP spid="33" grpId="0"/>
      <p:bldP spid="33" grpId="1"/>
      <p:bldP spid="33" grpId="2"/>
      <p:bldP spid="34" grpId="0"/>
      <p:bldP spid="34" grpId="1"/>
      <p:bldP spid="34" grpId="2"/>
      <p:bldP spid="35" grpId="0"/>
      <p:bldP spid="35" grpId="1"/>
      <p:bldP spid="35" grpId="2"/>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à coins arrondis 5"/>
          <p:cNvSpPr/>
          <p:nvPr/>
        </p:nvSpPr>
        <p:spPr>
          <a:xfrm>
            <a:off x="0" y="4800600"/>
            <a:ext cx="14630400" cy="51435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solidFill>
                  <a:schemeClr val="bg1"/>
                </a:solidFill>
                <a:latin typeface="Verdana" pitchFamily="34" charset="0"/>
              </a:rPr>
              <a:t>Clique sur les rectangles ci-dessous, pour faire apparaître les réponses dans le tableau</a:t>
            </a:r>
          </a:p>
        </p:txBody>
      </p:sp>
      <p:sp>
        <p:nvSpPr>
          <p:cNvPr id="7" name="Rectangle à coins arrondis 6"/>
          <p:cNvSpPr/>
          <p:nvPr/>
        </p:nvSpPr>
        <p:spPr>
          <a:xfrm>
            <a:off x="0" y="0"/>
            <a:ext cx="6972300"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rgbClr val="3399FF"/>
                </a:solidFill>
                <a:latin typeface="Comic Sans MS" pitchFamily="66" charset="0"/>
              </a:rPr>
              <a:t>Il est riche.</a:t>
            </a:r>
          </a:p>
        </p:txBody>
      </p:sp>
      <p:sp>
        <p:nvSpPr>
          <p:cNvPr id="8" name="Rectangle à coins arrondis 7"/>
          <p:cNvSpPr/>
          <p:nvPr/>
        </p:nvSpPr>
        <p:spPr>
          <a:xfrm>
            <a:off x="7470775" y="0"/>
            <a:ext cx="7159625"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rgbClr val="3399FF"/>
                </a:solidFill>
                <a:latin typeface="Comic Sans MS" pitchFamily="66" charset="0"/>
              </a:rPr>
              <a:t>Il est pauvre.</a:t>
            </a:r>
          </a:p>
        </p:txBody>
      </p:sp>
      <p:sp>
        <p:nvSpPr>
          <p:cNvPr id="10" name="ZoneTexte 9"/>
          <p:cNvSpPr txBox="1">
            <a:spLocks noChangeArrowheads="1"/>
          </p:cNvSpPr>
          <p:nvPr/>
        </p:nvSpPr>
        <p:spPr bwMode="auto">
          <a:xfrm>
            <a:off x="0" y="942975"/>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Il est miséreux.</a:t>
            </a:r>
          </a:p>
        </p:txBody>
      </p:sp>
      <p:sp>
        <p:nvSpPr>
          <p:cNvPr id="11" name="ZoneTexte 10"/>
          <p:cNvSpPr txBox="1">
            <a:spLocks noChangeArrowheads="1"/>
          </p:cNvSpPr>
          <p:nvPr/>
        </p:nvSpPr>
        <p:spPr bwMode="auto">
          <a:xfrm>
            <a:off x="7543800" y="942975"/>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Il est miséreux.</a:t>
            </a:r>
          </a:p>
        </p:txBody>
      </p:sp>
      <p:sp>
        <p:nvSpPr>
          <p:cNvPr id="12" name="ZoneTexte 11"/>
          <p:cNvSpPr txBox="1">
            <a:spLocks noChangeArrowheads="1"/>
          </p:cNvSpPr>
          <p:nvPr/>
        </p:nvSpPr>
        <p:spPr bwMode="auto">
          <a:xfrm>
            <a:off x="0" y="1371600"/>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C’est un nécessiteux .</a:t>
            </a:r>
          </a:p>
        </p:txBody>
      </p:sp>
      <p:sp>
        <p:nvSpPr>
          <p:cNvPr id="13" name="ZoneTexte 12"/>
          <p:cNvSpPr txBox="1">
            <a:spLocks noChangeArrowheads="1"/>
          </p:cNvSpPr>
          <p:nvPr/>
        </p:nvSpPr>
        <p:spPr bwMode="auto">
          <a:xfrm>
            <a:off x="7543800" y="1371600"/>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C’est un nécessiteux.</a:t>
            </a:r>
          </a:p>
        </p:txBody>
      </p:sp>
      <p:sp>
        <p:nvSpPr>
          <p:cNvPr id="14" name="ZoneTexte 13"/>
          <p:cNvSpPr txBox="1">
            <a:spLocks noChangeArrowheads="1"/>
          </p:cNvSpPr>
          <p:nvPr/>
        </p:nvSpPr>
        <p:spPr bwMode="auto">
          <a:xfrm>
            <a:off x="0" y="1800225"/>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Il est fortuné.</a:t>
            </a:r>
          </a:p>
        </p:txBody>
      </p:sp>
      <p:sp>
        <p:nvSpPr>
          <p:cNvPr id="15" name="ZoneTexte 14"/>
          <p:cNvSpPr txBox="1">
            <a:spLocks noChangeArrowheads="1"/>
          </p:cNvSpPr>
          <p:nvPr/>
        </p:nvSpPr>
        <p:spPr bwMode="auto">
          <a:xfrm>
            <a:off x="7543800" y="1800225"/>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Il est fortuné.</a:t>
            </a:r>
          </a:p>
        </p:txBody>
      </p:sp>
      <p:sp>
        <p:nvSpPr>
          <p:cNvPr id="16" name="ZoneTexte 15"/>
          <p:cNvSpPr txBox="1">
            <a:spLocks noChangeArrowheads="1"/>
          </p:cNvSpPr>
          <p:nvPr/>
        </p:nvSpPr>
        <p:spPr bwMode="auto">
          <a:xfrm>
            <a:off x="0" y="2228850"/>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Il est plein de fric.</a:t>
            </a:r>
          </a:p>
        </p:txBody>
      </p:sp>
      <p:sp>
        <p:nvSpPr>
          <p:cNvPr id="17" name="ZoneTexte 16"/>
          <p:cNvSpPr txBox="1">
            <a:spLocks noChangeArrowheads="1"/>
          </p:cNvSpPr>
          <p:nvPr/>
        </p:nvSpPr>
        <p:spPr bwMode="auto">
          <a:xfrm>
            <a:off x="7543800" y="2228850"/>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Il est plein de fric.</a:t>
            </a:r>
          </a:p>
        </p:txBody>
      </p:sp>
      <p:sp>
        <p:nvSpPr>
          <p:cNvPr id="18" name="Rectangle à coins arrondis 17"/>
          <p:cNvSpPr/>
          <p:nvPr/>
        </p:nvSpPr>
        <p:spPr>
          <a:xfrm>
            <a:off x="0" y="5572125"/>
            <a:ext cx="61722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solidFill>
                  <a:schemeClr val="bg1"/>
                </a:solidFill>
              </a:rPr>
              <a:t>Il est miséreux.</a:t>
            </a:r>
          </a:p>
        </p:txBody>
      </p:sp>
      <p:sp>
        <p:nvSpPr>
          <p:cNvPr id="19" name="Rectangle à coins arrondis 18"/>
          <p:cNvSpPr/>
          <p:nvPr/>
        </p:nvSpPr>
        <p:spPr>
          <a:xfrm>
            <a:off x="0" y="6257925"/>
            <a:ext cx="61722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solidFill>
                  <a:schemeClr val="bg1"/>
                </a:solidFill>
              </a:rPr>
              <a:t>C’est un nécessiteux</a:t>
            </a:r>
            <a:r>
              <a:rPr lang="fr-FR" sz="2300" dirty="0">
                <a:solidFill>
                  <a:schemeClr val="bg1"/>
                </a:solidFill>
                <a:latin typeface="Comic Sans MS" pitchFamily="66" charset="0"/>
              </a:rPr>
              <a:t>.</a:t>
            </a:r>
          </a:p>
        </p:txBody>
      </p:sp>
      <p:sp>
        <p:nvSpPr>
          <p:cNvPr id="20" name="Rectangle à coins arrondis 19"/>
          <p:cNvSpPr/>
          <p:nvPr/>
        </p:nvSpPr>
        <p:spPr>
          <a:xfrm>
            <a:off x="0" y="6943725"/>
            <a:ext cx="61722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solidFill>
                  <a:schemeClr val="bg1"/>
                </a:solidFill>
              </a:rPr>
              <a:t>Il est fortuné</a:t>
            </a:r>
            <a:r>
              <a:rPr lang="fr-FR" sz="2300" dirty="0">
                <a:solidFill>
                  <a:schemeClr val="bg1"/>
                </a:solidFill>
                <a:latin typeface="Comic Sans MS" pitchFamily="66" charset="0"/>
              </a:rPr>
              <a:t>.</a:t>
            </a:r>
          </a:p>
        </p:txBody>
      </p:sp>
      <p:sp>
        <p:nvSpPr>
          <p:cNvPr id="21" name="Rectangle à coins arrondis 20"/>
          <p:cNvSpPr/>
          <p:nvPr/>
        </p:nvSpPr>
        <p:spPr>
          <a:xfrm>
            <a:off x="0" y="7629525"/>
            <a:ext cx="61722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solidFill>
                  <a:schemeClr val="bg1"/>
                </a:solidFill>
              </a:rPr>
              <a:t>Il est plein de fric</a:t>
            </a:r>
            <a:r>
              <a:rPr lang="fr-FR" sz="2300" dirty="0">
                <a:solidFill>
                  <a:schemeClr val="bg1"/>
                </a:solidFill>
              </a:rPr>
              <a:t>.</a:t>
            </a:r>
            <a:endParaRPr lang="fr-FR" sz="2300" dirty="0">
              <a:solidFill>
                <a:schemeClr val="bg1"/>
              </a:solidFill>
              <a:latin typeface="Comic Sans MS" pitchFamily="66" charset="0"/>
            </a:endParaRPr>
          </a:p>
        </p:txBody>
      </p:sp>
      <p:sp>
        <p:nvSpPr>
          <p:cNvPr id="22" name="Ellipse 21"/>
          <p:cNvSpPr/>
          <p:nvPr/>
        </p:nvSpPr>
        <p:spPr>
          <a:xfrm>
            <a:off x="12230100" y="5743575"/>
            <a:ext cx="2400300" cy="1457325"/>
          </a:xfrm>
          <a:prstGeom prst="ellipse">
            <a:avLst/>
          </a:prstGeom>
          <a:solidFill>
            <a:srgbClr val="C00000"/>
          </a:solidFill>
        </p:spPr>
        <p:style>
          <a:lnRef idx="3">
            <a:schemeClr val="lt1"/>
          </a:lnRef>
          <a:fillRef idx="1">
            <a:schemeClr val="dk1"/>
          </a:fillRef>
          <a:effectRef idx="1">
            <a:schemeClr val="dk1"/>
          </a:effectRef>
          <a:fontRef idx="minor">
            <a:schemeClr val="lt1"/>
          </a:fontRef>
        </p:style>
        <p:txBody>
          <a:bodyPr lIns="130622" tIns="65311" rIns="130622" bIns="65311" anchor="ctr"/>
          <a:lstStyle/>
          <a:p>
            <a:pPr algn="ctr">
              <a:defRPr/>
            </a:pPr>
            <a:r>
              <a:rPr lang="fr-FR" sz="1700" dirty="0">
                <a:latin typeface="Verdana" pitchFamily="34" charset="0"/>
              </a:rPr>
              <a:t>Correction.</a:t>
            </a:r>
          </a:p>
          <a:p>
            <a:pPr algn="ctr">
              <a:defRPr/>
            </a:pPr>
            <a:r>
              <a:rPr lang="fr-FR" sz="1100" dirty="0">
                <a:latin typeface="Verdana" pitchFamily="34" charset="0"/>
              </a:rPr>
              <a:t> (Les bonnes réponses en vert</a:t>
            </a:r>
          </a:p>
          <a:p>
            <a:pPr algn="ctr">
              <a:defRPr/>
            </a:pPr>
            <a:r>
              <a:rPr lang="fr-FR" sz="1100" dirty="0">
                <a:latin typeface="Verdana" pitchFamily="34" charset="0"/>
              </a:rPr>
              <a:t>Les erreurs en rouge)</a:t>
            </a:r>
          </a:p>
        </p:txBody>
      </p:sp>
      <p:sp>
        <p:nvSpPr>
          <p:cNvPr id="24" name="Rectangle à coins arrondis 23"/>
          <p:cNvSpPr/>
          <p:nvPr/>
        </p:nvSpPr>
        <p:spPr>
          <a:xfrm>
            <a:off x="6400800" y="5572125"/>
            <a:ext cx="57150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t>Oh  quel bourge !</a:t>
            </a:r>
            <a:endParaRPr lang="fr-FR" sz="2300" dirty="0">
              <a:solidFill>
                <a:schemeClr val="bg1"/>
              </a:solidFill>
              <a:latin typeface="Comic Sans MS" pitchFamily="66" charset="0"/>
            </a:endParaRPr>
          </a:p>
        </p:txBody>
      </p:sp>
      <p:sp>
        <p:nvSpPr>
          <p:cNvPr id="25" name="Rectangle à coins arrondis 24"/>
          <p:cNvSpPr/>
          <p:nvPr/>
        </p:nvSpPr>
        <p:spPr>
          <a:xfrm>
            <a:off x="6400800" y="7629525"/>
            <a:ext cx="57150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t>Quelle indigence !</a:t>
            </a:r>
            <a:endParaRPr lang="fr-FR" sz="2300" dirty="0">
              <a:solidFill>
                <a:schemeClr val="bg1"/>
              </a:solidFill>
              <a:latin typeface="Comic Sans MS" pitchFamily="66" charset="0"/>
            </a:endParaRPr>
          </a:p>
        </p:txBody>
      </p:sp>
      <p:sp>
        <p:nvSpPr>
          <p:cNvPr id="26" name="Rectangle à coins arrondis 25"/>
          <p:cNvSpPr/>
          <p:nvPr/>
        </p:nvSpPr>
        <p:spPr>
          <a:xfrm>
            <a:off x="6400800" y="6257925"/>
            <a:ext cx="57150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t>C’est un nanti</a:t>
            </a:r>
            <a:r>
              <a:rPr lang="fr-FR" sz="2300" dirty="0">
                <a:solidFill>
                  <a:schemeClr val="bg1"/>
                </a:solidFill>
                <a:latin typeface="Comic Sans MS" pitchFamily="66" charset="0"/>
              </a:rPr>
              <a:t>.</a:t>
            </a:r>
          </a:p>
        </p:txBody>
      </p:sp>
      <p:sp>
        <p:nvSpPr>
          <p:cNvPr id="27" name="Rectangle à coins arrondis 26"/>
          <p:cNvSpPr/>
          <p:nvPr/>
        </p:nvSpPr>
        <p:spPr>
          <a:xfrm>
            <a:off x="6400800" y="6943725"/>
            <a:ext cx="57150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t>Il n’a pas de thunes</a:t>
            </a:r>
            <a:r>
              <a:rPr lang="fr-FR" sz="2300" dirty="0">
                <a:solidFill>
                  <a:schemeClr val="bg1"/>
                </a:solidFill>
                <a:latin typeface="Comic Sans MS" pitchFamily="66" charset="0"/>
              </a:rPr>
              <a:t>.</a:t>
            </a:r>
          </a:p>
        </p:txBody>
      </p:sp>
      <p:sp>
        <p:nvSpPr>
          <p:cNvPr id="28" name="Rectangle à coins arrondis 27"/>
          <p:cNvSpPr/>
          <p:nvPr/>
        </p:nvSpPr>
        <p:spPr>
          <a:xfrm>
            <a:off x="0" y="265747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Oh  quel bourge !</a:t>
            </a:r>
            <a:endParaRPr lang="fr-FR" sz="2000" dirty="0">
              <a:solidFill>
                <a:schemeClr val="tx1"/>
              </a:solidFill>
              <a:latin typeface="Verdana" pitchFamily="34" charset="0"/>
            </a:endParaRPr>
          </a:p>
        </p:txBody>
      </p:sp>
      <p:sp>
        <p:nvSpPr>
          <p:cNvPr id="29" name="Rectangle à coins arrondis 28"/>
          <p:cNvSpPr/>
          <p:nvPr/>
        </p:nvSpPr>
        <p:spPr>
          <a:xfrm>
            <a:off x="0" y="317182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C’est un nanti.</a:t>
            </a:r>
            <a:endParaRPr lang="fr-FR" sz="2000" dirty="0">
              <a:solidFill>
                <a:schemeClr val="tx1"/>
              </a:solidFill>
              <a:latin typeface="Verdana" pitchFamily="34" charset="0"/>
            </a:endParaRPr>
          </a:p>
        </p:txBody>
      </p:sp>
      <p:sp>
        <p:nvSpPr>
          <p:cNvPr id="30" name="Rectangle à coins arrondis 29"/>
          <p:cNvSpPr/>
          <p:nvPr/>
        </p:nvSpPr>
        <p:spPr>
          <a:xfrm>
            <a:off x="0" y="368617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Il n’a pas de thunes.</a:t>
            </a:r>
            <a:endParaRPr lang="fr-FR" sz="2000" dirty="0">
              <a:solidFill>
                <a:schemeClr val="tx1"/>
              </a:solidFill>
              <a:latin typeface="Verdana" pitchFamily="34" charset="0"/>
            </a:endParaRPr>
          </a:p>
        </p:txBody>
      </p:sp>
      <p:sp>
        <p:nvSpPr>
          <p:cNvPr id="31" name="Rectangle à coins arrondis 30"/>
          <p:cNvSpPr/>
          <p:nvPr/>
        </p:nvSpPr>
        <p:spPr>
          <a:xfrm>
            <a:off x="0" y="420052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Quelle indigence !</a:t>
            </a:r>
            <a:endParaRPr lang="fr-FR" sz="2000" dirty="0">
              <a:solidFill>
                <a:schemeClr val="tx1"/>
              </a:solidFill>
              <a:latin typeface="Verdana" pitchFamily="34" charset="0"/>
            </a:endParaRPr>
          </a:p>
        </p:txBody>
      </p:sp>
      <p:sp>
        <p:nvSpPr>
          <p:cNvPr id="32" name="Rectangle à coins arrondis 31"/>
          <p:cNvSpPr/>
          <p:nvPr/>
        </p:nvSpPr>
        <p:spPr>
          <a:xfrm>
            <a:off x="7543800" y="265747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Oh  quel bourge !</a:t>
            </a:r>
            <a:endParaRPr lang="fr-FR" sz="2000" dirty="0">
              <a:solidFill>
                <a:schemeClr val="tx1"/>
              </a:solidFill>
              <a:latin typeface="Verdana" pitchFamily="34" charset="0"/>
            </a:endParaRPr>
          </a:p>
        </p:txBody>
      </p:sp>
      <p:sp>
        <p:nvSpPr>
          <p:cNvPr id="33" name="Rectangle à coins arrondis 32"/>
          <p:cNvSpPr/>
          <p:nvPr/>
        </p:nvSpPr>
        <p:spPr>
          <a:xfrm>
            <a:off x="7543800" y="317182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C’est un nanti.</a:t>
            </a:r>
            <a:endParaRPr lang="fr-FR" sz="2000" dirty="0">
              <a:solidFill>
                <a:schemeClr val="tx1"/>
              </a:solidFill>
              <a:latin typeface="Verdana" pitchFamily="34" charset="0"/>
            </a:endParaRPr>
          </a:p>
        </p:txBody>
      </p:sp>
      <p:sp>
        <p:nvSpPr>
          <p:cNvPr id="34" name="Rectangle à coins arrondis 33"/>
          <p:cNvSpPr/>
          <p:nvPr/>
        </p:nvSpPr>
        <p:spPr>
          <a:xfrm>
            <a:off x="7543800" y="368617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Il n’a pas de thunes.</a:t>
            </a:r>
            <a:endParaRPr lang="fr-FR" sz="2000" dirty="0">
              <a:solidFill>
                <a:schemeClr val="tx1"/>
              </a:solidFill>
              <a:latin typeface="Verdana" pitchFamily="34" charset="0"/>
            </a:endParaRPr>
          </a:p>
        </p:txBody>
      </p:sp>
      <p:sp>
        <p:nvSpPr>
          <p:cNvPr id="35" name="Rectangle à coins arrondis 34"/>
          <p:cNvSpPr/>
          <p:nvPr/>
        </p:nvSpPr>
        <p:spPr>
          <a:xfrm>
            <a:off x="7543800" y="420052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Quelle indigence !</a:t>
            </a:r>
            <a:endParaRPr lang="fr-FR" sz="2000" dirty="0">
              <a:solidFill>
                <a:schemeClr val="tx1"/>
              </a:solidFill>
              <a:latin typeface="Verdana" pitchFamily="34" charset="0"/>
            </a:endParaRPr>
          </a:p>
        </p:txBody>
      </p:sp>
      <p:sp>
        <p:nvSpPr>
          <p:cNvPr id="80926" name="ZoneTexte 35">
            <a:hlinkClick r:id="" action="ppaction://hlinkshowjump?jump=nextslide"/>
          </p:cNvPr>
          <p:cNvSpPr txBox="1">
            <a:spLocks noChangeArrowheads="1"/>
          </p:cNvSpPr>
          <p:nvPr/>
        </p:nvSpPr>
        <p:spPr bwMode="auto">
          <a:xfrm>
            <a:off x="12268200" y="7543800"/>
            <a:ext cx="2362200" cy="400050"/>
          </a:xfrm>
          <a:prstGeom prst="rect">
            <a:avLst/>
          </a:prstGeom>
          <a:solidFill>
            <a:srgbClr val="008000"/>
          </a:solidFill>
          <a:ln w="9525">
            <a:noFill/>
            <a:miter lim="800000"/>
            <a:headEnd/>
            <a:tailEnd/>
          </a:ln>
        </p:spPr>
        <p:txBody>
          <a:bodyPr>
            <a:spAutoFit/>
          </a:bodyPr>
          <a:lstStyle/>
          <a:p>
            <a:pPr algn="ctr"/>
            <a:r>
              <a:rPr lang="fr-FR" sz="2000">
                <a:solidFill>
                  <a:schemeClr val="bg1"/>
                </a:solidFill>
              </a:rPr>
              <a:t>Je continue</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childTnLst>
              </p:cTn>
              <p:nextCondLst>
                <p:cond evt="onClick" delay="0">
                  <p:tgtEl>
                    <p:spTgt spid="18"/>
                  </p:tgtEl>
                </p:cond>
              </p:nextCondLst>
            </p:seq>
            <p:seq concurrent="1" nextAc="seek">
              <p:cTn id="19" restart="whenNotActive" fill="hold" evtFilter="cancelBubble" nodeType="interactiveSeq">
                <p:stCondLst>
                  <p:cond evt="onClick" delay="0">
                    <p:tgtEl>
                      <p:spTgt spid="19"/>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nextCondLst>
                <p:cond evt="onClick" delay="0">
                  <p:tgtEl>
                    <p:spTgt spid="19"/>
                  </p:tgtEl>
                </p:cond>
              </p:nextCondLst>
            </p:seq>
            <p:seq concurrent="1" nextAc="seek">
              <p:cTn id="36" restart="whenNotActive" fill="hold" evtFilter="cancelBubble" nodeType="interactiveSeq">
                <p:stCondLst>
                  <p:cond evt="onClick" delay="0">
                    <p:tgtEl>
                      <p:spTgt spid="20"/>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nextCondLst>
                <p:cond evt="onClick" delay="0">
                  <p:tgtEl>
                    <p:spTgt spid="20"/>
                  </p:tgtEl>
                </p:cond>
              </p:nextCondLst>
            </p:seq>
            <p:seq concurrent="1" nextAc="seek">
              <p:cTn id="53" restart="whenNotActive" fill="hold" evtFilter="cancelBubble" nodeType="interactiveSeq">
                <p:stCondLst>
                  <p:cond evt="onClick" delay="0">
                    <p:tgtEl>
                      <p:spTgt spid="21"/>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1" nodeType="clickEffect">
                                  <p:stCondLst>
                                    <p:cond delay="0"/>
                                  </p:stCondLst>
                                  <p:childTnLst>
                                    <p:set>
                                      <p:cBhvr>
                                        <p:cTn id="65"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1" nodeType="clickEffect">
                                  <p:stCondLst>
                                    <p:cond delay="0"/>
                                  </p:stCondLst>
                                  <p:childTnLst>
                                    <p:set>
                                      <p:cBhvr>
                                        <p:cTn id="69"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nextCondLst>
                <p:cond evt="onClick" delay="0">
                  <p:tgtEl>
                    <p:spTgt spid="21"/>
                  </p:tgtEl>
                </p:cond>
              </p:nextCondLst>
            </p:seq>
            <p:seq concurrent="1" nextAc="seek">
              <p:cTn id="70" restart="whenNotActive" fill="hold" evtFilter="cancelBubble" nodeType="interactiveSeq">
                <p:stCondLst>
                  <p:cond evt="onClick" delay="0">
                    <p:tgtEl>
                      <p:spTgt spid="24"/>
                    </p:tgtEl>
                  </p:cond>
                </p:stCondLst>
                <p:endSync evt="end" delay="0">
                  <p:rtn val="all"/>
                </p:endSync>
                <p:childTnLst>
                  <p:par>
                    <p:cTn id="71" fill="hold">
                      <p:stCondLst>
                        <p:cond delay="0"/>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1" nodeType="clickEffect">
                                  <p:stCondLst>
                                    <p:cond delay="0"/>
                                  </p:stCondLst>
                                  <p:childTnLst>
                                    <p:set>
                                      <p:cBhvr>
                                        <p:cTn id="82"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1" nodeType="clickEffect">
                                  <p:stCondLst>
                                    <p:cond delay="0"/>
                                  </p:stCondLst>
                                  <p:childTnLst>
                                    <p:set>
                                      <p:cBhvr>
                                        <p:cTn id="86"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childTnLst>
              </p:cTn>
              <p:nextCondLst>
                <p:cond evt="onClick" delay="0">
                  <p:tgtEl>
                    <p:spTgt spid="24"/>
                  </p:tgtEl>
                </p:cond>
              </p:nextCondLst>
            </p:seq>
            <p:seq concurrent="1" nextAc="seek">
              <p:cTn id="87" restart="whenNotActive" fill="hold" evtFilter="cancelBubble" nodeType="interactiveSeq">
                <p:stCondLst>
                  <p:cond evt="onClick" delay="0">
                    <p:tgtEl>
                      <p:spTgt spid="26"/>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1" nodeType="clickEffect">
                                  <p:stCondLst>
                                    <p:cond delay="0"/>
                                  </p:stCondLst>
                                  <p:childTnLst>
                                    <p:set>
                                      <p:cBhvr>
                                        <p:cTn id="99"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1" nodeType="clickEffect">
                                  <p:stCondLst>
                                    <p:cond delay="0"/>
                                  </p:stCondLst>
                                  <p:childTnLst>
                                    <p:set>
                                      <p:cBhvr>
                                        <p:cTn id="103"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childTnLst>
              </p:cTn>
              <p:nextCondLst>
                <p:cond evt="onClick" delay="0">
                  <p:tgtEl>
                    <p:spTgt spid="26"/>
                  </p:tgtEl>
                </p:cond>
              </p:nextCondLst>
            </p:seq>
            <p:seq concurrent="1" nextAc="seek">
              <p:cTn id="104" restart="whenNotActive" fill="hold" evtFilter="cancelBubble" nodeType="interactiveSeq">
                <p:stCondLst>
                  <p:cond evt="onClick" delay="0">
                    <p:tgtEl>
                      <p:spTgt spid="27"/>
                    </p:tgtEl>
                  </p:cond>
                </p:stCondLst>
                <p:endSync evt="end" delay="0">
                  <p:rtn val="all"/>
                </p:endSync>
                <p:childTnLst>
                  <p:par>
                    <p:cTn id="105" fill="hold">
                      <p:stCondLst>
                        <p:cond delay="0"/>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1" nodeType="clickEffect">
                                  <p:stCondLst>
                                    <p:cond delay="0"/>
                                  </p:stCondLst>
                                  <p:childTnLst>
                                    <p:set>
                                      <p:cBhvr>
                                        <p:cTn id="116"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1" nodeType="clickEffect">
                                  <p:stCondLst>
                                    <p:cond delay="0"/>
                                  </p:stCondLst>
                                  <p:childTnLst>
                                    <p:set>
                                      <p:cBhvr>
                                        <p:cTn id="120"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childTnLst>
              </p:cTn>
              <p:nextCondLst>
                <p:cond evt="onClick" delay="0">
                  <p:tgtEl>
                    <p:spTgt spid="27"/>
                  </p:tgtEl>
                </p:cond>
              </p:nextCondLst>
            </p:seq>
            <p:seq concurrent="1" nextAc="seek">
              <p:cTn id="121" restart="whenNotActive" fill="hold" evtFilter="cancelBubble" nodeType="interactiveSeq">
                <p:stCondLst>
                  <p:cond evt="onClick" delay="0">
                    <p:tgtEl>
                      <p:spTgt spid="25"/>
                    </p:tgtEl>
                  </p:cond>
                </p:stCondLst>
                <p:endSync evt="end" delay="0">
                  <p:rtn val="all"/>
                </p:endSync>
                <p:childTnLst>
                  <p:par>
                    <p:cTn id="122" fill="hold">
                      <p:stCondLst>
                        <p:cond delay="0"/>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1" nodeType="clickEffect">
                                  <p:stCondLst>
                                    <p:cond delay="0"/>
                                  </p:stCondLst>
                                  <p:childTnLst>
                                    <p:set>
                                      <p:cBhvr>
                                        <p:cTn id="133"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1" nodeType="clickEffect">
                                  <p:stCondLst>
                                    <p:cond delay="0"/>
                                  </p:stCondLst>
                                  <p:childTnLst>
                                    <p:set>
                                      <p:cBhvr>
                                        <p:cTn id="137"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childTnLst>
              </p:cTn>
              <p:nextCondLst>
                <p:cond evt="onClick" delay="0">
                  <p:tgtEl>
                    <p:spTgt spid="25"/>
                  </p:tgtEl>
                </p:cond>
              </p:nextCondLst>
            </p:seq>
            <p:seq concurrent="1" nextAc="seek">
              <p:cTn id="138" restart="whenNotActive" fill="hold" evtFilter="cancelBubble" nodeType="interactiveSeq">
                <p:stCondLst>
                  <p:cond evt="onClick" delay="0">
                    <p:tgtEl>
                      <p:spTgt spid="22"/>
                    </p:tgtEl>
                  </p:cond>
                </p:stCondLst>
                <p:endSync evt="end" delay="0">
                  <p:rtn val="all"/>
                </p:endSync>
                <p:childTnLst>
                  <p:par>
                    <p:cTn id="139" fill="hold">
                      <p:stCondLst>
                        <p:cond delay="0"/>
                      </p:stCondLst>
                      <p:childTnLst>
                        <p:par>
                          <p:cTn id="140" fill="hold">
                            <p:stCondLst>
                              <p:cond delay="0"/>
                            </p:stCondLst>
                            <p:childTnLst>
                              <p:par>
                                <p:cTn id="141" presetID="35" presetClass="emph" presetSubtype="0" fill="hold" grpId="0" nodeType="withEffect">
                                  <p:stCondLst>
                                    <p:cond delay="0"/>
                                  </p:stCondLst>
                                  <p:childTnLst>
                                    <p:anim calcmode="discrete" valueType="str">
                                      <p:cBhvr>
                                        <p:cTn id="142" dur="1000" fill="hold"/>
                                        <p:tgtEl>
                                          <p:spTgt spid="22"/>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41"/>
                                            </p:cond>
                                          </p:stCondLst>
                                          <p:endCondLst>
                                            <p:cond evt="onStopAudio" delay="0">
                                              <p:tgtEl>
                                                <p:sldTgt/>
                                              </p:tgtEl>
                                            </p:cond>
                                          </p:endCondLst>
                                        </p:cTn>
                                        <p:tgtEl>
                                          <p:sndTgt r:embed="rId2" name="drumroll.wav"/>
                                        </p:tgtEl>
                                      </p:cMediaNode>
                                    </p:audio>
                                  </p:subTnLst>
                                </p:cTn>
                              </p:par>
                              <p:par>
                                <p:cTn id="143" presetID="3" presetClass="emph" presetSubtype="2" fill="hold" grpId="1" nodeType="withEffect">
                                  <p:stCondLst>
                                    <p:cond delay="0"/>
                                  </p:stCondLst>
                                  <p:childTnLst>
                                    <p:animClr clrSpc="rgb" dir="cw">
                                      <p:cBhvr override="childStyle">
                                        <p:cTn id="144" dur="500" fill="hold"/>
                                        <p:tgtEl>
                                          <p:spTgt spid="10"/>
                                        </p:tgtEl>
                                        <p:attrNameLst>
                                          <p:attrName>style.color</p:attrName>
                                        </p:attrNameLst>
                                      </p:cBhvr>
                                      <p:to>
                                        <a:srgbClr val="FF0000"/>
                                      </p:to>
                                    </p:animClr>
                                  </p:childTnLst>
                                </p:cTn>
                              </p:par>
                              <p:par>
                                <p:cTn id="145" presetID="3" presetClass="emph" presetSubtype="2" fill="hold" grpId="1" nodeType="withEffect">
                                  <p:stCondLst>
                                    <p:cond delay="0"/>
                                  </p:stCondLst>
                                  <p:childTnLst>
                                    <p:animClr clrSpc="rgb" dir="cw">
                                      <p:cBhvr override="childStyle">
                                        <p:cTn id="146" dur="500" fill="hold"/>
                                        <p:tgtEl>
                                          <p:spTgt spid="11"/>
                                        </p:tgtEl>
                                        <p:attrNameLst>
                                          <p:attrName>style.color</p:attrName>
                                        </p:attrNameLst>
                                      </p:cBhvr>
                                      <p:to>
                                        <a:srgbClr val="00FF00"/>
                                      </p:to>
                                    </p:animClr>
                                  </p:childTnLst>
                                </p:cTn>
                              </p:par>
                            </p:childTnLst>
                          </p:cTn>
                        </p:par>
                        <p:par>
                          <p:cTn id="147" fill="hold">
                            <p:stCondLst>
                              <p:cond delay="1000"/>
                            </p:stCondLst>
                            <p:childTnLst>
                              <p:par>
                                <p:cTn id="148" presetID="3" presetClass="emph" presetSubtype="2" fill="hold" nodeType="afterEffect">
                                  <p:stCondLst>
                                    <p:cond delay="500"/>
                                  </p:stCondLst>
                                  <p:childTnLst>
                                    <p:animClr clrSpc="rgb" dir="cw">
                                      <p:cBhvr override="childStyle">
                                        <p:cTn id="149" dur="500" fill="hold"/>
                                        <p:tgtEl>
                                          <p:spTgt spid="12"/>
                                        </p:tgtEl>
                                        <p:attrNameLst>
                                          <p:attrName>style.color</p:attrName>
                                        </p:attrNameLst>
                                      </p:cBhvr>
                                      <p:to>
                                        <a:srgbClr val="FF0000"/>
                                      </p:to>
                                    </p:animClr>
                                  </p:childTnLst>
                                </p:cTn>
                              </p:par>
                              <p:par>
                                <p:cTn id="150" presetID="3" presetClass="emph" presetSubtype="2" fill="hold" nodeType="withEffect">
                                  <p:stCondLst>
                                    <p:cond delay="0"/>
                                  </p:stCondLst>
                                  <p:childTnLst>
                                    <p:animClr clrSpc="rgb" dir="cw">
                                      <p:cBhvr override="childStyle">
                                        <p:cTn id="151" dur="500" fill="hold"/>
                                        <p:tgtEl>
                                          <p:spTgt spid="13"/>
                                        </p:tgtEl>
                                        <p:attrNameLst>
                                          <p:attrName>style.color</p:attrName>
                                        </p:attrNameLst>
                                      </p:cBhvr>
                                      <p:to>
                                        <a:srgbClr val="00FF00"/>
                                      </p:to>
                                    </p:animClr>
                                  </p:childTnLst>
                                </p:cTn>
                              </p:par>
                            </p:childTnLst>
                          </p:cTn>
                        </p:par>
                        <p:par>
                          <p:cTn id="152" fill="hold">
                            <p:stCondLst>
                              <p:cond delay="2000"/>
                            </p:stCondLst>
                            <p:childTnLst>
                              <p:par>
                                <p:cTn id="153" presetID="3" presetClass="emph" presetSubtype="2" fill="hold" nodeType="afterEffect">
                                  <p:stCondLst>
                                    <p:cond delay="500"/>
                                  </p:stCondLst>
                                  <p:childTnLst>
                                    <p:animClr clrSpc="rgb" dir="cw">
                                      <p:cBhvr override="childStyle">
                                        <p:cTn id="154" dur="500" fill="hold"/>
                                        <p:tgtEl>
                                          <p:spTgt spid="14"/>
                                        </p:tgtEl>
                                        <p:attrNameLst>
                                          <p:attrName>style.color</p:attrName>
                                        </p:attrNameLst>
                                      </p:cBhvr>
                                      <p:to>
                                        <a:srgbClr val="00FF00"/>
                                      </p:to>
                                    </p:animClr>
                                  </p:childTnLst>
                                </p:cTn>
                              </p:par>
                              <p:par>
                                <p:cTn id="155" presetID="3" presetClass="emph" presetSubtype="2" fill="hold" nodeType="withEffect">
                                  <p:stCondLst>
                                    <p:cond delay="0"/>
                                  </p:stCondLst>
                                  <p:childTnLst>
                                    <p:animClr clrSpc="rgb" dir="cw">
                                      <p:cBhvr override="childStyle">
                                        <p:cTn id="156" dur="500" fill="hold"/>
                                        <p:tgtEl>
                                          <p:spTgt spid="15"/>
                                        </p:tgtEl>
                                        <p:attrNameLst>
                                          <p:attrName>style.color</p:attrName>
                                        </p:attrNameLst>
                                      </p:cBhvr>
                                      <p:to>
                                        <a:srgbClr val="FF0000"/>
                                      </p:to>
                                    </p:animClr>
                                  </p:childTnLst>
                                </p:cTn>
                              </p:par>
                            </p:childTnLst>
                          </p:cTn>
                        </p:par>
                        <p:par>
                          <p:cTn id="157" fill="hold">
                            <p:stCondLst>
                              <p:cond delay="3000"/>
                            </p:stCondLst>
                            <p:childTnLst>
                              <p:par>
                                <p:cTn id="158" presetID="3" presetClass="emph" presetSubtype="2" fill="hold" nodeType="afterEffect">
                                  <p:stCondLst>
                                    <p:cond delay="500"/>
                                  </p:stCondLst>
                                  <p:childTnLst>
                                    <p:animClr clrSpc="rgb" dir="cw">
                                      <p:cBhvr override="childStyle">
                                        <p:cTn id="159" dur="500" fill="hold"/>
                                        <p:tgtEl>
                                          <p:spTgt spid="16"/>
                                        </p:tgtEl>
                                        <p:attrNameLst>
                                          <p:attrName>style.color</p:attrName>
                                        </p:attrNameLst>
                                      </p:cBhvr>
                                      <p:to>
                                        <a:srgbClr val="00FF00"/>
                                      </p:to>
                                    </p:animClr>
                                  </p:childTnLst>
                                </p:cTn>
                              </p:par>
                              <p:par>
                                <p:cTn id="160" presetID="3" presetClass="emph" presetSubtype="2" fill="hold" nodeType="withEffect">
                                  <p:stCondLst>
                                    <p:cond delay="0"/>
                                  </p:stCondLst>
                                  <p:childTnLst>
                                    <p:animClr clrSpc="rgb" dir="cw">
                                      <p:cBhvr override="childStyle">
                                        <p:cTn id="161" dur="500" fill="hold"/>
                                        <p:tgtEl>
                                          <p:spTgt spid="17"/>
                                        </p:tgtEl>
                                        <p:attrNameLst>
                                          <p:attrName>style.color</p:attrName>
                                        </p:attrNameLst>
                                      </p:cBhvr>
                                      <p:to>
                                        <a:srgbClr val="FF0000"/>
                                      </p:to>
                                    </p:animClr>
                                  </p:childTnLst>
                                </p:cTn>
                              </p:par>
                            </p:childTnLst>
                          </p:cTn>
                        </p:par>
                        <p:par>
                          <p:cTn id="162" fill="hold">
                            <p:stCondLst>
                              <p:cond delay="4000"/>
                            </p:stCondLst>
                            <p:childTnLst>
                              <p:par>
                                <p:cTn id="163" presetID="3" presetClass="emph" presetSubtype="2" fill="hold" grpId="2" nodeType="afterEffect">
                                  <p:stCondLst>
                                    <p:cond delay="500"/>
                                  </p:stCondLst>
                                  <p:childTnLst>
                                    <p:animClr clrSpc="rgb" dir="cw">
                                      <p:cBhvr override="childStyle">
                                        <p:cTn id="164" dur="500" fill="hold"/>
                                        <p:tgtEl>
                                          <p:spTgt spid="28"/>
                                        </p:tgtEl>
                                        <p:attrNameLst>
                                          <p:attrName>style.color</p:attrName>
                                        </p:attrNameLst>
                                      </p:cBhvr>
                                      <p:to>
                                        <a:srgbClr val="00FF00"/>
                                      </p:to>
                                    </p:animClr>
                                  </p:childTnLst>
                                </p:cTn>
                              </p:par>
                              <p:par>
                                <p:cTn id="165" presetID="3" presetClass="emph" presetSubtype="2" fill="hold" grpId="2" nodeType="withEffect">
                                  <p:stCondLst>
                                    <p:cond delay="0"/>
                                  </p:stCondLst>
                                  <p:childTnLst>
                                    <p:animClr clrSpc="rgb" dir="cw">
                                      <p:cBhvr override="childStyle">
                                        <p:cTn id="166" dur="500" fill="hold"/>
                                        <p:tgtEl>
                                          <p:spTgt spid="32"/>
                                        </p:tgtEl>
                                        <p:attrNameLst>
                                          <p:attrName>style.color</p:attrName>
                                        </p:attrNameLst>
                                      </p:cBhvr>
                                      <p:to>
                                        <a:srgbClr val="FF0000"/>
                                      </p:to>
                                    </p:animClr>
                                  </p:childTnLst>
                                </p:cTn>
                              </p:par>
                            </p:childTnLst>
                          </p:cTn>
                        </p:par>
                        <p:par>
                          <p:cTn id="167" fill="hold">
                            <p:stCondLst>
                              <p:cond delay="5000"/>
                            </p:stCondLst>
                            <p:childTnLst>
                              <p:par>
                                <p:cTn id="168" presetID="3" presetClass="emph" presetSubtype="2" fill="hold" grpId="2" nodeType="afterEffect">
                                  <p:stCondLst>
                                    <p:cond delay="500"/>
                                  </p:stCondLst>
                                  <p:childTnLst>
                                    <p:animClr clrSpc="rgb" dir="cw">
                                      <p:cBhvr override="childStyle">
                                        <p:cTn id="169" dur="500" fill="hold"/>
                                        <p:tgtEl>
                                          <p:spTgt spid="29"/>
                                        </p:tgtEl>
                                        <p:attrNameLst>
                                          <p:attrName>style.color</p:attrName>
                                        </p:attrNameLst>
                                      </p:cBhvr>
                                      <p:to>
                                        <a:srgbClr val="00FF00"/>
                                      </p:to>
                                    </p:animClr>
                                  </p:childTnLst>
                                </p:cTn>
                              </p:par>
                              <p:par>
                                <p:cTn id="170" presetID="3" presetClass="emph" presetSubtype="2" fill="hold" grpId="2" nodeType="withEffect">
                                  <p:stCondLst>
                                    <p:cond delay="0"/>
                                  </p:stCondLst>
                                  <p:childTnLst>
                                    <p:animClr clrSpc="rgb" dir="cw">
                                      <p:cBhvr override="childStyle">
                                        <p:cTn id="171" dur="500" fill="hold"/>
                                        <p:tgtEl>
                                          <p:spTgt spid="33"/>
                                        </p:tgtEl>
                                        <p:attrNameLst>
                                          <p:attrName>style.color</p:attrName>
                                        </p:attrNameLst>
                                      </p:cBhvr>
                                      <p:to>
                                        <a:srgbClr val="FF0000"/>
                                      </p:to>
                                    </p:animClr>
                                  </p:childTnLst>
                                </p:cTn>
                              </p:par>
                            </p:childTnLst>
                          </p:cTn>
                        </p:par>
                        <p:par>
                          <p:cTn id="172" fill="hold">
                            <p:stCondLst>
                              <p:cond delay="6000"/>
                            </p:stCondLst>
                            <p:childTnLst>
                              <p:par>
                                <p:cTn id="173" presetID="3" presetClass="emph" presetSubtype="2" fill="hold" grpId="2" nodeType="afterEffect">
                                  <p:stCondLst>
                                    <p:cond delay="500"/>
                                  </p:stCondLst>
                                  <p:childTnLst>
                                    <p:animClr clrSpc="rgb" dir="cw">
                                      <p:cBhvr override="childStyle">
                                        <p:cTn id="174" dur="500" fill="hold"/>
                                        <p:tgtEl>
                                          <p:spTgt spid="30"/>
                                        </p:tgtEl>
                                        <p:attrNameLst>
                                          <p:attrName>style.color</p:attrName>
                                        </p:attrNameLst>
                                      </p:cBhvr>
                                      <p:to>
                                        <a:srgbClr val="FF0000"/>
                                      </p:to>
                                    </p:animClr>
                                  </p:childTnLst>
                                </p:cTn>
                              </p:par>
                              <p:par>
                                <p:cTn id="175" presetID="3" presetClass="emph" presetSubtype="2" fill="hold" grpId="2" nodeType="withEffect">
                                  <p:stCondLst>
                                    <p:cond delay="0"/>
                                  </p:stCondLst>
                                  <p:childTnLst>
                                    <p:animClr clrSpc="rgb" dir="cw">
                                      <p:cBhvr override="childStyle">
                                        <p:cTn id="176" dur="500" fill="hold"/>
                                        <p:tgtEl>
                                          <p:spTgt spid="34"/>
                                        </p:tgtEl>
                                        <p:attrNameLst>
                                          <p:attrName>style.color</p:attrName>
                                        </p:attrNameLst>
                                      </p:cBhvr>
                                      <p:to>
                                        <a:srgbClr val="00FF00"/>
                                      </p:to>
                                    </p:animClr>
                                  </p:childTnLst>
                                </p:cTn>
                              </p:par>
                            </p:childTnLst>
                          </p:cTn>
                        </p:par>
                        <p:par>
                          <p:cTn id="177" fill="hold">
                            <p:stCondLst>
                              <p:cond delay="7000"/>
                            </p:stCondLst>
                            <p:childTnLst>
                              <p:par>
                                <p:cTn id="178" presetID="3" presetClass="emph" presetSubtype="2" fill="hold" grpId="2" nodeType="afterEffect">
                                  <p:stCondLst>
                                    <p:cond delay="500"/>
                                  </p:stCondLst>
                                  <p:childTnLst>
                                    <p:animClr clrSpc="rgb" dir="cw">
                                      <p:cBhvr override="childStyle">
                                        <p:cTn id="179" dur="500" fill="hold"/>
                                        <p:tgtEl>
                                          <p:spTgt spid="31"/>
                                        </p:tgtEl>
                                        <p:attrNameLst>
                                          <p:attrName>style.color</p:attrName>
                                        </p:attrNameLst>
                                      </p:cBhvr>
                                      <p:to>
                                        <a:srgbClr val="FF0000"/>
                                      </p:to>
                                    </p:animClr>
                                  </p:childTnLst>
                                </p:cTn>
                              </p:par>
                              <p:par>
                                <p:cTn id="180" presetID="3" presetClass="emph" presetSubtype="2" fill="hold" grpId="2" nodeType="withEffect">
                                  <p:stCondLst>
                                    <p:cond delay="0"/>
                                  </p:stCondLst>
                                  <p:childTnLst>
                                    <p:animClr clrSpc="rgb" dir="cw">
                                      <p:cBhvr override="childStyle">
                                        <p:cTn id="181" dur="500" fill="hold"/>
                                        <p:tgtEl>
                                          <p:spTgt spid="35"/>
                                        </p:tgtEl>
                                        <p:attrNameLst>
                                          <p:attrName>style.color</p:attrName>
                                        </p:attrNameLst>
                                      </p:cBhvr>
                                      <p:to>
                                        <a:srgbClr val="00FF00"/>
                                      </p:to>
                                    </p:animClr>
                                  </p:childTnLst>
                                </p:cTn>
                              </p:par>
                            </p:childTnLst>
                          </p:cTn>
                        </p:par>
                      </p:childTnLst>
                    </p:cTn>
                  </p:par>
                </p:childTnLst>
              </p:cTn>
              <p:nextCondLst>
                <p:cond evt="onClick" delay="0">
                  <p:tgtEl>
                    <p:spTgt spid="22"/>
                  </p:tgtEl>
                </p:cond>
              </p:nextCondLst>
            </p:seq>
          </p:childTnLst>
        </p:cTn>
      </p:par>
    </p:tnLst>
    <p:bldLst>
      <p:bldP spid="10" grpId="0"/>
      <p:bldP spid="10" grpId="1"/>
      <p:bldP spid="10" grpId="2"/>
      <p:bldP spid="11" grpId="0"/>
      <p:bldP spid="11" grpId="1"/>
      <p:bldP spid="11" grpId="2"/>
      <p:bldP spid="12" grpId="0"/>
      <p:bldP spid="12" grpId="1"/>
      <p:bldP spid="13" grpId="0"/>
      <p:bldP spid="13" grpId="1"/>
      <p:bldP spid="14" grpId="0"/>
      <p:bldP spid="14" grpId="1"/>
      <p:bldP spid="15" grpId="0"/>
      <p:bldP spid="15" grpId="1"/>
      <p:bldP spid="16" grpId="0"/>
      <p:bldP spid="16" grpId="1"/>
      <p:bldP spid="17" grpId="0"/>
      <p:bldP spid="17" grpId="1"/>
      <p:bldP spid="22" grpId="0" animBg="1"/>
      <p:bldP spid="28" grpId="0"/>
      <p:bldP spid="28" grpId="1"/>
      <p:bldP spid="28" grpId="2"/>
      <p:bldP spid="29" grpId="0"/>
      <p:bldP spid="29" grpId="1"/>
      <p:bldP spid="29" grpId="2"/>
      <p:bldP spid="30" grpId="0"/>
      <p:bldP spid="30" grpId="1"/>
      <p:bldP spid="30" grpId="2"/>
      <p:bldP spid="31" grpId="0"/>
      <p:bldP spid="31" grpId="1"/>
      <p:bldP spid="31" grpId="2"/>
      <p:bldP spid="32" grpId="0"/>
      <p:bldP spid="32" grpId="1"/>
      <p:bldP spid="32" grpId="2"/>
      <p:bldP spid="33" grpId="0"/>
      <p:bldP spid="33" grpId="1"/>
      <p:bldP spid="33" grpId="2"/>
      <p:bldP spid="34" grpId="0"/>
      <p:bldP spid="34" grpId="1"/>
      <p:bldP spid="34" grpId="2"/>
      <p:bldP spid="35" grpId="0"/>
      <p:bldP spid="35" grpId="1"/>
      <p:bldP spid="35" grpId="2"/>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à coins arrondis 5"/>
          <p:cNvSpPr/>
          <p:nvPr/>
        </p:nvSpPr>
        <p:spPr>
          <a:xfrm>
            <a:off x="0" y="4800600"/>
            <a:ext cx="14630400" cy="51435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solidFill>
                  <a:schemeClr val="bg1"/>
                </a:solidFill>
                <a:latin typeface="Verdana" pitchFamily="34" charset="0"/>
              </a:rPr>
              <a:t>Clique sur les rectangles ci-dessous, pour faire apparaître les réponses dans le tableau</a:t>
            </a:r>
          </a:p>
        </p:txBody>
      </p:sp>
      <p:sp>
        <p:nvSpPr>
          <p:cNvPr id="7" name="Rectangle à coins arrondis 6"/>
          <p:cNvSpPr/>
          <p:nvPr/>
        </p:nvSpPr>
        <p:spPr>
          <a:xfrm>
            <a:off x="0" y="0"/>
            <a:ext cx="6972300"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rgbClr val="3399FF"/>
                </a:solidFill>
                <a:latin typeface="Comic Sans MS" pitchFamily="66" charset="0"/>
              </a:rPr>
              <a:t>Il  dit des choses gentilles.</a:t>
            </a:r>
          </a:p>
        </p:txBody>
      </p:sp>
      <p:sp>
        <p:nvSpPr>
          <p:cNvPr id="8" name="Rectangle à coins arrondis 7"/>
          <p:cNvSpPr/>
          <p:nvPr/>
        </p:nvSpPr>
        <p:spPr>
          <a:xfrm>
            <a:off x="7470775" y="0"/>
            <a:ext cx="7159625"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rgbClr val="3399FF"/>
                </a:solidFill>
                <a:latin typeface="Comic Sans MS" pitchFamily="66" charset="0"/>
              </a:rPr>
              <a:t>Il dit des choses méchantes.</a:t>
            </a:r>
          </a:p>
        </p:txBody>
      </p:sp>
      <p:sp>
        <p:nvSpPr>
          <p:cNvPr id="10" name="ZoneTexte 9"/>
          <p:cNvSpPr txBox="1">
            <a:spLocks noChangeArrowheads="1"/>
          </p:cNvSpPr>
          <p:nvPr/>
        </p:nvSpPr>
        <p:spPr bwMode="auto">
          <a:xfrm>
            <a:off x="0" y="942975"/>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Il le complimente.</a:t>
            </a:r>
          </a:p>
        </p:txBody>
      </p:sp>
      <p:sp>
        <p:nvSpPr>
          <p:cNvPr id="11" name="ZoneTexte 10"/>
          <p:cNvSpPr txBox="1">
            <a:spLocks noChangeArrowheads="1"/>
          </p:cNvSpPr>
          <p:nvPr/>
        </p:nvSpPr>
        <p:spPr bwMode="auto">
          <a:xfrm>
            <a:off x="7543800" y="942975"/>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Il le complimente.</a:t>
            </a:r>
          </a:p>
        </p:txBody>
      </p:sp>
      <p:sp>
        <p:nvSpPr>
          <p:cNvPr id="12" name="ZoneTexte 11"/>
          <p:cNvSpPr txBox="1">
            <a:spLocks noChangeArrowheads="1"/>
          </p:cNvSpPr>
          <p:nvPr/>
        </p:nvSpPr>
        <p:spPr bwMode="auto">
          <a:xfrm>
            <a:off x="0" y="1371600"/>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Il médit.</a:t>
            </a:r>
          </a:p>
        </p:txBody>
      </p:sp>
      <p:sp>
        <p:nvSpPr>
          <p:cNvPr id="13" name="ZoneTexte 12"/>
          <p:cNvSpPr txBox="1">
            <a:spLocks noChangeArrowheads="1"/>
          </p:cNvSpPr>
          <p:nvPr/>
        </p:nvSpPr>
        <p:spPr bwMode="auto">
          <a:xfrm>
            <a:off x="7543800" y="1371600"/>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Il médit.</a:t>
            </a:r>
          </a:p>
        </p:txBody>
      </p:sp>
      <p:sp>
        <p:nvSpPr>
          <p:cNvPr id="14" name="ZoneTexte 13"/>
          <p:cNvSpPr txBox="1">
            <a:spLocks noChangeArrowheads="1"/>
          </p:cNvSpPr>
          <p:nvPr/>
        </p:nvSpPr>
        <p:spPr bwMode="auto">
          <a:xfrm>
            <a:off x="0" y="1800225"/>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Il sera poursuivi pour diffamation.</a:t>
            </a:r>
          </a:p>
        </p:txBody>
      </p:sp>
      <p:sp>
        <p:nvSpPr>
          <p:cNvPr id="15" name="ZoneTexte 14"/>
          <p:cNvSpPr txBox="1">
            <a:spLocks noChangeArrowheads="1"/>
          </p:cNvSpPr>
          <p:nvPr/>
        </p:nvSpPr>
        <p:spPr bwMode="auto">
          <a:xfrm>
            <a:off x="7543800" y="1800225"/>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Il sera poursuivi pour diffamation.</a:t>
            </a:r>
          </a:p>
        </p:txBody>
      </p:sp>
      <p:sp>
        <p:nvSpPr>
          <p:cNvPr id="16" name="ZoneTexte 15"/>
          <p:cNvSpPr txBox="1">
            <a:spLocks noChangeArrowheads="1"/>
          </p:cNvSpPr>
          <p:nvPr/>
        </p:nvSpPr>
        <p:spPr bwMode="auto">
          <a:xfrm>
            <a:off x="0" y="2228850"/>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Il loue son action.</a:t>
            </a:r>
          </a:p>
        </p:txBody>
      </p:sp>
      <p:sp>
        <p:nvSpPr>
          <p:cNvPr id="17" name="ZoneTexte 16"/>
          <p:cNvSpPr txBox="1">
            <a:spLocks noChangeArrowheads="1"/>
          </p:cNvSpPr>
          <p:nvPr/>
        </p:nvSpPr>
        <p:spPr bwMode="auto">
          <a:xfrm>
            <a:off x="7543800" y="2228850"/>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Il loue son action.</a:t>
            </a:r>
          </a:p>
        </p:txBody>
      </p:sp>
      <p:sp>
        <p:nvSpPr>
          <p:cNvPr id="18" name="Rectangle à coins arrondis 17"/>
          <p:cNvSpPr/>
          <p:nvPr/>
        </p:nvSpPr>
        <p:spPr>
          <a:xfrm>
            <a:off x="0" y="5572125"/>
            <a:ext cx="61722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chemeClr val="bg1"/>
                </a:solidFill>
              </a:rPr>
              <a:t>Il le complimente</a:t>
            </a:r>
            <a:r>
              <a:rPr lang="fr-FR" sz="2300" dirty="0">
                <a:solidFill>
                  <a:schemeClr val="bg1"/>
                </a:solidFill>
                <a:latin typeface="Comic Sans MS" pitchFamily="66" charset="0"/>
              </a:rPr>
              <a:t>.</a:t>
            </a:r>
          </a:p>
        </p:txBody>
      </p:sp>
      <p:sp>
        <p:nvSpPr>
          <p:cNvPr id="19" name="Rectangle à coins arrondis 18"/>
          <p:cNvSpPr/>
          <p:nvPr/>
        </p:nvSpPr>
        <p:spPr>
          <a:xfrm>
            <a:off x="0" y="6257925"/>
            <a:ext cx="61722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solidFill>
                  <a:schemeClr val="bg1"/>
                </a:solidFill>
              </a:rPr>
              <a:t>Il médit.</a:t>
            </a:r>
          </a:p>
        </p:txBody>
      </p:sp>
      <p:sp>
        <p:nvSpPr>
          <p:cNvPr id="20" name="Rectangle à coins arrondis 19"/>
          <p:cNvSpPr/>
          <p:nvPr/>
        </p:nvSpPr>
        <p:spPr>
          <a:xfrm>
            <a:off x="0" y="6943725"/>
            <a:ext cx="61722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solidFill>
                  <a:schemeClr val="bg1"/>
                </a:solidFill>
              </a:rPr>
              <a:t>Il sera poursuivi pour diffamation</a:t>
            </a:r>
            <a:r>
              <a:rPr lang="fr-FR" sz="2300" dirty="0">
                <a:solidFill>
                  <a:schemeClr val="bg1"/>
                </a:solidFill>
                <a:latin typeface="Comic Sans MS" pitchFamily="66" charset="0"/>
              </a:rPr>
              <a:t>.</a:t>
            </a:r>
          </a:p>
        </p:txBody>
      </p:sp>
      <p:sp>
        <p:nvSpPr>
          <p:cNvPr id="21" name="Rectangle à coins arrondis 20"/>
          <p:cNvSpPr/>
          <p:nvPr/>
        </p:nvSpPr>
        <p:spPr>
          <a:xfrm>
            <a:off x="0" y="7629525"/>
            <a:ext cx="61722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solidFill>
                  <a:schemeClr val="bg1"/>
                </a:solidFill>
              </a:rPr>
              <a:t>Il loue son action</a:t>
            </a:r>
            <a:r>
              <a:rPr lang="fr-FR" sz="2300" dirty="0">
                <a:solidFill>
                  <a:schemeClr val="bg1"/>
                </a:solidFill>
              </a:rPr>
              <a:t>.</a:t>
            </a:r>
            <a:endParaRPr lang="fr-FR" sz="2300" dirty="0">
              <a:solidFill>
                <a:schemeClr val="bg1"/>
              </a:solidFill>
              <a:latin typeface="Comic Sans MS" pitchFamily="66" charset="0"/>
            </a:endParaRPr>
          </a:p>
        </p:txBody>
      </p:sp>
      <p:sp>
        <p:nvSpPr>
          <p:cNvPr id="22" name="Ellipse 21"/>
          <p:cNvSpPr/>
          <p:nvPr/>
        </p:nvSpPr>
        <p:spPr>
          <a:xfrm>
            <a:off x="12230100" y="5743575"/>
            <a:ext cx="2400300" cy="1457325"/>
          </a:xfrm>
          <a:prstGeom prst="ellipse">
            <a:avLst/>
          </a:prstGeom>
          <a:solidFill>
            <a:srgbClr val="C00000"/>
          </a:solidFill>
        </p:spPr>
        <p:style>
          <a:lnRef idx="3">
            <a:schemeClr val="lt1"/>
          </a:lnRef>
          <a:fillRef idx="1">
            <a:schemeClr val="dk1"/>
          </a:fillRef>
          <a:effectRef idx="1">
            <a:schemeClr val="dk1"/>
          </a:effectRef>
          <a:fontRef idx="minor">
            <a:schemeClr val="lt1"/>
          </a:fontRef>
        </p:style>
        <p:txBody>
          <a:bodyPr lIns="130622" tIns="65311" rIns="130622" bIns="65311" anchor="ctr"/>
          <a:lstStyle/>
          <a:p>
            <a:pPr algn="ctr">
              <a:defRPr/>
            </a:pPr>
            <a:r>
              <a:rPr lang="fr-FR" sz="1700" dirty="0">
                <a:latin typeface="Verdana" pitchFamily="34" charset="0"/>
              </a:rPr>
              <a:t>Correction.</a:t>
            </a:r>
          </a:p>
          <a:p>
            <a:pPr algn="ctr">
              <a:defRPr/>
            </a:pPr>
            <a:r>
              <a:rPr lang="fr-FR" sz="1100" dirty="0">
                <a:latin typeface="Verdana" pitchFamily="34" charset="0"/>
              </a:rPr>
              <a:t> (Les bonnes réponses en vert</a:t>
            </a:r>
          </a:p>
          <a:p>
            <a:pPr algn="ctr">
              <a:defRPr/>
            </a:pPr>
            <a:r>
              <a:rPr lang="fr-FR" sz="1100" dirty="0">
                <a:latin typeface="Verdana" pitchFamily="34" charset="0"/>
              </a:rPr>
              <a:t>Les erreurs en rouge)</a:t>
            </a:r>
          </a:p>
        </p:txBody>
      </p:sp>
      <p:sp>
        <p:nvSpPr>
          <p:cNvPr id="24" name="Rectangle à coins arrondis 23"/>
          <p:cNvSpPr/>
          <p:nvPr/>
        </p:nvSpPr>
        <p:spPr>
          <a:xfrm>
            <a:off x="6400800" y="5572125"/>
            <a:ext cx="57150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t>Ses propos ne sont qu’encensement</a:t>
            </a:r>
            <a:r>
              <a:rPr lang="fr-FR" sz="2300" dirty="0">
                <a:solidFill>
                  <a:schemeClr val="bg1"/>
                </a:solidFill>
                <a:latin typeface="Comic Sans MS" pitchFamily="66" charset="0"/>
              </a:rPr>
              <a:t>.</a:t>
            </a:r>
          </a:p>
        </p:txBody>
      </p:sp>
      <p:sp>
        <p:nvSpPr>
          <p:cNvPr id="25" name="Rectangle à coins arrondis 24"/>
          <p:cNvSpPr/>
          <p:nvPr/>
        </p:nvSpPr>
        <p:spPr>
          <a:xfrm>
            <a:off x="6400800" y="7629525"/>
            <a:ext cx="57150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t>Il ne lui fait pas de pub</a:t>
            </a:r>
            <a:r>
              <a:rPr lang="fr-FR" sz="2300" dirty="0">
                <a:solidFill>
                  <a:schemeClr val="bg1"/>
                </a:solidFill>
                <a:latin typeface="Comic Sans MS" pitchFamily="66" charset="0"/>
              </a:rPr>
              <a:t>.</a:t>
            </a:r>
          </a:p>
        </p:txBody>
      </p:sp>
      <p:sp>
        <p:nvSpPr>
          <p:cNvPr id="26" name="Rectangle à coins arrondis 25"/>
          <p:cNvSpPr/>
          <p:nvPr/>
        </p:nvSpPr>
        <p:spPr>
          <a:xfrm>
            <a:off x="6400800" y="6257925"/>
            <a:ext cx="57150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t>Il décharge sa bile</a:t>
            </a:r>
            <a:r>
              <a:rPr lang="fr-FR" sz="2300" dirty="0">
                <a:solidFill>
                  <a:schemeClr val="bg1"/>
                </a:solidFill>
                <a:latin typeface="Comic Sans MS" pitchFamily="66" charset="0"/>
              </a:rPr>
              <a:t>.</a:t>
            </a:r>
          </a:p>
        </p:txBody>
      </p:sp>
      <p:sp>
        <p:nvSpPr>
          <p:cNvPr id="27" name="Rectangle à coins arrondis 26"/>
          <p:cNvSpPr/>
          <p:nvPr/>
        </p:nvSpPr>
        <p:spPr>
          <a:xfrm>
            <a:off x="6400800" y="6943725"/>
            <a:ext cx="57150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100" dirty="0"/>
              <a:t>On pourrait croire que c’est un lèche-bottes</a:t>
            </a:r>
            <a:r>
              <a:rPr lang="fr-FR" sz="2100" dirty="0">
                <a:solidFill>
                  <a:schemeClr val="bg1"/>
                </a:solidFill>
                <a:latin typeface="Comic Sans MS" pitchFamily="66" charset="0"/>
              </a:rPr>
              <a:t>.</a:t>
            </a:r>
          </a:p>
        </p:txBody>
      </p:sp>
      <p:sp>
        <p:nvSpPr>
          <p:cNvPr id="28" name="Rectangle à coins arrondis 27"/>
          <p:cNvSpPr/>
          <p:nvPr/>
        </p:nvSpPr>
        <p:spPr>
          <a:xfrm>
            <a:off x="0" y="265747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Ses propos ne sont qu’encensement.</a:t>
            </a:r>
            <a:endParaRPr lang="fr-FR" sz="2000" dirty="0">
              <a:solidFill>
                <a:schemeClr val="tx1"/>
              </a:solidFill>
              <a:latin typeface="Verdana" pitchFamily="34" charset="0"/>
            </a:endParaRPr>
          </a:p>
        </p:txBody>
      </p:sp>
      <p:sp>
        <p:nvSpPr>
          <p:cNvPr id="29" name="Rectangle à coins arrondis 28"/>
          <p:cNvSpPr/>
          <p:nvPr/>
        </p:nvSpPr>
        <p:spPr>
          <a:xfrm>
            <a:off x="0" y="317182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Il décharge sa bile.</a:t>
            </a:r>
            <a:endParaRPr lang="fr-FR" sz="2000" dirty="0">
              <a:solidFill>
                <a:schemeClr val="tx1"/>
              </a:solidFill>
              <a:latin typeface="Verdana" pitchFamily="34" charset="0"/>
            </a:endParaRPr>
          </a:p>
        </p:txBody>
      </p:sp>
      <p:sp>
        <p:nvSpPr>
          <p:cNvPr id="30" name="Rectangle à coins arrondis 29"/>
          <p:cNvSpPr/>
          <p:nvPr/>
        </p:nvSpPr>
        <p:spPr>
          <a:xfrm>
            <a:off x="0" y="368617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On pourrait croire que c’est un lèche-bottes.</a:t>
            </a:r>
            <a:endParaRPr lang="fr-FR" sz="2000" dirty="0">
              <a:solidFill>
                <a:schemeClr val="tx1"/>
              </a:solidFill>
              <a:latin typeface="Verdana" pitchFamily="34" charset="0"/>
            </a:endParaRPr>
          </a:p>
        </p:txBody>
      </p:sp>
      <p:sp>
        <p:nvSpPr>
          <p:cNvPr id="31" name="Rectangle à coins arrondis 30"/>
          <p:cNvSpPr/>
          <p:nvPr/>
        </p:nvSpPr>
        <p:spPr>
          <a:xfrm>
            <a:off x="0" y="420052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Il ne lui fait pas de pub.</a:t>
            </a:r>
            <a:endParaRPr lang="fr-FR" sz="2000" dirty="0">
              <a:solidFill>
                <a:schemeClr val="tx1"/>
              </a:solidFill>
              <a:latin typeface="Verdana" pitchFamily="34" charset="0"/>
            </a:endParaRPr>
          </a:p>
        </p:txBody>
      </p:sp>
      <p:sp>
        <p:nvSpPr>
          <p:cNvPr id="32" name="Rectangle à coins arrondis 31"/>
          <p:cNvSpPr/>
          <p:nvPr/>
        </p:nvSpPr>
        <p:spPr>
          <a:xfrm>
            <a:off x="7543800" y="265747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Ses propos ne sont qu’encensement.</a:t>
            </a:r>
            <a:endParaRPr lang="fr-FR" sz="2000" dirty="0">
              <a:solidFill>
                <a:schemeClr val="tx1"/>
              </a:solidFill>
              <a:latin typeface="Verdana" pitchFamily="34" charset="0"/>
            </a:endParaRPr>
          </a:p>
        </p:txBody>
      </p:sp>
      <p:sp>
        <p:nvSpPr>
          <p:cNvPr id="33" name="Rectangle à coins arrondis 32"/>
          <p:cNvSpPr/>
          <p:nvPr/>
        </p:nvSpPr>
        <p:spPr>
          <a:xfrm>
            <a:off x="7543800" y="317182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Il décharge sa bile.</a:t>
            </a:r>
            <a:endParaRPr lang="fr-FR" sz="2000" dirty="0">
              <a:solidFill>
                <a:schemeClr val="tx1"/>
              </a:solidFill>
              <a:latin typeface="Verdana" pitchFamily="34" charset="0"/>
            </a:endParaRPr>
          </a:p>
        </p:txBody>
      </p:sp>
      <p:sp>
        <p:nvSpPr>
          <p:cNvPr id="34" name="Rectangle à coins arrondis 33"/>
          <p:cNvSpPr/>
          <p:nvPr/>
        </p:nvSpPr>
        <p:spPr>
          <a:xfrm>
            <a:off x="7543800" y="368617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On pourrait croire que c’est un lèche-bottes.</a:t>
            </a:r>
            <a:endParaRPr lang="fr-FR" sz="2000" dirty="0">
              <a:solidFill>
                <a:schemeClr val="tx1"/>
              </a:solidFill>
              <a:latin typeface="Verdana" pitchFamily="34" charset="0"/>
            </a:endParaRPr>
          </a:p>
        </p:txBody>
      </p:sp>
      <p:sp>
        <p:nvSpPr>
          <p:cNvPr id="35" name="Rectangle à coins arrondis 34"/>
          <p:cNvSpPr/>
          <p:nvPr/>
        </p:nvSpPr>
        <p:spPr>
          <a:xfrm>
            <a:off x="7543800" y="420052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Il ne lui fait pas de pub.</a:t>
            </a:r>
            <a:endParaRPr lang="fr-FR" sz="2000" dirty="0">
              <a:solidFill>
                <a:schemeClr val="tx1"/>
              </a:solidFill>
              <a:latin typeface="Verdana" pitchFamily="34" charset="0"/>
            </a:endParaRPr>
          </a:p>
        </p:txBody>
      </p:sp>
      <p:sp>
        <p:nvSpPr>
          <p:cNvPr id="81950" name="ZoneTexte 35">
            <a:hlinkClick r:id="" action="ppaction://hlinkshowjump?jump=nextslide"/>
          </p:cNvPr>
          <p:cNvSpPr txBox="1">
            <a:spLocks noChangeArrowheads="1"/>
          </p:cNvSpPr>
          <p:nvPr/>
        </p:nvSpPr>
        <p:spPr bwMode="auto">
          <a:xfrm>
            <a:off x="12268200" y="7467600"/>
            <a:ext cx="2362200" cy="400050"/>
          </a:xfrm>
          <a:prstGeom prst="rect">
            <a:avLst/>
          </a:prstGeom>
          <a:solidFill>
            <a:srgbClr val="008000"/>
          </a:solidFill>
          <a:ln w="9525">
            <a:noFill/>
            <a:miter lim="800000"/>
            <a:headEnd/>
            <a:tailEnd/>
          </a:ln>
        </p:spPr>
        <p:txBody>
          <a:bodyPr>
            <a:spAutoFit/>
          </a:bodyPr>
          <a:lstStyle/>
          <a:p>
            <a:pPr algn="ctr"/>
            <a:r>
              <a:rPr lang="fr-FR" sz="2000">
                <a:solidFill>
                  <a:schemeClr val="bg1"/>
                </a:solidFill>
              </a:rPr>
              <a:t>Je continue</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childTnLst>
              </p:cTn>
              <p:nextCondLst>
                <p:cond evt="onClick" delay="0">
                  <p:tgtEl>
                    <p:spTgt spid="18"/>
                  </p:tgtEl>
                </p:cond>
              </p:nextCondLst>
            </p:seq>
            <p:seq concurrent="1" nextAc="seek">
              <p:cTn id="19" restart="whenNotActive" fill="hold" evtFilter="cancelBubble" nodeType="interactiveSeq">
                <p:stCondLst>
                  <p:cond evt="onClick" delay="0">
                    <p:tgtEl>
                      <p:spTgt spid="19"/>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nextCondLst>
                <p:cond evt="onClick" delay="0">
                  <p:tgtEl>
                    <p:spTgt spid="19"/>
                  </p:tgtEl>
                </p:cond>
              </p:nextCondLst>
            </p:seq>
            <p:seq concurrent="1" nextAc="seek">
              <p:cTn id="36" restart="whenNotActive" fill="hold" evtFilter="cancelBubble" nodeType="interactiveSeq">
                <p:stCondLst>
                  <p:cond evt="onClick" delay="0">
                    <p:tgtEl>
                      <p:spTgt spid="20"/>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nextCondLst>
                <p:cond evt="onClick" delay="0">
                  <p:tgtEl>
                    <p:spTgt spid="20"/>
                  </p:tgtEl>
                </p:cond>
              </p:nextCondLst>
            </p:seq>
            <p:seq concurrent="1" nextAc="seek">
              <p:cTn id="53" restart="whenNotActive" fill="hold" evtFilter="cancelBubble" nodeType="interactiveSeq">
                <p:stCondLst>
                  <p:cond evt="onClick" delay="0">
                    <p:tgtEl>
                      <p:spTgt spid="21"/>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1" nodeType="clickEffect">
                                  <p:stCondLst>
                                    <p:cond delay="0"/>
                                  </p:stCondLst>
                                  <p:childTnLst>
                                    <p:set>
                                      <p:cBhvr>
                                        <p:cTn id="65"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1" nodeType="clickEffect">
                                  <p:stCondLst>
                                    <p:cond delay="0"/>
                                  </p:stCondLst>
                                  <p:childTnLst>
                                    <p:set>
                                      <p:cBhvr>
                                        <p:cTn id="69"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nextCondLst>
                <p:cond evt="onClick" delay="0">
                  <p:tgtEl>
                    <p:spTgt spid="21"/>
                  </p:tgtEl>
                </p:cond>
              </p:nextCondLst>
            </p:seq>
            <p:seq concurrent="1" nextAc="seek">
              <p:cTn id="70" restart="whenNotActive" fill="hold" evtFilter="cancelBubble" nodeType="interactiveSeq">
                <p:stCondLst>
                  <p:cond evt="onClick" delay="0">
                    <p:tgtEl>
                      <p:spTgt spid="24"/>
                    </p:tgtEl>
                  </p:cond>
                </p:stCondLst>
                <p:endSync evt="end" delay="0">
                  <p:rtn val="all"/>
                </p:endSync>
                <p:childTnLst>
                  <p:par>
                    <p:cTn id="71" fill="hold">
                      <p:stCondLst>
                        <p:cond delay="0"/>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1" nodeType="clickEffect">
                                  <p:stCondLst>
                                    <p:cond delay="0"/>
                                  </p:stCondLst>
                                  <p:childTnLst>
                                    <p:set>
                                      <p:cBhvr>
                                        <p:cTn id="82"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1" nodeType="clickEffect">
                                  <p:stCondLst>
                                    <p:cond delay="0"/>
                                  </p:stCondLst>
                                  <p:childTnLst>
                                    <p:set>
                                      <p:cBhvr>
                                        <p:cTn id="86"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childTnLst>
              </p:cTn>
              <p:nextCondLst>
                <p:cond evt="onClick" delay="0">
                  <p:tgtEl>
                    <p:spTgt spid="24"/>
                  </p:tgtEl>
                </p:cond>
              </p:nextCondLst>
            </p:seq>
            <p:seq concurrent="1" nextAc="seek">
              <p:cTn id="87" restart="whenNotActive" fill="hold" evtFilter="cancelBubble" nodeType="interactiveSeq">
                <p:stCondLst>
                  <p:cond evt="onClick" delay="0">
                    <p:tgtEl>
                      <p:spTgt spid="26"/>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1" nodeType="clickEffect">
                                  <p:stCondLst>
                                    <p:cond delay="0"/>
                                  </p:stCondLst>
                                  <p:childTnLst>
                                    <p:set>
                                      <p:cBhvr>
                                        <p:cTn id="99"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1" nodeType="clickEffect">
                                  <p:stCondLst>
                                    <p:cond delay="0"/>
                                  </p:stCondLst>
                                  <p:childTnLst>
                                    <p:set>
                                      <p:cBhvr>
                                        <p:cTn id="103"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childTnLst>
              </p:cTn>
              <p:nextCondLst>
                <p:cond evt="onClick" delay="0">
                  <p:tgtEl>
                    <p:spTgt spid="26"/>
                  </p:tgtEl>
                </p:cond>
              </p:nextCondLst>
            </p:seq>
            <p:seq concurrent="1" nextAc="seek">
              <p:cTn id="104" restart="whenNotActive" fill="hold" evtFilter="cancelBubble" nodeType="interactiveSeq">
                <p:stCondLst>
                  <p:cond evt="onClick" delay="0">
                    <p:tgtEl>
                      <p:spTgt spid="27"/>
                    </p:tgtEl>
                  </p:cond>
                </p:stCondLst>
                <p:endSync evt="end" delay="0">
                  <p:rtn val="all"/>
                </p:endSync>
                <p:childTnLst>
                  <p:par>
                    <p:cTn id="105" fill="hold">
                      <p:stCondLst>
                        <p:cond delay="0"/>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1" nodeType="clickEffect">
                                  <p:stCondLst>
                                    <p:cond delay="0"/>
                                  </p:stCondLst>
                                  <p:childTnLst>
                                    <p:set>
                                      <p:cBhvr>
                                        <p:cTn id="116"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1" nodeType="clickEffect">
                                  <p:stCondLst>
                                    <p:cond delay="0"/>
                                  </p:stCondLst>
                                  <p:childTnLst>
                                    <p:set>
                                      <p:cBhvr>
                                        <p:cTn id="120"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childTnLst>
              </p:cTn>
              <p:nextCondLst>
                <p:cond evt="onClick" delay="0">
                  <p:tgtEl>
                    <p:spTgt spid="27"/>
                  </p:tgtEl>
                </p:cond>
              </p:nextCondLst>
            </p:seq>
            <p:seq concurrent="1" nextAc="seek">
              <p:cTn id="121" restart="whenNotActive" fill="hold" evtFilter="cancelBubble" nodeType="interactiveSeq">
                <p:stCondLst>
                  <p:cond evt="onClick" delay="0">
                    <p:tgtEl>
                      <p:spTgt spid="25"/>
                    </p:tgtEl>
                  </p:cond>
                </p:stCondLst>
                <p:endSync evt="end" delay="0">
                  <p:rtn val="all"/>
                </p:endSync>
                <p:childTnLst>
                  <p:par>
                    <p:cTn id="122" fill="hold">
                      <p:stCondLst>
                        <p:cond delay="0"/>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1" nodeType="clickEffect">
                                  <p:stCondLst>
                                    <p:cond delay="0"/>
                                  </p:stCondLst>
                                  <p:childTnLst>
                                    <p:set>
                                      <p:cBhvr>
                                        <p:cTn id="133"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1" nodeType="clickEffect">
                                  <p:stCondLst>
                                    <p:cond delay="0"/>
                                  </p:stCondLst>
                                  <p:childTnLst>
                                    <p:set>
                                      <p:cBhvr>
                                        <p:cTn id="137"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childTnLst>
              </p:cTn>
              <p:nextCondLst>
                <p:cond evt="onClick" delay="0">
                  <p:tgtEl>
                    <p:spTgt spid="25"/>
                  </p:tgtEl>
                </p:cond>
              </p:nextCondLst>
            </p:seq>
            <p:seq concurrent="1" nextAc="seek">
              <p:cTn id="138" restart="whenNotActive" fill="hold" evtFilter="cancelBubble" nodeType="interactiveSeq">
                <p:stCondLst>
                  <p:cond evt="onClick" delay="0">
                    <p:tgtEl>
                      <p:spTgt spid="22"/>
                    </p:tgtEl>
                  </p:cond>
                </p:stCondLst>
                <p:endSync evt="end" delay="0">
                  <p:rtn val="all"/>
                </p:endSync>
                <p:childTnLst>
                  <p:par>
                    <p:cTn id="139" fill="hold">
                      <p:stCondLst>
                        <p:cond delay="0"/>
                      </p:stCondLst>
                      <p:childTnLst>
                        <p:par>
                          <p:cTn id="140" fill="hold">
                            <p:stCondLst>
                              <p:cond delay="0"/>
                            </p:stCondLst>
                            <p:childTnLst>
                              <p:par>
                                <p:cTn id="141" presetID="35" presetClass="emph" presetSubtype="0" fill="hold" grpId="0" nodeType="withEffect">
                                  <p:stCondLst>
                                    <p:cond delay="0"/>
                                  </p:stCondLst>
                                  <p:childTnLst>
                                    <p:anim calcmode="discrete" valueType="str">
                                      <p:cBhvr>
                                        <p:cTn id="142" dur="1000" fill="hold"/>
                                        <p:tgtEl>
                                          <p:spTgt spid="22"/>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41"/>
                                            </p:cond>
                                          </p:stCondLst>
                                          <p:endCondLst>
                                            <p:cond evt="onStopAudio" delay="0">
                                              <p:tgtEl>
                                                <p:sldTgt/>
                                              </p:tgtEl>
                                            </p:cond>
                                          </p:endCondLst>
                                        </p:cTn>
                                        <p:tgtEl>
                                          <p:sndTgt r:embed="rId2" name="drumroll.wav"/>
                                        </p:tgtEl>
                                      </p:cMediaNode>
                                    </p:audio>
                                  </p:subTnLst>
                                </p:cTn>
                              </p:par>
                              <p:par>
                                <p:cTn id="143" presetID="3" presetClass="emph" presetSubtype="2" fill="hold" grpId="1" nodeType="withEffect">
                                  <p:stCondLst>
                                    <p:cond delay="0"/>
                                  </p:stCondLst>
                                  <p:childTnLst>
                                    <p:animClr clrSpc="rgb" dir="cw">
                                      <p:cBhvr override="childStyle">
                                        <p:cTn id="144" dur="500" fill="hold"/>
                                        <p:tgtEl>
                                          <p:spTgt spid="10"/>
                                        </p:tgtEl>
                                        <p:attrNameLst>
                                          <p:attrName>style.color</p:attrName>
                                        </p:attrNameLst>
                                      </p:cBhvr>
                                      <p:to>
                                        <a:srgbClr val="00FF00"/>
                                      </p:to>
                                    </p:animClr>
                                  </p:childTnLst>
                                </p:cTn>
                              </p:par>
                              <p:par>
                                <p:cTn id="145" presetID="3" presetClass="emph" presetSubtype="2" fill="hold" grpId="1" nodeType="withEffect">
                                  <p:stCondLst>
                                    <p:cond delay="0"/>
                                  </p:stCondLst>
                                  <p:childTnLst>
                                    <p:animClr clrSpc="rgb" dir="cw">
                                      <p:cBhvr override="childStyle">
                                        <p:cTn id="146" dur="500" fill="hold"/>
                                        <p:tgtEl>
                                          <p:spTgt spid="11"/>
                                        </p:tgtEl>
                                        <p:attrNameLst>
                                          <p:attrName>style.color</p:attrName>
                                        </p:attrNameLst>
                                      </p:cBhvr>
                                      <p:to>
                                        <a:srgbClr val="FF0000"/>
                                      </p:to>
                                    </p:animClr>
                                  </p:childTnLst>
                                </p:cTn>
                              </p:par>
                            </p:childTnLst>
                          </p:cTn>
                        </p:par>
                        <p:par>
                          <p:cTn id="147" fill="hold">
                            <p:stCondLst>
                              <p:cond delay="1000"/>
                            </p:stCondLst>
                            <p:childTnLst>
                              <p:par>
                                <p:cTn id="148" presetID="3" presetClass="emph" presetSubtype="2" fill="hold" nodeType="afterEffect">
                                  <p:stCondLst>
                                    <p:cond delay="500"/>
                                  </p:stCondLst>
                                  <p:childTnLst>
                                    <p:animClr clrSpc="rgb" dir="cw">
                                      <p:cBhvr override="childStyle">
                                        <p:cTn id="149" dur="500" fill="hold"/>
                                        <p:tgtEl>
                                          <p:spTgt spid="12"/>
                                        </p:tgtEl>
                                        <p:attrNameLst>
                                          <p:attrName>style.color</p:attrName>
                                        </p:attrNameLst>
                                      </p:cBhvr>
                                      <p:to>
                                        <a:srgbClr val="FF0000"/>
                                      </p:to>
                                    </p:animClr>
                                  </p:childTnLst>
                                </p:cTn>
                              </p:par>
                              <p:par>
                                <p:cTn id="150" presetID="3" presetClass="emph" presetSubtype="2" fill="hold" nodeType="withEffect">
                                  <p:stCondLst>
                                    <p:cond delay="0"/>
                                  </p:stCondLst>
                                  <p:childTnLst>
                                    <p:animClr clrSpc="rgb" dir="cw">
                                      <p:cBhvr override="childStyle">
                                        <p:cTn id="151" dur="500" fill="hold"/>
                                        <p:tgtEl>
                                          <p:spTgt spid="13"/>
                                        </p:tgtEl>
                                        <p:attrNameLst>
                                          <p:attrName>style.color</p:attrName>
                                        </p:attrNameLst>
                                      </p:cBhvr>
                                      <p:to>
                                        <a:srgbClr val="00FF00"/>
                                      </p:to>
                                    </p:animClr>
                                  </p:childTnLst>
                                </p:cTn>
                              </p:par>
                            </p:childTnLst>
                          </p:cTn>
                        </p:par>
                        <p:par>
                          <p:cTn id="152" fill="hold">
                            <p:stCondLst>
                              <p:cond delay="2000"/>
                            </p:stCondLst>
                            <p:childTnLst>
                              <p:par>
                                <p:cTn id="153" presetID="3" presetClass="emph" presetSubtype="2" fill="hold" nodeType="afterEffect">
                                  <p:stCondLst>
                                    <p:cond delay="500"/>
                                  </p:stCondLst>
                                  <p:childTnLst>
                                    <p:animClr clrSpc="rgb" dir="cw">
                                      <p:cBhvr override="childStyle">
                                        <p:cTn id="154" dur="500" fill="hold"/>
                                        <p:tgtEl>
                                          <p:spTgt spid="14"/>
                                        </p:tgtEl>
                                        <p:attrNameLst>
                                          <p:attrName>style.color</p:attrName>
                                        </p:attrNameLst>
                                      </p:cBhvr>
                                      <p:to>
                                        <a:srgbClr val="FF0000"/>
                                      </p:to>
                                    </p:animClr>
                                  </p:childTnLst>
                                </p:cTn>
                              </p:par>
                              <p:par>
                                <p:cTn id="155" presetID="3" presetClass="emph" presetSubtype="2" fill="hold" nodeType="withEffect">
                                  <p:stCondLst>
                                    <p:cond delay="0"/>
                                  </p:stCondLst>
                                  <p:childTnLst>
                                    <p:animClr clrSpc="rgb" dir="cw">
                                      <p:cBhvr override="childStyle">
                                        <p:cTn id="156" dur="500" fill="hold"/>
                                        <p:tgtEl>
                                          <p:spTgt spid="15"/>
                                        </p:tgtEl>
                                        <p:attrNameLst>
                                          <p:attrName>style.color</p:attrName>
                                        </p:attrNameLst>
                                      </p:cBhvr>
                                      <p:to>
                                        <a:srgbClr val="00FF00"/>
                                      </p:to>
                                    </p:animClr>
                                  </p:childTnLst>
                                </p:cTn>
                              </p:par>
                            </p:childTnLst>
                          </p:cTn>
                        </p:par>
                        <p:par>
                          <p:cTn id="157" fill="hold">
                            <p:stCondLst>
                              <p:cond delay="3000"/>
                            </p:stCondLst>
                            <p:childTnLst>
                              <p:par>
                                <p:cTn id="158" presetID="3" presetClass="emph" presetSubtype="2" fill="hold" nodeType="afterEffect">
                                  <p:stCondLst>
                                    <p:cond delay="500"/>
                                  </p:stCondLst>
                                  <p:childTnLst>
                                    <p:animClr clrSpc="rgb" dir="cw">
                                      <p:cBhvr override="childStyle">
                                        <p:cTn id="159" dur="500" fill="hold"/>
                                        <p:tgtEl>
                                          <p:spTgt spid="16"/>
                                        </p:tgtEl>
                                        <p:attrNameLst>
                                          <p:attrName>style.color</p:attrName>
                                        </p:attrNameLst>
                                      </p:cBhvr>
                                      <p:to>
                                        <a:srgbClr val="00FF00"/>
                                      </p:to>
                                    </p:animClr>
                                  </p:childTnLst>
                                </p:cTn>
                              </p:par>
                              <p:par>
                                <p:cTn id="160" presetID="3" presetClass="emph" presetSubtype="2" fill="hold" nodeType="withEffect">
                                  <p:stCondLst>
                                    <p:cond delay="0"/>
                                  </p:stCondLst>
                                  <p:childTnLst>
                                    <p:animClr clrSpc="rgb" dir="cw">
                                      <p:cBhvr override="childStyle">
                                        <p:cTn id="161" dur="500" fill="hold"/>
                                        <p:tgtEl>
                                          <p:spTgt spid="17"/>
                                        </p:tgtEl>
                                        <p:attrNameLst>
                                          <p:attrName>style.color</p:attrName>
                                        </p:attrNameLst>
                                      </p:cBhvr>
                                      <p:to>
                                        <a:srgbClr val="FF0000"/>
                                      </p:to>
                                    </p:animClr>
                                  </p:childTnLst>
                                </p:cTn>
                              </p:par>
                            </p:childTnLst>
                          </p:cTn>
                        </p:par>
                        <p:par>
                          <p:cTn id="162" fill="hold">
                            <p:stCondLst>
                              <p:cond delay="4000"/>
                            </p:stCondLst>
                            <p:childTnLst>
                              <p:par>
                                <p:cTn id="163" presetID="3" presetClass="emph" presetSubtype="2" fill="hold" grpId="2" nodeType="afterEffect">
                                  <p:stCondLst>
                                    <p:cond delay="500"/>
                                  </p:stCondLst>
                                  <p:childTnLst>
                                    <p:animClr clrSpc="rgb" dir="cw">
                                      <p:cBhvr override="childStyle">
                                        <p:cTn id="164" dur="500" fill="hold"/>
                                        <p:tgtEl>
                                          <p:spTgt spid="28"/>
                                        </p:tgtEl>
                                        <p:attrNameLst>
                                          <p:attrName>style.color</p:attrName>
                                        </p:attrNameLst>
                                      </p:cBhvr>
                                      <p:to>
                                        <a:srgbClr val="00FF00"/>
                                      </p:to>
                                    </p:animClr>
                                  </p:childTnLst>
                                </p:cTn>
                              </p:par>
                              <p:par>
                                <p:cTn id="165" presetID="3" presetClass="emph" presetSubtype="2" fill="hold" grpId="2" nodeType="withEffect">
                                  <p:stCondLst>
                                    <p:cond delay="0"/>
                                  </p:stCondLst>
                                  <p:childTnLst>
                                    <p:animClr clrSpc="rgb" dir="cw">
                                      <p:cBhvr override="childStyle">
                                        <p:cTn id="166" dur="500" fill="hold"/>
                                        <p:tgtEl>
                                          <p:spTgt spid="32"/>
                                        </p:tgtEl>
                                        <p:attrNameLst>
                                          <p:attrName>style.color</p:attrName>
                                        </p:attrNameLst>
                                      </p:cBhvr>
                                      <p:to>
                                        <a:srgbClr val="FF0000"/>
                                      </p:to>
                                    </p:animClr>
                                  </p:childTnLst>
                                </p:cTn>
                              </p:par>
                            </p:childTnLst>
                          </p:cTn>
                        </p:par>
                        <p:par>
                          <p:cTn id="167" fill="hold">
                            <p:stCondLst>
                              <p:cond delay="5000"/>
                            </p:stCondLst>
                            <p:childTnLst>
                              <p:par>
                                <p:cTn id="168" presetID="3" presetClass="emph" presetSubtype="2" fill="hold" grpId="2" nodeType="afterEffect">
                                  <p:stCondLst>
                                    <p:cond delay="500"/>
                                  </p:stCondLst>
                                  <p:childTnLst>
                                    <p:animClr clrSpc="rgb" dir="cw">
                                      <p:cBhvr override="childStyle">
                                        <p:cTn id="169" dur="500" fill="hold"/>
                                        <p:tgtEl>
                                          <p:spTgt spid="29"/>
                                        </p:tgtEl>
                                        <p:attrNameLst>
                                          <p:attrName>style.color</p:attrName>
                                        </p:attrNameLst>
                                      </p:cBhvr>
                                      <p:to>
                                        <a:srgbClr val="FF0000"/>
                                      </p:to>
                                    </p:animClr>
                                  </p:childTnLst>
                                </p:cTn>
                              </p:par>
                              <p:par>
                                <p:cTn id="170" presetID="3" presetClass="emph" presetSubtype="2" fill="hold" grpId="2" nodeType="withEffect">
                                  <p:stCondLst>
                                    <p:cond delay="0"/>
                                  </p:stCondLst>
                                  <p:childTnLst>
                                    <p:animClr clrSpc="rgb" dir="cw">
                                      <p:cBhvr override="childStyle">
                                        <p:cTn id="171" dur="500" fill="hold"/>
                                        <p:tgtEl>
                                          <p:spTgt spid="33"/>
                                        </p:tgtEl>
                                        <p:attrNameLst>
                                          <p:attrName>style.color</p:attrName>
                                        </p:attrNameLst>
                                      </p:cBhvr>
                                      <p:to>
                                        <a:srgbClr val="00FF00"/>
                                      </p:to>
                                    </p:animClr>
                                  </p:childTnLst>
                                </p:cTn>
                              </p:par>
                            </p:childTnLst>
                          </p:cTn>
                        </p:par>
                        <p:par>
                          <p:cTn id="172" fill="hold">
                            <p:stCondLst>
                              <p:cond delay="6000"/>
                            </p:stCondLst>
                            <p:childTnLst>
                              <p:par>
                                <p:cTn id="173" presetID="3" presetClass="emph" presetSubtype="2" fill="hold" grpId="2" nodeType="afterEffect">
                                  <p:stCondLst>
                                    <p:cond delay="500"/>
                                  </p:stCondLst>
                                  <p:childTnLst>
                                    <p:animClr clrSpc="rgb" dir="cw">
                                      <p:cBhvr override="childStyle">
                                        <p:cTn id="174" dur="500" fill="hold"/>
                                        <p:tgtEl>
                                          <p:spTgt spid="30"/>
                                        </p:tgtEl>
                                        <p:attrNameLst>
                                          <p:attrName>style.color</p:attrName>
                                        </p:attrNameLst>
                                      </p:cBhvr>
                                      <p:to>
                                        <a:srgbClr val="00FF00"/>
                                      </p:to>
                                    </p:animClr>
                                  </p:childTnLst>
                                </p:cTn>
                              </p:par>
                              <p:par>
                                <p:cTn id="175" presetID="3" presetClass="emph" presetSubtype="2" fill="hold" grpId="2" nodeType="withEffect">
                                  <p:stCondLst>
                                    <p:cond delay="0"/>
                                  </p:stCondLst>
                                  <p:childTnLst>
                                    <p:animClr clrSpc="rgb" dir="cw">
                                      <p:cBhvr override="childStyle">
                                        <p:cTn id="176" dur="500" fill="hold"/>
                                        <p:tgtEl>
                                          <p:spTgt spid="34"/>
                                        </p:tgtEl>
                                        <p:attrNameLst>
                                          <p:attrName>style.color</p:attrName>
                                        </p:attrNameLst>
                                      </p:cBhvr>
                                      <p:to>
                                        <a:srgbClr val="FF0000"/>
                                      </p:to>
                                    </p:animClr>
                                  </p:childTnLst>
                                </p:cTn>
                              </p:par>
                            </p:childTnLst>
                          </p:cTn>
                        </p:par>
                        <p:par>
                          <p:cTn id="177" fill="hold">
                            <p:stCondLst>
                              <p:cond delay="7000"/>
                            </p:stCondLst>
                            <p:childTnLst>
                              <p:par>
                                <p:cTn id="178" presetID="3" presetClass="emph" presetSubtype="2" fill="hold" grpId="2" nodeType="afterEffect">
                                  <p:stCondLst>
                                    <p:cond delay="500"/>
                                  </p:stCondLst>
                                  <p:childTnLst>
                                    <p:animClr clrSpc="rgb" dir="cw">
                                      <p:cBhvr override="childStyle">
                                        <p:cTn id="179" dur="500" fill="hold"/>
                                        <p:tgtEl>
                                          <p:spTgt spid="31"/>
                                        </p:tgtEl>
                                        <p:attrNameLst>
                                          <p:attrName>style.color</p:attrName>
                                        </p:attrNameLst>
                                      </p:cBhvr>
                                      <p:to>
                                        <a:srgbClr val="FF0000"/>
                                      </p:to>
                                    </p:animClr>
                                  </p:childTnLst>
                                </p:cTn>
                              </p:par>
                              <p:par>
                                <p:cTn id="180" presetID="3" presetClass="emph" presetSubtype="2" fill="hold" grpId="2" nodeType="withEffect">
                                  <p:stCondLst>
                                    <p:cond delay="0"/>
                                  </p:stCondLst>
                                  <p:childTnLst>
                                    <p:animClr clrSpc="rgb" dir="cw">
                                      <p:cBhvr override="childStyle">
                                        <p:cTn id="181" dur="500" fill="hold"/>
                                        <p:tgtEl>
                                          <p:spTgt spid="35"/>
                                        </p:tgtEl>
                                        <p:attrNameLst>
                                          <p:attrName>style.color</p:attrName>
                                        </p:attrNameLst>
                                      </p:cBhvr>
                                      <p:to>
                                        <a:srgbClr val="00FF00"/>
                                      </p:to>
                                    </p:animClr>
                                  </p:childTnLst>
                                </p:cTn>
                              </p:par>
                            </p:childTnLst>
                          </p:cTn>
                        </p:par>
                      </p:childTnLst>
                    </p:cTn>
                  </p:par>
                </p:childTnLst>
              </p:cTn>
              <p:nextCondLst>
                <p:cond evt="onClick" delay="0">
                  <p:tgtEl>
                    <p:spTgt spid="22"/>
                  </p:tgtEl>
                </p:cond>
              </p:nextCondLst>
            </p:seq>
          </p:childTnLst>
        </p:cTn>
      </p:par>
    </p:tnLst>
    <p:bldLst>
      <p:bldP spid="10" grpId="0"/>
      <p:bldP spid="10" grpId="1"/>
      <p:bldP spid="10" grpId="2"/>
      <p:bldP spid="11" grpId="0"/>
      <p:bldP spid="11" grpId="1"/>
      <p:bldP spid="11" grpId="2"/>
      <p:bldP spid="12" grpId="0"/>
      <p:bldP spid="12" grpId="1"/>
      <p:bldP spid="13" grpId="0"/>
      <p:bldP spid="13" grpId="1"/>
      <p:bldP spid="14" grpId="0"/>
      <p:bldP spid="14" grpId="1"/>
      <p:bldP spid="15" grpId="0"/>
      <p:bldP spid="15" grpId="1"/>
      <p:bldP spid="16" grpId="0"/>
      <p:bldP spid="16" grpId="1"/>
      <p:bldP spid="17" grpId="0"/>
      <p:bldP spid="17" grpId="1"/>
      <p:bldP spid="22" grpId="0" animBg="1"/>
      <p:bldP spid="28" grpId="0"/>
      <p:bldP spid="28" grpId="1"/>
      <p:bldP spid="28" grpId="2"/>
      <p:bldP spid="29" grpId="0"/>
      <p:bldP spid="29" grpId="1"/>
      <p:bldP spid="29" grpId="2"/>
      <p:bldP spid="30" grpId="0"/>
      <p:bldP spid="30" grpId="1"/>
      <p:bldP spid="30" grpId="2"/>
      <p:bldP spid="31" grpId="0"/>
      <p:bldP spid="31" grpId="1"/>
      <p:bldP spid="31" grpId="2"/>
      <p:bldP spid="32" grpId="0"/>
      <p:bldP spid="32" grpId="1"/>
      <p:bldP spid="32" grpId="2"/>
      <p:bldP spid="33" grpId="0"/>
      <p:bldP spid="33" grpId="1"/>
      <p:bldP spid="33" grpId="2"/>
      <p:bldP spid="34" grpId="0"/>
      <p:bldP spid="34" grpId="1"/>
      <p:bldP spid="34" grpId="2"/>
      <p:bldP spid="35" grpId="0"/>
      <p:bldP spid="35" grpId="1"/>
      <p:bldP spid="35" grpId="2"/>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à coins arrondis 5"/>
          <p:cNvSpPr/>
          <p:nvPr/>
        </p:nvSpPr>
        <p:spPr>
          <a:xfrm>
            <a:off x="0" y="4800600"/>
            <a:ext cx="14630400" cy="51435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solidFill>
                  <a:schemeClr val="bg1"/>
                </a:solidFill>
                <a:latin typeface="Verdana" pitchFamily="34" charset="0"/>
              </a:rPr>
              <a:t>Clique sur les rectangles ci-dessous, pour faire apparaître les réponses dans le tableau</a:t>
            </a:r>
          </a:p>
        </p:txBody>
      </p:sp>
      <p:sp>
        <p:nvSpPr>
          <p:cNvPr id="7" name="Rectangle à coins arrondis 6"/>
          <p:cNvSpPr/>
          <p:nvPr/>
        </p:nvSpPr>
        <p:spPr>
          <a:xfrm>
            <a:off x="0" y="0"/>
            <a:ext cx="6972300"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rgbClr val="3399FF"/>
                </a:solidFill>
                <a:latin typeface="Comic Sans MS" pitchFamily="66" charset="0"/>
              </a:rPr>
              <a:t>Il dit la vérité.</a:t>
            </a:r>
          </a:p>
        </p:txBody>
      </p:sp>
      <p:sp>
        <p:nvSpPr>
          <p:cNvPr id="8" name="Rectangle à coins arrondis 7"/>
          <p:cNvSpPr/>
          <p:nvPr/>
        </p:nvSpPr>
        <p:spPr>
          <a:xfrm>
            <a:off x="7470775" y="0"/>
            <a:ext cx="7159625"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rgbClr val="3399FF"/>
                </a:solidFill>
                <a:latin typeface="Comic Sans MS" pitchFamily="66" charset="0"/>
              </a:rPr>
              <a:t>Il dit des mensonges.</a:t>
            </a:r>
          </a:p>
        </p:txBody>
      </p:sp>
      <p:sp>
        <p:nvSpPr>
          <p:cNvPr id="10" name="ZoneTexte 9"/>
          <p:cNvSpPr txBox="1">
            <a:spLocks noChangeArrowheads="1"/>
          </p:cNvSpPr>
          <p:nvPr/>
        </p:nvSpPr>
        <p:spPr bwMode="auto">
          <a:xfrm>
            <a:off x="0" y="942975"/>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Il relate les faits.</a:t>
            </a:r>
          </a:p>
        </p:txBody>
      </p:sp>
      <p:sp>
        <p:nvSpPr>
          <p:cNvPr id="11" name="ZoneTexte 10"/>
          <p:cNvSpPr txBox="1">
            <a:spLocks noChangeArrowheads="1"/>
          </p:cNvSpPr>
          <p:nvPr/>
        </p:nvSpPr>
        <p:spPr bwMode="auto">
          <a:xfrm>
            <a:off x="7543800" y="942975"/>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Il relate les faits.</a:t>
            </a:r>
          </a:p>
        </p:txBody>
      </p:sp>
      <p:sp>
        <p:nvSpPr>
          <p:cNvPr id="12" name="ZoneTexte 11"/>
          <p:cNvSpPr txBox="1">
            <a:spLocks noChangeArrowheads="1"/>
          </p:cNvSpPr>
          <p:nvPr/>
        </p:nvSpPr>
        <p:spPr bwMode="auto">
          <a:xfrm>
            <a:off x="0" y="1371600"/>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Il raconte des bobards.</a:t>
            </a:r>
          </a:p>
        </p:txBody>
      </p:sp>
      <p:sp>
        <p:nvSpPr>
          <p:cNvPr id="13" name="ZoneTexte 12"/>
          <p:cNvSpPr txBox="1">
            <a:spLocks noChangeArrowheads="1"/>
          </p:cNvSpPr>
          <p:nvPr/>
        </p:nvSpPr>
        <p:spPr bwMode="auto">
          <a:xfrm>
            <a:off x="7543800" y="1371600"/>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Il raconte des bobards.</a:t>
            </a:r>
          </a:p>
        </p:txBody>
      </p:sp>
      <p:sp>
        <p:nvSpPr>
          <p:cNvPr id="14" name="ZoneTexte 13"/>
          <p:cNvSpPr txBox="1">
            <a:spLocks noChangeArrowheads="1"/>
          </p:cNvSpPr>
          <p:nvPr/>
        </p:nvSpPr>
        <p:spPr bwMode="auto">
          <a:xfrm>
            <a:off x="0" y="1800225"/>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Il cherche à t’embobiner.</a:t>
            </a:r>
          </a:p>
        </p:txBody>
      </p:sp>
      <p:sp>
        <p:nvSpPr>
          <p:cNvPr id="15" name="ZoneTexte 14"/>
          <p:cNvSpPr txBox="1">
            <a:spLocks noChangeArrowheads="1"/>
          </p:cNvSpPr>
          <p:nvPr/>
        </p:nvSpPr>
        <p:spPr bwMode="auto">
          <a:xfrm>
            <a:off x="7543800" y="1800225"/>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Il cherche à t’embobiner.</a:t>
            </a:r>
          </a:p>
        </p:txBody>
      </p:sp>
      <p:sp>
        <p:nvSpPr>
          <p:cNvPr id="16" name="ZoneTexte 15"/>
          <p:cNvSpPr txBox="1">
            <a:spLocks noChangeArrowheads="1"/>
          </p:cNvSpPr>
          <p:nvPr/>
        </p:nvSpPr>
        <p:spPr bwMode="auto">
          <a:xfrm>
            <a:off x="0" y="2228850"/>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On ne peut que louer la véracité de ses propos.</a:t>
            </a:r>
          </a:p>
        </p:txBody>
      </p:sp>
      <p:sp>
        <p:nvSpPr>
          <p:cNvPr id="17" name="ZoneTexte 16"/>
          <p:cNvSpPr txBox="1">
            <a:spLocks noChangeArrowheads="1"/>
          </p:cNvSpPr>
          <p:nvPr/>
        </p:nvSpPr>
        <p:spPr bwMode="auto">
          <a:xfrm>
            <a:off x="7543800" y="2228850"/>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On ne peut que louer la véracité de ses propos.</a:t>
            </a:r>
          </a:p>
        </p:txBody>
      </p:sp>
      <p:sp>
        <p:nvSpPr>
          <p:cNvPr id="18" name="Rectangle à coins arrondis 17"/>
          <p:cNvSpPr/>
          <p:nvPr/>
        </p:nvSpPr>
        <p:spPr>
          <a:xfrm>
            <a:off x="0" y="5572125"/>
            <a:ext cx="61722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solidFill>
                  <a:schemeClr val="bg1"/>
                </a:solidFill>
              </a:rPr>
              <a:t>Il relate les faits</a:t>
            </a:r>
            <a:r>
              <a:rPr lang="fr-FR" sz="2300" dirty="0">
                <a:solidFill>
                  <a:schemeClr val="bg1"/>
                </a:solidFill>
                <a:latin typeface="Comic Sans MS" pitchFamily="66" charset="0"/>
              </a:rPr>
              <a:t>.</a:t>
            </a:r>
          </a:p>
        </p:txBody>
      </p:sp>
      <p:sp>
        <p:nvSpPr>
          <p:cNvPr id="19" name="Rectangle à coins arrondis 18"/>
          <p:cNvSpPr/>
          <p:nvPr/>
        </p:nvSpPr>
        <p:spPr>
          <a:xfrm>
            <a:off x="0" y="6257925"/>
            <a:ext cx="61722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solidFill>
                  <a:schemeClr val="bg1"/>
                </a:solidFill>
              </a:rPr>
              <a:t>Il raconte des bobards</a:t>
            </a:r>
            <a:r>
              <a:rPr lang="fr-FR" sz="2300" dirty="0">
                <a:solidFill>
                  <a:schemeClr val="bg1"/>
                </a:solidFill>
                <a:latin typeface="Comic Sans MS" pitchFamily="66" charset="0"/>
              </a:rPr>
              <a:t>.</a:t>
            </a:r>
          </a:p>
        </p:txBody>
      </p:sp>
      <p:sp>
        <p:nvSpPr>
          <p:cNvPr id="20" name="Rectangle à coins arrondis 19"/>
          <p:cNvSpPr/>
          <p:nvPr/>
        </p:nvSpPr>
        <p:spPr>
          <a:xfrm>
            <a:off x="0" y="6943725"/>
            <a:ext cx="61722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solidFill>
                  <a:schemeClr val="bg1"/>
                </a:solidFill>
              </a:rPr>
              <a:t>Il cherche à t’embobiner</a:t>
            </a:r>
            <a:r>
              <a:rPr lang="fr-FR" sz="2300" dirty="0">
                <a:solidFill>
                  <a:schemeClr val="bg1"/>
                </a:solidFill>
                <a:latin typeface="Comic Sans MS" pitchFamily="66" charset="0"/>
              </a:rPr>
              <a:t>.</a:t>
            </a:r>
          </a:p>
        </p:txBody>
      </p:sp>
      <p:sp>
        <p:nvSpPr>
          <p:cNvPr id="21" name="Rectangle à coins arrondis 20"/>
          <p:cNvSpPr/>
          <p:nvPr/>
        </p:nvSpPr>
        <p:spPr>
          <a:xfrm>
            <a:off x="0" y="7629525"/>
            <a:ext cx="61722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100" dirty="0">
                <a:solidFill>
                  <a:schemeClr val="bg1"/>
                </a:solidFill>
              </a:rPr>
              <a:t>On ne peut que louer la véracité de ses propos.</a:t>
            </a:r>
            <a:endParaRPr lang="fr-FR" sz="2100" dirty="0">
              <a:solidFill>
                <a:schemeClr val="bg1"/>
              </a:solidFill>
              <a:latin typeface="Comic Sans MS" pitchFamily="66" charset="0"/>
            </a:endParaRPr>
          </a:p>
        </p:txBody>
      </p:sp>
      <p:sp>
        <p:nvSpPr>
          <p:cNvPr id="22" name="Ellipse 21"/>
          <p:cNvSpPr/>
          <p:nvPr/>
        </p:nvSpPr>
        <p:spPr>
          <a:xfrm>
            <a:off x="12230100" y="5743575"/>
            <a:ext cx="2400300" cy="1457325"/>
          </a:xfrm>
          <a:prstGeom prst="ellipse">
            <a:avLst/>
          </a:prstGeom>
          <a:solidFill>
            <a:srgbClr val="C00000"/>
          </a:solidFill>
        </p:spPr>
        <p:style>
          <a:lnRef idx="3">
            <a:schemeClr val="lt1"/>
          </a:lnRef>
          <a:fillRef idx="1">
            <a:schemeClr val="dk1"/>
          </a:fillRef>
          <a:effectRef idx="1">
            <a:schemeClr val="dk1"/>
          </a:effectRef>
          <a:fontRef idx="minor">
            <a:schemeClr val="lt1"/>
          </a:fontRef>
        </p:style>
        <p:txBody>
          <a:bodyPr lIns="130622" tIns="65311" rIns="130622" bIns="65311" anchor="ctr"/>
          <a:lstStyle/>
          <a:p>
            <a:pPr algn="ctr">
              <a:defRPr/>
            </a:pPr>
            <a:r>
              <a:rPr lang="fr-FR" sz="1700" dirty="0">
                <a:latin typeface="Verdana" pitchFamily="34" charset="0"/>
              </a:rPr>
              <a:t>Correction.</a:t>
            </a:r>
          </a:p>
          <a:p>
            <a:pPr algn="ctr">
              <a:defRPr/>
            </a:pPr>
            <a:r>
              <a:rPr lang="fr-FR" sz="1100" dirty="0">
                <a:latin typeface="Verdana" pitchFamily="34" charset="0"/>
              </a:rPr>
              <a:t> (Les bonnes réponses en vert</a:t>
            </a:r>
          </a:p>
          <a:p>
            <a:pPr algn="ctr">
              <a:defRPr/>
            </a:pPr>
            <a:r>
              <a:rPr lang="fr-FR" sz="1100" dirty="0">
                <a:latin typeface="Verdana" pitchFamily="34" charset="0"/>
              </a:rPr>
              <a:t>Les erreurs en rouge)</a:t>
            </a:r>
          </a:p>
        </p:txBody>
      </p:sp>
      <p:sp>
        <p:nvSpPr>
          <p:cNvPr id="24" name="Rectangle à coins arrondis 23"/>
          <p:cNvSpPr/>
          <p:nvPr/>
        </p:nvSpPr>
        <p:spPr>
          <a:xfrm>
            <a:off x="6400800" y="5572125"/>
            <a:ext cx="57150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t>C’est une histoire véridique</a:t>
            </a:r>
            <a:r>
              <a:rPr lang="fr-FR" sz="2300" dirty="0">
                <a:solidFill>
                  <a:schemeClr val="bg1"/>
                </a:solidFill>
                <a:latin typeface="Comic Sans MS" pitchFamily="66" charset="0"/>
              </a:rPr>
              <a:t>.</a:t>
            </a:r>
          </a:p>
        </p:txBody>
      </p:sp>
      <p:sp>
        <p:nvSpPr>
          <p:cNvPr id="25" name="Rectangle à coins arrondis 24"/>
          <p:cNvSpPr/>
          <p:nvPr/>
        </p:nvSpPr>
        <p:spPr>
          <a:xfrm>
            <a:off x="6400800" y="7629525"/>
            <a:ext cx="57150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t>C’est un tissu de conneries</a:t>
            </a:r>
            <a:r>
              <a:rPr lang="fr-FR" sz="2300" dirty="0">
                <a:solidFill>
                  <a:schemeClr val="bg1"/>
                </a:solidFill>
                <a:latin typeface="Comic Sans MS" pitchFamily="66" charset="0"/>
              </a:rPr>
              <a:t>.</a:t>
            </a:r>
          </a:p>
        </p:txBody>
      </p:sp>
      <p:sp>
        <p:nvSpPr>
          <p:cNvPr id="26" name="Rectangle à coins arrondis 25"/>
          <p:cNvSpPr/>
          <p:nvPr/>
        </p:nvSpPr>
        <p:spPr>
          <a:xfrm>
            <a:off x="6400800" y="6257925"/>
            <a:ext cx="57150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t>C’est tout sauf authentique</a:t>
            </a:r>
            <a:r>
              <a:rPr lang="fr-FR" sz="2300" dirty="0">
                <a:solidFill>
                  <a:schemeClr val="bg1"/>
                </a:solidFill>
                <a:latin typeface="Comic Sans MS" pitchFamily="66" charset="0"/>
              </a:rPr>
              <a:t>.</a:t>
            </a:r>
          </a:p>
        </p:txBody>
      </p:sp>
      <p:sp>
        <p:nvSpPr>
          <p:cNvPr id="27" name="Rectangle à coins arrondis 26"/>
          <p:cNvSpPr/>
          <p:nvPr/>
        </p:nvSpPr>
        <p:spPr>
          <a:xfrm>
            <a:off x="6400800" y="6943725"/>
            <a:ext cx="57150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t>Il n’invente rien</a:t>
            </a:r>
            <a:r>
              <a:rPr lang="fr-FR" sz="2300" dirty="0">
                <a:solidFill>
                  <a:schemeClr val="bg1"/>
                </a:solidFill>
                <a:latin typeface="Comic Sans MS" pitchFamily="66" charset="0"/>
              </a:rPr>
              <a:t>.</a:t>
            </a:r>
          </a:p>
        </p:txBody>
      </p:sp>
      <p:sp>
        <p:nvSpPr>
          <p:cNvPr id="28" name="Rectangle à coins arrondis 27"/>
          <p:cNvSpPr/>
          <p:nvPr/>
        </p:nvSpPr>
        <p:spPr>
          <a:xfrm>
            <a:off x="0" y="265747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C’est une histoire véridique.</a:t>
            </a:r>
            <a:endParaRPr lang="fr-FR" sz="2000" dirty="0">
              <a:solidFill>
                <a:schemeClr val="tx1"/>
              </a:solidFill>
              <a:latin typeface="Verdana" pitchFamily="34" charset="0"/>
            </a:endParaRPr>
          </a:p>
        </p:txBody>
      </p:sp>
      <p:sp>
        <p:nvSpPr>
          <p:cNvPr id="29" name="Rectangle à coins arrondis 28"/>
          <p:cNvSpPr/>
          <p:nvPr/>
        </p:nvSpPr>
        <p:spPr>
          <a:xfrm>
            <a:off x="0" y="317182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C’est tout sauf authentique.</a:t>
            </a:r>
            <a:endParaRPr lang="fr-FR" sz="2000" dirty="0">
              <a:solidFill>
                <a:schemeClr val="tx1"/>
              </a:solidFill>
              <a:latin typeface="Verdana" pitchFamily="34" charset="0"/>
            </a:endParaRPr>
          </a:p>
        </p:txBody>
      </p:sp>
      <p:sp>
        <p:nvSpPr>
          <p:cNvPr id="30" name="Rectangle à coins arrondis 29"/>
          <p:cNvSpPr/>
          <p:nvPr/>
        </p:nvSpPr>
        <p:spPr>
          <a:xfrm>
            <a:off x="0" y="368617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Il n’invente rien.</a:t>
            </a:r>
            <a:endParaRPr lang="fr-FR" sz="2000" dirty="0">
              <a:solidFill>
                <a:schemeClr val="tx1"/>
              </a:solidFill>
              <a:latin typeface="Verdana" pitchFamily="34" charset="0"/>
            </a:endParaRPr>
          </a:p>
        </p:txBody>
      </p:sp>
      <p:sp>
        <p:nvSpPr>
          <p:cNvPr id="31" name="Rectangle à coins arrondis 30"/>
          <p:cNvSpPr/>
          <p:nvPr/>
        </p:nvSpPr>
        <p:spPr>
          <a:xfrm>
            <a:off x="0" y="420052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C’est un tissu de conneries.</a:t>
            </a:r>
            <a:endParaRPr lang="fr-FR" sz="2000" dirty="0">
              <a:solidFill>
                <a:schemeClr val="tx1"/>
              </a:solidFill>
              <a:latin typeface="Verdana" pitchFamily="34" charset="0"/>
            </a:endParaRPr>
          </a:p>
        </p:txBody>
      </p:sp>
      <p:sp>
        <p:nvSpPr>
          <p:cNvPr id="32" name="Rectangle à coins arrondis 31"/>
          <p:cNvSpPr/>
          <p:nvPr/>
        </p:nvSpPr>
        <p:spPr>
          <a:xfrm>
            <a:off x="7543800" y="265747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C’est une histoire véridique.</a:t>
            </a:r>
            <a:endParaRPr lang="fr-FR" sz="2000" dirty="0">
              <a:solidFill>
                <a:schemeClr val="tx1"/>
              </a:solidFill>
              <a:latin typeface="Verdana" pitchFamily="34" charset="0"/>
            </a:endParaRPr>
          </a:p>
        </p:txBody>
      </p:sp>
      <p:sp>
        <p:nvSpPr>
          <p:cNvPr id="33" name="Rectangle à coins arrondis 32"/>
          <p:cNvSpPr/>
          <p:nvPr/>
        </p:nvSpPr>
        <p:spPr>
          <a:xfrm>
            <a:off x="7543800" y="317182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C’est tout sauf authentique.</a:t>
            </a:r>
            <a:endParaRPr lang="fr-FR" sz="2000" dirty="0">
              <a:solidFill>
                <a:schemeClr val="tx1"/>
              </a:solidFill>
              <a:latin typeface="Verdana" pitchFamily="34" charset="0"/>
            </a:endParaRPr>
          </a:p>
        </p:txBody>
      </p:sp>
      <p:sp>
        <p:nvSpPr>
          <p:cNvPr id="34" name="Rectangle à coins arrondis 33"/>
          <p:cNvSpPr/>
          <p:nvPr/>
        </p:nvSpPr>
        <p:spPr>
          <a:xfrm>
            <a:off x="7543800" y="368617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Il n’invente rien.</a:t>
            </a:r>
            <a:endParaRPr lang="fr-FR" sz="2000" dirty="0">
              <a:solidFill>
                <a:schemeClr val="tx1"/>
              </a:solidFill>
              <a:latin typeface="Verdana" pitchFamily="34" charset="0"/>
            </a:endParaRPr>
          </a:p>
        </p:txBody>
      </p:sp>
      <p:sp>
        <p:nvSpPr>
          <p:cNvPr id="35" name="Rectangle à coins arrondis 34"/>
          <p:cNvSpPr/>
          <p:nvPr/>
        </p:nvSpPr>
        <p:spPr>
          <a:xfrm>
            <a:off x="7543800" y="420052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C’est un tissu de conneries.</a:t>
            </a:r>
            <a:endParaRPr lang="fr-FR" sz="2000" dirty="0">
              <a:solidFill>
                <a:schemeClr val="tx1"/>
              </a:solidFill>
              <a:latin typeface="Verdana" pitchFamily="34" charset="0"/>
            </a:endParaRPr>
          </a:p>
        </p:txBody>
      </p:sp>
      <p:sp>
        <p:nvSpPr>
          <p:cNvPr id="82974" name="ZoneTexte 35">
            <a:hlinkClick r:id="" action="ppaction://hlinkshowjump?jump=nextslide"/>
          </p:cNvPr>
          <p:cNvSpPr txBox="1">
            <a:spLocks noChangeArrowheads="1"/>
          </p:cNvSpPr>
          <p:nvPr/>
        </p:nvSpPr>
        <p:spPr bwMode="auto">
          <a:xfrm>
            <a:off x="12268200" y="7467600"/>
            <a:ext cx="2362200" cy="400050"/>
          </a:xfrm>
          <a:prstGeom prst="rect">
            <a:avLst/>
          </a:prstGeom>
          <a:solidFill>
            <a:srgbClr val="008000"/>
          </a:solidFill>
          <a:ln w="9525">
            <a:noFill/>
            <a:miter lim="800000"/>
            <a:headEnd/>
            <a:tailEnd/>
          </a:ln>
        </p:spPr>
        <p:txBody>
          <a:bodyPr>
            <a:spAutoFit/>
          </a:bodyPr>
          <a:lstStyle/>
          <a:p>
            <a:pPr algn="ctr"/>
            <a:r>
              <a:rPr lang="fr-FR" sz="2000">
                <a:solidFill>
                  <a:schemeClr val="bg1"/>
                </a:solidFill>
              </a:rPr>
              <a:t>Je continue</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childTnLst>
              </p:cTn>
              <p:nextCondLst>
                <p:cond evt="onClick" delay="0">
                  <p:tgtEl>
                    <p:spTgt spid="18"/>
                  </p:tgtEl>
                </p:cond>
              </p:nextCondLst>
            </p:seq>
            <p:seq concurrent="1" nextAc="seek">
              <p:cTn id="19" restart="whenNotActive" fill="hold" evtFilter="cancelBubble" nodeType="interactiveSeq">
                <p:stCondLst>
                  <p:cond evt="onClick" delay="0">
                    <p:tgtEl>
                      <p:spTgt spid="19"/>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nextCondLst>
                <p:cond evt="onClick" delay="0">
                  <p:tgtEl>
                    <p:spTgt spid="19"/>
                  </p:tgtEl>
                </p:cond>
              </p:nextCondLst>
            </p:seq>
            <p:seq concurrent="1" nextAc="seek">
              <p:cTn id="36" restart="whenNotActive" fill="hold" evtFilter="cancelBubble" nodeType="interactiveSeq">
                <p:stCondLst>
                  <p:cond evt="onClick" delay="0">
                    <p:tgtEl>
                      <p:spTgt spid="20"/>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nextCondLst>
                <p:cond evt="onClick" delay="0">
                  <p:tgtEl>
                    <p:spTgt spid="20"/>
                  </p:tgtEl>
                </p:cond>
              </p:nextCondLst>
            </p:seq>
            <p:seq concurrent="1" nextAc="seek">
              <p:cTn id="53" restart="whenNotActive" fill="hold" evtFilter="cancelBubble" nodeType="interactiveSeq">
                <p:stCondLst>
                  <p:cond evt="onClick" delay="0">
                    <p:tgtEl>
                      <p:spTgt spid="21"/>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1" nodeType="clickEffect">
                                  <p:stCondLst>
                                    <p:cond delay="0"/>
                                  </p:stCondLst>
                                  <p:childTnLst>
                                    <p:set>
                                      <p:cBhvr>
                                        <p:cTn id="65"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1" nodeType="clickEffect">
                                  <p:stCondLst>
                                    <p:cond delay="0"/>
                                  </p:stCondLst>
                                  <p:childTnLst>
                                    <p:set>
                                      <p:cBhvr>
                                        <p:cTn id="69"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nextCondLst>
                <p:cond evt="onClick" delay="0">
                  <p:tgtEl>
                    <p:spTgt spid="21"/>
                  </p:tgtEl>
                </p:cond>
              </p:nextCondLst>
            </p:seq>
            <p:seq concurrent="1" nextAc="seek">
              <p:cTn id="70" restart="whenNotActive" fill="hold" evtFilter="cancelBubble" nodeType="interactiveSeq">
                <p:stCondLst>
                  <p:cond evt="onClick" delay="0">
                    <p:tgtEl>
                      <p:spTgt spid="24"/>
                    </p:tgtEl>
                  </p:cond>
                </p:stCondLst>
                <p:endSync evt="end" delay="0">
                  <p:rtn val="all"/>
                </p:endSync>
                <p:childTnLst>
                  <p:par>
                    <p:cTn id="71" fill="hold">
                      <p:stCondLst>
                        <p:cond delay="0"/>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1" nodeType="clickEffect">
                                  <p:stCondLst>
                                    <p:cond delay="0"/>
                                  </p:stCondLst>
                                  <p:childTnLst>
                                    <p:set>
                                      <p:cBhvr>
                                        <p:cTn id="82"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1" nodeType="clickEffect">
                                  <p:stCondLst>
                                    <p:cond delay="0"/>
                                  </p:stCondLst>
                                  <p:childTnLst>
                                    <p:set>
                                      <p:cBhvr>
                                        <p:cTn id="86"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childTnLst>
              </p:cTn>
              <p:nextCondLst>
                <p:cond evt="onClick" delay="0">
                  <p:tgtEl>
                    <p:spTgt spid="24"/>
                  </p:tgtEl>
                </p:cond>
              </p:nextCondLst>
            </p:seq>
            <p:seq concurrent="1" nextAc="seek">
              <p:cTn id="87" restart="whenNotActive" fill="hold" evtFilter="cancelBubble" nodeType="interactiveSeq">
                <p:stCondLst>
                  <p:cond evt="onClick" delay="0">
                    <p:tgtEl>
                      <p:spTgt spid="26"/>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1" nodeType="clickEffect">
                                  <p:stCondLst>
                                    <p:cond delay="0"/>
                                  </p:stCondLst>
                                  <p:childTnLst>
                                    <p:set>
                                      <p:cBhvr>
                                        <p:cTn id="99"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1" nodeType="clickEffect">
                                  <p:stCondLst>
                                    <p:cond delay="0"/>
                                  </p:stCondLst>
                                  <p:childTnLst>
                                    <p:set>
                                      <p:cBhvr>
                                        <p:cTn id="103"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childTnLst>
              </p:cTn>
              <p:nextCondLst>
                <p:cond evt="onClick" delay="0">
                  <p:tgtEl>
                    <p:spTgt spid="26"/>
                  </p:tgtEl>
                </p:cond>
              </p:nextCondLst>
            </p:seq>
            <p:seq concurrent="1" nextAc="seek">
              <p:cTn id="104" restart="whenNotActive" fill="hold" evtFilter="cancelBubble" nodeType="interactiveSeq">
                <p:stCondLst>
                  <p:cond evt="onClick" delay="0">
                    <p:tgtEl>
                      <p:spTgt spid="27"/>
                    </p:tgtEl>
                  </p:cond>
                </p:stCondLst>
                <p:endSync evt="end" delay="0">
                  <p:rtn val="all"/>
                </p:endSync>
                <p:childTnLst>
                  <p:par>
                    <p:cTn id="105" fill="hold">
                      <p:stCondLst>
                        <p:cond delay="0"/>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1" nodeType="clickEffect">
                                  <p:stCondLst>
                                    <p:cond delay="0"/>
                                  </p:stCondLst>
                                  <p:childTnLst>
                                    <p:set>
                                      <p:cBhvr>
                                        <p:cTn id="116"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1" nodeType="clickEffect">
                                  <p:stCondLst>
                                    <p:cond delay="0"/>
                                  </p:stCondLst>
                                  <p:childTnLst>
                                    <p:set>
                                      <p:cBhvr>
                                        <p:cTn id="120"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childTnLst>
              </p:cTn>
              <p:nextCondLst>
                <p:cond evt="onClick" delay="0">
                  <p:tgtEl>
                    <p:spTgt spid="27"/>
                  </p:tgtEl>
                </p:cond>
              </p:nextCondLst>
            </p:seq>
            <p:seq concurrent="1" nextAc="seek">
              <p:cTn id="121" restart="whenNotActive" fill="hold" evtFilter="cancelBubble" nodeType="interactiveSeq">
                <p:stCondLst>
                  <p:cond evt="onClick" delay="0">
                    <p:tgtEl>
                      <p:spTgt spid="25"/>
                    </p:tgtEl>
                  </p:cond>
                </p:stCondLst>
                <p:endSync evt="end" delay="0">
                  <p:rtn val="all"/>
                </p:endSync>
                <p:childTnLst>
                  <p:par>
                    <p:cTn id="122" fill="hold">
                      <p:stCondLst>
                        <p:cond delay="0"/>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1" nodeType="clickEffect">
                                  <p:stCondLst>
                                    <p:cond delay="0"/>
                                  </p:stCondLst>
                                  <p:childTnLst>
                                    <p:set>
                                      <p:cBhvr>
                                        <p:cTn id="133"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1" nodeType="clickEffect">
                                  <p:stCondLst>
                                    <p:cond delay="0"/>
                                  </p:stCondLst>
                                  <p:childTnLst>
                                    <p:set>
                                      <p:cBhvr>
                                        <p:cTn id="137"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childTnLst>
              </p:cTn>
              <p:nextCondLst>
                <p:cond evt="onClick" delay="0">
                  <p:tgtEl>
                    <p:spTgt spid="25"/>
                  </p:tgtEl>
                </p:cond>
              </p:nextCondLst>
            </p:seq>
            <p:seq concurrent="1" nextAc="seek">
              <p:cTn id="138" restart="whenNotActive" fill="hold" evtFilter="cancelBubble" nodeType="interactiveSeq">
                <p:stCondLst>
                  <p:cond evt="onClick" delay="0">
                    <p:tgtEl>
                      <p:spTgt spid="22"/>
                    </p:tgtEl>
                  </p:cond>
                </p:stCondLst>
                <p:endSync evt="end" delay="0">
                  <p:rtn val="all"/>
                </p:endSync>
                <p:childTnLst>
                  <p:par>
                    <p:cTn id="139" fill="hold">
                      <p:stCondLst>
                        <p:cond delay="0"/>
                      </p:stCondLst>
                      <p:childTnLst>
                        <p:par>
                          <p:cTn id="140" fill="hold">
                            <p:stCondLst>
                              <p:cond delay="0"/>
                            </p:stCondLst>
                            <p:childTnLst>
                              <p:par>
                                <p:cTn id="141" presetID="35" presetClass="emph" presetSubtype="0" fill="hold" grpId="0" nodeType="withEffect">
                                  <p:stCondLst>
                                    <p:cond delay="0"/>
                                  </p:stCondLst>
                                  <p:childTnLst>
                                    <p:anim calcmode="discrete" valueType="str">
                                      <p:cBhvr>
                                        <p:cTn id="142" dur="1000" fill="hold"/>
                                        <p:tgtEl>
                                          <p:spTgt spid="22"/>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41"/>
                                            </p:cond>
                                          </p:stCondLst>
                                          <p:endCondLst>
                                            <p:cond evt="onStopAudio" delay="0">
                                              <p:tgtEl>
                                                <p:sldTgt/>
                                              </p:tgtEl>
                                            </p:cond>
                                          </p:endCondLst>
                                        </p:cTn>
                                        <p:tgtEl>
                                          <p:sndTgt r:embed="rId2" name="drumroll.wav"/>
                                        </p:tgtEl>
                                      </p:cMediaNode>
                                    </p:audio>
                                  </p:subTnLst>
                                </p:cTn>
                              </p:par>
                              <p:par>
                                <p:cTn id="143" presetID="3" presetClass="emph" presetSubtype="2" fill="hold" grpId="1" nodeType="withEffect">
                                  <p:stCondLst>
                                    <p:cond delay="0"/>
                                  </p:stCondLst>
                                  <p:childTnLst>
                                    <p:animClr clrSpc="rgb" dir="cw">
                                      <p:cBhvr override="childStyle">
                                        <p:cTn id="144" dur="500" fill="hold"/>
                                        <p:tgtEl>
                                          <p:spTgt spid="10"/>
                                        </p:tgtEl>
                                        <p:attrNameLst>
                                          <p:attrName>style.color</p:attrName>
                                        </p:attrNameLst>
                                      </p:cBhvr>
                                      <p:to>
                                        <a:srgbClr val="00FF00"/>
                                      </p:to>
                                    </p:animClr>
                                  </p:childTnLst>
                                </p:cTn>
                              </p:par>
                              <p:par>
                                <p:cTn id="145" presetID="3" presetClass="emph" presetSubtype="2" fill="hold" grpId="1" nodeType="withEffect">
                                  <p:stCondLst>
                                    <p:cond delay="0"/>
                                  </p:stCondLst>
                                  <p:childTnLst>
                                    <p:animClr clrSpc="rgb" dir="cw">
                                      <p:cBhvr override="childStyle">
                                        <p:cTn id="146" dur="500" fill="hold"/>
                                        <p:tgtEl>
                                          <p:spTgt spid="11"/>
                                        </p:tgtEl>
                                        <p:attrNameLst>
                                          <p:attrName>style.color</p:attrName>
                                        </p:attrNameLst>
                                      </p:cBhvr>
                                      <p:to>
                                        <a:srgbClr val="FF0000"/>
                                      </p:to>
                                    </p:animClr>
                                  </p:childTnLst>
                                </p:cTn>
                              </p:par>
                            </p:childTnLst>
                          </p:cTn>
                        </p:par>
                        <p:par>
                          <p:cTn id="147" fill="hold">
                            <p:stCondLst>
                              <p:cond delay="1000"/>
                            </p:stCondLst>
                            <p:childTnLst>
                              <p:par>
                                <p:cTn id="148" presetID="3" presetClass="emph" presetSubtype="2" fill="hold" nodeType="afterEffect">
                                  <p:stCondLst>
                                    <p:cond delay="500"/>
                                  </p:stCondLst>
                                  <p:childTnLst>
                                    <p:animClr clrSpc="rgb" dir="cw">
                                      <p:cBhvr override="childStyle">
                                        <p:cTn id="149" dur="500" fill="hold"/>
                                        <p:tgtEl>
                                          <p:spTgt spid="12"/>
                                        </p:tgtEl>
                                        <p:attrNameLst>
                                          <p:attrName>style.color</p:attrName>
                                        </p:attrNameLst>
                                      </p:cBhvr>
                                      <p:to>
                                        <a:srgbClr val="FF0000"/>
                                      </p:to>
                                    </p:animClr>
                                  </p:childTnLst>
                                </p:cTn>
                              </p:par>
                              <p:par>
                                <p:cTn id="150" presetID="3" presetClass="emph" presetSubtype="2" fill="hold" nodeType="withEffect">
                                  <p:stCondLst>
                                    <p:cond delay="0"/>
                                  </p:stCondLst>
                                  <p:childTnLst>
                                    <p:animClr clrSpc="rgb" dir="cw">
                                      <p:cBhvr override="childStyle">
                                        <p:cTn id="151" dur="500" fill="hold"/>
                                        <p:tgtEl>
                                          <p:spTgt spid="13"/>
                                        </p:tgtEl>
                                        <p:attrNameLst>
                                          <p:attrName>style.color</p:attrName>
                                        </p:attrNameLst>
                                      </p:cBhvr>
                                      <p:to>
                                        <a:srgbClr val="00FF00"/>
                                      </p:to>
                                    </p:animClr>
                                  </p:childTnLst>
                                </p:cTn>
                              </p:par>
                            </p:childTnLst>
                          </p:cTn>
                        </p:par>
                        <p:par>
                          <p:cTn id="152" fill="hold">
                            <p:stCondLst>
                              <p:cond delay="2000"/>
                            </p:stCondLst>
                            <p:childTnLst>
                              <p:par>
                                <p:cTn id="153" presetID="3" presetClass="emph" presetSubtype="2" fill="hold" nodeType="afterEffect">
                                  <p:stCondLst>
                                    <p:cond delay="500"/>
                                  </p:stCondLst>
                                  <p:childTnLst>
                                    <p:animClr clrSpc="rgb" dir="cw">
                                      <p:cBhvr override="childStyle">
                                        <p:cTn id="154" dur="500" fill="hold"/>
                                        <p:tgtEl>
                                          <p:spTgt spid="14"/>
                                        </p:tgtEl>
                                        <p:attrNameLst>
                                          <p:attrName>style.color</p:attrName>
                                        </p:attrNameLst>
                                      </p:cBhvr>
                                      <p:to>
                                        <a:srgbClr val="FF0000"/>
                                      </p:to>
                                    </p:animClr>
                                  </p:childTnLst>
                                </p:cTn>
                              </p:par>
                              <p:par>
                                <p:cTn id="155" presetID="3" presetClass="emph" presetSubtype="2" fill="hold" nodeType="withEffect">
                                  <p:stCondLst>
                                    <p:cond delay="0"/>
                                  </p:stCondLst>
                                  <p:childTnLst>
                                    <p:animClr clrSpc="rgb" dir="cw">
                                      <p:cBhvr override="childStyle">
                                        <p:cTn id="156" dur="500" fill="hold"/>
                                        <p:tgtEl>
                                          <p:spTgt spid="15"/>
                                        </p:tgtEl>
                                        <p:attrNameLst>
                                          <p:attrName>style.color</p:attrName>
                                        </p:attrNameLst>
                                      </p:cBhvr>
                                      <p:to>
                                        <a:srgbClr val="00FF00"/>
                                      </p:to>
                                    </p:animClr>
                                  </p:childTnLst>
                                </p:cTn>
                              </p:par>
                            </p:childTnLst>
                          </p:cTn>
                        </p:par>
                        <p:par>
                          <p:cTn id="157" fill="hold">
                            <p:stCondLst>
                              <p:cond delay="3000"/>
                            </p:stCondLst>
                            <p:childTnLst>
                              <p:par>
                                <p:cTn id="158" presetID="3" presetClass="emph" presetSubtype="2" fill="hold" nodeType="afterEffect">
                                  <p:stCondLst>
                                    <p:cond delay="500"/>
                                  </p:stCondLst>
                                  <p:childTnLst>
                                    <p:animClr clrSpc="rgb" dir="cw">
                                      <p:cBhvr override="childStyle">
                                        <p:cTn id="159" dur="500" fill="hold"/>
                                        <p:tgtEl>
                                          <p:spTgt spid="16"/>
                                        </p:tgtEl>
                                        <p:attrNameLst>
                                          <p:attrName>style.color</p:attrName>
                                        </p:attrNameLst>
                                      </p:cBhvr>
                                      <p:to>
                                        <a:srgbClr val="00FF00"/>
                                      </p:to>
                                    </p:animClr>
                                  </p:childTnLst>
                                </p:cTn>
                              </p:par>
                              <p:par>
                                <p:cTn id="160" presetID="3" presetClass="emph" presetSubtype="2" fill="hold" nodeType="withEffect">
                                  <p:stCondLst>
                                    <p:cond delay="0"/>
                                  </p:stCondLst>
                                  <p:childTnLst>
                                    <p:animClr clrSpc="rgb" dir="cw">
                                      <p:cBhvr override="childStyle">
                                        <p:cTn id="161" dur="500" fill="hold"/>
                                        <p:tgtEl>
                                          <p:spTgt spid="17"/>
                                        </p:tgtEl>
                                        <p:attrNameLst>
                                          <p:attrName>style.color</p:attrName>
                                        </p:attrNameLst>
                                      </p:cBhvr>
                                      <p:to>
                                        <a:srgbClr val="FF0000"/>
                                      </p:to>
                                    </p:animClr>
                                  </p:childTnLst>
                                </p:cTn>
                              </p:par>
                            </p:childTnLst>
                          </p:cTn>
                        </p:par>
                        <p:par>
                          <p:cTn id="162" fill="hold">
                            <p:stCondLst>
                              <p:cond delay="4000"/>
                            </p:stCondLst>
                            <p:childTnLst>
                              <p:par>
                                <p:cTn id="163" presetID="3" presetClass="emph" presetSubtype="2" fill="hold" grpId="2" nodeType="afterEffect">
                                  <p:stCondLst>
                                    <p:cond delay="500"/>
                                  </p:stCondLst>
                                  <p:childTnLst>
                                    <p:animClr clrSpc="rgb" dir="cw">
                                      <p:cBhvr override="childStyle">
                                        <p:cTn id="164" dur="500" fill="hold"/>
                                        <p:tgtEl>
                                          <p:spTgt spid="28"/>
                                        </p:tgtEl>
                                        <p:attrNameLst>
                                          <p:attrName>style.color</p:attrName>
                                        </p:attrNameLst>
                                      </p:cBhvr>
                                      <p:to>
                                        <a:srgbClr val="00FF00"/>
                                      </p:to>
                                    </p:animClr>
                                  </p:childTnLst>
                                </p:cTn>
                              </p:par>
                              <p:par>
                                <p:cTn id="165" presetID="3" presetClass="emph" presetSubtype="2" fill="hold" grpId="2" nodeType="withEffect">
                                  <p:stCondLst>
                                    <p:cond delay="0"/>
                                  </p:stCondLst>
                                  <p:childTnLst>
                                    <p:animClr clrSpc="rgb" dir="cw">
                                      <p:cBhvr override="childStyle">
                                        <p:cTn id="166" dur="500" fill="hold"/>
                                        <p:tgtEl>
                                          <p:spTgt spid="32"/>
                                        </p:tgtEl>
                                        <p:attrNameLst>
                                          <p:attrName>style.color</p:attrName>
                                        </p:attrNameLst>
                                      </p:cBhvr>
                                      <p:to>
                                        <a:srgbClr val="FF0000"/>
                                      </p:to>
                                    </p:animClr>
                                  </p:childTnLst>
                                </p:cTn>
                              </p:par>
                            </p:childTnLst>
                          </p:cTn>
                        </p:par>
                        <p:par>
                          <p:cTn id="167" fill="hold">
                            <p:stCondLst>
                              <p:cond delay="5000"/>
                            </p:stCondLst>
                            <p:childTnLst>
                              <p:par>
                                <p:cTn id="168" presetID="3" presetClass="emph" presetSubtype="2" fill="hold" grpId="2" nodeType="afterEffect">
                                  <p:stCondLst>
                                    <p:cond delay="500"/>
                                  </p:stCondLst>
                                  <p:childTnLst>
                                    <p:animClr clrSpc="rgb" dir="cw">
                                      <p:cBhvr override="childStyle">
                                        <p:cTn id="169" dur="500" fill="hold"/>
                                        <p:tgtEl>
                                          <p:spTgt spid="29"/>
                                        </p:tgtEl>
                                        <p:attrNameLst>
                                          <p:attrName>style.color</p:attrName>
                                        </p:attrNameLst>
                                      </p:cBhvr>
                                      <p:to>
                                        <a:srgbClr val="FF0000"/>
                                      </p:to>
                                    </p:animClr>
                                  </p:childTnLst>
                                </p:cTn>
                              </p:par>
                              <p:par>
                                <p:cTn id="170" presetID="3" presetClass="emph" presetSubtype="2" fill="hold" grpId="2" nodeType="withEffect">
                                  <p:stCondLst>
                                    <p:cond delay="0"/>
                                  </p:stCondLst>
                                  <p:childTnLst>
                                    <p:animClr clrSpc="rgb" dir="cw">
                                      <p:cBhvr override="childStyle">
                                        <p:cTn id="171" dur="500" fill="hold"/>
                                        <p:tgtEl>
                                          <p:spTgt spid="33"/>
                                        </p:tgtEl>
                                        <p:attrNameLst>
                                          <p:attrName>style.color</p:attrName>
                                        </p:attrNameLst>
                                      </p:cBhvr>
                                      <p:to>
                                        <a:srgbClr val="00FF00"/>
                                      </p:to>
                                    </p:animClr>
                                  </p:childTnLst>
                                </p:cTn>
                              </p:par>
                            </p:childTnLst>
                          </p:cTn>
                        </p:par>
                        <p:par>
                          <p:cTn id="172" fill="hold">
                            <p:stCondLst>
                              <p:cond delay="6000"/>
                            </p:stCondLst>
                            <p:childTnLst>
                              <p:par>
                                <p:cTn id="173" presetID="3" presetClass="emph" presetSubtype="2" fill="hold" grpId="2" nodeType="afterEffect">
                                  <p:stCondLst>
                                    <p:cond delay="500"/>
                                  </p:stCondLst>
                                  <p:childTnLst>
                                    <p:animClr clrSpc="rgb" dir="cw">
                                      <p:cBhvr override="childStyle">
                                        <p:cTn id="174" dur="500" fill="hold"/>
                                        <p:tgtEl>
                                          <p:spTgt spid="30"/>
                                        </p:tgtEl>
                                        <p:attrNameLst>
                                          <p:attrName>style.color</p:attrName>
                                        </p:attrNameLst>
                                      </p:cBhvr>
                                      <p:to>
                                        <a:srgbClr val="00FF00"/>
                                      </p:to>
                                    </p:animClr>
                                  </p:childTnLst>
                                </p:cTn>
                              </p:par>
                              <p:par>
                                <p:cTn id="175" presetID="3" presetClass="emph" presetSubtype="2" fill="hold" grpId="2" nodeType="withEffect">
                                  <p:stCondLst>
                                    <p:cond delay="0"/>
                                  </p:stCondLst>
                                  <p:childTnLst>
                                    <p:animClr clrSpc="rgb" dir="cw">
                                      <p:cBhvr override="childStyle">
                                        <p:cTn id="176" dur="500" fill="hold"/>
                                        <p:tgtEl>
                                          <p:spTgt spid="34"/>
                                        </p:tgtEl>
                                        <p:attrNameLst>
                                          <p:attrName>style.color</p:attrName>
                                        </p:attrNameLst>
                                      </p:cBhvr>
                                      <p:to>
                                        <a:srgbClr val="FF0000"/>
                                      </p:to>
                                    </p:animClr>
                                  </p:childTnLst>
                                </p:cTn>
                              </p:par>
                            </p:childTnLst>
                          </p:cTn>
                        </p:par>
                        <p:par>
                          <p:cTn id="177" fill="hold">
                            <p:stCondLst>
                              <p:cond delay="7000"/>
                            </p:stCondLst>
                            <p:childTnLst>
                              <p:par>
                                <p:cTn id="178" presetID="3" presetClass="emph" presetSubtype="2" fill="hold" grpId="2" nodeType="afterEffect">
                                  <p:stCondLst>
                                    <p:cond delay="500"/>
                                  </p:stCondLst>
                                  <p:childTnLst>
                                    <p:animClr clrSpc="rgb" dir="cw">
                                      <p:cBhvr override="childStyle">
                                        <p:cTn id="179" dur="500" fill="hold"/>
                                        <p:tgtEl>
                                          <p:spTgt spid="31"/>
                                        </p:tgtEl>
                                        <p:attrNameLst>
                                          <p:attrName>style.color</p:attrName>
                                        </p:attrNameLst>
                                      </p:cBhvr>
                                      <p:to>
                                        <a:srgbClr val="FF0000"/>
                                      </p:to>
                                    </p:animClr>
                                  </p:childTnLst>
                                </p:cTn>
                              </p:par>
                              <p:par>
                                <p:cTn id="180" presetID="3" presetClass="emph" presetSubtype="2" fill="hold" grpId="2" nodeType="withEffect">
                                  <p:stCondLst>
                                    <p:cond delay="0"/>
                                  </p:stCondLst>
                                  <p:childTnLst>
                                    <p:animClr clrSpc="rgb" dir="cw">
                                      <p:cBhvr override="childStyle">
                                        <p:cTn id="181" dur="500" fill="hold"/>
                                        <p:tgtEl>
                                          <p:spTgt spid="35"/>
                                        </p:tgtEl>
                                        <p:attrNameLst>
                                          <p:attrName>style.color</p:attrName>
                                        </p:attrNameLst>
                                      </p:cBhvr>
                                      <p:to>
                                        <a:srgbClr val="00FF00"/>
                                      </p:to>
                                    </p:animClr>
                                  </p:childTnLst>
                                </p:cTn>
                              </p:par>
                            </p:childTnLst>
                          </p:cTn>
                        </p:par>
                      </p:childTnLst>
                    </p:cTn>
                  </p:par>
                </p:childTnLst>
              </p:cTn>
              <p:nextCondLst>
                <p:cond evt="onClick" delay="0">
                  <p:tgtEl>
                    <p:spTgt spid="22"/>
                  </p:tgtEl>
                </p:cond>
              </p:nextCondLst>
            </p:seq>
          </p:childTnLst>
        </p:cTn>
      </p:par>
    </p:tnLst>
    <p:bldLst>
      <p:bldP spid="10" grpId="0"/>
      <p:bldP spid="10" grpId="1"/>
      <p:bldP spid="10" grpId="2"/>
      <p:bldP spid="11" grpId="0"/>
      <p:bldP spid="11" grpId="1"/>
      <p:bldP spid="11" grpId="2"/>
      <p:bldP spid="12" grpId="0"/>
      <p:bldP spid="12" grpId="1"/>
      <p:bldP spid="13" grpId="0"/>
      <p:bldP spid="13" grpId="1"/>
      <p:bldP spid="14" grpId="0"/>
      <p:bldP spid="14" grpId="1"/>
      <p:bldP spid="15" grpId="0"/>
      <p:bldP spid="15" grpId="1"/>
      <p:bldP spid="16" grpId="0"/>
      <p:bldP spid="16" grpId="1"/>
      <p:bldP spid="17" grpId="0"/>
      <p:bldP spid="17" grpId="1"/>
      <p:bldP spid="22" grpId="0" animBg="1"/>
      <p:bldP spid="28" grpId="0"/>
      <p:bldP spid="28" grpId="1"/>
      <p:bldP spid="28" grpId="2"/>
      <p:bldP spid="29" grpId="0"/>
      <p:bldP spid="29" grpId="1"/>
      <p:bldP spid="29" grpId="2"/>
      <p:bldP spid="30" grpId="0"/>
      <p:bldP spid="30" grpId="1"/>
      <p:bldP spid="30" grpId="2"/>
      <p:bldP spid="31" grpId="0"/>
      <p:bldP spid="31" grpId="1"/>
      <p:bldP spid="31" grpId="2"/>
      <p:bldP spid="32" grpId="0"/>
      <p:bldP spid="32" grpId="1"/>
      <p:bldP spid="32" grpId="2"/>
      <p:bldP spid="33" grpId="0"/>
      <p:bldP spid="33" grpId="1"/>
      <p:bldP spid="33" grpId="2"/>
      <p:bldP spid="34" grpId="0"/>
      <p:bldP spid="34" grpId="1"/>
      <p:bldP spid="34" grpId="2"/>
      <p:bldP spid="35" grpId="0"/>
      <p:bldP spid="35" grpId="1"/>
      <p:bldP spid="35" grpId="2"/>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à coins arrondis 5"/>
          <p:cNvSpPr/>
          <p:nvPr/>
        </p:nvSpPr>
        <p:spPr>
          <a:xfrm>
            <a:off x="0" y="4800600"/>
            <a:ext cx="14630400" cy="51435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solidFill>
                  <a:schemeClr val="bg1"/>
                </a:solidFill>
                <a:latin typeface="Verdana" pitchFamily="34" charset="0"/>
              </a:rPr>
              <a:t>Clique sur les rectangles ci-dessous, pour faire apparaître les réponses dans le tableau</a:t>
            </a:r>
          </a:p>
        </p:txBody>
      </p:sp>
      <p:sp>
        <p:nvSpPr>
          <p:cNvPr id="7" name="Rectangle à coins arrondis 6"/>
          <p:cNvSpPr/>
          <p:nvPr/>
        </p:nvSpPr>
        <p:spPr>
          <a:xfrm>
            <a:off x="0" y="0"/>
            <a:ext cx="6972300"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rgbClr val="3399FF"/>
                </a:solidFill>
                <a:latin typeface="Comic Sans MS" pitchFamily="66" charset="0"/>
              </a:rPr>
              <a:t>C’est mystérieux.</a:t>
            </a:r>
          </a:p>
        </p:txBody>
      </p:sp>
      <p:sp>
        <p:nvSpPr>
          <p:cNvPr id="8" name="Rectangle à coins arrondis 7"/>
          <p:cNvSpPr/>
          <p:nvPr/>
        </p:nvSpPr>
        <p:spPr>
          <a:xfrm>
            <a:off x="7470775" y="0"/>
            <a:ext cx="7159625"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rgbClr val="3399FF"/>
                </a:solidFill>
                <a:latin typeface="Comic Sans MS" pitchFamily="66" charset="0"/>
              </a:rPr>
              <a:t>Ce n’est pas mystérieux.</a:t>
            </a:r>
          </a:p>
        </p:txBody>
      </p:sp>
      <p:sp>
        <p:nvSpPr>
          <p:cNvPr id="10" name="ZoneTexte 9"/>
          <p:cNvSpPr txBox="1">
            <a:spLocks noChangeArrowheads="1"/>
          </p:cNvSpPr>
          <p:nvPr/>
        </p:nvSpPr>
        <p:spPr bwMode="auto">
          <a:xfrm>
            <a:off x="0" y="942975"/>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C’est parfaitement compréhensible.</a:t>
            </a:r>
          </a:p>
        </p:txBody>
      </p:sp>
      <p:sp>
        <p:nvSpPr>
          <p:cNvPr id="11" name="ZoneTexte 10"/>
          <p:cNvSpPr txBox="1">
            <a:spLocks noChangeArrowheads="1"/>
          </p:cNvSpPr>
          <p:nvPr/>
        </p:nvSpPr>
        <p:spPr bwMode="auto">
          <a:xfrm>
            <a:off x="7543800" y="942975"/>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C’est parfaitement compréhensible.</a:t>
            </a:r>
          </a:p>
        </p:txBody>
      </p:sp>
      <p:sp>
        <p:nvSpPr>
          <p:cNvPr id="12" name="ZoneTexte 11"/>
          <p:cNvSpPr txBox="1">
            <a:spLocks noChangeArrowheads="1"/>
          </p:cNvSpPr>
          <p:nvPr/>
        </p:nvSpPr>
        <p:spPr bwMode="auto">
          <a:xfrm>
            <a:off x="0" y="1371600"/>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C’est clair comme de l’eau de roche.</a:t>
            </a:r>
          </a:p>
        </p:txBody>
      </p:sp>
      <p:sp>
        <p:nvSpPr>
          <p:cNvPr id="13" name="ZoneTexte 12"/>
          <p:cNvSpPr txBox="1">
            <a:spLocks noChangeArrowheads="1"/>
          </p:cNvSpPr>
          <p:nvPr/>
        </p:nvSpPr>
        <p:spPr bwMode="auto">
          <a:xfrm>
            <a:off x="7543800" y="1371600"/>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C’est clair comme de l’eau de roche.</a:t>
            </a:r>
          </a:p>
        </p:txBody>
      </p:sp>
      <p:sp>
        <p:nvSpPr>
          <p:cNvPr id="14" name="ZoneTexte 13"/>
          <p:cNvSpPr txBox="1">
            <a:spLocks noChangeArrowheads="1"/>
          </p:cNvSpPr>
          <p:nvPr/>
        </p:nvSpPr>
        <p:spPr bwMode="auto">
          <a:xfrm>
            <a:off x="0" y="1800225"/>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C’est énigmatique.</a:t>
            </a:r>
          </a:p>
        </p:txBody>
      </p:sp>
      <p:sp>
        <p:nvSpPr>
          <p:cNvPr id="15" name="ZoneTexte 14"/>
          <p:cNvSpPr txBox="1">
            <a:spLocks noChangeArrowheads="1"/>
          </p:cNvSpPr>
          <p:nvPr/>
        </p:nvSpPr>
        <p:spPr bwMode="auto">
          <a:xfrm>
            <a:off x="7543800" y="1800225"/>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C’est énigmatique.</a:t>
            </a:r>
          </a:p>
        </p:txBody>
      </p:sp>
      <p:sp>
        <p:nvSpPr>
          <p:cNvPr id="16" name="ZoneTexte 15"/>
          <p:cNvSpPr txBox="1">
            <a:spLocks noChangeArrowheads="1"/>
          </p:cNvSpPr>
          <p:nvPr/>
        </p:nvSpPr>
        <p:spPr bwMode="auto">
          <a:xfrm>
            <a:off x="0" y="2228850"/>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Cela reste obscur.</a:t>
            </a:r>
          </a:p>
        </p:txBody>
      </p:sp>
      <p:sp>
        <p:nvSpPr>
          <p:cNvPr id="17" name="ZoneTexte 16"/>
          <p:cNvSpPr txBox="1">
            <a:spLocks noChangeArrowheads="1"/>
          </p:cNvSpPr>
          <p:nvPr/>
        </p:nvSpPr>
        <p:spPr bwMode="auto">
          <a:xfrm>
            <a:off x="7543800" y="2228850"/>
            <a:ext cx="6911975" cy="439738"/>
          </a:xfrm>
          <a:prstGeom prst="rect">
            <a:avLst/>
          </a:prstGeom>
          <a:noFill/>
          <a:ln w="9525">
            <a:noFill/>
            <a:miter lim="800000"/>
            <a:headEnd/>
            <a:tailEnd/>
          </a:ln>
        </p:spPr>
        <p:txBody>
          <a:bodyPr lIns="130622" tIns="65311" rIns="130622" bIns="65311">
            <a:spAutoFit/>
          </a:bodyPr>
          <a:lstStyle/>
          <a:p>
            <a:r>
              <a:rPr lang="fr-FR" sz="2000">
                <a:solidFill>
                  <a:schemeClr val="bg1"/>
                </a:solidFill>
              </a:rPr>
              <a:t>Cela reste obscur.</a:t>
            </a:r>
          </a:p>
        </p:txBody>
      </p:sp>
      <p:sp>
        <p:nvSpPr>
          <p:cNvPr id="18" name="Rectangle à coins arrondis 17"/>
          <p:cNvSpPr/>
          <p:nvPr/>
        </p:nvSpPr>
        <p:spPr>
          <a:xfrm>
            <a:off x="0" y="5572125"/>
            <a:ext cx="61722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solidFill>
                  <a:schemeClr val="bg1"/>
                </a:solidFill>
              </a:rPr>
              <a:t>C’est parfaitement compréhensible</a:t>
            </a:r>
            <a:r>
              <a:rPr lang="fr-FR" sz="2300" dirty="0">
                <a:solidFill>
                  <a:schemeClr val="bg1"/>
                </a:solidFill>
                <a:latin typeface="Comic Sans MS" pitchFamily="66" charset="0"/>
              </a:rPr>
              <a:t>.</a:t>
            </a:r>
          </a:p>
        </p:txBody>
      </p:sp>
      <p:sp>
        <p:nvSpPr>
          <p:cNvPr id="19" name="Rectangle à coins arrondis 18"/>
          <p:cNvSpPr/>
          <p:nvPr/>
        </p:nvSpPr>
        <p:spPr>
          <a:xfrm>
            <a:off x="0" y="6257925"/>
            <a:ext cx="61722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solidFill>
                  <a:schemeClr val="bg1"/>
                </a:solidFill>
              </a:rPr>
              <a:t>C’est clair comme de l’eau de roche</a:t>
            </a:r>
            <a:r>
              <a:rPr lang="fr-FR" sz="2300" dirty="0">
                <a:solidFill>
                  <a:schemeClr val="bg1"/>
                </a:solidFill>
                <a:latin typeface="Comic Sans MS" pitchFamily="66" charset="0"/>
              </a:rPr>
              <a:t>.</a:t>
            </a:r>
          </a:p>
        </p:txBody>
      </p:sp>
      <p:sp>
        <p:nvSpPr>
          <p:cNvPr id="20" name="Rectangle à coins arrondis 19"/>
          <p:cNvSpPr/>
          <p:nvPr/>
        </p:nvSpPr>
        <p:spPr>
          <a:xfrm>
            <a:off x="0" y="6943725"/>
            <a:ext cx="61722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solidFill>
                  <a:schemeClr val="bg1"/>
                </a:solidFill>
              </a:rPr>
              <a:t>C’est énigmatique</a:t>
            </a:r>
            <a:r>
              <a:rPr lang="fr-FR" sz="2300" dirty="0">
                <a:solidFill>
                  <a:schemeClr val="bg1"/>
                </a:solidFill>
                <a:latin typeface="Comic Sans MS" pitchFamily="66" charset="0"/>
              </a:rPr>
              <a:t>.</a:t>
            </a:r>
          </a:p>
        </p:txBody>
      </p:sp>
      <p:sp>
        <p:nvSpPr>
          <p:cNvPr id="21" name="Rectangle à coins arrondis 20"/>
          <p:cNvSpPr/>
          <p:nvPr/>
        </p:nvSpPr>
        <p:spPr>
          <a:xfrm>
            <a:off x="0" y="7629525"/>
            <a:ext cx="61722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solidFill>
                  <a:schemeClr val="bg1"/>
                </a:solidFill>
              </a:rPr>
              <a:t>Cela reste obscur</a:t>
            </a:r>
            <a:r>
              <a:rPr lang="fr-FR" sz="2300" dirty="0">
                <a:solidFill>
                  <a:schemeClr val="bg1"/>
                </a:solidFill>
              </a:rPr>
              <a:t>.</a:t>
            </a:r>
            <a:endParaRPr lang="fr-FR" sz="2300" dirty="0">
              <a:solidFill>
                <a:schemeClr val="bg1"/>
              </a:solidFill>
              <a:latin typeface="Comic Sans MS" pitchFamily="66" charset="0"/>
            </a:endParaRPr>
          </a:p>
        </p:txBody>
      </p:sp>
      <p:sp>
        <p:nvSpPr>
          <p:cNvPr id="22" name="Ellipse 21"/>
          <p:cNvSpPr/>
          <p:nvPr/>
        </p:nvSpPr>
        <p:spPr>
          <a:xfrm>
            <a:off x="12230100" y="5743575"/>
            <a:ext cx="2400300" cy="1457325"/>
          </a:xfrm>
          <a:prstGeom prst="ellipse">
            <a:avLst/>
          </a:prstGeom>
          <a:solidFill>
            <a:srgbClr val="C00000"/>
          </a:solidFill>
        </p:spPr>
        <p:style>
          <a:lnRef idx="3">
            <a:schemeClr val="lt1"/>
          </a:lnRef>
          <a:fillRef idx="1">
            <a:schemeClr val="dk1"/>
          </a:fillRef>
          <a:effectRef idx="1">
            <a:schemeClr val="dk1"/>
          </a:effectRef>
          <a:fontRef idx="minor">
            <a:schemeClr val="lt1"/>
          </a:fontRef>
        </p:style>
        <p:txBody>
          <a:bodyPr lIns="130622" tIns="65311" rIns="130622" bIns="65311" anchor="ctr"/>
          <a:lstStyle/>
          <a:p>
            <a:pPr algn="ctr">
              <a:defRPr/>
            </a:pPr>
            <a:r>
              <a:rPr lang="fr-FR" sz="1700" dirty="0">
                <a:latin typeface="Verdana" pitchFamily="34" charset="0"/>
              </a:rPr>
              <a:t>Correction.</a:t>
            </a:r>
          </a:p>
          <a:p>
            <a:pPr algn="ctr">
              <a:defRPr/>
            </a:pPr>
            <a:r>
              <a:rPr lang="fr-FR" sz="1100" dirty="0">
                <a:latin typeface="Verdana" pitchFamily="34" charset="0"/>
              </a:rPr>
              <a:t> (Les bonnes réponses en vert</a:t>
            </a:r>
          </a:p>
          <a:p>
            <a:pPr algn="ctr">
              <a:defRPr/>
            </a:pPr>
            <a:r>
              <a:rPr lang="fr-FR" sz="1100" dirty="0">
                <a:latin typeface="Verdana" pitchFamily="34" charset="0"/>
              </a:rPr>
              <a:t>Les erreurs en rouge)</a:t>
            </a:r>
          </a:p>
        </p:txBody>
      </p:sp>
      <p:sp>
        <p:nvSpPr>
          <p:cNvPr id="24" name="Rectangle à coins arrondis 23"/>
          <p:cNvSpPr/>
          <p:nvPr/>
        </p:nvSpPr>
        <p:spPr>
          <a:xfrm>
            <a:off x="6400800" y="5572125"/>
            <a:ext cx="57150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t>Tout cela demeure abscons</a:t>
            </a:r>
            <a:r>
              <a:rPr lang="fr-FR" sz="2300" dirty="0">
                <a:solidFill>
                  <a:schemeClr val="bg1"/>
                </a:solidFill>
                <a:latin typeface="Comic Sans MS" pitchFamily="66" charset="0"/>
              </a:rPr>
              <a:t>.</a:t>
            </a:r>
          </a:p>
        </p:txBody>
      </p:sp>
      <p:sp>
        <p:nvSpPr>
          <p:cNvPr id="25" name="Rectangle à coins arrondis 24"/>
          <p:cNvSpPr/>
          <p:nvPr/>
        </p:nvSpPr>
        <p:spPr>
          <a:xfrm>
            <a:off x="6400800" y="7629525"/>
            <a:ext cx="57150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t>Il fait preuve de transparence</a:t>
            </a:r>
            <a:r>
              <a:rPr lang="fr-FR" sz="2300" dirty="0">
                <a:solidFill>
                  <a:schemeClr val="bg1"/>
                </a:solidFill>
                <a:latin typeface="Comic Sans MS" pitchFamily="66" charset="0"/>
              </a:rPr>
              <a:t>.</a:t>
            </a:r>
          </a:p>
        </p:txBody>
      </p:sp>
      <p:sp>
        <p:nvSpPr>
          <p:cNvPr id="26" name="Rectangle à coins arrondis 25"/>
          <p:cNvSpPr/>
          <p:nvPr/>
        </p:nvSpPr>
        <p:spPr>
          <a:xfrm>
            <a:off x="6400800" y="6257925"/>
            <a:ext cx="57150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t>On n’y pige que dalle</a:t>
            </a:r>
            <a:r>
              <a:rPr lang="fr-FR" sz="2300" dirty="0">
                <a:solidFill>
                  <a:schemeClr val="bg1"/>
                </a:solidFill>
                <a:latin typeface="Comic Sans MS" pitchFamily="66" charset="0"/>
              </a:rPr>
              <a:t>.</a:t>
            </a:r>
          </a:p>
        </p:txBody>
      </p:sp>
      <p:sp>
        <p:nvSpPr>
          <p:cNvPr id="27" name="Rectangle à coins arrondis 26"/>
          <p:cNvSpPr/>
          <p:nvPr/>
        </p:nvSpPr>
        <p:spPr>
          <a:xfrm>
            <a:off x="6400800" y="6943725"/>
            <a:ext cx="5715000" cy="600075"/>
          </a:xfrm>
          <a:prstGeom prst="round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400" dirty="0"/>
              <a:t>Aucune ambiguïté</a:t>
            </a:r>
            <a:r>
              <a:rPr lang="fr-FR" sz="2300" dirty="0">
                <a:solidFill>
                  <a:schemeClr val="bg1"/>
                </a:solidFill>
                <a:latin typeface="Comic Sans MS" pitchFamily="66" charset="0"/>
              </a:rPr>
              <a:t>.</a:t>
            </a:r>
          </a:p>
        </p:txBody>
      </p:sp>
      <p:sp>
        <p:nvSpPr>
          <p:cNvPr id="28" name="Rectangle à coins arrondis 27"/>
          <p:cNvSpPr/>
          <p:nvPr/>
        </p:nvSpPr>
        <p:spPr>
          <a:xfrm>
            <a:off x="0" y="265747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Tout cela demeure abscons.</a:t>
            </a:r>
            <a:endParaRPr lang="fr-FR" sz="2000" dirty="0">
              <a:solidFill>
                <a:schemeClr val="tx1"/>
              </a:solidFill>
              <a:latin typeface="Verdana" pitchFamily="34" charset="0"/>
            </a:endParaRPr>
          </a:p>
        </p:txBody>
      </p:sp>
      <p:sp>
        <p:nvSpPr>
          <p:cNvPr id="29" name="Rectangle à coins arrondis 28"/>
          <p:cNvSpPr/>
          <p:nvPr/>
        </p:nvSpPr>
        <p:spPr>
          <a:xfrm>
            <a:off x="0" y="317182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On n’y pige que dalle.</a:t>
            </a:r>
            <a:endParaRPr lang="fr-FR" sz="2000" dirty="0">
              <a:solidFill>
                <a:schemeClr val="tx1"/>
              </a:solidFill>
              <a:latin typeface="Verdana" pitchFamily="34" charset="0"/>
            </a:endParaRPr>
          </a:p>
        </p:txBody>
      </p:sp>
      <p:sp>
        <p:nvSpPr>
          <p:cNvPr id="30" name="Rectangle à coins arrondis 29"/>
          <p:cNvSpPr/>
          <p:nvPr/>
        </p:nvSpPr>
        <p:spPr>
          <a:xfrm>
            <a:off x="0" y="368617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Aucune ambiguïté.</a:t>
            </a:r>
            <a:endParaRPr lang="fr-FR" sz="2000" dirty="0">
              <a:solidFill>
                <a:schemeClr val="tx1"/>
              </a:solidFill>
              <a:latin typeface="Verdana" pitchFamily="34" charset="0"/>
            </a:endParaRPr>
          </a:p>
        </p:txBody>
      </p:sp>
      <p:sp>
        <p:nvSpPr>
          <p:cNvPr id="31" name="Rectangle à coins arrondis 30"/>
          <p:cNvSpPr/>
          <p:nvPr/>
        </p:nvSpPr>
        <p:spPr>
          <a:xfrm>
            <a:off x="0" y="420052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Il fait preuve de transparence.</a:t>
            </a:r>
            <a:endParaRPr lang="fr-FR" sz="2000" dirty="0">
              <a:solidFill>
                <a:schemeClr val="tx1"/>
              </a:solidFill>
              <a:latin typeface="Verdana" pitchFamily="34" charset="0"/>
            </a:endParaRPr>
          </a:p>
        </p:txBody>
      </p:sp>
      <p:sp>
        <p:nvSpPr>
          <p:cNvPr id="32" name="Rectangle à coins arrondis 31"/>
          <p:cNvSpPr/>
          <p:nvPr/>
        </p:nvSpPr>
        <p:spPr>
          <a:xfrm>
            <a:off x="7543800" y="265747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Tout cela demeure abscons.</a:t>
            </a:r>
            <a:endParaRPr lang="fr-FR" sz="2000" dirty="0">
              <a:solidFill>
                <a:schemeClr val="tx1"/>
              </a:solidFill>
              <a:latin typeface="Verdana" pitchFamily="34" charset="0"/>
            </a:endParaRPr>
          </a:p>
        </p:txBody>
      </p:sp>
      <p:sp>
        <p:nvSpPr>
          <p:cNvPr id="33" name="Rectangle à coins arrondis 32"/>
          <p:cNvSpPr/>
          <p:nvPr/>
        </p:nvSpPr>
        <p:spPr>
          <a:xfrm>
            <a:off x="7543800" y="317182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On n’y pige que dalle.</a:t>
            </a:r>
            <a:endParaRPr lang="fr-FR" sz="2000" dirty="0">
              <a:solidFill>
                <a:schemeClr val="tx1"/>
              </a:solidFill>
              <a:latin typeface="Verdana" pitchFamily="34" charset="0"/>
            </a:endParaRPr>
          </a:p>
        </p:txBody>
      </p:sp>
      <p:sp>
        <p:nvSpPr>
          <p:cNvPr id="34" name="Rectangle à coins arrondis 33"/>
          <p:cNvSpPr/>
          <p:nvPr/>
        </p:nvSpPr>
        <p:spPr>
          <a:xfrm>
            <a:off x="7543800" y="368617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Aucune ambiguïté.</a:t>
            </a:r>
            <a:endParaRPr lang="fr-FR" sz="2000" dirty="0">
              <a:solidFill>
                <a:schemeClr val="tx1"/>
              </a:solidFill>
              <a:latin typeface="Verdana" pitchFamily="34" charset="0"/>
            </a:endParaRPr>
          </a:p>
        </p:txBody>
      </p:sp>
      <p:sp>
        <p:nvSpPr>
          <p:cNvPr id="35" name="Rectangle à coins arrondis 34"/>
          <p:cNvSpPr/>
          <p:nvPr/>
        </p:nvSpPr>
        <p:spPr>
          <a:xfrm>
            <a:off x="7543800" y="4200525"/>
            <a:ext cx="69119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defRPr/>
            </a:pPr>
            <a:r>
              <a:rPr lang="fr-FR" sz="2000" dirty="0"/>
              <a:t>Il fait preuve de transparence.</a:t>
            </a:r>
            <a:endParaRPr lang="fr-FR" sz="2000" dirty="0">
              <a:solidFill>
                <a:schemeClr val="tx1"/>
              </a:solidFill>
              <a:latin typeface="Verdana" pitchFamily="34" charset="0"/>
            </a:endParaRPr>
          </a:p>
        </p:txBody>
      </p:sp>
      <p:sp>
        <p:nvSpPr>
          <p:cNvPr id="83998" name="ZoneTexte 35">
            <a:hlinkClick r:id="" action="ppaction://hlinkshowjump?jump=nextslide"/>
          </p:cNvPr>
          <p:cNvSpPr txBox="1">
            <a:spLocks noChangeArrowheads="1"/>
          </p:cNvSpPr>
          <p:nvPr/>
        </p:nvSpPr>
        <p:spPr bwMode="auto">
          <a:xfrm>
            <a:off x="12268200" y="7467600"/>
            <a:ext cx="2362200" cy="400050"/>
          </a:xfrm>
          <a:prstGeom prst="rect">
            <a:avLst/>
          </a:prstGeom>
          <a:solidFill>
            <a:srgbClr val="008000"/>
          </a:solidFill>
          <a:ln w="9525">
            <a:noFill/>
            <a:miter lim="800000"/>
            <a:headEnd/>
            <a:tailEnd/>
          </a:ln>
        </p:spPr>
        <p:txBody>
          <a:bodyPr>
            <a:spAutoFit/>
          </a:bodyPr>
          <a:lstStyle/>
          <a:p>
            <a:pPr algn="ctr"/>
            <a:r>
              <a:rPr lang="fr-FR" sz="2000">
                <a:solidFill>
                  <a:schemeClr val="bg1"/>
                </a:solidFill>
              </a:rPr>
              <a:t>Je continue</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childTnLst>
              </p:cTn>
              <p:nextCondLst>
                <p:cond evt="onClick" delay="0">
                  <p:tgtEl>
                    <p:spTgt spid="18"/>
                  </p:tgtEl>
                </p:cond>
              </p:nextCondLst>
            </p:seq>
            <p:seq concurrent="1" nextAc="seek">
              <p:cTn id="19" restart="whenNotActive" fill="hold" evtFilter="cancelBubble" nodeType="interactiveSeq">
                <p:stCondLst>
                  <p:cond evt="onClick" delay="0">
                    <p:tgtEl>
                      <p:spTgt spid="19"/>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nextCondLst>
                <p:cond evt="onClick" delay="0">
                  <p:tgtEl>
                    <p:spTgt spid="19"/>
                  </p:tgtEl>
                </p:cond>
              </p:nextCondLst>
            </p:seq>
            <p:seq concurrent="1" nextAc="seek">
              <p:cTn id="36" restart="whenNotActive" fill="hold" evtFilter="cancelBubble" nodeType="interactiveSeq">
                <p:stCondLst>
                  <p:cond evt="onClick" delay="0">
                    <p:tgtEl>
                      <p:spTgt spid="20"/>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nextCondLst>
                <p:cond evt="onClick" delay="0">
                  <p:tgtEl>
                    <p:spTgt spid="20"/>
                  </p:tgtEl>
                </p:cond>
              </p:nextCondLst>
            </p:seq>
            <p:seq concurrent="1" nextAc="seek">
              <p:cTn id="53" restart="whenNotActive" fill="hold" evtFilter="cancelBubble" nodeType="interactiveSeq">
                <p:stCondLst>
                  <p:cond evt="onClick" delay="0">
                    <p:tgtEl>
                      <p:spTgt spid="21"/>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1" nodeType="clickEffect">
                                  <p:stCondLst>
                                    <p:cond delay="0"/>
                                  </p:stCondLst>
                                  <p:childTnLst>
                                    <p:set>
                                      <p:cBhvr>
                                        <p:cTn id="65"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1" nodeType="clickEffect">
                                  <p:stCondLst>
                                    <p:cond delay="0"/>
                                  </p:stCondLst>
                                  <p:childTnLst>
                                    <p:set>
                                      <p:cBhvr>
                                        <p:cTn id="69"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nextCondLst>
                <p:cond evt="onClick" delay="0">
                  <p:tgtEl>
                    <p:spTgt spid="21"/>
                  </p:tgtEl>
                </p:cond>
              </p:nextCondLst>
            </p:seq>
            <p:seq concurrent="1" nextAc="seek">
              <p:cTn id="70" restart="whenNotActive" fill="hold" evtFilter="cancelBubble" nodeType="interactiveSeq">
                <p:stCondLst>
                  <p:cond evt="onClick" delay="0">
                    <p:tgtEl>
                      <p:spTgt spid="24"/>
                    </p:tgtEl>
                  </p:cond>
                </p:stCondLst>
                <p:endSync evt="end" delay="0">
                  <p:rtn val="all"/>
                </p:endSync>
                <p:childTnLst>
                  <p:par>
                    <p:cTn id="71" fill="hold">
                      <p:stCondLst>
                        <p:cond delay="0"/>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1" nodeType="clickEffect">
                                  <p:stCondLst>
                                    <p:cond delay="0"/>
                                  </p:stCondLst>
                                  <p:childTnLst>
                                    <p:set>
                                      <p:cBhvr>
                                        <p:cTn id="82"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1" nodeType="clickEffect">
                                  <p:stCondLst>
                                    <p:cond delay="0"/>
                                  </p:stCondLst>
                                  <p:childTnLst>
                                    <p:set>
                                      <p:cBhvr>
                                        <p:cTn id="86"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childTnLst>
              </p:cTn>
              <p:nextCondLst>
                <p:cond evt="onClick" delay="0">
                  <p:tgtEl>
                    <p:spTgt spid="24"/>
                  </p:tgtEl>
                </p:cond>
              </p:nextCondLst>
            </p:seq>
            <p:seq concurrent="1" nextAc="seek">
              <p:cTn id="87" restart="whenNotActive" fill="hold" evtFilter="cancelBubble" nodeType="interactiveSeq">
                <p:stCondLst>
                  <p:cond evt="onClick" delay="0">
                    <p:tgtEl>
                      <p:spTgt spid="26"/>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1" nodeType="clickEffect">
                                  <p:stCondLst>
                                    <p:cond delay="0"/>
                                  </p:stCondLst>
                                  <p:childTnLst>
                                    <p:set>
                                      <p:cBhvr>
                                        <p:cTn id="99"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1" nodeType="clickEffect">
                                  <p:stCondLst>
                                    <p:cond delay="0"/>
                                  </p:stCondLst>
                                  <p:childTnLst>
                                    <p:set>
                                      <p:cBhvr>
                                        <p:cTn id="103"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childTnLst>
              </p:cTn>
              <p:nextCondLst>
                <p:cond evt="onClick" delay="0">
                  <p:tgtEl>
                    <p:spTgt spid="26"/>
                  </p:tgtEl>
                </p:cond>
              </p:nextCondLst>
            </p:seq>
            <p:seq concurrent="1" nextAc="seek">
              <p:cTn id="104" restart="whenNotActive" fill="hold" evtFilter="cancelBubble" nodeType="interactiveSeq">
                <p:stCondLst>
                  <p:cond evt="onClick" delay="0">
                    <p:tgtEl>
                      <p:spTgt spid="27"/>
                    </p:tgtEl>
                  </p:cond>
                </p:stCondLst>
                <p:endSync evt="end" delay="0">
                  <p:rtn val="all"/>
                </p:endSync>
                <p:childTnLst>
                  <p:par>
                    <p:cTn id="105" fill="hold">
                      <p:stCondLst>
                        <p:cond delay="0"/>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1" nodeType="clickEffect">
                                  <p:stCondLst>
                                    <p:cond delay="0"/>
                                  </p:stCondLst>
                                  <p:childTnLst>
                                    <p:set>
                                      <p:cBhvr>
                                        <p:cTn id="116"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1" nodeType="clickEffect">
                                  <p:stCondLst>
                                    <p:cond delay="0"/>
                                  </p:stCondLst>
                                  <p:childTnLst>
                                    <p:set>
                                      <p:cBhvr>
                                        <p:cTn id="120"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childTnLst>
              </p:cTn>
              <p:nextCondLst>
                <p:cond evt="onClick" delay="0">
                  <p:tgtEl>
                    <p:spTgt spid="27"/>
                  </p:tgtEl>
                </p:cond>
              </p:nextCondLst>
            </p:seq>
            <p:seq concurrent="1" nextAc="seek">
              <p:cTn id="121" restart="whenNotActive" fill="hold" evtFilter="cancelBubble" nodeType="interactiveSeq">
                <p:stCondLst>
                  <p:cond evt="onClick" delay="0">
                    <p:tgtEl>
                      <p:spTgt spid="25"/>
                    </p:tgtEl>
                  </p:cond>
                </p:stCondLst>
                <p:endSync evt="end" delay="0">
                  <p:rtn val="all"/>
                </p:endSync>
                <p:childTnLst>
                  <p:par>
                    <p:cTn id="122" fill="hold">
                      <p:stCondLst>
                        <p:cond delay="0"/>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1" nodeType="clickEffect">
                                  <p:stCondLst>
                                    <p:cond delay="0"/>
                                  </p:stCondLst>
                                  <p:childTnLst>
                                    <p:set>
                                      <p:cBhvr>
                                        <p:cTn id="133"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1" nodeType="clickEffect">
                                  <p:stCondLst>
                                    <p:cond delay="0"/>
                                  </p:stCondLst>
                                  <p:childTnLst>
                                    <p:set>
                                      <p:cBhvr>
                                        <p:cTn id="137"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childTnLst>
              </p:cTn>
              <p:nextCondLst>
                <p:cond evt="onClick" delay="0">
                  <p:tgtEl>
                    <p:spTgt spid="25"/>
                  </p:tgtEl>
                </p:cond>
              </p:nextCondLst>
            </p:seq>
            <p:seq concurrent="1" nextAc="seek">
              <p:cTn id="138" restart="whenNotActive" fill="hold" evtFilter="cancelBubble" nodeType="interactiveSeq">
                <p:stCondLst>
                  <p:cond evt="onClick" delay="0">
                    <p:tgtEl>
                      <p:spTgt spid="22"/>
                    </p:tgtEl>
                  </p:cond>
                </p:stCondLst>
                <p:endSync evt="end" delay="0">
                  <p:rtn val="all"/>
                </p:endSync>
                <p:childTnLst>
                  <p:par>
                    <p:cTn id="139" fill="hold">
                      <p:stCondLst>
                        <p:cond delay="0"/>
                      </p:stCondLst>
                      <p:childTnLst>
                        <p:par>
                          <p:cTn id="140" fill="hold">
                            <p:stCondLst>
                              <p:cond delay="0"/>
                            </p:stCondLst>
                            <p:childTnLst>
                              <p:par>
                                <p:cTn id="141" presetID="35" presetClass="emph" presetSubtype="0" fill="hold" grpId="0" nodeType="withEffect">
                                  <p:stCondLst>
                                    <p:cond delay="0"/>
                                  </p:stCondLst>
                                  <p:childTnLst>
                                    <p:anim calcmode="discrete" valueType="str">
                                      <p:cBhvr>
                                        <p:cTn id="142" dur="1000" fill="hold"/>
                                        <p:tgtEl>
                                          <p:spTgt spid="22"/>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41"/>
                                            </p:cond>
                                          </p:stCondLst>
                                          <p:endCondLst>
                                            <p:cond evt="onStopAudio" delay="0">
                                              <p:tgtEl>
                                                <p:sldTgt/>
                                              </p:tgtEl>
                                            </p:cond>
                                          </p:endCondLst>
                                        </p:cTn>
                                        <p:tgtEl>
                                          <p:sndTgt r:embed="rId2" name="drumroll.wav"/>
                                        </p:tgtEl>
                                      </p:cMediaNode>
                                    </p:audio>
                                  </p:subTnLst>
                                </p:cTn>
                              </p:par>
                              <p:par>
                                <p:cTn id="143" presetID="3" presetClass="emph" presetSubtype="2" fill="hold" grpId="1" nodeType="withEffect">
                                  <p:stCondLst>
                                    <p:cond delay="0"/>
                                  </p:stCondLst>
                                  <p:childTnLst>
                                    <p:animClr clrSpc="rgb" dir="cw">
                                      <p:cBhvr override="childStyle">
                                        <p:cTn id="144" dur="500" fill="hold"/>
                                        <p:tgtEl>
                                          <p:spTgt spid="10"/>
                                        </p:tgtEl>
                                        <p:attrNameLst>
                                          <p:attrName>style.color</p:attrName>
                                        </p:attrNameLst>
                                      </p:cBhvr>
                                      <p:to>
                                        <a:srgbClr val="FF0000"/>
                                      </p:to>
                                    </p:animClr>
                                  </p:childTnLst>
                                </p:cTn>
                              </p:par>
                              <p:par>
                                <p:cTn id="145" presetID="3" presetClass="emph" presetSubtype="2" fill="hold" grpId="1" nodeType="withEffect">
                                  <p:stCondLst>
                                    <p:cond delay="0"/>
                                  </p:stCondLst>
                                  <p:childTnLst>
                                    <p:animClr clrSpc="rgb" dir="cw">
                                      <p:cBhvr override="childStyle">
                                        <p:cTn id="146" dur="500" fill="hold"/>
                                        <p:tgtEl>
                                          <p:spTgt spid="11"/>
                                        </p:tgtEl>
                                        <p:attrNameLst>
                                          <p:attrName>style.color</p:attrName>
                                        </p:attrNameLst>
                                      </p:cBhvr>
                                      <p:to>
                                        <a:srgbClr val="00FF00"/>
                                      </p:to>
                                    </p:animClr>
                                  </p:childTnLst>
                                </p:cTn>
                              </p:par>
                            </p:childTnLst>
                          </p:cTn>
                        </p:par>
                        <p:par>
                          <p:cTn id="147" fill="hold">
                            <p:stCondLst>
                              <p:cond delay="1000"/>
                            </p:stCondLst>
                            <p:childTnLst>
                              <p:par>
                                <p:cTn id="148" presetID="3" presetClass="emph" presetSubtype="2" fill="hold" nodeType="afterEffect">
                                  <p:stCondLst>
                                    <p:cond delay="500"/>
                                  </p:stCondLst>
                                  <p:childTnLst>
                                    <p:animClr clrSpc="rgb" dir="cw">
                                      <p:cBhvr override="childStyle">
                                        <p:cTn id="149" dur="500" fill="hold"/>
                                        <p:tgtEl>
                                          <p:spTgt spid="12"/>
                                        </p:tgtEl>
                                        <p:attrNameLst>
                                          <p:attrName>style.color</p:attrName>
                                        </p:attrNameLst>
                                      </p:cBhvr>
                                      <p:to>
                                        <a:srgbClr val="FF0000"/>
                                      </p:to>
                                    </p:animClr>
                                  </p:childTnLst>
                                </p:cTn>
                              </p:par>
                              <p:par>
                                <p:cTn id="150" presetID="3" presetClass="emph" presetSubtype="2" fill="hold" nodeType="withEffect">
                                  <p:stCondLst>
                                    <p:cond delay="0"/>
                                  </p:stCondLst>
                                  <p:childTnLst>
                                    <p:animClr clrSpc="rgb" dir="cw">
                                      <p:cBhvr override="childStyle">
                                        <p:cTn id="151" dur="500" fill="hold"/>
                                        <p:tgtEl>
                                          <p:spTgt spid="13"/>
                                        </p:tgtEl>
                                        <p:attrNameLst>
                                          <p:attrName>style.color</p:attrName>
                                        </p:attrNameLst>
                                      </p:cBhvr>
                                      <p:to>
                                        <a:srgbClr val="00FF00"/>
                                      </p:to>
                                    </p:animClr>
                                  </p:childTnLst>
                                </p:cTn>
                              </p:par>
                            </p:childTnLst>
                          </p:cTn>
                        </p:par>
                        <p:par>
                          <p:cTn id="152" fill="hold">
                            <p:stCondLst>
                              <p:cond delay="2000"/>
                            </p:stCondLst>
                            <p:childTnLst>
                              <p:par>
                                <p:cTn id="153" presetID="3" presetClass="emph" presetSubtype="2" fill="hold" nodeType="afterEffect">
                                  <p:stCondLst>
                                    <p:cond delay="500"/>
                                  </p:stCondLst>
                                  <p:childTnLst>
                                    <p:animClr clrSpc="rgb" dir="cw">
                                      <p:cBhvr override="childStyle">
                                        <p:cTn id="154" dur="500" fill="hold"/>
                                        <p:tgtEl>
                                          <p:spTgt spid="14"/>
                                        </p:tgtEl>
                                        <p:attrNameLst>
                                          <p:attrName>style.color</p:attrName>
                                        </p:attrNameLst>
                                      </p:cBhvr>
                                      <p:to>
                                        <a:srgbClr val="00FF00"/>
                                      </p:to>
                                    </p:animClr>
                                  </p:childTnLst>
                                </p:cTn>
                              </p:par>
                              <p:par>
                                <p:cTn id="155" presetID="3" presetClass="emph" presetSubtype="2" fill="hold" nodeType="withEffect">
                                  <p:stCondLst>
                                    <p:cond delay="0"/>
                                  </p:stCondLst>
                                  <p:childTnLst>
                                    <p:animClr clrSpc="rgb" dir="cw">
                                      <p:cBhvr override="childStyle">
                                        <p:cTn id="156" dur="500" fill="hold"/>
                                        <p:tgtEl>
                                          <p:spTgt spid="15"/>
                                        </p:tgtEl>
                                        <p:attrNameLst>
                                          <p:attrName>style.color</p:attrName>
                                        </p:attrNameLst>
                                      </p:cBhvr>
                                      <p:to>
                                        <a:srgbClr val="FF0000"/>
                                      </p:to>
                                    </p:animClr>
                                  </p:childTnLst>
                                </p:cTn>
                              </p:par>
                            </p:childTnLst>
                          </p:cTn>
                        </p:par>
                        <p:par>
                          <p:cTn id="157" fill="hold">
                            <p:stCondLst>
                              <p:cond delay="3000"/>
                            </p:stCondLst>
                            <p:childTnLst>
                              <p:par>
                                <p:cTn id="158" presetID="3" presetClass="emph" presetSubtype="2" fill="hold" nodeType="afterEffect">
                                  <p:stCondLst>
                                    <p:cond delay="500"/>
                                  </p:stCondLst>
                                  <p:childTnLst>
                                    <p:animClr clrSpc="rgb" dir="cw">
                                      <p:cBhvr override="childStyle">
                                        <p:cTn id="159" dur="500" fill="hold"/>
                                        <p:tgtEl>
                                          <p:spTgt spid="16"/>
                                        </p:tgtEl>
                                        <p:attrNameLst>
                                          <p:attrName>style.color</p:attrName>
                                        </p:attrNameLst>
                                      </p:cBhvr>
                                      <p:to>
                                        <a:srgbClr val="00FF00"/>
                                      </p:to>
                                    </p:animClr>
                                  </p:childTnLst>
                                </p:cTn>
                              </p:par>
                              <p:par>
                                <p:cTn id="160" presetID="3" presetClass="emph" presetSubtype="2" fill="hold" nodeType="withEffect">
                                  <p:stCondLst>
                                    <p:cond delay="0"/>
                                  </p:stCondLst>
                                  <p:childTnLst>
                                    <p:animClr clrSpc="rgb" dir="cw">
                                      <p:cBhvr override="childStyle">
                                        <p:cTn id="161" dur="500" fill="hold"/>
                                        <p:tgtEl>
                                          <p:spTgt spid="17"/>
                                        </p:tgtEl>
                                        <p:attrNameLst>
                                          <p:attrName>style.color</p:attrName>
                                        </p:attrNameLst>
                                      </p:cBhvr>
                                      <p:to>
                                        <a:srgbClr val="FF0000"/>
                                      </p:to>
                                    </p:animClr>
                                  </p:childTnLst>
                                </p:cTn>
                              </p:par>
                            </p:childTnLst>
                          </p:cTn>
                        </p:par>
                        <p:par>
                          <p:cTn id="162" fill="hold">
                            <p:stCondLst>
                              <p:cond delay="4000"/>
                            </p:stCondLst>
                            <p:childTnLst>
                              <p:par>
                                <p:cTn id="163" presetID="3" presetClass="emph" presetSubtype="2" fill="hold" grpId="2" nodeType="afterEffect">
                                  <p:stCondLst>
                                    <p:cond delay="500"/>
                                  </p:stCondLst>
                                  <p:childTnLst>
                                    <p:animClr clrSpc="rgb" dir="cw">
                                      <p:cBhvr override="childStyle">
                                        <p:cTn id="164" dur="500" fill="hold"/>
                                        <p:tgtEl>
                                          <p:spTgt spid="28"/>
                                        </p:tgtEl>
                                        <p:attrNameLst>
                                          <p:attrName>style.color</p:attrName>
                                        </p:attrNameLst>
                                      </p:cBhvr>
                                      <p:to>
                                        <a:srgbClr val="00FF00"/>
                                      </p:to>
                                    </p:animClr>
                                  </p:childTnLst>
                                </p:cTn>
                              </p:par>
                              <p:par>
                                <p:cTn id="165" presetID="3" presetClass="emph" presetSubtype="2" fill="hold" grpId="2" nodeType="withEffect">
                                  <p:stCondLst>
                                    <p:cond delay="0"/>
                                  </p:stCondLst>
                                  <p:childTnLst>
                                    <p:animClr clrSpc="rgb" dir="cw">
                                      <p:cBhvr override="childStyle">
                                        <p:cTn id="166" dur="500" fill="hold"/>
                                        <p:tgtEl>
                                          <p:spTgt spid="32"/>
                                        </p:tgtEl>
                                        <p:attrNameLst>
                                          <p:attrName>style.color</p:attrName>
                                        </p:attrNameLst>
                                      </p:cBhvr>
                                      <p:to>
                                        <a:srgbClr val="FF0000"/>
                                      </p:to>
                                    </p:animClr>
                                  </p:childTnLst>
                                </p:cTn>
                              </p:par>
                            </p:childTnLst>
                          </p:cTn>
                        </p:par>
                        <p:par>
                          <p:cTn id="167" fill="hold">
                            <p:stCondLst>
                              <p:cond delay="5000"/>
                            </p:stCondLst>
                            <p:childTnLst>
                              <p:par>
                                <p:cTn id="168" presetID="3" presetClass="emph" presetSubtype="2" fill="hold" grpId="2" nodeType="afterEffect">
                                  <p:stCondLst>
                                    <p:cond delay="500"/>
                                  </p:stCondLst>
                                  <p:childTnLst>
                                    <p:animClr clrSpc="rgb" dir="cw">
                                      <p:cBhvr override="childStyle">
                                        <p:cTn id="169" dur="500" fill="hold"/>
                                        <p:tgtEl>
                                          <p:spTgt spid="29"/>
                                        </p:tgtEl>
                                        <p:attrNameLst>
                                          <p:attrName>style.color</p:attrName>
                                        </p:attrNameLst>
                                      </p:cBhvr>
                                      <p:to>
                                        <a:srgbClr val="00FF00"/>
                                      </p:to>
                                    </p:animClr>
                                  </p:childTnLst>
                                </p:cTn>
                              </p:par>
                              <p:par>
                                <p:cTn id="170" presetID="3" presetClass="emph" presetSubtype="2" fill="hold" grpId="2" nodeType="withEffect">
                                  <p:stCondLst>
                                    <p:cond delay="0"/>
                                  </p:stCondLst>
                                  <p:childTnLst>
                                    <p:animClr clrSpc="rgb" dir="cw">
                                      <p:cBhvr override="childStyle">
                                        <p:cTn id="171" dur="500" fill="hold"/>
                                        <p:tgtEl>
                                          <p:spTgt spid="33"/>
                                        </p:tgtEl>
                                        <p:attrNameLst>
                                          <p:attrName>style.color</p:attrName>
                                        </p:attrNameLst>
                                      </p:cBhvr>
                                      <p:to>
                                        <a:srgbClr val="FF0000"/>
                                      </p:to>
                                    </p:animClr>
                                  </p:childTnLst>
                                </p:cTn>
                              </p:par>
                            </p:childTnLst>
                          </p:cTn>
                        </p:par>
                        <p:par>
                          <p:cTn id="172" fill="hold">
                            <p:stCondLst>
                              <p:cond delay="6000"/>
                            </p:stCondLst>
                            <p:childTnLst>
                              <p:par>
                                <p:cTn id="173" presetID="3" presetClass="emph" presetSubtype="2" fill="hold" grpId="2" nodeType="afterEffect">
                                  <p:stCondLst>
                                    <p:cond delay="500"/>
                                  </p:stCondLst>
                                  <p:childTnLst>
                                    <p:animClr clrSpc="rgb" dir="cw">
                                      <p:cBhvr override="childStyle">
                                        <p:cTn id="174" dur="500" fill="hold"/>
                                        <p:tgtEl>
                                          <p:spTgt spid="30"/>
                                        </p:tgtEl>
                                        <p:attrNameLst>
                                          <p:attrName>style.color</p:attrName>
                                        </p:attrNameLst>
                                      </p:cBhvr>
                                      <p:to>
                                        <a:srgbClr val="FF0000"/>
                                      </p:to>
                                    </p:animClr>
                                  </p:childTnLst>
                                </p:cTn>
                              </p:par>
                              <p:par>
                                <p:cTn id="175" presetID="3" presetClass="emph" presetSubtype="2" fill="hold" grpId="2" nodeType="withEffect">
                                  <p:stCondLst>
                                    <p:cond delay="0"/>
                                  </p:stCondLst>
                                  <p:childTnLst>
                                    <p:animClr clrSpc="rgb" dir="cw">
                                      <p:cBhvr override="childStyle">
                                        <p:cTn id="176" dur="500" fill="hold"/>
                                        <p:tgtEl>
                                          <p:spTgt spid="34"/>
                                        </p:tgtEl>
                                        <p:attrNameLst>
                                          <p:attrName>style.color</p:attrName>
                                        </p:attrNameLst>
                                      </p:cBhvr>
                                      <p:to>
                                        <a:srgbClr val="00FF00"/>
                                      </p:to>
                                    </p:animClr>
                                  </p:childTnLst>
                                </p:cTn>
                              </p:par>
                            </p:childTnLst>
                          </p:cTn>
                        </p:par>
                        <p:par>
                          <p:cTn id="177" fill="hold">
                            <p:stCondLst>
                              <p:cond delay="7000"/>
                            </p:stCondLst>
                            <p:childTnLst>
                              <p:par>
                                <p:cTn id="178" presetID="3" presetClass="emph" presetSubtype="2" fill="hold" grpId="2" nodeType="afterEffect">
                                  <p:stCondLst>
                                    <p:cond delay="500"/>
                                  </p:stCondLst>
                                  <p:childTnLst>
                                    <p:animClr clrSpc="rgb" dir="cw">
                                      <p:cBhvr override="childStyle">
                                        <p:cTn id="179" dur="500" fill="hold"/>
                                        <p:tgtEl>
                                          <p:spTgt spid="31"/>
                                        </p:tgtEl>
                                        <p:attrNameLst>
                                          <p:attrName>style.color</p:attrName>
                                        </p:attrNameLst>
                                      </p:cBhvr>
                                      <p:to>
                                        <a:srgbClr val="FF0000"/>
                                      </p:to>
                                    </p:animClr>
                                  </p:childTnLst>
                                </p:cTn>
                              </p:par>
                              <p:par>
                                <p:cTn id="180" presetID="3" presetClass="emph" presetSubtype="2" fill="hold" grpId="2" nodeType="withEffect">
                                  <p:stCondLst>
                                    <p:cond delay="0"/>
                                  </p:stCondLst>
                                  <p:childTnLst>
                                    <p:animClr clrSpc="rgb" dir="cw">
                                      <p:cBhvr override="childStyle">
                                        <p:cTn id="181" dur="500" fill="hold"/>
                                        <p:tgtEl>
                                          <p:spTgt spid="35"/>
                                        </p:tgtEl>
                                        <p:attrNameLst>
                                          <p:attrName>style.color</p:attrName>
                                        </p:attrNameLst>
                                      </p:cBhvr>
                                      <p:to>
                                        <a:srgbClr val="00FF00"/>
                                      </p:to>
                                    </p:animClr>
                                  </p:childTnLst>
                                </p:cTn>
                              </p:par>
                            </p:childTnLst>
                          </p:cTn>
                        </p:par>
                      </p:childTnLst>
                    </p:cTn>
                  </p:par>
                </p:childTnLst>
              </p:cTn>
              <p:nextCondLst>
                <p:cond evt="onClick" delay="0">
                  <p:tgtEl>
                    <p:spTgt spid="22"/>
                  </p:tgtEl>
                </p:cond>
              </p:nextCondLst>
            </p:seq>
          </p:childTnLst>
        </p:cTn>
      </p:par>
    </p:tnLst>
    <p:bldLst>
      <p:bldP spid="10" grpId="0"/>
      <p:bldP spid="10" grpId="1"/>
      <p:bldP spid="10" grpId="2"/>
      <p:bldP spid="11" grpId="0"/>
      <p:bldP spid="11" grpId="1"/>
      <p:bldP spid="11" grpId="2"/>
      <p:bldP spid="12" grpId="0"/>
      <p:bldP spid="12" grpId="1"/>
      <p:bldP spid="13" grpId="0"/>
      <p:bldP spid="13" grpId="1"/>
      <p:bldP spid="14" grpId="0"/>
      <p:bldP spid="14" grpId="1"/>
      <p:bldP spid="15" grpId="0"/>
      <p:bldP spid="15" grpId="1"/>
      <p:bldP spid="16" grpId="0"/>
      <p:bldP spid="16" grpId="1"/>
      <p:bldP spid="17" grpId="0"/>
      <p:bldP spid="17" grpId="1"/>
      <p:bldP spid="22" grpId="0" animBg="1"/>
      <p:bldP spid="28" grpId="0"/>
      <p:bldP spid="28" grpId="1"/>
      <p:bldP spid="28" grpId="2"/>
      <p:bldP spid="29" grpId="0"/>
      <p:bldP spid="29" grpId="1"/>
      <p:bldP spid="29" grpId="2"/>
      <p:bldP spid="30" grpId="0"/>
      <p:bldP spid="30" grpId="1"/>
      <p:bldP spid="30" grpId="2"/>
      <p:bldP spid="31" grpId="0"/>
      <p:bldP spid="31" grpId="1"/>
      <p:bldP spid="31" grpId="2"/>
      <p:bldP spid="32" grpId="0"/>
      <p:bldP spid="32" grpId="1"/>
      <p:bldP spid="32" grpId="2"/>
      <p:bldP spid="33" grpId="0"/>
      <p:bldP spid="33" grpId="1"/>
      <p:bldP spid="33" grpId="2"/>
      <p:bldP spid="34" grpId="0"/>
      <p:bldP spid="34" grpId="1"/>
      <p:bldP spid="34" grpId="2"/>
      <p:bldP spid="35" grpId="0"/>
      <p:bldP spid="35" grpId="1"/>
      <p:bldP spid="35" grpId="2"/>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 Box 4">
            <a:hlinkClick r:id="rId2" action="ppaction://hlinksldjump"/>
          </p:cNvPr>
          <p:cNvSpPr txBox="1">
            <a:spLocks noChangeArrowheads="1"/>
          </p:cNvSpPr>
          <p:nvPr/>
        </p:nvSpPr>
        <p:spPr bwMode="auto">
          <a:xfrm>
            <a:off x="10210800" y="7398603"/>
            <a:ext cx="4419600" cy="830997"/>
          </a:xfrm>
          <a:prstGeom prst="rect">
            <a:avLst/>
          </a:prstGeom>
          <a:noFill/>
          <a:ln w="12700">
            <a:noFill/>
            <a:miter lim="800000"/>
            <a:headEnd/>
            <a:tailEnd/>
          </a:ln>
          <a:effectLst/>
        </p:spPr>
        <p:txBody>
          <a:bodyPr>
            <a:spAutoFit/>
          </a:bodyPr>
          <a:lstStyle/>
          <a:p>
            <a:pPr algn="ctr" defTabSz="1254125">
              <a:spcBef>
                <a:spcPct val="50000"/>
              </a:spcBef>
              <a:defRPr/>
            </a:pPr>
            <a:r>
              <a:rPr lang="fr-FR" sz="2400" dirty="0">
                <a:ln w="10160">
                  <a:solidFill>
                    <a:schemeClr val="accent1"/>
                  </a:solidFill>
                  <a:prstDash val="solid"/>
                </a:ln>
                <a:solidFill>
                  <a:srgbClr val="FF0000"/>
                </a:solidFill>
                <a:effectLst>
                  <a:outerShdw blurRad="38100" dist="32000" dir="5400000" algn="tl">
                    <a:srgbClr val="000000">
                      <a:alpha val="30000"/>
                    </a:srgbClr>
                  </a:outerShdw>
                </a:effectLst>
                <a:latin typeface="Courier New" pitchFamily="49" charset="0"/>
                <a:cs typeface="+mn-cs"/>
              </a:rPr>
              <a:t>Aller dans la salle d’identification</a:t>
            </a:r>
          </a:p>
        </p:txBody>
      </p:sp>
      <p:pic>
        <p:nvPicPr>
          <p:cNvPr id="72707" name="Image 4" descr="Loupe.png"/>
          <p:cNvPicPr>
            <a:picLocks noChangeAspect="1"/>
          </p:cNvPicPr>
          <p:nvPr/>
        </p:nvPicPr>
        <p:blipFill>
          <a:blip r:embed="rId3" cstate="print"/>
          <a:srcRect/>
          <a:stretch>
            <a:fillRect/>
          </a:stretch>
        </p:blipFill>
        <p:spPr bwMode="auto">
          <a:xfrm>
            <a:off x="-609600" y="2057400"/>
            <a:ext cx="2833687" cy="2528888"/>
          </a:xfrm>
          <a:prstGeom prst="rect">
            <a:avLst/>
          </a:prstGeom>
          <a:noFill/>
          <a:ln w="9525">
            <a:noFill/>
            <a:miter lim="800000"/>
            <a:headEnd/>
            <a:tailEnd/>
          </a:ln>
        </p:spPr>
      </p:pic>
      <p:sp>
        <p:nvSpPr>
          <p:cNvPr id="5" name="ZoneTexte 4"/>
          <p:cNvSpPr txBox="1"/>
          <p:nvPr/>
        </p:nvSpPr>
        <p:spPr>
          <a:xfrm>
            <a:off x="0" y="0"/>
            <a:ext cx="14630400" cy="584775"/>
          </a:xfrm>
          <a:prstGeom prst="rect">
            <a:avLst/>
          </a:prstGeom>
          <a:noFill/>
        </p:spPr>
        <p:txBody>
          <a:bodyPr wrap="square" rtlCol="0">
            <a:spAutoFit/>
          </a:bodyPr>
          <a:lstStyle/>
          <a:p>
            <a:r>
              <a:rPr lang="fr-FR" sz="3200" i="1" dirty="0" smtClean="0">
                <a:solidFill>
                  <a:schemeClr val="bg1"/>
                </a:solidFill>
                <a:latin typeface="Andalus" pitchFamily="18" charset="-78"/>
                <a:cs typeface="Andalus" pitchFamily="18" charset="-78"/>
              </a:rPr>
              <a:t>Clique sur la loupe. </a:t>
            </a:r>
            <a:endParaRPr lang="fr-FR" sz="3200" i="1" dirty="0">
              <a:solidFill>
                <a:schemeClr val="bg1"/>
              </a:solidFill>
              <a:latin typeface="Andalus" pitchFamily="18" charset="-78"/>
              <a:cs typeface="Andalus" pitchFamily="18" charset="-78"/>
            </a:endParaRPr>
          </a:p>
        </p:txBody>
      </p:sp>
      <p:sp>
        <p:nvSpPr>
          <p:cNvPr id="7" name="ZoneTexte 6"/>
          <p:cNvSpPr txBox="1"/>
          <p:nvPr/>
        </p:nvSpPr>
        <p:spPr>
          <a:xfrm>
            <a:off x="2057400" y="2514600"/>
            <a:ext cx="12573000" cy="846386"/>
          </a:xfrm>
          <a:prstGeom prst="rect">
            <a:avLst/>
          </a:prstGeom>
          <a:noFill/>
        </p:spPr>
        <p:txBody>
          <a:bodyPr wrap="square" rtlCol="0">
            <a:spAutoFit/>
          </a:bodyPr>
          <a:lstStyle/>
          <a:p>
            <a:pPr algn="ctr" defTabSz="1254125">
              <a:spcBef>
                <a:spcPct val="50000"/>
              </a:spcBef>
              <a:defRPr/>
            </a:pPr>
            <a:r>
              <a:rPr lang="fr-FR" sz="2400" b="1" dirty="0" smtClean="0"/>
              <a:t>Bravo, tu es arrivé(e) jusqu’ici, tu mérites de savoir que Morgane n’est  pas la tueuse.</a:t>
            </a:r>
          </a:p>
          <a:p>
            <a:endParaRPr lang="fr-FR" dirty="0"/>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72707"/>
                    </p:tgtEl>
                  </p:cond>
                </p:stCondLst>
                <p:endSync evt="end" delay="0">
                  <p:rtn val="all"/>
                </p:endSync>
                <p:childTnLst>
                  <p:par>
                    <p:cTn id="3" fill="hold">
                      <p:stCondLst>
                        <p:cond delay="0"/>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38889E-7 1.35802E-6 L 0.93967 0.00386 " pathEditMode="relative" rAng="0" ptsTypes="AA">
                                      <p:cBhvr>
                                        <p:cTn id="6" dur="5000" fill="hold"/>
                                        <p:tgtEl>
                                          <p:spTgt spid="72707"/>
                                        </p:tgtEl>
                                        <p:attrNameLst>
                                          <p:attrName>ppt_x</p:attrName>
                                          <p:attrName>ppt_y</p:attrName>
                                        </p:attrNameLst>
                                      </p:cBhvr>
                                      <p:rCtr x="470" y="2"/>
                                    </p:animMotion>
                                  </p:childTnLst>
                                </p:cTn>
                              </p:par>
                            </p:childTnLst>
                          </p:cTn>
                        </p:par>
                      </p:childTnLst>
                    </p:cTn>
                  </p:par>
                </p:childTnLst>
              </p:cTn>
              <p:nextCondLst>
                <p:cond evt="onClick" delay="0">
                  <p:tgtEl>
                    <p:spTgt spid="72707"/>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0" y="2362200"/>
            <a:ext cx="14630400" cy="4947508"/>
          </a:xfrm>
          <a:prstGeom prst="rect">
            <a:avLst/>
          </a:prstGeom>
          <a:noFill/>
          <a:ln w="9525">
            <a:noFill/>
            <a:miter lim="800000"/>
            <a:headEnd/>
            <a:tailEnd/>
          </a:ln>
          <a:effectLst/>
        </p:spPr>
        <p:txBody>
          <a:bodyPr>
            <a:spAutoFit/>
          </a:bodyPr>
          <a:lstStyle/>
          <a:p>
            <a:pPr algn="ctr" defTabSz="1254125">
              <a:spcBef>
                <a:spcPct val="50000"/>
              </a:spcBef>
              <a:defRPr/>
            </a:pPr>
            <a:endParaRPr lang="fr-FR" sz="2800" b="1" dirty="0">
              <a:solidFill>
                <a:schemeClr val="bg1"/>
              </a:solidFill>
              <a:effectLst>
                <a:reflection blurRad="6350" stA="50000" endA="300" endPos="50000" dist="29997" dir="5400000" sy="-100000" algn="bl" rotWithShape="0"/>
              </a:effectLst>
              <a:latin typeface="Courier New" pitchFamily="49" charset="0"/>
              <a:cs typeface="+mn-cs"/>
            </a:endParaRPr>
          </a:p>
          <a:p>
            <a:pPr algn="just" defTabSz="1254125">
              <a:spcBef>
                <a:spcPct val="50000"/>
              </a:spcBef>
              <a:defRPr/>
            </a:pPr>
            <a:r>
              <a:rPr lang="fr-FR" b="1" dirty="0">
                <a:solidFill>
                  <a:schemeClr val="bg1"/>
                </a:solidFill>
                <a:latin typeface="Courier New" pitchFamily="49" charset="0"/>
                <a:cs typeface="+mn-cs"/>
              </a:rPr>
              <a:t>Une phrase va être notée en haut de la diapositive. En dessous, tu verras 4 images. Réfléchis à celle(s) qui peu(</a:t>
            </a:r>
            <a:r>
              <a:rPr lang="fr-FR" b="1" dirty="0" err="1">
                <a:solidFill>
                  <a:schemeClr val="bg1"/>
                </a:solidFill>
                <a:latin typeface="Courier New" pitchFamily="49" charset="0"/>
                <a:cs typeface="+mn-cs"/>
              </a:rPr>
              <a:t>ven</a:t>
            </a:r>
            <a:r>
              <a:rPr lang="fr-FR" b="1" dirty="0">
                <a:solidFill>
                  <a:schemeClr val="bg1"/>
                </a:solidFill>
                <a:latin typeface="Courier New" pitchFamily="49" charset="0"/>
                <a:cs typeface="+mn-cs"/>
              </a:rPr>
              <a:t>)t illustrer la phrase. Clique ensuite à droite sur la case correspondant à la bonne combinaison « Phrase-image(s) ». </a:t>
            </a:r>
          </a:p>
          <a:p>
            <a:pPr algn="just" defTabSz="1254125">
              <a:spcBef>
                <a:spcPct val="50000"/>
              </a:spcBef>
              <a:defRPr/>
            </a:pPr>
            <a:endParaRPr lang="fr-FR" b="1" dirty="0">
              <a:solidFill>
                <a:schemeClr val="bg1"/>
              </a:solidFill>
              <a:latin typeface="Courier New" pitchFamily="49" charset="0"/>
              <a:cs typeface="+mn-cs"/>
            </a:endParaRPr>
          </a:p>
          <a:p>
            <a:pPr algn="just" defTabSz="1254125">
              <a:spcBef>
                <a:spcPct val="50000"/>
              </a:spcBef>
              <a:defRPr/>
            </a:pPr>
            <a:r>
              <a:rPr lang="fr-FR" b="1" i="1" dirty="0">
                <a:solidFill>
                  <a:schemeClr val="bg1"/>
                </a:solidFill>
                <a:latin typeface="Courier New" pitchFamily="49" charset="0"/>
                <a:cs typeface="+mn-cs"/>
              </a:rPr>
              <a:t>Si c’est faux, la case deviendra bleue, si c’est bon, tu passeras à la phrase suivante</a:t>
            </a:r>
            <a:r>
              <a:rPr lang="fr-FR" b="1" dirty="0" smtClean="0">
                <a:solidFill>
                  <a:schemeClr val="bg1"/>
                </a:solidFill>
                <a:latin typeface="Courier New" pitchFamily="49" charset="0"/>
                <a:cs typeface="+mn-cs"/>
              </a:rPr>
              <a:t>. </a:t>
            </a:r>
          </a:p>
          <a:p>
            <a:pPr algn="just" defTabSz="1254125">
              <a:spcBef>
                <a:spcPct val="50000"/>
              </a:spcBef>
              <a:defRPr/>
            </a:pPr>
            <a:endParaRPr lang="fr-FR" b="1" dirty="0" smtClean="0">
              <a:solidFill>
                <a:schemeClr val="bg1"/>
              </a:solidFill>
              <a:latin typeface="Courier New" pitchFamily="49" charset="0"/>
              <a:cs typeface="+mn-cs"/>
            </a:endParaRPr>
          </a:p>
          <a:p>
            <a:pPr algn="just" defTabSz="1254125">
              <a:spcBef>
                <a:spcPct val="50000"/>
              </a:spcBef>
              <a:defRPr/>
            </a:pPr>
            <a:r>
              <a:rPr lang="fr-FR" b="1" dirty="0" smtClean="0">
                <a:solidFill>
                  <a:schemeClr val="bg1"/>
                </a:solidFill>
                <a:latin typeface="Courier New" pitchFamily="49" charset="0"/>
                <a:cs typeface="+mn-cs"/>
              </a:rPr>
              <a:t>La diapositive suivante est un exemple</a:t>
            </a:r>
            <a:endParaRPr lang="fr-FR" b="1" dirty="0">
              <a:solidFill>
                <a:schemeClr val="bg1"/>
              </a:solidFill>
              <a:latin typeface="Courier New" pitchFamily="49" charset="0"/>
              <a:cs typeface="+mn-cs"/>
            </a:endParaRPr>
          </a:p>
        </p:txBody>
      </p:sp>
      <p:sp>
        <p:nvSpPr>
          <p:cNvPr id="12" name="Text Box 4">
            <a:hlinkClick r:id="" action="ppaction://hlinkshowjump?jump=nextslide"/>
          </p:cNvPr>
          <p:cNvSpPr txBox="1">
            <a:spLocks noChangeArrowheads="1"/>
          </p:cNvSpPr>
          <p:nvPr/>
        </p:nvSpPr>
        <p:spPr bwMode="auto">
          <a:xfrm>
            <a:off x="10210800" y="7767935"/>
            <a:ext cx="4419600" cy="461665"/>
          </a:xfrm>
          <a:prstGeom prst="rect">
            <a:avLst/>
          </a:prstGeom>
          <a:noFill/>
          <a:ln w="12700">
            <a:noFill/>
            <a:miter lim="800000"/>
            <a:headEnd/>
            <a:tailEnd/>
          </a:ln>
          <a:effectLst/>
        </p:spPr>
        <p:txBody>
          <a:bodyPr>
            <a:spAutoFit/>
          </a:bodyPr>
          <a:lstStyle/>
          <a:p>
            <a:pPr algn="ctr" defTabSz="1254125">
              <a:spcBef>
                <a:spcPct val="50000"/>
              </a:spcBef>
              <a:defRPr/>
            </a:pPr>
            <a:r>
              <a:rPr lang="fr-FR" sz="2400" dirty="0">
                <a:ln w="10160">
                  <a:solidFill>
                    <a:schemeClr val="accent1"/>
                  </a:solidFill>
                  <a:prstDash val="solid"/>
                </a:ln>
                <a:solidFill>
                  <a:srgbClr val="FFFFFF"/>
                </a:solidFill>
                <a:effectLst>
                  <a:outerShdw blurRad="38100" dist="32000" dir="5400000" algn="tl">
                    <a:srgbClr val="000000">
                      <a:alpha val="30000"/>
                    </a:srgbClr>
                  </a:outerShdw>
                </a:effectLst>
                <a:latin typeface="Courier New" pitchFamily="49" charset="0"/>
                <a:cs typeface="+mn-cs"/>
              </a:rPr>
              <a:t>Démarrer l’exercice.</a:t>
            </a:r>
          </a:p>
        </p:txBody>
      </p:sp>
      <p:sp>
        <p:nvSpPr>
          <p:cNvPr id="13" name="Text Box 4"/>
          <p:cNvSpPr txBox="1">
            <a:spLocks noChangeArrowheads="1"/>
          </p:cNvSpPr>
          <p:nvPr/>
        </p:nvSpPr>
        <p:spPr bwMode="auto">
          <a:xfrm>
            <a:off x="0" y="609600"/>
            <a:ext cx="14630400" cy="1569660"/>
          </a:xfrm>
          <a:prstGeom prst="rect">
            <a:avLst/>
          </a:prstGeom>
          <a:noFill/>
          <a:ln w="9525">
            <a:noFill/>
            <a:miter lim="800000"/>
            <a:headEnd/>
            <a:tailEnd/>
          </a:ln>
          <a:effectLst/>
        </p:spPr>
        <p:txBody>
          <a:bodyPr>
            <a:spAutoFit/>
          </a:bodyPr>
          <a:lstStyle/>
          <a:p>
            <a:pPr algn="ctr" defTabSz="1254125">
              <a:spcBef>
                <a:spcPct val="50000"/>
              </a:spcBef>
              <a:defRPr/>
            </a:pPr>
            <a:r>
              <a:rPr lang="fr-F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Connecteurs logiques</a:t>
            </a:r>
          </a:p>
          <a:p>
            <a:pPr algn="ctr" defTabSz="1254125">
              <a:spcBef>
                <a:spcPct val="50000"/>
              </a:spcBef>
              <a:defRPr/>
            </a:pPr>
            <a:endParaRPr lang="fr-FR" sz="2800" b="1" dirty="0">
              <a:solidFill>
                <a:schemeClr val="bg1"/>
              </a:solidFill>
              <a:effectLst>
                <a:reflection blurRad="6350" stA="50000" endA="300" endPos="50000" dist="29997" dir="5400000" sy="-100000" algn="bl" rotWithShape="0"/>
              </a:effectLst>
              <a:latin typeface="Courier New" pitchFamily="49" charset="0"/>
              <a:cs typeface="+mn-cs"/>
            </a:endParaRPr>
          </a:p>
        </p:txBody>
      </p:sp>
    </p:spTree>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2226" name="Rectangle 28"/>
          <p:cNvSpPr>
            <a:spLocks noChangeArrowheads="1"/>
          </p:cNvSpPr>
          <p:nvPr/>
        </p:nvSpPr>
        <p:spPr bwMode="auto">
          <a:xfrm>
            <a:off x="0" y="0"/>
            <a:ext cx="9296400" cy="1371600"/>
          </a:xfrm>
          <a:prstGeom prst="rect">
            <a:avLst/>
          </a:prstGeom>
          <a:noFill/>
          <a:ln w="9525">
            <a:noFill/>
            <a:miter lim="800000"/>
            <a:headEnd/>
            <a:tailEnd/>
          </a:ln>
          <a:effectLst>
            <a:prstShdw prst="shdw17" dist="17961" dir="13500000">
              <a:srgbClr val="6E7A89"/>
            </a:prstShdw>
          </a:effectLst>
        </p:spPr>
        <p:txBody>
          <a:bodyPr lIns="130622" tIns="65311" rIns="130622" bIns="65311"/>
          <a:lstStyle/>
          <a:p>
            <a:pPr algn="ctr" defTabSz="1304925">
              <a:spcAft>
                <a:spcPts val="1425"/>
              </a:spcAft>
            </a:pPr>
            <a:r>
              <a:rPr lang="fr-FR" sz="1400" b="1" i="1" dirty="0" smtClean="0">
                <a:solidFill>
                  <a:srgbClr val="FF9933"/>
                </a:solidFill>
              </a:rPr>
              <a:t>Montre-moi: </a:t>
            </a:r>
            <a:r>
              <a:rPr lang="fr-FR" sz="3200" b="1" i="1" dirty="0" smtClean="0">
                <a:solidFill>
                  <a:srgbClr val="FF9933"/>
                </a:solidFill>
              </a:rPr>
              <a:t>Le </a:t>
            </a:r>
            <a:r>
              <a:rPr lang="fr-FR" sz="3200" b="1" i="1" dirty="0">
                <a:solidFill>
                  <a:srgbClr val="FF9933"/>
                </a:solidFill>
              </a:rPr>
              <a:t>tueur </a:t>
            </a:r>
            <a:r>
              <a:rPr lang="fr-FR" sz="3200" b="1" i="1" dirty="0" smtClean="0">
                <a:solidFill>
                  <a:srgbClr val="FF9933"/>
                </a:solidFill>
              </a:rPr>
              <a:t>ou la </a:t>
            </a:r>
            <a:r>
              <a:rPr lang="fr-FR" sz="3200" b="1" i="1" dirty="0">
                <a:solidFill>
                  <a:srgbClr val="FF9933"/>
                </a:solidFill>
              </a:rPr>
              <a:t>victime.</a:t>
            </a:r>
            <a:endParaRPr lang="fr-FR" sz="3200" dirty="0">
              <a:solidFill>
                <a:srgbClr val="FF9933"/>
              </a:solidFill>
            </a:endParaRPr>
          </a:p>
        </p:txBody>
      </p:sp>
      <p:grpSp>
        <p:nvGrpSpPr>
          <p:cNvPr id="2" name="Groupe 53"/>
          <p:cNvGrpSpPr>
            <a:grpSpLocks/>
          </p:cNvGrpSpPr>
          <p:nvPr/>
        </p:nvGrpSpPr>
        <p:grpSpPr bwMode="auto">
          <a:xfrm>
            <a:off x="419100" y="1371600"/>
            <a:ext cx="8496300" cy="6858000"/>
            <a:chOff x="419100" y="1371600"/>
            <a:chExt cx="8496300" cy="6858000"/>
          </a:xfrm>
        </p:grpSpPr>
        <p:grpSp>
          <p:nvGrpSpPr>
            <p:cNvPr id="3" name="Groupe 46"/>
            <p:cNvGrpSpPr>
              <a:grpSpLocks/>
            </p:cNvGrpSpPr>
            <p:nvPr/>
          </p:nvGrpSpPr>
          <p:grpSpPr bwMode="auto">
            <a:xfrm>
              <a:off x="419100" y="1371600"/>
              <a:ext cx="8496300" cy="6858000"/>
              <a:chOff x="419100" y="1371600"/>
              <a:chExt cx="8496300" cy="6858000"/>
            </a:xfrm>
          </p:grpSpPr>
          <p:grpSp>
            <p:nvGrpSpPr>
              <p:cNvPr id="4" name="Groupe 44"/>
              <p:cNvGrpSpPr>
                <a:grpSpLocks/>
              </p:cNvGrpSpPr>
              <p:nvPr/>
            </p:nvGrpSpPr>
            <p:grpSpPr bwMode="auto">
              <a:xfrm>
                <a:off x="419100" y="1371600"/>
                <a:ext cx="8496300" cy="6858000"/>
                <a:chOff x="419100" y="1371600"/>
                <a:chExt cx="8496300" cy="6858000"/>
              </a:xfrm>
            </p:grpSpPr>
            <p:grpSp>
              <p:nvGrpSpPr>
                <p:cNvPr id="5" name="Groupe 51"/>
                <p:cNvGrpSpPr>
                  <a:grpSpLocks/>
                </p:cNvGrpSpPr>
                <p:nvPr/>
              </p:nvGrpSpPr>
              <p:grpSpPr bwMode="auto">
                <a:xfrm>
                  <a:off x="419100" y="1371600"/>
                  <a:ext cx="8496300" cy="6858000"/>
                  <a:chOff x="419066" y="990600"/>
                  <a:chExt cx="8915467" cy="7239000"/>
                </a:xfrm>
              </p:grpSpPr>
              <p:grpSp>
                <p:nvGrpSpPr>
                  <p:cNvPr id="6" name="Groupe 45"/>
                  <p:cNvGrpSpPr>
                    <a:grpSpLocks/>
                  </p:cNvGrpSpPr>
                  <p:nvPr/>
                </p:nvGrpSpPr>
                <p:grpSpPr bwMode="auto">
                  <a:xfrm>
                    <a:off x="419066" y="1600553"/>
                    <a:ext cx="8915467" cy="6096176"/>
                    <a:chOff x="419066" y="1829153"/>
                    <a:chExt cx="8915467" cy="6096176"/>
                  </a:xfrm>
                </p:grpSpPr>
                <p:sp>
                  <p:nvSpPr>
                    <p:cNvPr id="1053" name="AutoShape 29"/>
                    <p:cNvSpPr>
                      <a:spLocks noChangeArrowheads="1"/>
                    </p:cNvSpPr>
                    <p:nvPr/>
                  </p:nvSpPr>
                  <p:spPr bwMode="auto">
                    <a:xfrm>
                      <a:off x="419066" y="1829153"/>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52258" name="AutoShape 33"/>
                    <p:cNvSpPr>
                      <a:spLocks noChangeArrowheads="1"/>
                    </p:cNvSpPr>
                    <p:nvPr/>
                  </p:nvSpPr>
                  <p:spPr bwMode="auto">
                    <a:xfrm flipV="1">
                      <a:off x="419071" y="4798139"/>
                      <a:ext cx="8915462" cy="78661"/>
                    </a:xfrm>
                    <a:prstGeom prst="plus">
                      <a:avLst>
                        <a:gd name="adj" fmla="val 24648"/>
                      </a:avLst>
                    </a:prstGeom>
                    <a:solidFill>
                      <a:srgbClr val="000000"/>
                    </a:solidFill>
                    <a:ln w="9525">
                      <a:solidFill>
                        <a:srgbClr val="000000"/>
                      </a:solidFill>
                      <a:miter lim="800000"/>
                      <a:headEnd/>
                      <a:tailEnd/>
                    </a:ln>
                    <a:effectLst>
                      <a:prstShdw prst="shdw17" dist="17961" dir="13500000">
                        <a:srgbClr val="000000"/>
                      </a:prstShdw>
                    </a:effectLst>
                  </p:spPr>
                  <p:txBody>
                    <a:bodyPr lIns="130622" tIns="65311" rIns="130622" bIns="65311"/>
                    <a:lstStyle/>
                    <a:p>
                      <a:endParaRPr lang="fr-FR"/>
                    </a:p>
                  </p:txBody>
                </p:sp>
                <p:sp>
                  <p:nvSpPr>
                    <p:cNvPr id="52259" name="AutoShape 34"/>
                    <p:cNvSpPr>
                      <a:spLocks noChangeArrowheads="1"/>
                    </p:cNvSpPr>
                    <p:nvPr/>
                  </p:nvSpPr>
                  <p:spPr bwMode="auto">
                    <a:xfrm rot="5400000">
                      <a:off x="2205020" y="4795818"/>
                      <a:ext cx="5229262" cy="114301"/>
                    </a:xfrm>
                    <a:prstGeom prst="plus">
                      <a:avLst>
                        <a:gd name="adj" fmla="val 24648"/>
                      </a:avLst>
                    </a:prstGeom>
                    <a:solidFill>
                      <a:srgbClr val="000000"/>
                    </a:solidFill>
                    <a:ln w="9525">
                      <a:solidFill>
                        <a:schemeClr val="tx1"/>
                      </a:solidFill>
                      <a:miter lim="800000"/>
                      <a:headEnd/>
                      <a:tailEnd/>
                    </a:ln>
                    <a:effectLst>
                      <a:prstShdw prst="shdw17" dist="17961" dir="13500000">
                        <a:srgbClr val="000000"/>
                      </a:prstShdw>
                    </a:effectLst>
                  </p:spPr>
                  <p:txBody>
                    <a:bodyPr lIns="130622" tIns="65311" rIns="130622" bIns="65311"/>
                    <a:lstStyle/>
                    <a:p>
                      <a:endParaRPr lang="fr-FR"/>
                    </a:p>
                  </p:txBody>
                </p:sp>
                <p:sp>
                  <p:nvSpPr>
                    <p:cNvPr id="41" name="AutoShape 29"/>
                    <p:cNvSpPr>
                      <a:spLocks noChangeArrowheads="1"/>
                    </p:cNvSpPr>
                    <p:nvPr/>
                  </p:nvSpPr>
                  <p:spPr bwMode="auto">
                    <a:xfrm>
                      <a:off x="419066" y="5133622"/>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42" name="AutoShape 29"/>
                    <p:cNvSpPr>
                      <a:spLocks noChangeArrowheads="1"/>
                    </p:cNvSpPr>
                    <p:nvPr/>
                  </p:nvSpPr>
                  <p:spPr bwMode="auto">
                    <a:xfrm>
                      <a:off x="5333234" y="1829153"/>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43" name="AutoShape 29"/>
                    <p:cNvSpPr>
                      <a:spLocks noChangeArrowheads="1"/>
                    </p:cNvSpPr>
                    <p:nvPr/>
                  </p:nvSpPr>
                  <p:spPr bwMode="auto">
                    <a:xfrm>
                      <a:off x="5333234" y="5133622"/>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grpSp>
                  <p:nvGrpSpPr>
                    <p:cNvPr id="7" name="Groupe 23"/>
                    <p:cNvGrpSpPr>
                      <a:grpSpLocks/>
                    </p:cNvGrpSpPr>
                    <p:nvPr/>
                  </p:nvGrpSpPr>
                  <p:grpSpPr bwMode="auto">
                    <a:xfrm>
                      <a:off x="1524000" y="5240866"/>
                      <a:ext cx="1677600" cy="2209800"/>
                      <a:chOff x="4191000" y="4478866"/>
                      <a:chExt cx="1677600" cy="2209800"/>
                    </a:xfrm>
                  </p:grpSpPr>
                  <p:pic>
                    <p:nvPicPr>
                      <p:cNvPr id="52274" name="Image 12" descr="brad-pitt-tyler-durden-icone-5179-96.png"/>
                      <p:cNvPicPr>
                        <a:picLocks noChangeAspect="1"/>
                      </p:cNvPicPr>
                      <p:nvPr/>
                    </p:nvPicPr>
                    <p:blipFill>
                      <a:blip r:embed="rId3" cstate="print"/>
                      <a:srcRect/>
                      <a:stretch>
                        <a:fillRect/>
                      </a:stretch>
                    </p:blipFill>
                    <p:spPr bwMode="auto">
                      <a:xfrm>
                        <a:off x="4191000" y="4478866"/>
                        <a:ext cx="1677600" cy="1677599"/>
                      </a:xfrm>
                      <a:prstGeom prst="rect">
                        <a:avLst/>
                      </a:prstGeom>
                      <a:noFill/>
                      <a:ln w="9525">
                        <a:noFill/>
                        <a:miter lim="800000"/>
                        <a:headEnd/>
                        <a:tailEnd/>
                      </a:ln>
                    </p:spPr>
                  </p:pic>
                  <p:sp>
                    <p:nvSpPr>
                      <p:cNvPr id="52275" name="Rectangle 22"/>
                      <p:cNvSpPr>
                        <a:spLocks noChangeArrowheads="1"/>
                      </p:cNvSpPr>
                      <p:nvPr/>
                    </p:nvSpPr>
                    <p:spPr bwMode="auto">
                      <a:xfrm>
                        <a:off x="4233000" y="60790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52276" name="Image 11" descr="Pistolet-8 copie.png"/>
                      <p:cNvPicPr>
                        <a:picLocks noChangeAspect="1"/>
                      </p:cNvPicPr>
                      <p:nvPr/>
                    </p:nvPicPr>
                    <p:blipFill>
                      <a:blip r:embed="rId4" cstate="print"/>
                      <a:srcRect/>
                      <a:stretch>
                        <a:fillRect/>
                      </a:stretch>
                    </p:blipFill>
                    <p:spPr bwMode="auto">
                      <a:xfrm>
                        <a:off x="4645273" y="6074832"/>
                        <a:ext cx="838200" cy="593924"/>
                      </a:xfrm>
                      <a:prstGeom prst="rect">
                        <a:avLst/>
                      </a:prstGeom>
                      <a:noFill/>
                      <a:ln w="9525">
                        <a:noFill/>
                        <a:miter lim="800000"/>
                        <a:headEnd/>
                        <a:tailEnd/>
                      </a:ln>
                    </p:spPr>
                  </p:pic>
                </p:grpSp>
                <p:grpSp>
                  <p:nvGrpSpPr>
                    <p:cNvPr id="8" name="Groupe 33"/>
                    <p:cNvGrpSpPr>
                      <a:grpSpLocks/>
                    </p:cNvGrpSpPr>
                    <p:nvPr/>
                  </p:nvGrpSpPr>
                  <p:grpSpPr bwMode="auto">
                    <a:xfrm>
                      <a:off x="6535966" y="1905000"/>
                      <a:ext cx="1678200" cy="2209800"/>
                      <a:chOff x="6535966" y="1905000"/>
                      <a:chExt cx="1678200" cy="2209800"/>
                    </a:xfrm>
                  </p:grpSpPr>
                  <p:pic>
                    <p:nvPicPr>
                      <p:cNvPr id="52272" name="Image 20" descr="jack-icone-4137-96.png"/>
                      <p:cNvPicPr>
                        <a:picLocks noChangeAspect="1"/>
                      </p:cNvPicPr>
                      <p:nvPr/>
                    </p:nvPicPr>
                    <p:blipFill>
                      <a:blip r:embed="rId5" cstate="print"/>
                      <a:srcRect/>
                      <a:stretch>
                        <a:fillRect/>
                      </a:stretch>
                    </p:blipFill>
                    <p:spPr bwMode="auto">
                      <a:xfrm>
                        <a:off x="6535966" y="1905000"/>
                        <a:ext cx="1678200" cy="1678200"/>
                      </a:xfrm>
                      <a:prstGeom prst="rect">
                        <a:avLst/>
                      </a:prstGeom>
                      <a:noFill/>
                      <a:ln w="9525">
                        <a:noFill/>
                        <a:miter lim="800000"/>
                        <a:headEnd/>
                        <a:tailEnd/>
                      </a:ln>
                    </p:spPr>
                  </p:pic>
                  <p:sp>
                    <p:nvSpPr>
                      <p:cNvPr id="52273" name="Rectangle 24"/>
                      <p:cNvSpPr>
                        <a:spLocks noChangeArrowheads="1"/>
                      </p:cNvSpPr>
                      <p:nvPr/>
                    </p:nvSpPr>
                    <p:spPr bwMode="auto">
                      <a:xfrm>
                        <a:off x="6577967" y="3505200"/>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grpSp>
                <p:grpSp>
                  <p:nvGrpSpPr>
                    <p:cNvPr id="9" name="Groupe 34"/>
                    <p:cNvGrpSpPr>
                      <a:grpSpLocks/>
                    </p:cNvGrpSpPr>
                    <p:nvPr/>
                  </p:nvGrpSpPr>
                  <p:grpSpPr bwMode="auto">
                    <a:xfrm>
                      <a:off x="7391400" y="5240866"/>
                      <a:ext cx="1678200" cy="2209800"/>
                      <a:chOff x="6780000" y="1964266"/>
                      <a:chExt cx="1678200" cy="2209800"/>
                    </a:xfrm>
                  </p:grpSpPr>
                  <p:pic>
                    <p:nvPicPr>
                      <p:cNvPr id="52270" name="Image 35" descr="jack-icone-4137-96.png"/>
                      <p:cNvPicPr>
                        <a:picLocks noChangeAspect="1"/>
                      </p:cNvPicPr>
                      <p:nvPr/>
                    </p:nvPicPr>
                    <p:blipFill>
                      <a:blip r:embed="rId5" cstate="print"/>
                      <a:srcRect/>
                      <a:stretch>
                        <a:fillRect/>
                      </a:stretch>
                    </p:blipFill>
                    <p:spPr bwMode="auto">
                      <a:xfrm>
                        <a:off x="6780000" y="1964266"/>
                        <a:ext cx="1678200" cy="1678200"/>
                      </a:xfrm>
                      <a:prstGeom prst="rect">
                        <a:avLst/>
                      </a:prstGeom>
                      <a:noFill/>
                      <a:ln w="9525">
                        <a:noFill/>
                        <a:miter lim="800000"/>
                        <a:headEnd/>
                        <a:tailEnd/>
                      </a:ln>
                    </p:spPr>
                  </p:pic>
                  <p:sp>
                    <p:nvSpPr>
                      <p:cNvPr id="52271" name="Rectangle 36"/>
                      <p:cNvSpPr>
                        <a:spLocks noChangeArrowheads="1"/>
                      </p:cNvSpPr>
                      <p:nvPr/>
                    </p:nvSpPr>
                    <p:spPr bwMode="auto">
                      <a:xfrm>
                        <a:off x="6822000" y="35644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grpSp>
                <p:grpSp>
                  <p:nvGrpSpPr>
                    <p:cNvPr id="10" name="Groupe 37"/>
                    <p:cNvGrpSpPr>
                      <a:grpSpLocks/>
                    </p:cNvGrpSpPr>
                    <p:nvPr/>
                  </p:nvGrpSpPr>
                  <p:grpSpPr bwMode="auto">
                    <a:xfrm>
                      <a:off x="5562600" y="5240866"/>
                      <a:ext cx="1677600" cy="2270324"/>
                      <a:chOff x="4191000" y="4478866"/>
                      <a:chExt cx="1677600" cy="2270324"/>
                    </a:xfrm>
                  </p:grpSpPr>
                  <p:pic>
                    <p:nvPicPr>
                      <p:cNvPr id="52267" name="Image 38" descr="brad-pitt-tyler-durden-icone-5179-96.png"/>
                      <p:cNvPicPr>
                        <a:picLocks noChangeAspect="1"/>
                      </p:cNvPicPr>
                      <p:nvPr/>
                    </p:nvPicPr>
                    <p:blipFill>
                      <a:blip r:embed="rId3" cstate="print"/>
                      <a:srcRect/>
                      <a:stretch>
                        <a:fillRect/>
                      </a:stretch>
                    </p:blipFill>
                    <p:spPr bwMode="auto">
                      <a:xfrm>
                        <a:off x="4191000" y="4478866"/>
                        <a:ext cx="1677600" cy="1677600"/>
                      </a:xfrm>
                      <a:prstGeom prst="rect">
                        <a:avLst/>
                      </a:prstGeom>
                      <a:noFill/>
                      <a:ln w="9525">
                        <a:noFill/>
                        <a:miter lim="800000"/>
                        <a:headEnd/>
                        <a:tailEnd/>
                      </a:ln>
                    </p:spPr>
                  </p:pic>
                  <p:sp>
                    <p:nvSpPr>
                      <p:cNvPr id="52268" name="Rectangle 39"/>
                      <p:cNvSpPr>
                        <a:spLocks noChangeArrowheads="1"/>
                      </p:cNvSpPr>
                      <p:nvPr/>
                    </p:nvSpPr>
                    <p:spPr bwMode="auto">
                      <a:xfrm>
                        <a:off x="4233000" y="60790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52269" name="Image 43" descr="Pistolet-8 copie.png"/>
                      <p:cNvPicPr>
                        <a:picLocks noChangeAspect="1"/>
                      </p:cNvPicPr>
                      <p:nvPr/>
                    </p:nvPicPr>
                    <p:blipFill>
                      <a:blip r:embed="rId4" cstate="print"/>
                      <a:srcRect/>
                      <a:stretch>
                        <a:fillRect/>
                      </a:stretch>
                    </p:blipFill>
                    <p:spPr bwMode="auto">
                      <a:xfrm>
                        <a:off x="4648200" y="6155266"/>
                        <a:ext cx="838200" cy="593924"/>
                      </a:xfrm>
                      <a:prstGeom prst="rect">
                        <a:avLst/>
                      </a:prstGeom>
                      <a:noFill/>
                      <a:ln w="9525">
                        <a:noFill/>
                        <a:miter lim="800000"/>
                        <a:headEnd/>
                        <a:tailEnd/>
                      </a:ln>
                    </p:spPr>
                  </p:pic>
                </p:grpSp>
              </p:grpSp>
              <p:sp>
                <p:nvSpPr>
                  <p:cNvPr id="52253" name="ZoneTexte 46"/>
                  <p:cNvSpPr txBox="1">
                    <a:spLocks noChangeArrowheads="1"/>
                  </p:cNvSpPr>
                  <p:nvPr/>
                </p:nvSpPr>
                <p:spPr bwMode="auto">
                  <a:xfrm>
                    <a:off x="2133600" y="990600"/>
                    <a:ext cx="457200" cy="477054"/>
                  </a:xfrm>
                  <a:prstGeom prst="rect">
                    <a:avLst/>
                  </a:prstGeom>
                  <a:noFill/>
                  <a:ln w="9525">
                    <a:noFill/>
                    <a:miter lim="800000"/>
                    <a:headEnd/>
                    <a:tailEnd/>
                  </a:ln>
                </p:spPr>
                <p:txBody>
                  <a:bodyPr>
                    <a:spAutoFit/>
                  </a:bodyPr>
                  <a:lstStyle/>
                  <a:p>
                    <a:r>
                      <a:rPr lang="fr-FR">
                        <a:solidFill>
                          <a:srgbClr val="FF9933"/>
                        </a:solidFill>
                      </a:rPr>
                      <a:t>1</a:t>
                    </a:r>
                  </a:p>
                </p:txBody>
              </p:sp>
              <p:sp>
                <p:nvSpPr>
                  <p:cNvPr id="52254" name="ZoneTexte 47"/>
                  <p:cNvSpPr txBox="1">
                    <a:spLocks noChangeArrowheads="1"/>
                  </p:cNvSpPr>
                  <p:nvPr/>
                </p:nvSpPr>
                <p:spPr bwMode="auto">
                  <a:xfrm>
                    <a:off x="7239000" y="990600"/>
                    <a:ext cx="457200" cy="477054"/>
                  </a:xfrm>
                  <a:prstGeom prst="rect">
                    <a:avLst/>
                  </a:prstGeom>
                  <a:noFill/>
                  <a:ln w="9525">
                    <a:noFill/>
                    <a:miter lim="800000"/>
                    <a:headEnd/>
                    <a:tailEnd/>
                  </a:ln>
                </p:spPr>
                <p:txBody>
                  <a:bodyPr>
                    <a:spAutoFit/>
                  </a:bodyPr>
                  <a:lstStyle/>
                  <a:p>
                    <a:r>
                      <a:rPr lang="fr-FR">
                        <a:solidFill>
                          <a:srgbClr val="FF9933"/>
                        </a:solidFill>
                      </a:rPr>
                      <a:t>2</a:t>
                    </a:r>
                  </a:p>
                </p:txBody>
              </p:sp>
              <p:sp>
                <p:nvSpPr>
                  <p:cNvPr id="52255" name="ZoneTexte 49"/>
                  <p:cNvSpPr txBox="1">
                    <a:spLocks noChangeArrowheads="1"/>
                  </p:cNvSpPr>
                  <p:nvPr/>
                </p:nvSpPr>
                <p:spPr bwMode="auto">
                  <a:xfrm>
                    <a:off x="2133600" y="7752546"/>
                    <a:ext cx="457200" cy="477054"/>
                  </a:xfrm>
                  <a:prstGeom prst="rect">
                    <a:avLst/>
                  </a:prstGeom>
                  <a:noFill/>
                  <a:ln w="9525">
                    <a:noFill/>
                    <a:miter lim="800000"/>
                    <a:headEnd/>
                    <a:tailEnd/>
                  </a:ln>
                </p:spPr>
                <p:txBody>
                  <a:bodyPr>
                    <a:spAutoFit/>
                  </a:bodyPr>
                  <a:lstStyle/>
                  <a:p>
                    <a:r>
                      <a:rPr lang="fr-FR">
                        <a:solidFill>
                          <a:srgbClr val="FF9933"/>
                        </a:solidFill>
                      </a:rPr>
                      <a:t>3</a:t>
                    </a:r>
                  </a:p>
                </p:txBody>
              </p:sp>
              <p:sp>
                <p:nvSpPr>
                  <p:cNvPr id="52256" name="ZoneTexte 50"/>
                  <p:cNvSpPr txBox="1">
                    <a:spLocks noChangeArrowheads="1"/>
                  </p:cNvSpPr>
                  <p:nvPr/>
                </p:nvSpPr>
                <p:spPr bwMode="auto">
                  <a:xfrm>
                    <a:off x="7239000" y="7752546"/>
                    <a:ext cx="457200" cy="477054"/>
                  </a:xfrm>
                  <a:prstGeom prst="rect">
                    <a:avLst/>
                  </a:prstGeom>
                  <a:noFill/>
                  <a:ln w="9525">
                    <a:noFill/>
                    <a:miter lim="800000"/>
                    <a:headEnd/>
                    <a:tailEnd/>
                  </a:ln>
                </p:spPr>
                <p:txBody>
                  <a:bodyPr>
                    <a:spAutoFit/>
                  </a:bodyPr>
                  <a:lstStyle/>
                  <a:p>
                    <a:r>
                      <a:rPr lang="fr-FR">
                        <a:solidFill>
                          <a:srgbClr val="FF9933"/>
                        </a:solidFill>
                      </a:rPr>
                      <a:t>4</a:t>
                    </a:r>
                  </a:p>
                </p:txBody>
              </p:sp>
            </p:grpSp>
            <p:pic>
              <p:nvPicPr>
                <p:cNvPr id="52251" name="Image 43" descr="tête de mort.jpg"/>
                <p:cNvPicPr>
                  <a:picLocks noChangeAspect="1"/>
                </p:cNvPicPr>
                <p:nvPr/>
              </p:nvPicPr>
              <p:blipFill>
                <a:blip r:embed="rId6" cstate="print"/>
                <a:srcRect/>
                <a:stretch>
                  <a:fillRect/>
                </a:stretch>
              </p:blipFill>
              <p:spPr bwMode="auto">
                <a:xfrm>
                  <a:off x="6790944" y="3589421"/>
                  <a:ext cx="515112" cy="515112"/>
                </a:xfrm>
                <a:prstGeom prst="rect">
                  <a:avLst/>
                </a:prstGeom>
                <a:noFill/>
                <a:ln w="9525">
                  <a:noFill/>
                  <a:miter lim="800000"/>
                  <a:headEnd/>
                  <a:tailEnd/>
                </a:ln>
              </p:spPr>
            </p:pic>
          </p:grpSp>
          <p:pic>
            <p:nvPicPr>
              <p:cNvPr id="52249" name="Image 45" descr="tête de mort.jpg"/>
              <p:cNvPicPr>
                <a:picLocks noChangeAspect="1"/>
              </p:cNvPicPr>
              <p:nvPr/>
            </p:nvPicPr>
            <p:blipFill>
              <a:blip r:embed="rId7" cstate="print"/>
              <a:srcRect/>
              <a:stretch>
                <a:fillRect/>
              </a:stretch>
            </p:blipFill>
            <p:spPr bwMode="auto">
              <a:xfrm>
                <a:off x="7562426" y="6693568"/>
                <a:ext cx="572347" cy="572347"/>
              </a:xfrm>
              <a:prstGeom prst="rect">
                <a:avLst/>
              </a:prstGeom>
              <a:noFill/>
              <a:ln w="9525">
                <a:noFill/>
                <a:miter lim="800000"/>
                <a:headEnd/>
                <a:tailEnd/>
              </a:ln>
            </p:spPr>
          </p:pic>
        </p:grpSp>
        <p:sp>
          <p:nvSpPr>
            <p:cNvPr id="49" name="ZoneTexte 48"/>
            <p:cNvSpPr txBox="1"/>
            <p:nvPr/>
          </p:nvSpPr>
          <p:spPr>
            <a:xfrm>
              <a:off x="914400" y="411480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Personne</a:t>
              </a:r>
            </a:p>
          </p:txBody>
        </p:sp>
        <p:sp>
          <p:nvSpPr>
            <p:cNvPr id="50" name="ZoneTexte 49"/>
            <p:cNvSpPr txBox="1"/>
            <p:nvPr/>
          </p:nvSpPr>
          <p:spPr>
            <a:xfrm>
              <a:off x="5562600" y="410845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La victime</a:t>
              </a:r>
            </a:p>
          </p:txBody>
        </p:sp>
        <p:sp>
          <p:nvSpPr>
            <p:cNvPr id="51" name="ZoneTexte 50"/>
            <p:cNvSpPr txBox="1"/>
            <p:nvPr/>
          </p:nvSpPr>
          <p:spPr>
            <a:xfrm>
              <a:off x="914400" y="723900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Le tueur</a:t>
              </a:r>
            </a:p>
          </p:txBody>
        </p:sp>
        <p:sp>
          <p:nvSpPr>
            <p:cNvPr id="52247" name="ZoneTexte 51"/>
            <p:cNvSpPr>
              <a:spLocks noChangeArrowheads="1"/>
            </p:cNvSpPr>
            <p:nvPr/>
          </p:nvSpPr>
          <p:spPr bwMode="auto">
            <a:xfrm>
              <a:off x="5360400" y="7239000"/>
              <a:ext cx="3250800" cy="408623"/>
            </a:xfrm>
            <a:prstGeom prst="roundRect">
              <a:avLst>
                <a:gd name="adj" fmla="val 16667"/>
              </a:avLst>
            </a:prstGeom>
            <a:solidFill>
              <a:schemeClr val="tx1"/>
            </a:solidFill>
            <a:ln w="9525">
              <a:noFill/>
              <a:round/>
              <a:headEnd/>
              <a:tailEnd/>
            </a:ln>
          </p:spPr>
          <p:txBody>
            <a:bodyPr>
              <a:spAutoFit/>
            </a:bodyPr>
            <a:lstStyle/>
            <a:p>
              <a:pPr algn="ctr"/>
              <a:r>
                <a:rPr lang="fr-FR" sz="1800">
                  <a:solidFill>
                    <a:schemeClr val="bg1"/>
                  </a:solidFill>
                </a:rPr>
                <a:t>Le tueur et la victime</a:t>
              </a:r>
            </a:p>
          </p:txBody>
        </p:sp>
      </p:grpSp>
      <p:sp>
        <p:nvSpPr>
          <p:cNvPr id="52228" name="Rectangle 28"/>
          <p:cNvSpPr>
            <a:spLocks noChangeArrowheads="1"/>
          </p:cNvSpPr>
          <p:nvPr/>
        </p:nvSpPr>
        <p:spPr bwMode="auto">
          <a:xfrm>
            <a:off x="9296400" y="228600"/>
            <a:ext cx="5334000" cy="838200"/>
          </a:xfrm>
          <a:prstGeom prst="rect">
            <a:avLst/>
          </a:prstGeom>
          <a:noFill/>
          <a:ln w="9525">
            <a:noFill/>
            <a:miter lim="800000"/>
            <a:headEnd/>
            <a:tailEnd/>
          </a:ln>
          <a:effectLst>
            <a:prstShdw prst="shdw17" dist="17961" dir="13500000">
              <a:srgbClr val="6E7A89"/>
            </a:prstShdw>
          </a:effectLst>
        </p:spPr>
        <p:txBody>
          <a:bodyPr lIns="130622" tIns="65311" rIns="130622" bIns="65311"/>
          <a:lstStyle/>
          <a:p>
            <a:pPr algn="ctr" defTabSz="1304925">
              <a:spcAft>
                <a:spcPts val="1425"/>
              </a:spcAft>
            </a:pPr>
            <a:r>
              <a:rPr lang="fr-FR" sz="3200" b="1" i="1" u="sng">
                <a:solidFill>
                  <a:srgbClr val="FF9933"/>
                </a:solidFill>
              </a:rPr>
              <a:t>Réponses possibles</a:t>
            </a:r>
            <a:endParaRPr lang="fr-FR" sz="3200" b="1" u="sng">
              <a:solidFill>
                <a:srgbClr val="FF9933"/>
              </a:solidFill>
            </a:endParaRPr>
          </a:p>
        </p:txBody>
      </p:sp>
      <p:sp>
        <p:nvSpPr>
          <p:cNvPr id="54" name="Rectangle à coins arrondis 53"/>
          <p:cNvSpPr/>
          <p:nvPr/>
        </p:nvSpPr>
        <p:spPr>
          <a:xfrm>
            <a:off x="12192000" y="22860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4</a:t>
            </a:r>
          </a:p>
        </p:txBody>
      </p:sp>
      <p:sp>
        <p:nvSpPr>
          <p:cNvPr id="55" name="Rectangle à coins arrondis 54"/>
          <p:cNvSpPr/>
          <p:nvPr/>
        </p:nvSpPr>
        <p:spPr>
          <a:xfrm>
            <a:off x="9753600" y="22860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3</a:t>
            </a:r>
          </a:p>
        </p:txBody>
      </p:sp>
      <p:sp>
        <p:nvSpPr>
          <p:cNvPr id="61" name="Rectangle à coins arrondis 60"/>
          <p:cNvSpPr/>
          <p:nvPr/>
        </p:nvSpPr>
        <p:spPr>
          <a:xfrm>
            <a:off x="12192000" y="32766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3</a:t>
            </a:r>
          </a:p>
        </p:txBody>
      </p:sp>
      <p:sp>
        <p:nvSpPr>
          <p:cNvPr id="62" name="Rectangle à coins arrondis 61"/>
          <p:cNvSpPr/>
          <p:nvPr/>
        </p:nvSpPr>
        <p:spPr>
          <a:xfrm>
            <a:off x="9753600" y="32766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a:t>
            </a:r>
          </a:p>
        </p:txBody>
      </p:sp>
      <p:sp>
        <p:nvSpPr>
          <p:cNvPr id="63" name="Rectangle à coins arrondis 62"/>
          <p:cNvSpPr/>
          <p:nvPr/>
        </p:nvSpPr>
        <p:spPr>
          <a:xfrm>
            <a:off x="12192000" y="52578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3, 4</a:t>
            </a:r>
          </a:p>
        </p:txBody>
      </p:sp>
      <p:sp>
        <p:nvSpPr>
          <p:cNvPr id="64" name="Rectangle à coins arrondis 63"/>
          <p:cNvSpPr/>
          <p:nvPr/>
        </p:nvSpPr>
        <p:spPr>
          <a:xfrm>
            <a:off x="9753600" y="52578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4</a:t>
            </a:r>
          </a:p>
        </p:txBody>
      </p:sp>
      <p:sp>
        <p:nvSpPr>
          <p:cNvPr id="65" name="Rectangle à coins arrondis 64">
            <a:hlinkClick r:id="" action="ppaction://hlinkshowjump?jump=nextslide"/>
          </p:cNvPr>
          <p:cNvSpPr/>
          <p:nvPr/>
        </p:nvSpPr>
        <p:spPr>
          <a:xfrm>
            <a:off x="12192000" y="42672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3</a:t>
            </a:r>
          </a:p>
        </p:txBody>
      </p:sp>
      <p:sp>
        <p:nvSpPr>
          <p:cNvPr id="66" name="Rectangle à coins arrondis 65"/>
          <p:cNvSpPr/>
          <p:nvPr/>
        </p:nvSpPr>
        <p:spPr>
          <a:xfrm>
            <a:off x="9753600" y="42672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4</a:t>
            </a:r>
          </a:p>
        </p:txBody>
      </p:sp>
      <p:sp>
        <p:nvSpPr>
          <p:cNvPr id="67" name="Rectangle à coins arrondis 66"/>
          <p:cNvSpPr/>
          <p:nvPr/>
        </p:nvSpPr>
        <p:spPr>
          <a:xfrm>
            <a:off x="12192000" y="62484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 4</a:t>
            </a:r>
          </a:p>
        </p:txBody>
      </p:sp>
      <p:sp>
        <p:nvSpPr>
          <p:cNvPr id="68" name="Rectangle à coins arrondis 67"/>
          <p:cNvSpPr/>
          <p:nvPr/>
        </p:nvSpPr>
        <p:spPr>
          <a:xfrm>
            <a:off x="9753600" y="62484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 3</a:t>
            </a:r>
          </a:p>
        </p:txBody>
      </p:sp>
      <p:sp>
        <p:nvSpPr>
          <p:cNvPr id="69" name="Rectangle à coins arrondis 68"/>
          <p:cNvSpPr/>
          <p:nvPr/>
        </p:nvSpPr>
        <p:spPr>
          <a:xfrm>
            <a:off x="12192000" y="72390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3, 4</a:t>
            </a:r>
          </a:p>
        </p:txBody>
      </p:sp>
      <p:sp>
        <p:nvSpPr>
          <p:cNvPr id="70" name="Rectangle à coins arrondis 69"/>
          <p:cNvSpPr/>
          <p:nvPr/>
        </p:nvSpPr>
        <p:spPr>
          <a:xfrm>
            <a:off x="9753600" y="72390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3, 4</a:t>
            </a:r>
          </a:p>
        </p:txBody>
      </p:sp>
      <p:sp>
        <p:nvSpPr>
          <p:cNvPr id="71" name="Rectangle à coins arrondis 70"/>
          <p:cNvSpPr/>
          <p:nvPr/>
        </p:nvSpPr>
        <p:spPr>
          <a:xfrm>
            <a:off x="12192000" y="12954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2</a:t>
            </a:r>
          </a:p>
        </p:txBody>
      </p:sp>
      <p:sp>
        <p:nvSpPr>
          <p:cNvPr id="72" name="Rectangle à coins arrondis 71"/>
          <p:cNvSpPr/>
          <p:nvPr/>
        </p:nvSpPr>
        <p:spPr>
          <a:xfrm>
            <a:off x="9753600" y="12954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1</a:t>
            </a:r>
          </a:p>
        </p:txBody>
      </p:sp>
      <p:sp>
        <p:nvSpPr>
          <p:cNvPr id="53" name="ZoneTexte 52"/>
          <p:cNvSpPr txBox="1"/>
          <p:nvPr/>
        </p:nvSpPr>
        <p:spPr>
          <a:xfrm>
            <a:off x="533400" y="685800"/>
            <a:ext cx="8001000" cy="861774"/>
          </a:xfrm>
          <a:prstGeom prst="rect">
            <a:avLst/>
          </a:prstGeom>
          <a:noFill/>
        </p:spPr>
        <p:txBody>
          <a:bodyPr wrap="square" rtlCol="0">
            <a:spAutoFit/>
          </a:bodyPr>
          <a:lstStyle/>
          <a:p>
            <a:r>
              <a:rPr lang="fr-FR" dirty="0" smtClean="0">
                <a:solidFill>
                  <a:srgbClr val="FF0000"/>
                </a:solidFill>
              </a:rPr>
              <a:t>Exemple : Pour cette phrase, les cartes 2 et 3 sont valables, il faut donc cliquer sur « Cases 2,3 »</a:t>
            </a:r>
            <a:endParaRPr lang="fr-FR" dirty="0">
              <a:solidFill>
                <a:srgbClr val="FF0000"/>
              </a:solidFill>
            </a:endParaRPr>
          </a:p>
        </p:txBody>
      </p:sp>
      <p:sp>
        <p:nvSpPr>
          <p:cNvPr id="57" name="Flèche droite 56"/>
          <p:cNvSpPr/>
          <p:nvPr/>
        </p:nvSpPr>
        <p:spPr bwMode="auto">
          <a:xfrm rot="2036967">
            <a:off x="7363939" y="2403679"/>
            <a:ext cx="5283274" cy="609600"/>
          </a:xfrm>
          <a:prstGeom prst="rightArrow">
            <a:avLst>
              <a:gd name="adj1" fmla="val 50000"/>
              <a:gd name="adj2" fmla="val 155692"/>
            </a:avLst>
          </a:prstGeom>
          <a:gradFill flip="none" rotWithShape="1">
            <a:gsLst>
              <a:gs pos="31000">
                <a:srgbClr val="FF0000"/>
              </a:gs>
              <a:gs pos="50000">
                <a:srgbClr val="7E0000"/>
              </a:gs>
            </a:gsLst>
            <a:path path="circle">
              <a:fillToRect l="100000" t="100000"/>
            </a:path>
            <a:tileRect r="-100000" b="-100000"/>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1254125" rtl="0" eaLnBrk="1" fontAlgn="base" latinLnBrk="0" hangingPunct="1">
              <a:lnSpc>
                <a:spcPct val="100000"/>
              </a:lnSpc>
              <a:spcBef>
                <a:spcPct val="0"/>
              </a:spcBef>
              <a:spcAft>
                <a:spcPct val="0"/>
              </a:spcAft>
              <a:buClrTx/>
              <a:buSzTx/>
              <a:buFontTx/>
              <a:buNone/>
              <a:tabLst/>
            </a:pPr>
            <a:endParaRPr kumimoji="0" lang="fr-FR" sz="2500" b="0" i="0" u="none" strike="noStrike" cap="none" normalizeH="0" baseline="0" smtClean="0">
              <a:ln>
                <a:noFill/>
              </a:ln>
              <a:solidFill>
                <a:schemeClr val="tx1"/>
              </a:solidFill>
              <a:effectLst/>
              <a:latin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grpId="0" nodeType="withEffect">
                                  <p:stCondLst>
                                    <p:cond delay="0"/>
                                  </p:stCondLst>
                                  <p:childTnLst>
                                    <p:anim calcmode="discrete" valueType="str">
                                      <p:cBhvr>
                                        <p:cTn id="6" dur="500" fill="hold"/>
                                        <p:tgtEl>
                                          <p:spTgt spid="53"/>
                                        </p:tgtEl>
                                        <p:attrNameLst>
                                          <p:attrName>style.visibility</p:attrName>
                                        </p:attrNameLst>
                                      </p:cBhvr>
                                      <p:tavLst>
                                        <p:tav tm="0">
                                          <p:val>
                                            <p:strVal val="hidden"/>
                                          </p:val>
                                        </p:tav>
                                        <p:tav tm="50000">
                                          <p:val>
                                            <p:strVal val="visible"/>
                                          </p:val>
                                        </p:tav>
                                      </p:tavLst>
                                    </p:anim>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4"/>
                    </p:tgtEl>
                  </p:cond>
                </p:stCondLst>
                <p:endSync evt="end" delay="0">
                  <p:rtn val="all"/>
                </p:endSync>
                <p:childTnLst>
                  <p:par>
                    <p:cTn id="11" fill="hold">
                      <p:stCondLst>
                        <p:cond delay="0"/>
                      </p:stCondLst>
                      <p:childTnLst>
                        <p:par>
                          <p:cTn id="12" fill="hold">
                            <p:stCondLst>
                              <p:cond delay="0"/>
                            </p:stCondLst>
                            <p:childTnLst>
                              <p:par>
                                <p:cTn id="13" presetID="1" presetClass="emph" presetSubtype="2" fill="hold" nodeType="clickEffect">
                                  <p:stCondLst>
                                    <p:cond delay="0"/>
                                  </p:stCondLst>
                                  <p:childTnLst>
                                    <p:animClr clrSpc="rgb">
                                      <p:cBhvr>
                                        <p:cTn id="14" dur="2000" fill="hold"/>
                                        <p:tgtEl>
                                          <p:spTgt spid="54"/>
                                        </p:tgtEl>
                                        <p:attrNameLst>
                                          <p:attrName>fillcolor</p:attrName>
                                        </p:attrNameLst>
                                      </p:cBhvr>
                                      <p:to>
                                        <a:srgbClr val="3399FF"/>
                                      </p:to>
                                    </p:animClr>
                                    <p:set>
                                      <p:cBhvr>
                                        <p:cTn id="15" dur="2000" fill="hold"/>
                                        <p:tgtEl>
                                          <p:spTgt spid="54"/>
                                        </p:tgtEl>
                                        <p:attrNameLst>
                                          <p:attrName>fill.type</p:attrName>
                                        </p:attrNameLst>
                                      </p:cBhvr>
                                      <p:to>
                                        <p:strVal val="solid"/>
                                      </p:to>
                                    </p:set>
                                    <p:set>
                                      <p:cBhvr>
                                        <p:cTn id="16" dur="2000" fill="hold"/>
                                        <p:tgtEl>
                                          <p:spTgt spid="54"/>
                                        </p:tgtEl>
                                        <p:attrNameLst>
                                          <p:attrName>fill.on</p:attrName>
                                        </p:attrNameLst>
                                      </p:cBhvr>
                                      <p:to>
                                        <p:strVal val="true"/>
                                      </p:to>
                                    </p:set>
                                  </p:childTnLst>
                                </p:cTn>
                              </p:par>
                            </p:childTnLst>
                          </p:cTn>
                        </p:par>
                      </p:childTnLst>
                    </p:cTn>
                  </p:par>
                </p:childTnLst>
              </p:cTn>
              <p:nextCondLst>
                <p:cond evt="onClick" delay="0">
                  <p:tgtEl>
                    <p:spTgt spid="54"/>
                  </p:tgtEl>
                </p:cond>
              </p:nextCondLst>
            </p:seq>
            <p:seq concurrent="1" nextAc="seek">
              <p:cTn id="17" restart="whenNotActive" fill="hold" evtFilter="cancelBubble" nodeType="interactiveSeq">
                <p:stCondLst>
                  <p:cond evt="onClick" delay="0">
                    <p:tgtEl>
                      <p:spTgt spid="55"/>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p:cBhvr>
                                        <p:cTn id="21" dur="2000" fill="hold"/>
                                        <p:tgtEl>
                                          <p:spTgt spid="55"/>
                                        </p:tgtEl>
                                        <p:attrNameLst>
                                          <p:attrName>fillcolor</p:attrName>
                                        </p:attrNameLst>
                                      </p:cBhvr>
                                      <p:to>
                                        <a:srgbClr val="3399FF"/>
                                      </p:to>
                                    </p:animClr>
                                    <p:set>
                                      <p:cBhvr>
                                        <p:cTn id="22" dur="2000" fill="hold"/>
                                        <p:tgtEl>
                                          <p:spTgt spid="55"/>
                                        </p:tgtEl>
                                        <p:attrNameLst>
                                          <p:attrName>fill.type</p:attrName>
                                        </p:attrNameLst>
                                      </p:cBhvr>
                                      <p:to>
                                        <p:strVal val="solid"/>
                                      </p:to>
                                    </p:set>
                                    <p:set>
                                      <p:cBhvr>
                                        <p:cTn id="23" dur="2000" fill="hold"/>
                                        <p:tgtEl>
                                          <p:spTgt spid="55"/>
                                        </p:tgtEl>
                                        <p:attrNameLst>
                                          <p:attrName>fill.on</p:attrName>
                                        </p:attrNameLst>
                                      </p:cBhvr>
                                      <p:to>
                                        <p:strVal val="true"/>
                                      </p:to>
                                    </p:set>
                                  </p:childTnLst>
                                </p:cTn>
                              </p:par>
                            </p:childTnLst>
                          </p:cTn>
                        </p:par>
                      </p:childTnLst>
                    </p:cTn>
                  </p:par>
                </p:childTnLst>
              </p:cTn>
              <p:nextCondLst>
                <p:cond evt="onClick" delay="0">
                  <p:tgtEl>
                    <p:spTgt spid="55"/>
                  </p:tgtEl>
                </p:cond>
              </p:nextCondLst>
            </p:seq>
            <p:seq concurrent="1" nextAc="seek">
              <p:cTn id="24" restart="whenNotActive" fill="hold" evtFilter="cancelBubble" nodeType="interactiveSeq">
                <p:stCondLst>
                  <p:cond evt="onClick" delay="0">
                    <p:tgtEl>
                      <p:spTgt spid="61"/>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p:cBhvr>
                                        <p:cTn id="28" dur="2000" fill="hold"/>
                                        <p:tgtEl>
                                          <p:spTgt spid="61"/>
                                        </p:tgtEl>
                                        <p:attrNameLst>
                                          <p:attrName>fillcolor</p:attrName>
                                        </p:attrNameLst>
                                      </p:cBhvr>
                                      <p:to>
                                        <a:srgbClr val="3399FF"/>
                                      </p:to>
                                    </p:animClr>
                                    <p:set>
                                      <p:cBhvr>
                                        <p:cTn id="29" dur="2000" fill="hold"/>
                                        <p:tgtEl>
                                          <p:spTgt spid="61"/>
                                        </p:tgtEl>
                                        <p:attrNameLst>
                                          <p:attrName>fill.type</p:attrName>
                                        </p:attrNameLst>
                                      </p:cBhvr>
                                      <p:to>
                                        <p:strVal val="solid"/>
                                      </p:to>
                                    </p:set>
                                    <p:set>
                                      <p:cBhvr>
                                        <p:cTn id="30" dur="2000" fill="hold"/>
                                        <p:tgtEl>
                                          <p:spTgt spid="61"/>
                                        </p:tgtEl>
                                        <p:attrNameLst>
                                          <p:attrName>fill.on</p:attrName>
                                        </p:attrNameLst>
                                      </p:cBhvr>
                                      <p:to>
                                        <p:strVal val="true"/>
                                      </p:to>
                                    </p:set>
                                  </p:childTnLst>
                                </p:cTn>
                              </p:par>
                            </p:childTnLst>
                          </p:cTn>
                        </p:par>
                      </p:childTnLst>
                    </p:cTn>
                  </p:par>
                </p:childTnLst>
              </p:cTn>
              <p:nextCondLst>
                <p:cond evt="onClick" delay="0">
                  <p:tgtEl>
                    <p:spTgt spid="61"/>
                  </p:tgtEl>
                </p:cond>
              </p:nextCondLst>
            </p:seq>
            <p:seq concurrent="1" nextAc="seek">
              <p:cTn id="31" restart="whenNotActive" fill="hold" evtFilter="cancelBubble" nodeType="interactiveSeq">
                <p:stCondLst>
                  <p:cond evt="onClick" delay="0">
                    <p:tgtEl>
                      <p:spTgt spid="62"/>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p:cBhvr>
                                        <p:cTn id="35" dur="2000" fill="hold"/>
                                        <p:tgtEl>
                                          <p:spTgt spid="62"/>
                                        </p:tgtEl>
                                        <p:attrNameLst>
                                          <p:attrName>fillcolor</p:attrName>
                                        </p:attrNameLst>
                                      </p:cBhvr>
                                      <p:to>
                                        <a:srgbClr val="3399FF"/>
                                      </p:to>
                                    </p:animClr>
                                    <p:set>
                                      <p:cBhvr>
                                        <p:cTn id="36" dur="2000" fill="hold"/>
                                        <p:tgtEl>
                                          <p:spTgt spid="62"/>
                                        </p:tgtEl>
                                        <p:attrNameLst>
                                          <p:attrName>fill.type</p:attrName>
                                        </p:attrNameLst>
                                      </p:cBhvr>
                                      <p:to>
                                        <p:strVal val="solid"/>
                                      </p:to>
                                    </p:set>
                                    <p:set>
                                      <p:cBhvr>
                                        <p:cTn id="37" dur="2000" fill="hold"/>
                                        <p:tgtEl>
                                          <p:spTgt spid="62"/>
                                        </p:tgtEl>
                                        <p:attrNameLst>
                                          <p:attrName>fill.on</p:attrName>
                                        </p:attrNameLst>
                                      </p:cBhvr>
                                      <p:to>
                                        <p:strVal val="true"/>
                                      </p:to>
                                    </p:set>
                                  </p:childTnLst>
                                </p:cTn>
                              </p:par>
                            </p:childTnLst>
                          </p:cTn>
                        </p:par>
                      </p:childTnLst>
                    </p:cTn>
                  </p:par>
                </p:childTnLst>
              </p:cTn>
              <p:nextCondLst>
                <p:cond evt="onClick" delay="0">
                  <p:tgtEl>
                    <p:spTgt spid="62"/>
                  </p:tgtEl>
                </p:cond>
              </p:nextCondLst>
            </p:seq>
            <p:seq concurrent="1" nextAc="seek">
              <p:cTn id="38" restart="whenNotActive" fill="hold" evtFilter="cancelBubble" nodeType="interactiveSeq">
                <p:stCondLst>
                  <p:cond evt="onClick" delay="0">
                    <p:tgtEl>
                      <p:spTgt spid="6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p:cBhvr>
                                        <p:cTn id="42" dur="2000" fill="hold"/>
                                        <p:tgtEl>
                                          <p:spTgt spid="63"/>
                                        </p:tgtEl>
                                        <p:attrNameLst>
                                          <p:attrName>fillcolor</p:attrName>
                                        </p:attrNameLst>
                                      </p:cBhvr>
                                      <p:to>
                                        <a:srgbClr val="3399FF"/>
                                      </p:to>
                                    </p:animClr>
                                    <p:set>
                                      <p:cBhvr>
                                        <p:cTn id="43" dur="2000" fill="hold"/>
                                        <p:tgtEl>
                                          <p:spTgt spid="63"/>
                                        </p:tgtEl>
                                        <p:attrNameLst>
                                          <p:attrName>fill.type</p:attrName>
                                        </p:attrNameLst>
                                      </p:cBhvr>
                                      <p:to>
                                        <p:strVal val="solid"/>
                                      </p:to>
                                    </p:set>
                                    <p:set>
                                      <p:cBhvr>
                                        <p:cTn id="44" dur="2000" fill="hold"/>
                                        <p:tgtEl>
                                          <p:spTgt spid="63"/>
                                        </p:tgtEl>
                                        <p:attrNameLst>
                                          <p:attrName>fill.on</p:attrName>
                                        </p:attrNameLst>
                                      </p:cBhvr>
                                      <p:to>
                                        <p:strVal val="true"/>
                                      </p:to>
                                    </p:set>
                                  </p:childTnLst>
                                </p:cTn>
                              </p:par>
                            </p:childTnLst>
                          </p:cTn>
                        </p:par>
                      </p:childTnLst>
                    </p:cTn>
                  </p:par>
                </p:childTnLst>
              </p:cTn>
              <p:nextCondLst>
                <p:cond evt="onClick" delay="0">
                  <p:tgtEl>
                    <p:spTgt spid="63"/>
                  </p:tgtEl>
                </p:cond>
              </p:nextCondLst>
            </p:seq>
            <p:seq concurrent="1" nextAc="seek">
              <p:cTn id="45" restart="whenNotActive" fill="hold" evtFilter="cancelBubble" nodeType="interactiveSeq">
                <p:stCondLst>
                  <p:cond evt="onClick" delay="0">
                    <p:tgtEl>
                      <p:spTgt spid="64"/>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p:cBhvr>
                                        <p:cTn id="49" dur="2000" fill="hold"/>
                                        <p:tgtEl>
                                          <p:spTgt spid="64"/>
                                        </p:tgtEl>
                                        <p:attrNameLst>
                                          <p:attrName>fillcolor</p:attrName>
                                        </p:attrNameLst>
                                      </p:cBhvr>
                                      <p:to>
                                        <a:srgbClr val="3399FF"/>
                                      </p:to>
                                    </p:animClr>
                                    <p:set>
                                      <p:cBhvr>
                                        <p:cTn id="50" dur="2000" fill="hold"/>
                                        <p:tgtEl>
                                          <p:spTgt spid="64"/>
                                        </p:tgtEl>
                                        <p:attrNameLst>
                                          <p:attrName>fill.type</p:attrName>
                                        </p:attrNameLst>
                                      </p:cBhvr>
                                      <p:to>
                                        <p:strVal val="solid"/>
                                      </p:to>
                                    </p:set>
                                    <p:set>
                                      <p:cBhvr>
                                        <p:cTn id="51" dur="2000" fill="hold"/>
                                        <p:tgtEl>
                                          <p:spTgt spid="64"/>
                                        </p:tgtEl>
                                        <p:attrNameLst>
                                          <p:attrName>fill.on</p:attrName>
                                        </p:attrNameLst>
                                      </p:cBhvr>
                                      <p:to>
                                        <p:strVal val="true"/>
                                      </p:to>
                                    </p:set>
                                  </p:childTnLst>
                                </p:cTn>
                              </p:par>
                            </p:childTnLst>
                          </p:cTn>
                        </p:par>
                      </p:childTnLst>
                    </p:cTn>
                  </p:par>
                </p:childTnLst>
              </p:cTn>
              <p:nextCondLst>
                <p:cond evt="onClick" delay="0">
                  <p:tgtEl>
                    <p:spTgt spid="64"/>
                  </p:tgtEl>
                </p:cond>
              </p:nextCondLst>
            </p:seq>
            <p:seq concurrent="1" nextAc="seek">
              <p:cTn id="52" restart="whenNotActive" fill="hold" evtFilter="cancelBubble" nodeType="interactiveSeq">
                <p:stCondLst>
                  <p:cond evt="onClick" delay="0">
                    <p:tgtEl>
                      <p:spTgt spid="6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p:cBhvr>
                                        <p:cTn id="56" dur="2000" fill="hold"/>
                                        <p:tgtEl>
                                          <p:spTgt spid="66"/>
                                        </p:tgtEl>
                                        <p:attrNameLst>
                                          <p:attrName>fillcolor</p:attrName>
                                        </p:attrNameLst>
                                      </p:cBhvr>
                                      <p:to>
                                        <a:srgbClr val="3399FF"/>
                                      </p:to>
                                    </p:animClr>
                                    <p:set>
                                      <p:cBhvr>
                                        <p:cTn id="57" dur="2000" fill="hold"/>
                                        <p:tgtEl>
                                          <p:spTgt spid="66"/>
                                        </p:tgtEl>
                                        <p:attrNameLst>
                                          <p:attrName>fill.type</p:attrName>
                                        </p:attrNameLst>
                                      </p:cBhvr>
                                      <p:to>
                                        <p:strVal val="solid"/>
                                      </p:to>
                                    </p:set>
                                    <p:set>
                                      <p:cBhvr>
                                        <p:cTn id="58" dur="2000" fill="hold"/>
                                        <p:tgtEl>
                                          <p:spTgt spid="66"/>
                                        </p:tgtEl>
                                        <p:attrNameLst>
                                          <p:attrName>fill.on</p:attrName>
                                        </p:attrNameLst>
                                      </p:cBhvr>
                                      <p:to>
                                        <p:strVal val="true"/>
                                      </p:to>
                                    </p:set>
                                  </p:childTnLst>
                                </p:cTn>
                              </p:par>
                            </p:childTnLst>
                          </p:cTn>
                        </p:par>
                      </p:childTnLst>
                    </p:cTn>
                  </p:par>
                </p:childTnLst>
              </p:cTn>
              <p:nextCondLst>
                <p:cond evt="onClick" delay="0">
                  <p:tgtEl>
                    <p:spTgt spid="66"/>
                  </p:tgtEl>
                </p:cond>
              </p:nextCondLst>
            </p:seq>
            <p:seq concurrent="1" nextAc="seek">
              <p:cTn id="59" restart="whenNotActive" fill="hold" evtFilter="cancelBubble" nodeType="interactiveSeq">
                <p:stCondLst>
                  <p:cond evt="onClick" delay="0">
                    <p:tgtEl>
                      <p:spTgt spid="67"/>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p:cBhvr>
                                        <p:cTn id="63" dur="2000" fill="hold"/>
                                        <p:tgtEl>
                                          <p:spTgt spid="67"/>
                                        </p:tgtEl>
                                        <p:attrNameLst>
                                          <p:attrName>fillcolor</p:attrName>
                                        </p:attrNameLst>
                                      </p:cBhvr>
                                      <p:to>
                                        <a:srgbClr val="3399FF"/>
                                      </p:to>
                                    </p:animClr>
                                    <p:set>
                                      <p:cBhvr>
                                        <p:cTn id="64" dur="2000" fill="hold"/>
                                        <p:tgtEl>
                                          <p:spTgt spid="67"/>
                                        </p:tgtEl>
                                        <p:attrNameLst>
                                          <p:attrName>fill.type</p:attrName>
                                        </p:attrNameLst>
                                      </p:cBhvr>
                                      <p:to>
                                        <p:strVal val="solid"/>
                                      </p:to>
                                    </p:set>
                                    <p:set>
                                      <p:cBhvr>
                                        <p:cTn id="65" dur="2000" fill="hold"/>
                                        <p:tgtEl>
                                          <p:spTgt spid="67"/>
                                        </p:tgtEl>
                                        <p:attrNameLst>
                                          <p:attrName>fill.on</p:attrName>
                                        </p:attrNameLst>
                                      </p:cBhvr>
                                      <p:to>
                                        <p:strVal val="true"/>
                                      </p:to>
                                    </p:set>
                                  </p:childTnLst>
                                </p:cTn>
                              </p:par>
                            </p:childTnLst>
                          </p:cTn>
                        </p:par>
                      </p:childTnLst>
                    </p:cTn>
                  </p:par>
                </p:childTnLst>
              </p:cTn>
              <p:nextCondLst>
                <p:cond evt="onClick" delay="0">
                  <p:tgtEl>
                    <p:spTgt spid="67"/>
                  </p:tgtEl>
                </p:cond>
              </p:nextCondLst>
            </p:seq>
            <p:seq concurrent="1" nextAc="seek">
              <p:cTn id="66" restart="whenNotActive" fill="hold" evtFilter="cancelBubble" nodeType="interactiveSeq">
                <p:stCondLst>
                  <p:cond evt="onClick" delay="0">
                    <p:tgtEl>
                      <p:spTgt spid="6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p:cBhvr>
                                        <p:cTn id="70" dur="2000" fill="hold"/>
                                        <p:tgtEl>
                                          <p:spTgt spid="68"/>
                                        </p:tgtEl>
                                        <p:attrNameLst>
                                          <p:attrName>fillcolor</p:attrName>
                                        </p:attrNameLst>
                                      </p:cBhvr>
                                      <p:to>
                                        <a:srgbClr val="3399FF"/>
                                      </p:to>
                                    </p:animClr>
                                    <p:set>
                                      <p:cBhvr>
                                        <p:cTn id="71" dur="2000" fill="hold"/>
                                        <p:tgtEl>
                                          <p:spTgt spid="68"/>
                                        </p:tgtEl>
                                        <p:attrNameLst>
                                          <p:attrName>fill.type</p:attrName>
                                        </p:attrNameLst>
                                      </p:cBhvr>
                                      <p:to>
                                        <p:strVal val="solid"/>
                                      </p:to>
                                    </p:set>
                                    <p:set>
                                      <p:cBhvr>
                                        <p:cTn id="72" dur="2000" fill="hold"/>
                                        <p:tgtEl>
                                          <p:spTgt spid="68"/>
                                        </p:tgtEl>
                                        <p:attrNameLst>
                                          <p:attrName>fill.on</p:attrName>
                                        </p:attrNameLst>
                                      </p:cBhvr>
                                      <p:to>
                                        <p:strVal val="true"/>
                                      </p:to>
                                    </p:set>
                                  </p:childTnLst>
                                </p:cTn>
                              </p:par>
                            </p:childTnLst>
                          </p:cTn>
                        </p:par>
                      </p:childTnLst>
                    </p:cTn>
                  </p:par>
                </p:childTnLst>
              </p:cTn>
              <p:nextCondLst>
                <p:cond evt="onClick" delay="0">
                  <p:tgtEl>
                    <p:spTgt spid="68"/>
                  </p:tgtEl>
                </p:cond>
              </p:nextCondLst>
            </p:seq>
            <p:seq concurrent="1" nextAc="seek">
              <p:cTn id="73" restart="whenNotActive" fill="hold" evtFilter="cancelBubble" nodeType="interactiveSeq">
                <p:stCondLst>
                  <p:cond evt="onClick" delay="0">
                    <p:tgtEl>
                      <p:spTgt spid="69"/>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clickEffect">
                                  <p:stCondLst>
                                    <p:cond delay="0"/>
                                  </p:stCondLst>
                                  <p:childTnLst>
                                    <p:animClr clrSpc="rgb">
                                      <p:cBhvr>
                                        <p:cTn id="77" dur="2000" fill="hold"/>
                                        <p:tgtEl>
                                          <p:spTgt spid="69"/>
                                        </p:tgtEl>
                                        <p:attrNameLst>
                                          <p:attrName>fillcolor</p:attrName>
                                        </p:attrNameLst>
                                      </p:cBhvr>
                                      <p:to>
                                        <a:srgbClr val="3399FF"/>
                                      </p:to>
                                    </p:animClr>
                                    <p:set>
                                      <p:cBhvr>
                                        <p:cTn id="78" dur="2000" fill="hold"/>
                                        <p:tgtEl>
                                          <p:spTgt spid="69"/>
                                        </p:tgtEl>
                                        <p:attrNameLst>
                                          <p:attrName>fill.type</p:attrName>
                                        </p:attrNameLst>
                                      </p:cBhvr>
                                      <p:to>
                                        <p:strVal val="solid"/>
                                      </p:to>
                                    </p:set>
                                    <p:set>
                                      <p:cBhvr>
                                        <p:cTn id="79" dur="2000" fill="hold"/>
                                        <p:tgtEl>
                                          <p:spTgt spid="69"/>
                                        </p:tgtEl>
                                        <p:attrNameLst>
                                          <p:attrName>fill.on</p:attrName>
                                        </p:attrNameLst>
                                      </p:cBhvr>
                                      <p:to>
                                        <p:strVal val="true"/>
                                      </p:to>
                                    </p:set>
                                  </p:childTnLst>
                                </p:cTn>
                              </p:par>
                            </p:childTnLst>
                          </p:cTn>
                        </p:par>
                      </p:childTnLst>
                    </p:cTn>
                  </p:par>
                </p:childTnLst>
              </p:cTn>
              <p:nextCondLst>
                <p:cond evt="onClick" delay="0">
                  <p:tgtEl>
                    <p:spTgt spid="69"/>
                  </p:tgtEl>
                </p:cond>
              </p:nextCondLst>
            </p:seq>
            <p:seq concurrent="1" nextAc="seek">
              <p:cTn id="80" restart="whenNotActive" fill="hold" evtFilter="cancelBubble" nodeType="interactiveSeq">
                <p:stCondLst>
                  <p:cond evt="onClick" delay="0">
                    <p:tgtEl>
                      <p:spTgt spid="70"/>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clickEffect">
                                  <p:stCondLst>
                                    <p:cond delay="0"/>
                                  </p:stCondLst>
                                  <p:childTnLst>
                                    <p:animClr clrSpc="rgb">
                                      <p:cBhvr>
                                        <p:cTn id="84" dur="2000" fill="hold"/>
                                        <p:tgtEl>
                                          <p:spTgt spid="70"/>
                                        </p:tgtEl>
                                        <p:attrNameLst>
                                          <p:attrName>fillcolor</p:attrName>
                                        </p:attrNameLst>
                                      </p:cBhvr>
                                      <p:to>
                                        <a:srgbClr val="3399FF"/>
                                      </p:to>
                                    </p:animClr>
                                    <p:set>
                                      <p:cBhvr>
                                        <p:cTn id="85" dur="2000" fill="hold"/>
                                        <p:tgtEl>
                                          <p:spTgt spid="70"/>
                                        </p:tgtEl>
                                        <p:attrNameLst>
                                          <p:attrName>fill.type</p:attrName>
                                        </p:attrNameLst>
                                      </p:cBhvr>
                                      <p:to>
                                        <p:strVal val="solid"/>
                                      </p:to>
                                    </p:set>
                                    <p:set>
                                      <p:cBhvr>
                                        <p:cTn id="86" dur="2000" fill="hold"/>
                                        <p:tgtEl>
                                          <p:spTgt spid="70"/>
                                        </p:tgtEl>
                                        <p:attrNameLst>
                                          <p:attrName>fill.on</p:attrName>
                                        </p:attrNameLst>
                                      </p:cBhvr>
                                      <p:to>
                                        <p:strVal val="true"/>
                                      </p:to>
                                    </p:set>
                                  </p:childTnLst>
                                </p:cTn>
                              </p:par>
                            </p:childTnLst>
                          </p:cTn>
                        </p:par>
                      </p:childTnLst>
                    </p:cTn>
                  </p:par>
                </p:childTnLst>
              </p:cTn>
              <p:nextCondLst>
                <p:cond evt="onClick" delay="0">
                  <p:tgtEl>
                    <p:spTgt spid="70"/>
                  </p:tgtEl>
                </p:cond>
              </p:nextCondLst>
            </p:seq>
            <p:seq concurrent="1" nextAc="seek">
              <p:cTn id="87" restart="whenNotActive" fill="hold" evtFilter="cancelBubble" nodeType="interactiveSeq">
                <p:stCondLst>
                  <p:cond evt="onClick" delay="0">
                    <p:tgtEl>
                      <p:spTgt spid="72"/>
                    </p:tgtEl>
                  </p:cond>
                </p:stCondLst>
                <p:endSync evt="end" delay="0">
                  <p:rtn val="all"/>
                </p:endSync>
                <p:childTnLst>
                  <p:par>
                    <p:cTn id="88" fill="hold">
                      <p:stCondLst>
                        <p:cond delay="0"/>
                      </p:stCondLst>
                      <p:childTnLst>
                        <p:par>
                          <p:cTn id="89" fill="hold">
                            <p:stCondLst>
                              <p:cond delay="0"/>
                            </p:stCondLst>
                            <p:childTnLst>
                              <p:par>
                                <p:cTn id="90" presetID="1" presetClass="emph" presetSubtype="2" fill="hold" nodeType="clickEffect">
                                  <p:stCondLst>
                                    <p:cond delay="0"/>
                                  </p:stCondLst>
                                  <p:childTnLst>
                                    <p:animClr clrSpc="rgb">
                                      <p:cBhvr>
                                        <p:cTn id="91" dur="2000" fill="hold"/>
                                        <p:tgtEl>
                                          <p:spTgt spid="72"/>
                                        </p:tgtEl>
                                        <p:attrNameLst>
                                          <p:attrName>fillcolor</p:attrName>
                                        </p:attrNameLst>
                                      </p:cBhvr>
                                      <p:to>
                                        <a:srgbClr val="3399FF"/>
                                      </p:to>
                                    </p:animClr>
                                    <p:set>
                                      <p:cBhvr>
                                        <p:cTn id="92" dur="2000" fill="hold"/>
                                        <p:tgtEl>
                                          <p:spTgt spid="72"/>
                                        </p:tgtEl>
                                        <p:attrNameLst>
                                          <p:attrName>fill.type</p:attrName>
                                        </p:attrNameLst>
                                      </p:cBhvr>
                                      <p:to>
                                        <p:strVal val="solid"/>
                                      </p:to>
                                    </p:set>
                                    <p:set>
                                      <p:cBhvr>
                                        <p:cTn id="93" dur="2000" fill="hold"/>
                                        <p:tgtEl>
                                          <p:spTgt spid="72"/>
                                        </p:tgtEl>
                                        <p:attrNameLst>
                                          <p:attrName>fill.on</p:attrName>
                                        </p:attrNameLst>
                                      </p:cBhvr>
                                      <p:to>
                                        <p:strVal val="true"/>
                                      </p:to>
                                    </p:set>
                                  </p:childTnLst>
                                </p:cTn>
                              </p:par>
                            </p:childTnLst>
                          </p:cTn>
                        </p:par>
                      </p:childTnLst>
                    </p:cTn>
                  </p:par>
                </p:childTnLst>
              </p:cTn>
              <p:nextCondLst>
                <p:cond evt="onClick" delay="0">
                  <p:tgtEl>
                    <p:spTgt spid="72"/>
                  </p:tgtEl>
                </p:cond>
              </p:nextCondLst>
            </p:seq>
            <p:seq concurrent="1" nextAc="seek">
              <p:cTn id="94" restart="whenNotActive" fill="hold" evtFilter="cancelBubble" nodeType="interactiveSeq">
                <p:stCondLst>
                  <p:cond evt="onClick" delay="0">
                    <p:tgtEl>
                      <p:spTgt spid="71"/>
                    </p:tgtEl>
                  </p:cond>
                </p:stCondLst>
                <p:endSync evt="end" delay="0">
                  <p:rtn val="all"/>
                </p:endSync>
                <p:childTnLst>
                  <p:par>
                    <p:cTn id="95" fill="hold">
                      <p:stCondLst>
                        <p:cond delay="0"/>
                      </p:stCondLst>
                      <p:childTnLst>
                        <p:par>
                          <p:cTn id="96" fill="hold">
                            <p:stCondLst>
                              <p:cond delay="0"/>
                            </p:stCondLst>
                            <p:childTnLst>
                              <p:par>
                                <p:cTn id="97" presetID="1" presetClass="emph" presetSubtype="2" fill="hold" nodeType="clickEffect">
                                  <p:stCondLst>
                                    <p:cond delay="0"/>
                                  </p:stCondLst>
                                  <p:childTnLst>
                                    <p:animClr clrSpc="rgb">
                                      <p:cBhvr>
                                        <p:cTn id="98" dur="2000" fill="hold"/>
                                        <p:tgtEl>
                                          <p:spTgt spid="71"/>
                                        </p:tgtEl>
                                        <p:attrNameLst>
                                          <p:attrName>fillcolor</p:attrName>
                                        </p:attrNameLst>
                                      </p:cBhvr>
                                      <p:to>
                                        <a:srgbClr val="3399FF"/>
                                      </p:to>
                                    </p:animClr>
                                    <p:set>
                                      <p:cBhvr>
                                        <p:cTn id="99" dur="2000" fill="hold"/>
                                        <p:tgtEl>
                                          <p:spTgt spid="71"/>
                                        </p:tgtEl>
                                        <p:attrNameLst>
                                          <p:attrName>fill.type</p:attrName>
                                        </p:attrNameLst>
                                      </p:cBhvr>
                                      <p:to>
                                        <p:strVal val="solid"/>
                                      </p:to>
                                    </p:set>
                                    <p:set>
                                      <p:cBhvr>
                                        <p:cTn id="100" dur="2000" fill="hold"/>
                                        <p:tgtEl>
                                          <p:spTgt spid="71"/>
                                        </p:tgtEl>
                                        <p:attrNameLst>
                                          <p:attrName>fill.on</p:attrName>
                                        </p:attrNameLst>
                                      </p:cBhvr>
                                      <p:to>
                                        <p:strVal val="true"/>
                                      </p:to>
                                    </p:set>
                                  </p:childTnLst>
                                </p:cTn>
                              </p:par>
                            </p:childTnLst>
                          </p:cTn>
                        </p:par>
                      </p:childTnLst>
                    </p:cTn>
                  </p:par>
                </p:childTnLst>
              </p:cTn>
              <p:nextCondLst>
                <p:cond evt="onClick" delay="0">
                  <p:tgtEl>
                    <p:spTgt spid="71"/>
                  </p:tgtEl>
                </p:cond>
              </p:nextCondLst>
            </p:seq>
          </p:childTnLst>
        </p:cTn>
      </p:par>
    </p:tnLst>
    <p:bldLst>
      <p:bldP spid="53" grpId="0"/>
      <p:bldP spid="5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88000">
              <a:srgbClr val="FF9900"/>
            </a:gs>
            <a:gs pos="42000">
              <a:srgbClr val="C86400"/>
            </a:gs>
            <a:gs pos="22000">
              <a:srgbClr val="663300"/>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1925638" cy="8229600"/>
          </a:xfrm>
          <a:prstGeom prst="rect">
            <a:avLst/>
          </a:prstGeom>
          <a:solidFill>
            <a:schemeClr val="tx1"/>
          </a:solidFill>
          <a:ln w="9525">
            <a:solidFill>
              <a:schemeClr val="tx1"/>
            </a:solidFill>
            <a:miter lim="800000"/>
            <a:headEnd/>
            <a:tailEnd/>
          </a:ln>
        </p:spPr>
        <p:txBody>
          <a:bodyPr wrap="none" anchor="ctr"/>
          <a:lstStyle/>
          <a:p>
            <a:endParaRPr lang="fr-FR"/>
          </a:p>
        </p:txBody>
      </p:sp>
      <p:grpSp>
        <p:nvGrpSpPr>
          <p:cNvPr id="2" name="Groupe 20"/>
          <p:cNvGrpSpPr>
            <a:grpSpLocks/>
          </p:cNvGrpSpPr>
          <p:nvPr/>
        </p:nvGrpSpPr>
        <p:grpSpPr bwMode="auto">
          <a:xfrm>
            <a:off x="6350" y="2617788"/>
            <a:ext cx="11256963" cy="2925762"/>
            <a:chOff x="6350" y="2617788"/>
            <a:chExt cx="11256963" cy="2925762"/>
          </a:xfrm>
        </p:grpSpPr>
        <p:grpSp>
          <p:nvGrpSpPr>
            <p:cNvPr id="3" name="Groupe 3"/>
            <p:cNvGrpSpPr>
              <a:grpSpLocks/>
            </p:cNvGrpSpPr>
            <p:nvPr/>
          </p:nvGrpSpPr>
          <p:grpSpPr bwMode="auto">
            <a:xfrm rot="-591571">
              <a:off x="6350" y="2617788"/>
              <a:ext cx="11256963" cy="2925762"/>
              <a:chOff x="-39" y="1353"/>
              <a:chExt cx="7091" cy="1843"/>
            </a:xfrm>
          </p:grpSpPr>
          <p:sp>
            <p:nvSpPr>
              <p:cNvPr id="18444" name="Forme libre 4"/>
              <p:cNvSpPr>
                <a:spLocks/>
              </p:cNvSpPr>
              <p:nvPr/>
            </p:nvSpPr>
            <p:spPr bwMode="auto">
              <a:xfrm rot="368893">
                <a:off x="-39" y="1952"/>
                <a:ext cx="4495" cy="1244"/>
              </a:xfrm>
              <a:custGeom>
                <a:avLst/>
                <a:gdLst>
                  <a:gd name="T0" fmla="*/ 69298 w 3996"/>
                  <a:gd name="T1" fmla="*/ 2147483647 h 501"/>
                  <a:gd name="T2" fmla="*/ 464523 w 3996"/>
                  <a:gd name="T3" fmla="*/ 2147483647 h 501"/>
                  <a:gd name="T4" fmla="*/ 831595 w 3996"/>
                  <a:gd name="T5" fmla="*/ 2147483647 h 501"/>
                  <a:gd name="T6" fmla="*/ 851952 w 3996"/>
                  <a:gd name="T7" fmla="*/ 2147483647 h 501"/>
                  <a:gd name="T8" fmla="*/ 856926 w 3996"/>
                  <a:gd name="T9" fmla="*/ 2147483647 h 501"/>
                  <a:gd name="T10" fmla="*/ 836814 w 3996"/>
                  <a:gd name="T11" fmla="*/ 2147483647 h 501"/>
                  <a:gd name="T12" fmla="*/ 692286 w 3996"/>
                  <a:gd name="T13" fmla="*/ 2147483647 h 501"/>
                  <a:gd name="T14" fmla="*/ 454066 w 3996"/>
                  <a:gd name="T15" fmla="*/ 2147483647 h 501"/>
                  <a:gd name="T16" fmla="*/ 231453 w 3996"/>
                  <a:gd name="T17" fmla="*/ 2147483647 h 501"/>
                  <a:gd name="T18" fmla="*/ 71874 w 3996"/>
                  <a:gd name="T19" fmla="*/ 2147483647 h 501"/>
                  <a:gd name="T20" fmla="*/ 48892 w 3996"/>
                  <a:gd name="T21" fmla="*/ 2147483647 h 501"/>
                  <a:gd name="T22" fmla="*/ 69298 w 3996"/>
                  <a:gd name="T23" fmla="*/ 2147483647 h 5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96"/>
                  <a:gd name="T37" fmla="*/ 0 h 501"/>
                  <a:gd name="T38" fmla="*/ 3996 w 3996"/>
                  <a:gd name="T39" fmla="*/ 501 h 5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96" h="501">
                    <a:moveTo>
                      <a:pt x="309" y="83"/>
                    </a:moveTo>
                    <a:cubicBezTo>
                      <a:pt x="618" y="30"/>
                      <a:pt x="1505" y="113"/>
                      <a:pt x="2071" y="106"/>
                    </a:cubicBezTo>
                    <a:cubicBezTo>
                      <a:pt x="2637" y="99"/>
                      <a:pt x="3420" y="49"/>
                      <a:pt x="3708" y="38"/>
                    </a:cubicBezTo>
                    <a:cubicBezTo>
                      <a:pt x="3996" y="27"/>
                      <a:pt x="3780" y="0"/>
                      <a:pt x="3799" y="38"/>
                    </a:cubicBezTo>
                    <a:cubicBezTo>
                      <a:pt x="3818" y="76"/>
                      <a:pt x="3832" y="221"/>
                      <a:pt x="3821" y="264"/>
                    </a:cubicBezTo>
                    <a:cubicBezTo>
                      <a:pt x="3810" y="307"/>
                      <a:pt x="3853" y="281"/>
                      <a:pt x="3731" y="298"/>
                    </a:cubicBezTo>
                    <a:cubicBezTo>
                      <a:pt x="3609" y="315"/>
                      <a:pt x="3371" y="336"/>
                      <a:pt x="3087" y="366"/>
                    </a:cubicBezTo>
                    <a:cubicBezTo>
                      <a:pt x="2803" y="396"/>
                      <a:pt x="2367" y="458"/>
                      <a:pt x="2025" y="479"/>
                    </a:cubicBezTo>
                    <a:cubicBezTo>
                      <a:pt x="1683" y="500"/>
                      <a:pt x="1316" y="488"/>
                      <a:pt x="1032" y="490"/>
                    </a:cubicBezTo>
                    <a:cubicBezTo>
                      <a:pt x="748" y="492"/>
                      <a:pt x="456" y="501"/>
                      <a:pt x="320" y="490"/>
                    </a:cubicBezTo>
                    <a:cubicBezTo>
                      <a:pt x="184" y="479"/>
                      <a:pt x="220" y="490"/>
                      <a:pt x="218" y="422"/>
                    </a:cubicBezTo>
                    <a:cubicBezTo>
                      <a:pt x="216" y="354"/>
                      <a:pt x="0" y="136"/>
                      <a:pt x="309" y="83"/>
                    </a:cubicBezTo>
                    <a:close/>
                  </a:path>
                </a:pathLst>
              </a:custGeom>
              <a:solidFill>
                <a:schemeClr val="tx1"/>
              </a:solidFill>
              <a:ln w="9525">
                <a:noFill/>
                <a:round/>
                <a:headEnd/>
                <a:tailEnd/>
              </a:ln>
            </p:spPr>
            <p:txBody>
              <a:bodyPr/>
              <a:lstStyle/>
              <a:p>
                <a:endParaRPr lang="fr-FR"/>
              </a:p>
            </p:txBody>
          </p:sp>
          <p:grpSp>
            <p:nvGrpSpPr>
              <p:cNvPr id="4" name="Groupe 5"/>
              <p:cNvGrpSpPr>
                <a:grpSpLocks/>
              </p:cNvGrpSpPr>
              <p:nvPr/>
            </p:nvGrpSpPr>
            <p:grpSpPr bwMode="auto">
              <a:xfrm>
                <a:off x="4098" y="1353"/>
                <a:ext cx="2954" cy="1623"/>
                <a:chOff x="4098" y="1353"/>
                <a:chExt cx="2954" cy="1623"/>
              </a:xfrm>
            </p:grpSpPr>
            <p:sp>
              <p:nvSpPr>
                <p:cNvPr id="18446" name="Forme libre 6"/>
                <p:cNvSpPr>
                  <a:spLocks/>
                </p:cNvSpPr>
                <p:nvPr/>
              </p:nvSpPr>
              <p:spPr bwMode="auto">
                <a:xfrm rot="368893" flipH="1">
                  <a:off x="4462" y="1353"/>
                  <a:ext cx="2590" cy="1559"/>
                </a:xfrm>
                <a:custGeom>
                  <a:avLst/>
                  <a:gdLst>
                    <a:gd name="T0" fmla="*/ 35767 w 2434"/>
                    <a:gd name="T1" fmla="*/ 7417 h 1467"/>
                    <a:gd name="T2" fmla="*/ 35154 w 2434"/>
                    <a:gd name="T3" fmla="*/ 6934 h 1467"/>
                    <a:gd name="T4" fmla="*/ 32882 w 2434"/>
                    <a:gd name="T5" fmla="*/ 6117 h 1467"/>
                    <a:gd name="T6" fmla="*/ 31689 w 2434"/>
                    <a:gd name="T7" fmla="*/ 5369 h 1467"/>
                    <a:gd name="T8" fmla="*/ 31298 w 2434"/>
                    <a:gd name="T9" fmla="*/ 5052 h 1467"/>
                    <a:gd name="T10" fmla="*/ 33073 w 2434"/>
                    <a:gd name="T11" fmla="*/ 3760 h 1467"/>
                    <a:gd name="T12" fmla="*/ 33223 w 2434"/>
                    <a:gd name="T13" fmla="*/ 3241 h 1467"/>
                    <a:gd name="T14" fmla="*/ 31298 w 2434"/>
                    <a:gd name="T15" fmla="*/ 3760 h 1467"/>
                    <a:gd name="T16" fmla="*/ 28638 w 2434"/>
                    <a:gd name="T17" fmla="*/ 2884 h 1467"/>
                    <a:gd name="T18" fmla="*/ 28630 w 2434"/>
                    <a:gd name="T19" fmla="*/ 1896 h 1467"/>
                    <a:gd name="T20" fmla="*/ 28060 w 2434"/>
                    <a:gd name="T21" fmla="*/ 1026 h 1467"/>
                    <a:gd name="T22" fmla="*/ 27500 w 2434"/>
                    <a:gd name="T23" fmla="*/ 985 h 1467"/>
                    <a:gd name="T24" fmla="*/ 27157 w 2434"/>
                    <a:gd name="T25" fmla="*/ 1301 h 1467"/>
                    <a:gd name="T26" fmla="*/ 25264 w 2434"/>
                    <a:gd name="T27" fmla="*/ 1336 h 1467"/>
                    <a:gd name="T28" fmla="*/ 20195 w 2434"/>
                    <a:gd name="T29" fmla="*/ 1151 h 1467"/>
                    <a:gd name="T30" fmla="*/ 15874 w 2434"/>
                    <a:gd name="T31" fmla="*/ 959 h 1467"/>
                    <a:gd name="T32" fmla="*/ 15285 w 2434"/>
                    <a:gd name="T33" fmla="*/ 1796 h 1467"/>
                    <a:gd name="T34" fmla="*/ 12534 w 2434"/>
                    <a:gd name="T35" fmla="*/ 1874 h 1467"/>
                    <a:gd name="T36" fmla="*/ 7365 w 2434"/>
                    <a:gd name="T37" fmla="*/ 1874 h 1467"/>
                    <a:gd name="T38" fmla="*/ 5340 w 2434"/>
                    <a:gd name="T39" fmla="*/ 1301 h 1467"/>
                    <a:gd name="T40" fmla="*/ 1744 w 2434"/>
                    <a:gd name="T41" fmla="*/ 3 h 1467"/>
                    <a:gd name="T42" fmla="*/ 6 w 2434"/>
                    <a:gd name="T43" fmla="*/ 165 h 1467"/>
                    <a:gd name="T44" fmla="*/ 207 w 2434"/>
                    <a:gd name="T45" fmla="*/ 5424 h 1467"/>
                    <a:gd name="T46" fmla="*/ 5777 w 2434"/>
                    <a:gd name="T47" fmla="*/ 6565 h 1467"/>
                    <a:gd name="T48" fmla="*/ 15056 w 2434"/>
                    <a:gd name="T49" fmla="*/ 11647 h 1467"/>
                    <a:gd name="T50" fmla="*/ 17575 w 2434"/>
                    <a:gd name="T51" fmla="*/ 12118 h 1467"/>
                    <a:gd name="T52" fmla="*/ 18687 w 2434"/>
                    <a:gd name="T53" fmla="*/ 12862 h 1467"/>
                    <a:gd name="T54" fmla="*/ 18687 w 2434"/>
                    <a:gd name="T55" fmla="*/ 13122 h 1467"/>
                    <a:gd name="T56" fmla="*/ 20639 w 2434"/>
                    <a:gd name="T57" fmla="*/ 16745 h 1467"/>
                    <a:gd name="T58" fmla="*/ 23024 w 2434"/>
                    <a:gd name="T59" fmla="*/ 17569 h 1467"/>
                    <a:gd name="T60" fmla="*/ 20846 w 2434"/>
                    <a:gd name="T61" fmla="*/ 15587 h 1467"/>
                    <a:gd name="T62" fmla="*/ 20116 w 2434"/>
                    <a:gd name="T63" fmla="*/ 13369 h 1467"/>
                    <a:gd name="T64" fmla="*/ 20151 w 2434"/>
                    <a:gd name="T65" fmla="*/ 13279 h 1467"/>
                    <a:gd name="T66" fmla="*/ 20639 w 2434"/>
                    <a:gd name="T67" fmla="*/ 12751 h 1467"/>
                    <a:gd name="T68" fmla="*/ 22661 w 2434"/>
                    <a:gd name="T69" fmla="*/ 11987 h 1467"/>
                    <a:gd name="T70" fmla="*/ 22650 w 2434"/>
                    <a:gd name="T71" fmla="*/ 12917 h 1467"/>
                    <a:gd name="T72" fmla="*/ 22520 w 2434"/>
                    <a:gd name="T73" fmla="*/ 16253 h 1467"/>
                    <a:gd name="T74" fmla="*/ 24534 w 2434"/>
                    <a:gd name="T75" fmla="*/ 14250 h 1467"/>
                    <a:gd name="T76" fmla="*/ 25117 w 2434"/>
                    <a:gd name="T77" fmla="*/ 13054 h 1467"/>
                    <a:gd name="T78" fmla="*/ 27019 w 2434"/>
                    <a:gd name="T79" fmla="*/ 13897 h 1467"/>
                    <a:gd name="T80" fmla="*/ 26202 w 2434"/>
                    <a:gd name="T81" fmla="*/ 16478 h 1467"/>
                    <a:gd name="T82" fmla="*/ 23823 w 2434"/>
                    <a:gd name="T83" fmla="*/ 16777 h 1467"/>
                    <a:gd name="T84" fmla="*/ 23981 w 2434"/>
                    <a:gd name="T85" fmla="*/ 17661 h 1467"/>
                    <a:gd name="T86" fmla="*/ 25581 w 2434"/>
                    <a:gd name="T87" fmla="*/ 17569 h 1467"/>
                    <a:gd name="T88" fmla="*/ 28134 w 2434"/>
                    <a:gd name="T89" fmla="*/ 15715 h 1467"/>
                    <a:gd name="T90" fmla="*/ 28158 w 2434"/>
                    <a:gd name="T91" fmla="*/ 14994 h 1467"/>
                    <a:gd name="T92" fmla="*/ 29780 w 2434"/>
                    <a:gd name="T93" fmla="*/ 13153 h 1467"/>
                    <a:gd name="T94" fmla="*/ 31747 w 2434"/>
                    <a:gd name="T95" fmla="*/ 13897 h 1467"/>
                    <a:gd name="T96" fmla="*/ 33454 w 2434"/>
                    <a:gd name="T97" fmla="*/ 19431 h 1467"/>
                    <a:gd name="T98" fmla="*/ 35715 w 2434"/>
                    <a:gd name="T99" fmla="*/ 23961 h 1467"/>
                    <a:gd name="T100" fmla="*/ 42065 w 2434"/>
                    <a:gd name="T101" fmla="*/ 23769 h 1467"/>
                    <a:gd name="T102" fmla="*/ 42403 w 2434"/>
                    <a:gd name="T103" fmla="*/ 23318 h 1467"/>
                    <a:gd name="T104" fmla="*/ 41527 w 2434"/>
                    <a:gd name="T105" fmla="*/ 20204 h 1467"/>
                    <a:gd name="T106" fmla="*/ 39021 w 2434"/>
                    <a:gd name="T107" fmla="*/ 13952 h 14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34"/>
                    <a:gd name="T163" fmla="*/ 0 h 1467"/>
                    <a:gd name="T164" fmla="*/ 2434 w 2434"/>
                    <a:gd name="T165" fmla="*/ 1467 h 14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34" h="1467">
                      <a:moveTo>
                        <a:pt x="2122" y="705"/>
                      </a:moveTo>
                      <a:lnTo>
                        <a:pt x="2119" y="699"/>
                      </a:lnTo>
                      <a:lnTo>
                        <a:pt x="2091" y="648"/>
                      </a:lnTo>
                      <a:lnTo>
                        <a:pt x="2069" y="595"/>
                      </a:lnTo>
                      <a:lnTo>
                        <a:pt x="2053" y="532"/>
                      </a:lnTo>
                      <a:lnTo>
                        <a:pt x="2053" y="453"/>
                      </a:lnTo>
                      <a:lnTo>
                        <a:pt x="2053" y="450"/>
                      </a:lnTo>
                      <a:lnTo>
                        <a:pt x="2053" y="447"/>
                      </a:lnTo>
                      <a:lnTo>
                        <a:pt x="2046" y="437"/>
                      </a:lnTo>
                      <a:lnTo>
                        <a:pt x="2040" y="431"/>
                      </a:lnTo>
                      <a:lnTo>
                        <a:pt x="2028" y="425"/>
                      </a:lnTo>
                      <a:lnTo>
                        <a:pt x="2018" y="422"/>
                      </a:lnTo>
                      <a:lnTo>
                        <a:pt x="2002" y="419"/>
                      </a:lnTo>
                      <a:lnTo>
                        <a:pt x="1987" y="415"/>
                      </a:lnTo>
                      <a:lnTo>
                        <a:pt x="1971" y="415"/>
                      </a:lnTo>
                      <a:lnTo>
                        <a:pt x="1952" y="412"/>
                      </a:lnTo>
                      <a:lnTo>
                        <a:pt x="1914" y="390"/>
                      </a:lnTo>
                      <a:lnTo>
                        <a:pt x="1886" y="371"/>
                      </a:lnTo>
                      <a:lnTo>
                        <a:pt x="1864" y="356"/>
                      </a:lnTo>
                      <a:lnTo>
                        <a:pt x="1848" y="346"/>
                      </a:lnTo>
                      <a:lnTo>
                        <a:pt x="1835" y="337"/>
                      </a:lnTo>
                      <a:lnTo>
                        <a:pt x="1826" y="334"/>
                      </a:lnTo>
                      <a:lnTo>
                        <a:pt x="1823" y="330"/>
                      </a:lnTo>
                      <a:lnTo>
                        <a:pt x="1819" y="327"/>
                      </a:lnTo>
                      <a:lnTo>
                        <a:pt x="1800" y="315"/>
                      </a:lnTo>
                      <a:lnTo>
                        <a:pt x="1797" y="312"/>
                      </a:lnTo>
                      <a:lnTo>
                        <a:pt x="1797" y="308"/>
                      </a:lnTo>
                      <a:lnTo>
                        <a:pt x="1819" y="299"/>
                      </a:lnTo>
                      <a:lnTo>
                        <a:pt x="1841" y="283"/>
                      </a:lnTo>
                      <a:lnTo>
                        <a:pt x="1864" y="264"/>
                      </a:lnTo>
                      <a:lnTo>
                        <a:pt x="1882" y="245"/>
                      </a:lnTo>
                      <a:lnTo>
                        <a:pt x="1889" y="239"/>
                      </a:lnTo>
                      <a:lnTo>
                        <a:pt x="1898" y="230"/>
                      </a:lnTo>
                      <a:lnTo>
                        <a:pt x="1905" y="227"/>
                      </a:lnTo>
                      <a:lnTo>
                        <a:pt x="1911" y="223"/>
                      </a:lnTo>
                      <a:lnTo>
                        <a:pt x="1923" y="217"/>
                      </a:lnTo>
                      <a:lnTo>
                        <a:pt x="1914" y="208"/>
                      </a:lnTo>
                      <a:lnTo>
                        <a:pt x="1911" y="205"/>
                      </a:lnTo>
                      <a:lnTo>
                        <a:pt x="1908" y="198"/>
                      </a:lnTo>
                      <a:lnTo>
                        <a:pt x="1898" y="195"/>
                      </a:lnTo>
                      <a:lnTo>
                        <a:pt x="1886" y="192"/>
                      </a:lnTo>
                      <a:lnTo>
                        <a:pt x="1867" y="192"/>
                      </a:lnTo>
                      <a:lnTo>
                        <a:pt x="1845" y="201"/>
                      </a:lnTo>
                      <a:lnTo>
                        <a:pt x="1819" y="214"/>
                      </a:lnTo>
                      <a:lnTo>
                        <a:pt x="1797" y="230"/>
                      </a:lnTo>
                      <a:lnTo>
                        <a:pt x="1712" y="220"/>
                      </a:lnTo>
                      <a:lnTo>
                        <a:pt x="1690" y="192"/>
                      </a:lnTo>
                      <a:lnTo>
                        <a:pt x="1668" y="179"/>
                      </a:lnTo>
                      <a:lnTo>
                        <a:pt x="1646" y="176"/>
                      </a:lnTo>
                      <a:lnTo>
                        <a:pt x="1627" y="176"/>
                      </a:lnTo>
                      <a:lnTo>
                        <a:pt x="1627" y="173"/>
                      </a:lnTo>
                      <a:lnTo>
                        <a:pt x="1636" y="160"/>
                      </a:lnTo>
                      <a:lnTo>
                        <a:pt x="1640" y="145"/>
                      </a:lnTo>
                      <a:lnTo>
                        <a:pt x="1643" y="132"/>
                      </a:lnTo>
                      <a:lnTo>
                        <a:pt x="1643" y="116"/>
                      </a:lnTo>
                      <a:lnTo>
                        <a:pt x="1636" y="104"/>
                      </a:lnTo>
                      <a:lnTo>
                        <a:pt x="1630" y="91"/>
                      </a:lnTo>
                      <a:lnTo>
                        <a:pt x="1624" y="82"/>
                      </a:lnTo>
                      <a:lnTo>
                        <a:pt x="1614" y="76"/>
                      </a:lnTo>
                      <a:lnTo>
                        <a:pt x="1611" y="69"/>
                      </a:lnTo>
                      <a:lnTo>
                        <a:pt x="1611" y="63"/>
                      </a:lnTo>
                      <a:lnTo>
                        <a:pt x="1608" y="60"/>
                      </a:lnTo>
                      <a:lnTo>
                        <a:pt x="1605" y="57"/>
                      </a:lnTo>
                      <a:lnTo>
                        <a:pt x="1599" y="53"/>
                      </a:lnTo>
                      <a:lnTo>
                        <a:pt x="1592" y="53"/>
                      </a:lnTo>
                      <a:lnTo>
                        <a:pt x="1586" y="57"/>
                      </a:lnTo>
                      <a:lnTo>
                        <a:pt x="1580" y="60"/>
                      </a:lnTo>
                      <a:lnTo>
                        <a:pt x="1577" y="63"/>
                      </a:lnTo>
                      <a:lnTo>
                        <a:pt x="1577" y="66"/>
                      </a:lnTo>
                      <a:lnTo>
                        <a:pt x="1573" y="69"/>
                      </a:lnTo>
                      <a:lnTo>
                        <a:pt x="1573" y="72"/>
                      </a:lnTo>
                      <a:lnTo>
                        <a:pt x="1567" y="76"/>
                      </a:lnTo>
                      <a:lnTo>
                        <a:pt x="1561" y="79"/>
                      </a:lnTo>
                      <a:lnTo>
                        <a:pt x="1551" y="85"/>
                      </a:lnTo>
                      <a:lnTo>
                        <a:pt x="1545" y="88"/>
                      </a:lnTo>
                      <a:lnTo>
                        <a:pt x="1532" y="88"/>
                      </a:lnTo>
                      <a:lnTo>
                        <a:pt x="1514" y="85"/>
                      </a:lnTo>
                      <a:lnTo>
                        <a:pt x="1485" y="85"/>
                      </a:lnTo>
                      <a:lnTo>
                        <a:pt x="1450" y="82"/>
                      </a:lnTo>
                      <a:lnTo>
                        <a:pt x="1409" y="82"/>
                      </a:lnTo>
                      <a:lnTo>
                        <a:pt x="1362" y="79"/>
                      </a:lnTo>
                      <a:lnTo>
                        <a:pt x="1315" y="76"/>
                      </a:lnTo>
                      <a:lnTo>
                        <a:pt x="1264" y="72"/>
                      </a:lnTo>
                      <a:lnTo>
                        <a:pt x="1214" y="72"/>
                      </a:lnTo>
                      <a:lnTo>
                        <a:pt x="1160" y="69"/>
                      </a:lnTo>
                      <a:lnTo>
                        <a:pt x="1110" y="66"/>
                      </a:lnTo>
                      <a:lnTo>
                        <a:pt x="1063" y="63"/>
                      </a:lnTo>
                      <a:lnTo>
                        <a:pt x="1015" y="63"/>
                      </a:lnTo>
                      <a:lnTo>
                        <a:pt x="974" y="60"/>
                      </a:lnTo>
                      <a:lnTo>
                        <a:pt x="940" y="57"/>
                      </a:lnTo>
                      <a:lnTo>
                        <a:pt x="911" y="57"/>
                      </a:lnTo>
                      <a:lnTo>
                        <a:pt x="902" y="57"/>
                      </a:lnTo>
                      <a:lnTo>
                        <a:pt x="902" y="60"/>
                      </a:lnTo>
                      <a:lnTo>
                        <a:pt x="899" y="69"/>
                      </a:lnTo>
                      <a:lnTo>
                        <a:pt x="895" y="85"/>
                      </a:lnTo>
                      <a:lnTo>
                        <a:pt x="892" y="110"/>
                      </a:lnTo>
                      <a:lnTo>
                        <a:pt x="876" y="110"/>
                      </a:lnTo>
                      <a:lnTo>
                        <a:pt x="864" y="110"/>
                      </a:lnTo>
                      <a:lnTo>
                        <a:pt x="854" y="110"/>
                      </a:lnTo>
                      <a:lnTo>
                        <a:pt x="848" y="113"/>
                      </a:lnTo>
                      <a:lnTo>
                        <a:pt x="826" y="113"/>
                      </a:lnTo>
                      <a:lnTo>
                        <a:pt x="779" y="113"/>
                      </a:lnTo>
                      <a:lnTo>
                        <a:pt x="719" y="113"/>
                      </a:lnTo>
                      <a:lnTo>
                        <a:pt x="649" y="113"/>
                      </a:lnTo>
                      <a:lnTo>
                        <a:pt x="577" y="116"/>
                      </a:lnTo>
                      <a:lnTo>
                        <a:pt x="511" y="116"/>
                      </a:lnTo>
                      <a:lnTo>
                        <a:pt x="460" y="116"/>
                      </a:lnTo>
                      <a:lnTo>
                        <a:pt x="429" y="116"/>
                      </a:lnTo>
                      <a:lnTo>
                        <a:pt x="422" y="113"/>
                      </a:lnTo>
                      <a:lnTo>
                        <a:pt x="410" y="110"/>
                      </a:lnTo>
                      <a:lnTo>
                        <a:pt x="394" y="104"/>
                      </a:lnTo>
                      <a:lnTo>
                        <a:pt x="375" y="98"/>
                      </a:lnTo>
                      <a:lnTo>
                        <a:pt x="353" y="91"/>
                      </a:lnTo>
                      <a:lnTo>
                        <a:pt x="328" y="85"/>
                      </a:lnTo>
                      <a:lnTo>
                        <a:pt x="306" y="79"/>
                      </a:lnTo>
                      <a:lnTo>
                        <a:pt x="284" y="72"/>
                      </a:lnTo>
                      <a:lnTo>
                        <a:pt x="176" y="69"/>
                      </a:lnTo>
                      <a:lnTo>
                        <a:pt x="101" y="6"/>
                      </a:lnTo>
                      <a:lnTo>
                        <a:pt x="101" y="3"/>
                      </a:lnTo>
                      <a:lnTo>
                        <a:pt x="98" y="3"/>
                      </a:lnTo>
                      <a:lnTo>
                        <a:pt x="94" y="3"/>
                      </a:lnTo>
                      <a:lnTo>
                        <a:pt x="9" y="0"/>
                      </a:lnTo>
                      <a:lnTo>
                        <a:pt x="6" y="9"/>
                      </a:lnTo>
                      <a:lnTo>
                        <a:pt x="3" y="116"/>
                      </a:lnTo>
                      <a:lnTo>
                        <a:pt x="0" y="214"/>
                      </a:lnTo>
                      <a:lnTo>
                        <a:pt x="0" y="290"/>
                      </a:lnTo>
                      <a:lnTo>
                        <a:pt x="9" y="327"/>
                      </a:lnTo>
                      <a:lnTo>
                        <a:pt x="9" y="330"/>
                      </a:lnTo>
                      <a:lnTo>
                        <a:pt x="12" y="330"/>
                      </a:lnTo>
                      <a:lnTo>
                        <a:pt x="16" y="330"/>
                      </a:lnTo>
                      <a:lnTo>
                        <a:pt x="280" y="340"/>
                      </a:lnTo>
                      <a:lnTo>
                        <a:pt x="293" y="359"/>
                      </a:lnTo>
                      <a:lnTo>
                        <a:pt x="312" y="381"/>
                      </a:lnTo>
                      <a:lnTo>
                        <a:pt x="331" y="400"/>
                      </a:lnTo>
                      <a:lnTo>
                        <a:pt x="347" y="412"/>
                      </a:lnTo>
                      <a:lnTo>
                        <a:pt x="350" y="412"/>
                      </a:lnTo>
                      <a:lnTo>
                        <a:pt x="829" y="425"/>
                      </a:lnTo>
                      <a:lnTo>
                        <a:pt x="870" y="494"/>
                      </a:lnTo>
                      <a:lnTo>
                        <a:pt x="864" y="711"/>
                      </a:lnTo>
                      <a:lnTo>
                        <a:pt x="864" y="733"/>
                      </a:lnTo>
                      <a:lnTo>
                        <a:pt x="1009" y="740"/>
                      </a:lnTo>
                      <a:lnTo>
                        <a:pt x="1025" y="743"/>
                      </a:lnTo>
                      <a:lnTo>
                        <a:pt x="1040" y="752"/>
                      </a:lnTo>
                      <a:lnTo>
                        <a:pt x="1059" y="765"/>
                      </a:lnTo>
                      <a:lnTo>
                        <a:pt x="1072" y="784"/>
                      </a:lnTo>
                      <a:lnTo>
                        <a:pt x="1072" y="787"/>
                      </a:lnTo>
                      <a:lnTo>
                        <a:pt x="1072" y="790"/>
                      </a:lnTo>
                      <a:lnTo>
                        <a:pt x="1072" y="796"/>
                      </a:lnTo>
                      <a:lnTo>
                        <a:pt x="1072" y="799"/>
                      </a:lnTo>
                      <a:lnTo>
                        <a:pt x="1075" y="828"/>
                      </a:lnTo>
                      <a:lnTo>
                        <a:pt x="1081" y="865"/>
                      </a:lnTo>
                      <a:lnTo>
                        <a:pt x="1094" y="903"/>
                      </a:lnTo>
                      <a:lnTo>
                        <a:pt x="1113" y="944"/>
                      </a:lnTo>
                      <a:lnTo>
                        <a:pt x="1145" y="985"/>
                      </a:lnTo>
                      <a:lnTo>
                        <a:pt x="1186" y="1020"/>
                      </a:lnTo>
                      <a:lnTo>
                        <a:pt x="1242" y="1048"/>
                      </a:lnTo>
                      <a:lnTo>
                        <a:pt x="1318" y="1070"/>
                      </a:lnTo>
                      <a:lnTo>
                        <a:pt x="1321" y="1070"/>
                      </a:lnTo>
                      <a:lnTo>
                        <a:pt x="1324" y="1070"/>
                      </a:lnTo>
                      <a:lnTo>
                        <a:pt x="1337" y="1017"/>
                      </a:lnTo>
                      <a:lnTo>
                        <a:pt x="1331" y="1017"/>
                      </a:lnTo>
                      <a:lnTo>
                        <a:pt x="1271" y="1001"/>
                      </a:lnTo>
                      <a:lnTo>
                        <a:pt x="1227" y="979"/>
                      </a:lnTo>
                      <a:lnTo>
                        <a:pt x="1195" y="950"/>
                      </a:lnTo>
                      <a:lnTo>
                        <a:pt x="1176" y="919"/>
                      </a:lnTo>
                      <a:lnTo>
                        <a:pt x="1163" y="887"/>
                      </a:lnTo>
                      <a:lnTo>
                        <a:pt x="1157" y="859"/>
                      </a:lnTo>
                      <a:lnTo>
                        <a:pt x="1154" y="834"/>
                      </a:lnTo>
                      <a:lnTo>
                        <a:pt x="1154" y="818"/>
                      </a:lnTo>
                      <a:lnTo>
                        <a:pt x="1154" y="815"/>
                      </a:lnTo>
                      <a:lnTo>
                        <a:pt x="1157" y="812"/>
                      </a:lnTo>
                      <a:lnTo>
                        <a:pt x="1157" y="809"/>
                      </a:lnTo>
                      <a:lnTo>
                        <a:pt x="1160" y="806"/>
                      </a:lnTo>
                      <a:lnTo>
                        <a:pt x="1160" y="803"/>
                      </a:lnTo>
                      <a:lnTo>
                        <a:pt x="1160" y="799"/>
                      </a:lnTo>
                      <a:lnTo>
                        <a:pt x="1173" y="787"/>
                      </a:lnTo>
                      <a:lnTo>
                        <a:pt x="1186" y="777"/>
                      </a:lnTo>
                      <a:lnTo>
                        <a:pt x="1201" y="768"/>
                      </a:lnTo>
                      <a:lnTo>
                        <a:pt x="1220" y="758"/>
                      </a:lnTo>
                      <a:lnTo>
                        <a:pt x="1239" y="749"/>
                      </a:lnTo>
                      <a:lnTo>
                        <a:pt x="1258" y="743"/>
                      </a:lnTo>
                      <a:lnTo>
                        <a:pt x="1280" y="736"/>
                      </a:lnTo>
                      <a:lnTo>
                        <a:pt x="1302" y="730"/>
                      </a:lnTo>
                      <a:lnTo>
                        <a:pt x="1302" y="733"/>
                      </a:lnTo>
                      <a:lnTo>
                        <a:pt x="1302" y="736"/>
                      </a:lnTo>
                      <a:lnTo>
                        <a:pt x="1302" y="740"/>
                      </a:lnTo>
                      <a:lnTo>
                        <a:pt x="1302" y="743"/>
                      </a:lnTo>
                      <a:lnTo>
                        <a:pt x="1299" y="787"/>
                      </a:lnTo>
                      <a:lnTo>
                        <a:pt x="1293" y="847"/>
                      </a:lnTo>
                      <a:lnTo>
                        <a:pt x="1280" y="903"/>
                      </a:lnTo>
                      <a:lnTo>
                        <a:pt x="1255" y="944"/>
                      </a:lnTo>
                      <a:lnTo>
                        <a:pt x="1245" y="950"/>
                      </a:lnTo>
                      <a:lnTo>
                        <a:pt x="1286" y="998"/>
                      </a:lnTo>
                      <a:lnTo>
                        <a:pt x="1293" y="991"/>
                      </a:lnTo>
                      <a:lnTo>
                        <a:pt x="1299" y="985"/>
                      </a:lnTo>
                      <a:lnTo>
                        <a:pt x="1315" y="972"/>
                      </a:lnTo>
                      <a:lnTo>
                        <a:pt x="1337" y="954"/>
                      </a:lnTo>
                      <a:lnTo>
                        <a:pt x="1362" y="932"/>
                      </a:lnTo>
                      <a:lnTo>
                        <a:pt x="1387" y="900"/>
                      </a:lnTo>
                      <a:lnTo>
                        <a:pt x="1409" y="869"/>
                      </a:lnTo>
                      <a:lnTo>
                        <a:pt x="1428" y="834"/>
                      </a:lnTo>
                      <a:lnTo>
                        <a:pt x="1438" y="796"/>
                      </a:lnTo>
                      <a:lnTo>
                        <a:pt x="1441" y="796"/>
                      </a:lnTo>
                      <a:lnTo>
                        <a:pt x="1450" y="796"/>
                      </a:lnTo>
                      <a:lnTo>
                        <a:pt x="1466" y="796"/>
                      </a:lnTo>
                      <a:lnTo>
                        <a:pt x="1485" y="793"/>
                      </a:lnTo>
                      <a:lnTo>
                        <a:pt x="1501" y="790"/>
                      </a:lnTo>
                      <a:lnTo>
                        <a:pt x="1529" y="815"/>
                      </a:lnTo>
                      <a:lnTo>
                        <a:pt x="1551" y="847"/>
                      </a:lnTo>
                      <a:lnTo>
                        <a:pt x="1561" y="881"/>
                      </a:lnTo>
                      <a:lnTo>
                        <a:pt x="1561" y="932"/>
                      </a:lnTo>
                      <a:lnTo>
                        <a:pt x="1551" y="954"/>
                      </a:lnTo>
                      <a:lnTo>
                        <a:pt x="1539" y="976"/>
                      </a:lnTo>
                      <a:lnTo>
                        <a:pt x="1523" y="991"/>
                      </a:lnTo>
                      <a:lnTo>
                        <a:pt x="1504" y="1004"/>
                      </a:lnTo>
                      <a:lnTo>
                        <a:pt x="1482" y="1013"/>
                      </a:lnTo>
                      <a:lnTo>
                        <a:pt x="1457" y="1023"/>
                      </a:lnTo>
                      <a:lnTo>
                        <a:pt x="1428" y="1026"/>
                      </a:lnTo>
                      <a:lnTo>
                        <a:pt x="1397" y="1026"/>
                      </a:lnTo>
                      <a:lnTo>
                        <a:pt x="1387" y="1026"/>
                      </a:lnTo>
                      <a:lnTo>
                        <a:pt x="1368" y="1023"/>
                      </a:lnTo>
                      <a:lnTo>
                        <a:pt x="1350" y="1020"/>
                      </a:lnTo>
                      <a:lnTo>
                        <a:pt x="1337" y="1017"/>
                      </a:lnTo>
                      <a:lnTo>
                        <a:pt x="1324" y="1070"/>
                      </a:lnTo>
                      <a:lnTo>
                        <a:pt x="1340" y="1073"/>
                      </a:lnTo>
                      <a:lnTo>
                        <a:pt x="1359" y="1073"/>
                      </a:lnTo>
                      <a:lnTo>
                        <a:pt x="1378" y="1076"/>
                      </a:lnTo>
                      <a:lnTo>
                        <a:pt x="1387" y="1076"/>
                      </a:lnTo>
                      <a:lnTo>
                        <a:pt x="1394" y="1076"/>
                      </a:lnTo>
                      <a:lnTo>
                        <a:pt x="1397" y="1076"/>
                      </a:lnTo>
                      <a:lnTo>
                        <a:pt x="1469" y="1070"/>
                      </a:lnTo>
                      <a:lnTo>
                        <a:pt x="1523" y="1054"/>
                      </a:lnTo>
                      <a:lnTo>
                        <a:pt x="1561" y="1035"/>
                      </a:lnTo>
                      <a:lnTo>
                        <a:pt x="1586" y="1013"/>
                      </a:lnTo>
                      <a:lnTo>
                        <a:pt x="1602" y="988"/>
                      </a:lnTo>
                      <a:lnTo>
                        <a:pt x="1611" y="969"/>
                      </a:lnTo>
                      <a:lnTo>
                        <a:pt x="1614" y="957"/>
                      </a:lnTo>
                      <a:lnTo>
                        <a:pt x="1614" y="950"/>
                      </a:lnTo>
                      <a:lnTo>
                        <a:pt x="1614" y="944"/>
                      </a:lnTo>
                      <a:lnTo>
                        <a:pt x="1614" y="941"/>
                      </a:lnTo>
                      <a:lnTo>
                        <a:pt x="1618" y="913"/>
                      </a:lnTo>
                      <a:lnTo>
                        <a:pt x="1624" y="881"/>
                      </a:lnTo>
                      <a:lnTo>
                        <a:pt x="1636" y="850"/>
                      </a:lnTo>
                      <a:lnTo>
                        <a:pt x="1655" y="825"/>
                      </a:lnTo>
                      <a:lnTo>
                        <a:pt x="1671" y="815"/>
                      </a:lnTo>
                      <a:lnTo>
                        <a:pt x="1690" y="806"/>
                      </a:lnTo>
                      <a:lnTo>
                        <a:pt x="1709" y="803"/>
                      </a:lnTo>
                      <a:lnTo>
                        <a:pt x="1734" y="803"/>
                      </a:lnTo>
                      <a:lnTo>
                        <a:pt x="1737" y="803"/>
                      </a:lnTo>
                      <a:lnTo>
                        <a:pt x="1759" y="806"/>
                      </a:lnTo>
                      <a:lnTo>
                        <a:pt x="1782" y="815"/>
                      </a:lnTo>
                      <a:lnTo>
                        <a:pt x="1804" y="828"/>
                      </a:lnTo>
                      <a:lnTo>
                        <a:pt x="1823" y="847"/>
                      </a:lnTo>
                      <a:lnTo>
                        <a:pt x="1841" y="872"/>
                      </a:lnTo>
                      <a:lnTo>
                        <a:pt x="1864" y="903"/>
                      </a:lnTo>
                      <a:lnTo>
                        <a:pt x="1882" y="950"/>
                      </a:lnTo>
                      <a:lnTo>
                        <a:pt x="1898" y="1013"/>
                      </a:lnTo>
                      <a:lnTo>
                        <a:pt x="1911" y="1089"/>
                      </a:lnTo>
                      <a:lnTo>
                        <a:pt x="1920" y="1183"/>
                      </a:lnTo>
                      <a:lnTo>
                        <a:pt x="1917" y="1297"/>
                      </a:lnTo>
                      <a:lnTo>
                        <a:pt x="1908" y="1429"/>
                      </a:lnTo>
                      <a:lnTo>
                        <a:pt x="1905" y="1435"/>
                      </a:lnTo>
                      <a:lnTo>
                        <a:pt x="1914" y="1438"/>
                      </a:lnTo>
                      <a:lnTo>
                        <a:pt x="1977" y="1454"/>
                      </a:lnTo>
                      <a:lnTo>
                        <a:pt x="2050" y="1460"/>
                      </a:lnTo>
                      <a:lnTo>
                        <a:pt x="2128" y="1467"/>
                      </a:lnTo>
                      <a:lnTo>
                        <a:pt x="2207" y="1467"/>
                      </a:lnTo>
                      <a:lnTo>
                        <a:pt x="2280" y="1463"/>
                      </a:lnTo>
                      <a:lnTo>
                        <a:pt x="2343" y="1457"/>
                      </a:lnTo>
                      <a:lnTo>
                        <a:pt x="2390" y="1454"/>
                      </a:lnTo>
                      <a:lnTo>
                        <a:pt x="2415" y="1448"/>
                      </a:lnTo>
                      <a:lnTo>
                        <a:pt x="2419" y="1448"/>
                      </a:lnTo>
                      <a:lnTo>
                        <a:pt x="2425" y="1445"/>
                      </a:lnTo>
                      <a:lnTo>
                        <a:pt x="2428" y="1441"/>
                      </a:lnTo>
                      <a:lnTo>
                        <a:pt x="2431" y="1438"/>
                      </a:lnTo>
                      <a:lnTo>
                        <a:pt x="2434" y="1429"/>
                      </a:lnTo>
                      <a:lnTo>
                        <a:pt x="2434" y="1419"/>
                      </a:lnTo>
                      <a:lnTo>
                        <a:pt x="2431" y="1410"/>
                      </a:lnTo>
                      <a:lnTo>
                        <a:pt x="2428" y="1400"/>
                      </a:lnTo>
                      <a:lnTo>
                        <a:pt x="2415" y="1356"/>
                      </a:lnTo>
                      <a:lnTo>
                        <a:pt x="2403" y="1316"/>
                      </a:lnTo>
                      <a:lnTo>
                        <a:pt x="2393" y="1271"/>
                      </a:lnTo>
                      <a:lnTo>
                        <a:pt x="2384" y="1231"/>
                      </a:lnTo>
                      <a:lnTo>
                        <a:pt x="2371" y="1171"/>
                      </a:lnTo>
                      <a:lnTo>
                        <a:pt x="2356" y="1108"/>
                      </a:lnTo>
                      <a:lnTo>
                        <a:pt x="2337" y="1048"/>
                      </a:lnTo>
                      <a:lnTo>
                        <a:pt x="2315" y="982"/>
                      </a:lnTo>
                      <a:lnTo>
                        <a:pt x="2280" y="919"/>
                      </a:lnTo>
                      <a:lnTo>
                        <a:pt x="2239" y="850"/>
                      </a:lnTo>
                      <a:lnTo>
                        <a:pt x="2188" y="777"/>
                      </a:lnTo>
                      <a:lnTo>
                        <a:pt x="2122" y="705"/>
                      </a:lnTo>
                      <a:close/>
                    </a:path>
                  </a:pathLst>
                </a:custGeom>
                <a:solidFill>
                  <a:schemeClr val="tx1"/>
                </a:solidFill>
                <a:ln w="9525">
                  <a:noFill/>
                  <a:round/>
                  <a:headEnd/>
                  <a:tailEnd/>
                </a:ln>
              </p:spPr>
              <p:txBody>
                <a:bodyPr/>
                <a:lstStyle/>
                <a:p>
                  <a:endParaRPr lang="fr-FR"/>
                </a:p>
              </p:txBody>
            </p:sp>
            <p:sp>
              <p:nvSpPr>
                <p:cNvPr id="18447" name="Forme libre 7"/>
                <p:cNvSpPr>
                  <a:spLocks/>
                </p:cNvSpPr>
                <p:nvPr/>
              </p:nvSpPr>
              <p:spPr bwMode="auto">
                <a:xfrm>
                  <a:off x="4098" y="1944"/>
                  <a:ext cx="976" cy="1032"/>
                </a:xfrm>
                <a:custGeom>
                  <a:avLst/>
                  <a:gdLst>
                    <a:gd name="T0" fmla="*/ 81 w 976"/>
                    <a:gd name="T1" fmla="*/ 902 h 1032"/>
                    <a:gd name="T2" fmla="*/ 386 w 976"/>
                    <a:gd name="T3" fmla="*/ 959 h 1032"/>
                    <a:gd name="T4" fmla="*/ 849 w 976"/>
                    <a:gd name="T5" fmla="*/ 959 h 1032"/>
                    <a:gd name="T6" fmla="*/ 950 w 976"/>
                    <a:gd name="T7" fmla="*/ 518 h 1032"/>
                    <a:gd name="T8" fmla="*/ 950 w 976"/>
                    <a:gd name="T9" fmla="*/ 304 h 1032"/>
                    <a:gd name="T10" fmla="*/ 792 w 976"/>
                    <a:gd name="T11" fmla="*/ 66 h 1032"/>
                    <a:gd name="T12" fmla="*/ 634 w 976"/>
                    <a:gd name="T13" fmla="*/ 55 h 1032"/>
                    <a:gd name="T14" fmla="*/ 431 w 976"/>
                    <a:gd name="T15" fmla="*/ 21 h 1032"/>
                    <a:gd name="T16" fmla="*/ 284 w 976"/>
                    <a:gd name="T17" fmla="*/ 179 h 1032"/>
                    <a:gd name="T18" fmla="*/ 160 w 976"/>
                    <a:gd name="T19" fmla="*/ 349 h 1032"/>
                    <a:gd name="T20" fmla="*/ 13 w 976"/>
                    <a:gd name="T21" fmla="*/ 597 h 1032"/>
                    <a:gd name="T22" fmla="*/ 81 w 976"/>
                    <a:gd name="T23" fmla="*/ 902 h 10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76"/>
                    <a:gd name="T37" fmla="*/ 0 h 1032"/>
                    <a:gd name="T38" fmla="*/ 976 w 976"/>
                    <a:gd name="T39" fmla="*/ 1032 h 10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76" h="1032">
                      <a:moveTo>
                        <a:pt x="81" y="902"/>
                      </a:moveTo>
                      <a:cubicBezTo>
                        <a:pt x="143" y="962"/>
                        <a:pt x="258" y="950"/>
                        <a:pt x="386" y="959"/>
                      </a:cubicBezTo>
                      <a:cubicBezTo>
                        <a:pt x="514" y="968"/>
                        <a:pt x="755" y="1032"/>
                        <a:pt x="849" y="959"/>
                      </a:cubicBezTo>
                      <a:cubicBezTo>
                        <a:pt x="943" y="886"/>
                        <a:pt x="933" y="627"/>
                        <a:pt x="950" y="518"/>
                      </a:cubicBezTo>
                      <a:cubicBezTo>
                        <a:pt x="967" y="409"/>
                        <a:pt x="976" y="379"/>
                        <a:pt x="950" y="304"/>
                      </a:cubicBezTo>
                      <a:cubicBezTo>
                        <a:pt x="924" y="229"/>
                        <a:pt x="845" y="107"/>
                        <a:pt x="792" y="66"/>
                      </a:cubicBezTo>
                      <a:cubicBezTo>
                        <a:pt x="739" y="25"/>
                        <a:pt x="694" y="62"/>
                        <a:pt x="634" y="55"/>
                      </a:cubicBezTo>
                      <a:cubicBezTo>
                        <a:pt x="574" y="48"/>
                        <a:pt x="489" y="0"/>
                        <a:pt x="431" y="21"/>
                      </a:cubicBezTo>
                      <a:cubicBezTo>
                        <a:pt x="373" y="42"/>
                        <a:pt x="329" y="124"/>
                        <a:pt x="284" y="179"/>
                      </a:cubicBezTo>
                      <a:cubicBezTo>
                        <a:pt x="239" y="234"/>
                        <a:pt x="205" y="279"/>
                        <a:pt x="160" y="349"/>
                      </a:cubicBezTo>
                      <a:cubicBezTo>
                        <a:pt x="115" y="419"/>
                        <a:pt x="26" y="507"/>
                        <a:pt x="13" y="597"/>
                      </a:cubicBezTo>
                      <a:cubicBezTo>
                        <a:pt x="0" y="687"/>
                        <a:pt x="19" y="842"/>
                        <a:pt x="81" y="902"/>
                      </a:cubicBezTo>
                      <a:close/>
                    </a:path>
                  </a:pathLst>
                </a:custGeom>
                <a:solidFill>
                  <a:schemeClr val="tx1"/>
                </a:solidFill>
                <a:ln w="9525">
                  <a:solidFill>
                    <a:schemeClr val="tx1"/>
                  </a:solidFill>
                  <a:round/>
                  <a:headEnd/>
                  <a:tailEnd/>
                </a:ln>
              </p:spPr>
              <p:txBody>
                <a:bodyPr/>
                <a:lstStyle/>
                <a:p>
                  <a:endParaRPr lang="fr-FR"/>
                </a:p>
              </p:txBody>
            </p:sp>
            <p:sp>
              <p:nvSpPr>
                <p:cNvPr id="18448" name="Forme libre 8"/>
                <p:cNvSpPr>
                  <a:spLocks/>
                </p:cNvSpPr>
                <p:nvPr/>
              </p:nvSpPr>
              <p:spPr bwMode="auto">
                <a:xfrm rot="-179498">
                  <a:off x="4532" y="1364"/>
                  <a:ext cx="634" cy="594"/>
                </a:xfrm>
                <a:custGeom>
                  <a:avLst/>
                  <a:gdLst>
                    <a:gd name="T0" fmla="*/ 303 w 584"/>
                    <a:gd name="T1" fmla="*/ 32241 h 542"/>
                    <a:gd name="T2" fmla="*/ 8713 w 584"/>
                    <a:gd name="T3" fmla="*/ 9442 h 542"/>
                    <a:gd name="T4" fmla="*/ 14634 w 584"/>
                    <a:gd name="T5" fmla="*/ 5655 h 542"/>
                    <a:gd name="T6" fmla="*/ 23981 w 584"/>
                    <a:gd name="T7" fmla="*/ 4 h 542"/>
                    <a:gd name="T8" fmla="*/ 23981 w 584"/>
                    <a:gd name="T9" fmla="*/ 7131 h 542"/>
                    <a:gd name="T10" fmla="*/ 15568 w 584"/>
                    <a:gd name="T11" fmla="*/ 15493 h 542"/>
                    <a:gd name="T12" fmla="*/ 13611 w 584"/>
                    <a:gd name="T13" fmla="*/ 19277 h 542"/>
                    <a:gd name="T14" fmla="*/ 10168 w 584"/>
                    <a:gd name="T15" fmla="*/ 28485 h 542"/>
                    <a:gd name="T16" fmla="*/ 7187 w 584"/>
                    <a:gd name="T17" fmla="*/ 35334 h 542"/>
                    <a:gd name="T18" fmla="*/ 303 w 584"/>
                    <a:gd name="T19" fmla="*/ 32241 h 5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4"/>
                    <a:gd name="T31" fmla="*/ 0 h 542"/>
                    <a:gd name="T32" fmla="*/ 584 w 584"/>
                    <a:gd name="T33" fmla="*/ 542 h 5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4" h="542">
                      <a:moveTo>
                        <a:pt x="6" y="478"/>
                      </a:moveTo>
                      <a:cubicBezTo>
                        <a:pt x="12" y="414"/>
                        <a:pt x="144" y="206"/>
                        <a:pt x="198" y="140"/>
                      </a:cubicBezTo>
                      <a:cubicBezTo>
                        <a:pt x="252" y="74"/>
                        <a:pt x="275" y="106"/>
                        <a:pt x="333" y="83"/>
                      </a:cubicBezTo>
                      <a:cubicBezTo>
                        <a:pt x="391" y="60"/>
                        <a:pt x="512" y="0"/>
                        <a:pt x="548" y="4"/>
                      </a:cubicBezTo>
                      <a:cubicBezTo>
                        <a:pt x="584" y="8"/>
                        <a:pt x="580" y="68"/>
                        <a:pt x="548" y="106"/>
                      </a:cubicBezTo>
                      <a:cubicBezTo>
                        <a:pt x="516" y="144"/>
                        <a:pt x="395" y="200"/>
                        <a:pt x="356" y="230"/>
                      </a:cubicBezTo>
                      <a:cubicBezTo>
                        <a:pt x="317" y="260"/>
                        <a:pt x="332" y="254"/>
                        <a:pt x="311" y="286"/>
                      </a:cubicBezTo>
                      <a:cubicBezTo>
                        <a:pt x="290" y="318"/>
                        <a:pt x="256" y="382"/>
                        <a:pt x="232" y="422"/>
                      </a:cubicBezTo>
                      <a:cubicBezTo>
                        <a:pt x="208" y="462"/>
                        <a:pt x="200" y="513"/>
                        <a:pt x="164" y="524"/>
                      </a:cubicBezTo>
                      <a:cubicBezTo>
                        <a:pt x="128" y="535"/>
                        <a:pt x="0" y="542"/>
                        <a:pt x="6" y="478"/>
                      </a:cubicBezTo>
                      <a:close/>
                    </a:path>
                  </a:pathLst>
                </a:custGeom>
                <a:solidFill>
                  <a:schemeClr val="tx1"/>
                </a:solidFill>
                <a:ln w="9525">
                  <a:solidFill>
                    <a:schemeClr val="tx1"/>
                  </a:solidFill>
                  <a:round/>
                  <a:headEnd/>
                  <a:tailEnd/>
                </a:ln>
              </p:spPr>
              <p:txBody>
                <a:bodyPr/>
                <a:lstStyle/>
                <a:p>
                  <a:endParaRPr lang="fr-FR"/>
                </a:p>
              </p:txBody>
            </p:sp>
            <p:sp>
              <p:nvSpPr>
                <p:cNvPr id="18449" name="Forme libre 9"/>
                <p:cNvSpPr>
                  <a:spLocks/>
                </p:cNvSpPr>
                <p:nvPr/>
              </p:nvSpPr>
              <p:spPr bwMode="auto">
                <a:xfrm>
                  <a:off x="4234" y="1791"/>
                  <a:ext cx="816" cy="688"/>
                </a:xfrm>
                <a:custGeom>
                  <a:avLst/>
                  <a:gdLst>
                    <a:gd name="T0" fmla="*/ 13 w 816"/>
                    <a:gd name="T1" fmla="*/ 490 h 688"/>
                    <a:gd name="T2" fmla="*/ 306 w 816"/>
                    <a:gd name="T3" fmla="*/ 73 h 688"/>
                    <a:gd name="T4" fmla="*/ 442 w 816"/>
                    <a:gd name="T5" fmla="*/ 50 h 688"/>
                    <a:gd name="T6" fmla="*/ 713 w 816"/>
                    <a:gd name="T7" fmla="*/ 185 h 688"/>
                    <a:gd name="T8" fmla="*/ 735 w 816"/>
                    <a:gd name="T9" fmla="*/ 423 h 688"/>
                    <a:gd name="T10" fmla="*/ 227 w 816"/>
                    <a:gd name="T11" fmla="*/ 671 h 688"/>
                    <a:gd name="T12" fmla="*/ 13 w 816"/>
                    <a:gd name="T13" fmla="*/ 490 h 688"/>
                    <a:gd name="T14" fmla="*/ 0 60000 65536"/>
                    <a:gd name="T15" fmla="*/ 0 60000 65536"/>
                    <a:gd name="T16" fmla="*/ 0 60000 65536"/>
                    <a:gd name="T17" fmla="*/ 0 60000 65536"/>
                    <a:gd name="T18" fmla="*/ 0 60000 65536"/>
                    <a:gd name="T19" fmla="*/ 0 60000 65536"/>
                    <a:gd name="T20" fmla="*/ 0 60000 65536"/>
                    <a:gd name="T21" fmla="*/ 0 w 816"/>
                    <a:gd name="T22" fmla="*/ 0 h 688"/>
                    <a:gd name="T23" fmla="*/ 816 w 816"/>
                    <a:gd name="T24" fmla="*/ 688 h 6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6" h="688">
                      <a:moveTo>
                        <a:pt x="13" y="490"/>
                      </a:moveTo>
                      <a:cubicBezTo>
                        <a:pt x="26" y="390"/>
                        <a:pt x="234" y="146"/>
                        <a:pt x="306" y="73"/>
                      </a:cubicBezTo>
                      <a:cubicBezTo>
                        <a:pt x="378" y="0"/>
                        <a:pt x="374" y="31"/>
                        <a:pt x="442" y="50"/>
                      </a:cubicBezTo>
                      <a:cubicBezTo>
                        <a:pt x="510" y="69"/>
                        <a:pt x="664" y="123"/>
                        <a:pt x="713" y="185"/>
                      </a:cubicBezTo>
                      <a:cubicBezTo>
                        <a:pt x="762" y="247"/>
                        <a:pt x="816" y="342"/>
                        <a:pt x="735" y="423"/>
                      </a:cubicBezTo>
                      <a:cubicBezTo>
                        <a:pt x="654" y="504"/>
                        <a:pt x="345" y="654"/>
                        <a:pt x="227" y="671"/>
                      </a:cubicBezTo>
                      <a:cubicBezTo>
                        <a:pt x="109" y="688"/>
                        <a:pt x="0" y="590"/>
                        <a:pt x="13" y="490"/>
                      </a:cubicBezTo>
                      <a:close/>
                    </a:path>
                  </a:pathLst>
                </a:custGeom>
                <a:solidFill>
                  <a:schemeClr val="tx1"/>
                </a:solidFill>
                <a:ln w="9525">
                  <a:solidFill>
                    <a:schemeClr val="tx1"/>
                  </a:solidFill>
                  <a:round/>
                  <a:headEnd/>
                  <a:tailEnd/>
                </a:ln>
              </p:spPr>
              <p:txBody>
                <a:bodyPr/>
                <a:lstStyle/>
                <a:p>
                  <a:endParaRPr lang="fr-FR"/>
                </a:p>
              </p:txBody>
            </p:sp>
            <p:sp>
              <p:nvSpPr>
                <p:cNvPr id="18450" name="Forme libre 10"/>
                <p:cNvSpPr>
                  <a:spLocks/>
                </p:cNvSpPr>
                <p:nvPr/>
              </p:nvSpPr>
              <p:spPr bwMode="auto">
                <a:xfrm>
                  <a:off x="4800" y="2160"/>
                  <a:ext cx="912" cy="276"/>
                </a:xfrm>
                <a:custGeom>
                  <a:avLst/>
                  <a:gdLst>
                    <a:gd name="T0" fmla="*/ 8 w 969"/>
                    <a:gd name="T1" fmla="*/ 208 h 276"/>
                    <a:gd name="T2" fmla="*/ 32 w 969"/>
                    <a:gd name="T3" fmla="*/ 265 h 276"/>
                    <a:gd name="T4" fmla="*/ 55 w 969"/>
                    <a:gd name="T5" fmla="*/ 242 h 276"/>
                    <a:gd name="T6" fmla="*/ 56 w 969"/>
                    <a:gd name="T7" fmla="*/ 62 h 276"/>
                    <a:gd name="T8" fmla="*/ 42 w 969"/>
                    <a:gd name="T9" fmla="*/ 39 h 276"/>
                    <a:gd name="T10" fmla="*/ 21 w 969"/>
                    <a:gd name="T11" fmla="*/ 5 h 276"/>
                    <a:gd name="T12" fmla="*/ 8 w 969"/>
                    <a:gd name="T13" fmla="*/ 39 h 276"/>
                    <a:gd name="T14" fmla="*/ 8 w 969"/>
                    <a:gd name="T15" fmla="*/ 208 h 276"/>
                    <a:gd name="T16" fmla="*/ 0 60000 65536"/>
                    <a:gd name="T17" fmla="*/ 0 60000 65536"/>
                    <a:gd name="T18" fmla="*/ 0 60000 65536"/>
                    <a:gd name="T19" fmla="*/ 0 60000 65536"/>
                    <a:gd name="T20" fmla="*/ 0 60000 65536"/>
                    <a:gd name="T21" fmla="*/ 0 60000 65536"/>
                    <a:gd name="T22" fmla="*/ 0 60000 65536"/>
                    <a:gd name="T23" fmla="*/ 0 60000 65536"/>
                    <a:gd name="T24" fmla="*/ 0 w 969"/>
                    <a:gd name="T25" fmla="*/ 0 h 276"/>
                    <a:gd name="T26" fmla="*/ 969 w 969"/>
                    <a:gd name="T27" fmla="*/ 276 h 2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9" h="276">
                      <a:moveTo>
                        <a:pt x="113" y="208"/>
                      </a:moveTo>
                      <a:cubicBezTo>
                        <a:pt x="194" y="246"/>
                        <a:pt x="387" y="259"/>
                        <a:pt x="519" y="265"/>
                      </a:cubicBezTo>
                      <a:cubicBezTo>
                        <a:pt x="651" y="271"/>
                        <a:pt x="837" y="276"/>
                        <a:pt x="903" y="242"/>
                      </a:cubicBezTo>
                      <a:cubicBezTo>
                        <a:pt x="969" y="208"/>
                        <a:pt x="949" y="96"/>
                        <a:pt x="915" y="62"/>
                      </a:cubicBezTo>
                      <a:cubicBezTo>
                        <a:pt x="881" y="28"/>
                        <a:pt x="796" y="48"/>
                        <a:pt x="700" y="39"/>
                      </a:cubicBezTo>
                      <a:cubicBezTo>
                        <a:pt x="604" y="30"/>
                        <a:pt x="450" y="5"/>
                        <a:pt x="339" y="5"/>
                      </a:cubicBezTo>
                      <a:cubicBezTo>
                        <a:pt x="228" y="5"/>
                        <a:pt x="68" y="0"/>
                        <a:pt x="34" y="39"/>
                      </a:cubicBezTo>
                      <a:cubicBezTo>
                        <a:pt x="0" y="78"/>
                        <a:pt x="32" y="170"/>
                        <a:pt x="113" y="208"/>
                      </a:cubicBezTo>
                      <a:close/>
                    </a:path>
                  </a:pathLst>
                </a:custGeom>
                <a:solidFill>
                  <a:schemeClr val="tx1"/>
                </a:solidFill>
                <a:ln w="9525">
                  <a:solidFill>
                    <a:schemeClr val="tx1"/>
                  </a:solidFill>
                  <a:round/>
                  <a:headEnd/>
                  <a:tailEnd/>
                </a:ln>
              </p:spPr>
              <p:txBody>
                <a:bodyPr/>
                <a:lstStyle/>
                <a:p>
                  <a:endParaRPr lang="fr-FR"/>
                </a:p>
              </p:txBody>
            </p:sp>
            <p:sp>
              <p:nvSpPr>
                <p:cNvPr id="18451" name="Forme libre 11"/>
                <p:cNvSpPr>
                  <a:spLocks/>
                </p:cNvSpPr>
                <p:nvPr/>
              </p:nvSpPr>
              <p:spPr bwMode="auto">
                <a:xfrm>
                  <a:off x="4650" y="1430"/>
                  <a:ext cx="481" cy="575"/>
                </a:xfrm>
                <a:custGeom>
                  <a:avLst/>
                  <a:gdLst>
                    <a:gd name="T0" fmla="*/ 432 w 481"/>
                    <a:gd name="T1" fmla="*/ 72 h 575"/>
                    <a:gd name="T2" fmla="*/ 286 w 481"/>
                    <a:gd name="T3" fmla="*/ 196 h 575"/>
                    <a:gd name="T4" fmla="*/ 218 w 481"/>
                    <a:gd name="T5" fmla="*/ 343 h 575"/>
                    <a:gd name="T6" fmla="*/ 127 w 481"/>
                    <a:gd name="T7" fmla="*/ 569 h 575"/>
                    <a:gd name="T8" fmla="*/ 26 w 481"/>
                    <a:gd name="T9" fmla="*/ 377 h 575"/>
                    <a:gd name="T10" fmla="*/ 286 w 481"/>
                    <a:gd name="T11" fmla="*/ 72 h 575"/>
                    <a:gd name="T12" fmla="*/ 455 w 481"/>
                    <a:gd name="T13" fmla="*/ 4 h 575"/>
                    <a:gd name="T14" fmla="*/ 432 w 481"/>
                    <a:gd name="T15" fmla="*/ 72 h 575"/>
                    <a:gd name="T16" fmla="*/ 0 60000 65536"/>
                    <a:gd name="T17" fmla="*/ 0 60000 65536"/>
                    <a:gd name="T18" fmla="*/ 0 60000 65536"/>
                    <a:gd name="T19" fmla="*/ 0 60000 65536"/>
                    <a:gd name="T20" fmla="*/ 0 60000 65536"/>
                    <a:gd name="T21" fmla="*/ 0 60000 65536"/>
                    <a:gd name="T22" fmla="*/ 0 60000 65536"/>
                    <a:gd name="T23" fmla="*/ 0 60000 65536"/>
                    <a:gd name="T24" fmla="*/ 0 w 481"/>
                    <a:gd name="T25" fmla="*/ 0 h 575"/>
                    <a:gd name="T26" fmla="*/ 481 w 481"/>
                    <a:gd name="T27" fmla="*/ 575 h 5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1" h="575">
                      <a:moveTo>
                        <a:pt x="432" y="72"/>
                      </a:moveTo>
                      <a:cubicBezTo>
                        <a:pt x="404" y="104"/>
                        <a:pt x="322" y="151"/>
                        <a:pt x="286" y="196"/>
                      </a:cubicBezTo>
                      <a:cubicBezTo>
                        <a:pt x="250" y="241"/>
                        <a:pt x="244" y="281"/>
                        <a:pt x="218" y="343"/>
                      </a:cubicBezTo>
                      <a:cubicBezTo>
                        <a:pt x="192" y="405"/>
                        <a:pt x="159" y="563"/>
                        <a:pt x="127" y="569"/>
                      </a:cubicBezTo>
                      <a:cubicBezTo>
                        <a:pt x="95" y="575"/>
                        <a:pt x="0" y="460"/>
                        <a:pt x="26" y="377"/>
                      </a:cubicBezTo>
                      <a:cubicBezTo>
                        <a:pt x="52" y="294"/>
                        <a:pt x="214" y="134"/>
                        <a:pt x="286" y="72"/>
                      </a:cubicBezTo>
                      <a:cubicBezTo>
                        <a:pt x="358" y="10"/>
                        <a:pt x="429" y="0"/>
                        <a:pt x="455" y="4"/>
                      </a:cubicBezTo>
                      <a:cubicBezTo>
                        <a:pt x="481" y="8"/>
                        <a:pt x="460" y="40"/>
                        <a:pt x="432" y="72"/>
                      </a:cubicBezTo>
                      <a:close/>
                    </a:path>
                  </a:pathLst>
                </a:custGeom>
                <a:solidFill>
                  <a:schemeClr val="tx1"/>
                </a:solidFill>
                <a:ln w="9525">
                  <a:solidFill>
                    <a:schemeClr val="tx1"/>
                  </a:solidFill>
                  <a:round/>
                  <a:headEnd/>
                  <a:tailEnd/>
                </a:ln>
              </p:spPr>
              <p:txBody>
                <a:bodyPr/>
                <a:lstStyle/>
                <a:p>
                  <a:endParaRPr lang="fr-FR"/>
                </a:p>
              </p:txBody>
            </p:sp>
          </p:grpSp>
        </p:grpSp>
        <p:sp>
          <p:nvSpPr>
            <p:cNvPr id="14" name="Ellipse 13"/>
            <p:cNvSpPr/>
            <p:nvPr/>
          </p:nvSpPr>
          <p:spPr>
            <a:xfrm>
              <a:off x="8001000" y="3733800"/>
              <a:ext cx="642938" cy="381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500" kern="1200">
                  <a:solidFill>
                    <a:schemeClr val="lt1"/>
                  </a:solidFill>
                  <a:latin typeface="+mn-lt"/>
                  <a:ea typeface="+mn-ea"/>
                  <a:cs typeface="+mn-cs"/>
                </a:defRPr>
              </a:lvl1pPr>
              <a:lvl2pPr marL="457200" algn="l" rtl="0" fontAlgn="base">
                <a:spcBef>
                  <a:spcPct val="0"/>
                </a:spcBef>
                <a:spcAft>
                  <a:spcPct val="0"/>
                </a:spcAft>
                <a:defRPr sz="2500" kern="1200">
                  <a:solidFill>
                    <a:schemeClr val="lt1"/>
                  </a:solidFill>
                  <a:latin typeface="+mn-lt"/>
                  <a:ea typeface="+mn-ea"/>
                  <a:cs typeface="+mn-cs"/>
                </a:defRPr>
              </a:lvl2pPr>
              <a:lvl3pPr marL="914400" algn="l" rtl="0" fontAlgn="base">
                <a:spcBef>
                  <a:spcPct val="0"/>
                </a:spcBef>
                <a:spcAft>
                  <a:spcPct val="0"/>
                </a:spcAft>
                <a:defRPr sz="2500" kern="1200">
                  <a:solidFill>
                    <a:schemeClr val="lt1"/>
                  </a:solidFill>
                  <a:latin typeface="+mn-lt"/>
                  <a:ea typeface="+mn-ea"/>
                  <a:cs typeface="+mn-cs"/>
                </a:defRPr>
              </a:lvl3pPr>
              <a:lvl4pPr marL="1371600" algn="l" rtl="0" fontAlgn="base">
                <a:spcBef>
                  <a:spcPct val="0"/>
                </a:spcBef>
                <a:spcAft>
                  <a:spcPct val="0"/>
                </a:spcAft>
                <a:defRPr sz="2500" kern="1200">
                  <a:solidFill>
                    <a:schemeClr val="lt1"/>
                  </a:solidFill>
                  <a:latin typeface="+mn-lt"/>
                  <a:ea typeface="+mn-ea"/>
                  <a:cs typeface="+mn-cs"/>
                </a:defRPr>
              </a:lvl4pPr>
              <a:lvl5pPr marL="1828800" algn="l" rtl="0" fontAlgn="base">
                <a:spcBef>
                  <a:spcPct val="0"/>
                </a:spcBef>
                <a:spcAft>
                  <a:spcPct val="0"/>
                </a:spcAft>
                <a:defRPr sz="2500" kern="1200">
                  <a:solidFill>
                    <a:schemeClr val="lt1"/>
                  </a:solidFill>
                  <a:latin typeface="+mn-lt"/>
                  <a:ea typeface="+mn-ea"/>
                  <a:cs typeface="+mn-cs"/>
                </a:defRPr>
              </a:lvl5pPr>
              <a:lvl6pPr marL="2286000" algn="l" defTabSz="914400" rtl="0" eaLnBrk="1" latinLnBrk="0" hangingPunct="1">
                <a:defRPr sz="2500" kern="1200">
                  <a:solidFill>
                    <a:schemeClr val="lt1"/>
                  </a:solidFill>
                  <a:latin typeface="+mn-lt"/>
                  <a:ea typeface="+mn-ea"/>
                  <a:cs typeface="+mn-cs"/>
                </a:defRPr>
              </a:lvl6pPr>
              <a:lvl7pPr marL="2743200" algn="l" defTabSz="914400" rtl="0" eaLnBrk="1" latinLnBrk="0" hangingPunct="1">
                <a:defRPr sz="2500" kern="1200">
                  <a:solidFill>
                    <a:schemeClr val="lt1"/>
                  </a:solidFill>
                  <a:latin typeface="+mn-lt"/>
                  <a:ea typeface="+mn-ea"/>
                  <a:cs typeface="+mn-cs"/>
                </a:defRPr>
              </a:lvl7pPr>
              <a:lvl8pPr marL="3200400" algn="l" defTabSz="914400" rtl="0" eaLnBrk="1" latinLnBrk="0" hangingPunct="1">
                <a:defRPr sz="2500" kern="1200">
                  <a:solidFill>
                    <a:schemeClr val="lt1"/>
                  </a:solidFill>
                  <a:latin typeface="+mn-lt"/>
                  <a:ea typeface="+mn-ea"/>
                  <a:cs typeface="+mn-cs"/>
                </a:defRPr>
              </a:lvl8pPr>
              <a:lvl9pPr marL="3657600" algn="l" defTabSz="914400" rtl="0" eaLnBrk="1" latinLnBrk="0" hangingPunct="1">
                <a:defRPr sz="2500" kern="1200">
                  <a:solidFill>
                    <a:schemeClr val="lt1"/>
                  </a:solidFill>
                  <a:latin typeface="+mn-lt"/>
                  <a:ea typeface="+mn-ea"/>
                  <a:cs typeface="+mn-cs"/>
                </a:defRPr>
              </a:lvl9pPr>
            </a:lstStyle>
            <a:p>
              <a:pPr algn="ctr">
                <a:defRPr/>
              </a:pPr>
              <a:endParaRPr lang="fr-FR">
                <a:ln>
                  <a:solidFill>
                    <a:sysClr val="windowText" lastClr="000000"/>
                  </a:solidFill>
                </a:ln>
              </a:endParaRPr>
            </a:p>
          </p:txBody>
        </p:sp>
        <p:sp>
          <p:nvSpPr>
            <p:cNvPr id="15" name="Ellipse 14"/>
            <p:cNvSpPr/>
            <p:nvPr/>
          </p:nvSpPr>
          <p:spPr>
            <a:xfrm>
              <a:off x="7848600" y="4038600"/>
              <a:ext cx="642938" cy="3619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500" kern="1200">
                  <a:solidFill>
                    <a:schemeClr val="lt1"/>
                  </a:solidFill>
                  <a:latin typeface="+mn-lt"/>
                  <a:ea typeface="+mn-ea"/>
                  <a:cs typeface="+mn-cs"/>
                </a:defRPr>
              </a:lvl1pPr>
              <a:lvl2pPr marL="457200" algn="l" rtl="0" fontAlgn="base">
                <a:spcBef>
                  <a:spcPct val="0"/>
                </a:spcBef>
                <a:spcAft>
                  <a:spcPct val="0"/>
                </a:spcAft>
                <a:defRPr sz="2500" kern="1200">
                  <a:solidFill>
                    <a:schemeClr val="lt1"/>
                  </a:solidFill>
                  <a:latin typeface="+mn-lt"/>
                  <a:ea typeface="+mn-ea"/>
                  <a:cs typeface="+mn-cs"/>
                </a:defRPr>
              </a:lvl2pPr>
              <a:lvl3pPr marL="914400" algn="l" rtl="0" fontAlgn="base">
                <a:spcBef>
                  <a:spcPct val="0"/>
                </a:spcBef>
                <a:spcAft>
                  <a:spcPct val="0"/>
                </a:spcAft>
                <a:defRPr sz="2500" kern="1200">
                  <a:solidFill>
                    <a:schemeClr val="lt1"/>
                  </a:solidFill>
                  <a:latin typeface="+mn-lt"/>
                  <a:ea typeface="+mn-ea"/>
                  <a:cs typeface="+mn-cs"/>
                </a:defRPr>
              </a:lvl3pPr>
              <a:lvl4pPr marL="1371600" algn="l" rtl="0" fontAlgn="base">
                <a:spcBef>
                  <a:spcPct val="0"/>
                </a:spcBef>
                <a:spcAft>
                  <a:spcPct val="0"/>
                </a:spcAft>
                <a:defRPr sz="2500" kern="1200">
                  <a:solidFill>
                    <a:schemeClr val="lt1"/>
                  </a:solidFill>
                  <a:latin typeface="+mn-lt"/>
                  <a:ea typeface="+mn-ea"/>
                  <a:cs typeface="+mn-cs"/>
                </a:defRPr>
              </a:lvl4pPr>
              <a:lvl5pPr marL="1828800" algn="l" rtl="0" fontAlgn="base">
                <a:spcBef>
                  <a:spcPct val="0"/>
                </a:spcBef>
                <a:spcAft>
                  <a:spcPct val="0"/>
                </a:spcAft>
                <a:defRPr sz="2500" kern="1200">
                  <a:solidFill>
                    <a:schemeClr val="lt1"/>
                  </a:solidFill>
                  <a:latin typeface="+mn-lt"/>
                  <a:ea typeface="+mn-ea"/>
                  <a:cs typeface="+mn-cs"/>
                </a:defRPr>
              </a:lvl5pPr>
              <a:lvl6pPr marL="2286000" algn="l" defTabSz="914400" rtl="0" eaLnBrk="1" latinLnBrk="0" hangingPunct="1">
                <a:defRPr sz="2500" kern="1200">
                  <a:solidFill>
                    <a:schemeClr val="lt1"/>
                  </a:solidFill>
                  <a:latin typeface="+mn-lt"/>
                  <a:ea typeface="+mn-ea"/>
                  <a:cs typeface="+mn-cs"/>
                </a:defRPr>
              </a:lvl6pPr>
              <a:lvl7pPr marL="2743200" algn="l" defTabSz="914400" rtl="0" eaLnBrk="1" latinLnBrk="0" hangingPunct="1">
                <a:defRPr sz="2500" kern="1200">
                  <a:solidFill>
                    <a:schemeClr val="lt1"/>
                  </a:solidFill>
                  <a:latin typeface="+mn-lt"/>
                  <a:ea typeface="+mn-ea"/>
                  <a:cs typeface="+mn-cs"/>
                </a:defRPr>
              </a:lvl7pPr>
              <a:lvl8pPr marL="3200400" algn="l" defTabSz="914400" rtl="0" eaLnBrk="1" latinLnBrk="0" hangingPunct="1">
                <a:defRPr sz="2500" kern="1200">
                  <a:solidFill>
                    <a:schemeClr val="lt1"/>
                  </a:solidFill>
                  <a:latin typeface="+mn-lt"/>
                  <a:ea typeface="+mn-ea"/>
                  <a:cs typeface="+mn-cs"/>
                </a:defRPr>
              </a:lvl8pPr>
              <a:lvl9pPr marL="3657600" algn="l" defTabSz="914400" rtl="0" eaLnBrk="1" latinLnBrk="0" hangingPunct="1">
                <a:defRPr sz="2500" kern="1200">
                  <a:solidFill>
                    <a:schemeClr val="lt1"/>
                  </a:solidFill>
                  <a:latin typeface="+mn-lt"/>
                  <a:ea typeface="+mn-ea"/>
                  <a:cs typeface="+mn-cs"/>
                </a:defRPr>
              </a:lvl9pPr>
            </a:lstStyle>
            <a:p>
              <a:pPr algn="ctr">
                <a:defRPr/>
              </a:pPr>
              <a:endParaRPr lang="fr-FR">
                <a:ln>
                  <a:solidFill>
                    <a:sysClr val="windowText" lastClr="000000"/>
                  </a:solidFill>
                </a:ln>
              </a:endParaRPr>
            </a:p>
          </p:txBody>
        </p:sp>
        <p:sp>
          <p:nvSpPr>
            <p:cNvPr id="16" name="Ellipse 15"/>
            <p:cNvSpPr/>
            <p:nvPr/>
          </p:nvSpPr>
          <p:spPr>
            <a:xfrm>
              <a:off x="7772400" y="4343400"/>
              <a:ext cx="500063" cy="2905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500" kern="1200">
                  <a:solidFill>
                    <a:schemeClr val="lt1"/>
                  </a:solidFill>
                  <a:latin typeface="+mn-lt"/>
                  <a:ea typeface="+mn-ea"/>
                  <a:cs typeface="+mn-cs"/>
                </a:defRPr>
              </a:lvl1pPr>
              <a:lvl2pPr marL="457200" algn="l" rtl="0" fontAlgn="base">
                <a:spcBef>
                  <a:spcPct val="0"/>
                </a:spcBef>
                <a:spcAft>
                  <a:spcPct val="0"/>
                </a:spcAft>
                <a:defRPr sz="2500" kern="1200">
                  <a:solidFill>
                    <a:schemeClr val="lt1"/>
                  </a:solidFill>
                  <a:latin typeface="+mn-lt"/>
                  <a:ea typeface="+mn-ea"/>
                  <a:cs typeface="+mn-cs"/>
                </a:defRPr>
              </a:lvl2pPr>
              <a:lvl3pPr marL="914400" algn="l" rtl="0" fontAlgn="base">
                <a:spcBef>
                  <a:spcPct val="0"/>
                </a:spcBef>
                <a:spcAft>
                  <a:spcPct val="0"/>
                </a:spcAft>
                <a:defRPr sz="2500" kern="1200">
                  <a:solidFill>
                    <a:schemeClr val="lt1"/>
                  </a:solidFill>
                  <a:latin typeface="+mn-lt"/>
                  <a:ea typeface="+mn-ea"/>
                  <a:cs typeface="+mn-cs"/>
                </a:defRPr>
              </a:lvl3pPr>
              <a:lvl4pPr marL="1371600" algn="l" rtl="0" fontAlgn="base">
                <a:spcBef>
                  <a:spcPct val="0"/>
                </a:spcBef>
                <a:spcAft>
                  <a:spcPct val="0"/>
                </a:spcAft>
                <a:defRPr sz="2500" kern="1200">
                  <a:solidFill>
                    <a:schemeClr val="lt1"/>
                  </a:solidFill>
                  <a:latin typeface="+mn-lt"/>
                  <a:ea typeface="+mn-ea"/>
                  <a:cs typeface="+mn-cs"/>
                </a:defRPr>
              </a:lvl4pPr>
              <a:lvl5pPr marL="1828800" algn="l" rtl="0" fontAlgn="base">
                <a:spcBef>
                  <a:spcPct val="0"/>
                </a:spcBef>
                <a:spcAft>
                  <a:spcPct val="0"/>
                </a:spcAft>
                <a:defRPr sz="2500" kern="1200">
                  <a:solidFill>
                    <a:schemeClr val="lt1"/>
                  </a:solidFill>
                  <a:latin typeface="+mn-lt"/>
                  <a:ea typeface="+mn-ea"/>
                  <a:cs typeface="+mn-cs"/>
                </a:defRPr>
              </a:lvl5pPr>
              <a:lvl6pPr marL="2286000" algn="l" defTabSz="914400" rtl="0" eaLnBrk="1" latinLnBrk="0" hangingPunct="1">
                <a:defRPr sz="2500" kern="1200">
                  <a:solidFill>
                    <a:schemeClr val="lt1"/>
                  </a:solidFill>
                  <a:latin typeface="+mn-lt"/>
                  <a:ea typeface="+mn-ea"/>
                  <a:cs typeface="+mn-cs"/>
                </a:defRPr>
              </a:lvl6pPr>
              <a:lvl7pPr marL="2743200" algn="l" defTabSz="914400" rtl="0" eaLnBrk="1" latinLnBrk="0" hangingPunct="1">
                <a:defRPr sz="2500" kern="1200">
                  <a:solidFill>
                    <a:schemeClr val="lt1"/>
                  </a:solidFill>
                  <a:latin typeface="+mn-lt"/>
                  <a:ea typeface="+mn-ea"/>
                  <a:cs typeface="+mn-cs"/>
                </a:defRPr>
              </a:lvl7pPr>
              <a:lvl8pPr marL="3200400" algn="l" defTabSz="914400" rtl="0" eaLnBrk="1" latinLnBrk="0" hangingPunct="1">
                <a:defRPr sz="2500" kern="1200">
                  <a:solidFill>
                    <a:schemeClr val="lt1"/>
                  </a:solidFill>
                  <a:latin typeface="+mn-lt"/>
                  <a:ea typeface="+mn-ea"/>
                  <a:cs typeface="+mn-cs"/>
                </a:defRPr>
              </a:lvl8pPr>
              <a:lvl9pPr marL="3657600" algn="l" defTabSz="914400" rtl="0" eaLnBrk="1" latinLnBrk="0" hangingPunct="1">
                <a:defRPr sz="2500" kern="1200">
                  <a:solidFill>
                    <a:schemeClr val="lt1"/>
                  </a:solidFill>
                  <a:latin typeface="+mn-lt"/>
                  <a:ea typeface="+mn-ea"/>
                  <a:cs typeface="+mn-cs"/>
                </a:defRPr>
              </a:lvl9pPr>
            </a:lstStyle>
            <a:p>
              <a:pPr algn="ctr">
                <a:defRPr/>
              </a:pPr>
              <a:endParaRPr lang="fr-FR">
                <a:ln>
                  <a:solidFill>
                    <a:sysClr val="windowText" lastClr="000000"/>
                  </a:solidFill>
                </a:ln>
              </a:endParaRPr>
            </a:p>
          </p:txBody>
        </p:sp>
        <p:sp>
          <p:nvSpPr>
            <p:cNvPr id="18442" name="Forme libre 16"/>
            <p:cNvSpPr>
              <a:spLocks/>
            </p:cNvSpPr>
            <p:nvPr/>
          </p:nvSpPr>
          <p:spPr bwMode="auto">
            <a:xfrm>
              <a:off x="6934200" y="4724400"/>
              <a:ext cx="914400" cy="109780"/>
            </a:xfrm>
            <a:custGeom>
              <a:avLst/>
              <a:gdLst>
                <a:gd name="T0" fmla="*/ 0 w 914400"/>
                <a:gd name="T1" fmla="*/ 0 h 170482"/>
                <a:gd name="T2" fmla="*/ 263471 w 914400"/>
                <a:gd name="T3" fmla="*/ 1 h 170482"/>
                <a:gd name="T4" fmla="*/ 588935 w 914400"/>
                <a:gd name="T5" fmla="*/ 1 h 170482"/>
                <a:gd name="T6" fmla="*/ 914400 w 914400"/>
                <a:gd name="T7" fmla="*/ 1 h 170482"/>
                <a:gd name="T8" fmla="*/ 728420 w 914400"/>
                <a:gd name="T9" fmla="*/ 1 h 170482"/>
                <a:gd name="T10" fmla="*/ 0 w 914400"/>
                <a:gd name="T11" fmla="*/ 0 h 170482"/>
                <a:gd name="T12" fmla="*/ 0 60000 65536"/>
                <a:gd name="T13" fmla="*/ 0 60000 65536"/>
                <a:gd name="T14" fmla="*/ 0 60000 65536"/>
                <a:gd name="T15" fmla="*/ 0 60000 65536"/>
                <a:gd name="T16" fmla="*/ 0 60000 65536"/>
                <a:gd name="T17" fmla="*/ 0 60000 65536"/>
                <a:gd name="T18" fmla="*/ 0 w 914400"/>
                <a:gd name="T19" fmla="*/ 0 h 170482"/>
                <a:gd name="T20" fmla="*/ 914400 w 914400"/>
                <a:gd name="T21" fmla="*/ 170482 h 170482"/>
              </a:gdLst>
              <a:ahLst/>
              <a:cxnLst>
                <a:cxn ang="T12">
                  <a:pos x="T0" y="T1"/>
                </a:cxn>
                <a:cxn ang="T13">
                  <a:pos x="T2" y="T3"/>
                </a:cxn>
                <a:cxn ang="T14">
                  <a:pos x="T4" y="T5"/>
                </a:cxn>
                <a:cxn ang="T15">
                  <a:pos x="T6" y="T7"/>
                </a:cxn>
                <a:cxn ang="T16">
                  <a:pos x="T8" y="T9"/>
                </a:cxn>
                <a:cxn ang="T17">
                  <a:pos x="T10" y="T11"/>
                </a:cxn>
              </a:cxnLst>
              <a:rect l="T18" t="T19" r="T20" b="T21"/>
              <a:pathLst>
                <a:path w="914400" h="170482">
                  <a:moveTo>
                    <a:pt x="0" y="0"/>
                  </a:moveTo>
                  <a:lnTo>
                    <a:pt x="263471" y="108488"/>
                  </a:lnTo>
                  <a:lnTo>
                    <a:pt x="588935" y="170482"/>
                  </a:lnTo>
                  <a:lnTo>
                    <a:pt x="914400" y="92990"/>
                  </a:lnTo>
                  <a:lnTo>
                    <a:pt x="728420" y="15499"/>
                  </a:lnTo>
                  <a:lnTo>
                    <a:pt x="0" y="0"/>
                  </a:lnTo>
                  <a:close/>
                </a:path>
              </a:pathLst>
            </a:custGeom>
            <a:solidFill>
              <a:schemeClr val="tx1"/>
            </a:solidFill>
            <a:ln w="9525" cap="flat" cmpd="sng" algn="ctr">
              <a:solidFill>
                <a:schemeClr val="tx1"/>
              </a:solidFill>
              <a:prstDash val="solid"/>
              <a:round/>
              <a:headEnd type="none" w="med" len="med"/>
              <a:tailEnd type="none" w="med" len="med"/>
            </a:ln>
          </p:spPr>
          <p:txBody>
            <a:bodyPr/>
            <a:lstStyle/>
            <a:p>
              <a:endParaRPr lang="fr-FR"/>
            </a:p>
          </p:txBody>
        </p:sp>
        <p:sp>
          <p:nvSpPr>
            <p:cNvPr id="18443" name="Forme libre 17"/>
            <p:cNvSpPr>
              <a:spLocks/>
            </p:cNvSpPr>
            <p:nvPr/>
          </p:nvSpPr>
          <p:spPr bwMode="auto">
            <a:xfrm>
              <a:off x="6400800" y="3048000"/>
              <a:ext cx="1066800" cy="1295400"/>
            </a:xfrm>
            <a:custGeom>
              <a:avLst/>
              <a:gdLst>
                <a:gd name="T0" fmla="*/ 2147483647 w 666428"/>
                <a:gd name="T1" fmla="*/ 400210945 h 971227"/>
                <a:gd name="T2" fmla="*/ 2147483647 w 666428"/>
                <a:gd name="T3" fmla="*/ 511038418 h 971227"/>
                <a:gd name="T4" fmla="*/ 2147483647 w 666428"/>
                <a:gd name="T5" fmla="*/ 2147483647 h 971227"/>
                <a:gd name="T6" fmla="*/ 2147483647 w 666428"/>
                <a:gd name="T7" fmla="*/ 326327414 h 971227"/>
                <a:gd name="T8" fmla="*/ 2147483647 w 666428"/>
                <a:gd name="T9" fmla="*/ 400210945 h 971227"/>
                <a:gd name="T10" fmla="*/ 0 60000 65536"/>
                <a:gd name="T11" fmla="*/ 0 60000 65536"/>
                <a:gd name="T12" fmla="*/ 0 60000 65536"/>
                <a:gd name="T13" fmla="*/ 0 60000 65536"/>
                <a:gd name="T14" fmla="*/ 0 60000 65536"/>
                <a:gd name="T15" fmla="*/ 0 w 666428"/>
                <a:gd name="T16" fmla="*/ 0 h 971227"/>
                <a:gd name="T17" fmla="*/ 666428 w 666428"/>
                <a:gd name="T18" fmla="*/ 971227 h 971227"/>
              </a:gdLst>
              <a:ahLst/>
              <a:cxnLst>
                <a:cxn ang="T10">
                  <a:pos x="T0" y="T1"/>
                </a:cxn>
                <a:cxn ang="T11">
                  <a:pos x="T2" y="T3"/>
                </a:cxn>
                <a:cxn ang="T12">
                  <a:pos x="T4" y="T5"/>
                </a:cxn>
                <a:cxn ang="T13">
                  <a:pos x="T6" y="T7"/>
                </a:cxn>
                <a:cxn ang="T14">
                  <a:pos x="T8" y="T9"/>
                </a:cxn>
              </a:cxnLst>
              <a:rect l="T15" t="T16" r="T17" b="T18"/>
              <a:pathLst>
                <a:path w="666428" h="971227">
                  <a:moveTo>
                    <a:pt x="625099" y="167898"/>
                  </a:moveTo>
                  <a:cubicBezTo>
                    <a:pt x="588936" y="180813"/>
                    <a:pt x="444285" y="82657"/>
                    <a:pt x="346129" y="214393"/>
                  </a:cubicBezTo>
                  <a:cubicBezTo>
                    <a:pt x="247973" y="346129"/>
                    <a:pt x="0" y="971227"/>
                    <a:pt x="36163" y="958312"/>
                  </a:cubicBezTo>
                  <a:cubicBezTo>
                    <a:pt x="72326" y="945397"/>
                    <a:pt x="459784" y="273804"/>
                    <a:pt x="563106" y="136902"/>
                  </a:cubicBezTo>
                  <a:cubicBezTo>
                    <a:pt x="666428" y="0"/>
                    <a:pt x="661262" y="154983"/>
                    <a:pt x="625099" y="167898"/>
                  </a:cubicBezTo>
                  <a:close/>
                </a:path>
              </a:pathLst>
            </a:custGeom>
            <a:solidFill>
              <a:schemeClr val="tx1"/>
            </a:solidFill>
            <a:ln w="9525" cap="flat" cmpd="sng" algn="ctr">
              <a:solidFill>
                <a:schemeClr val="tx1"/>
              </a:solidFill>
              <a:prstDash val="solid"/>
              <a:round/>
              <a:headEnd type="none" w="med" len="med"/>
              <a:tailEnd type="none" w="med" len="med"/>
            </a:ln>
          </p:spPr>
          <p:txBody>
            <a:bodyPr/>
            <a:lstStyle/>
            <a:p>
              <a:endParaRPr lang="fr-FR"/>
            </a:p>
          </p:txBody>
        </p:sp>
      </p:grpSp>
      <p:pic>
        <p:nvPicPr>
          <p:cNvPr id="18436" name="Image 18" descr="Poignée porte.png"/>
          <p:cNvPicPr>
            <a:picLocks noChangeAspect="1"/>
          </p:cNvPicPr>
          <p:nvPr/>
        </p:nvPicPr>
        <p:blipFill>
          <a:blip r:embed="rId2" cstate="print"/>
          <a:srcRect/>
          <a:stretch>
            <a:fillRect/>
          </a:stretch>
        </p:blipFill>
        <p:spPr bwMode="auto">
          <a:xfrm>
            <a:off x="0" y="4398963"/>
            <a:ext cx="1322388" cy="1925637"/>
          </a:xfrm>
          <a:prstGeom prst="rect">
            <a:avLst/>
          </a:prstGeom>
          <a:noFill/>
          <a:ln w="9525">
            <a:noFill/>
            <a:miter lim="800000"/>
            <a:headEnd/>
            <a:tailEnd/>
          </a:ln>
        </p:spPr>
      </p:pic>
      <p:sp>
        <p:nvSpPr>
          <p:cNvPr id="11276" name="Rectangle 12"/>
          <p:cNvSpPr>
            <a:spLocks noChangeArrowheads="1"/>
          </p:cNvSpPr>
          <p:nvPr/>
        </p:nvSpPr>
        <p:spPr bwMode="auto">
          <a:xfrm>
            <a:off x="0" y="0"/>
            <a:ext cx="14630400" cy="8229600"/>
          </a:xfrm>
          <a:prstGeom prst="rect">
            <a:avLst/>
          </a:prstGeom>
          <a:solidFill>
            <a:schemeClr val="tx1"/>
          </a:solidFill>
          <a:ln w="9525">
            <a:noFill/>
            <a:miter lim="800000"/>
            <a:headEnd/>
            <a:tailEnd/>
          </a:ln>
        </p:spPr>
        <p:txBody>
          <a:bodyPr wrap="none" anchor="ctr"/>
          <a:lstStyle/>
          <a:p>
            <a:endParaRPr lang="fr-F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xit" presetSubtype="4" accel="50000" fill="hold" nodeType="withEffect">
                                  <p:stCondLst>
                                    <p:cond delay="0"/>
                                  </p:stCondLst>
                                  <p:childTnLst>
                                    <p:anim calcmode="lin" valueType="num">
                                      <p:cBhvr additive="base">
                                        <p:cTn id="6" dur="3000"/>
                                        <p:tgtEl>
                                          <p:spTgt spid="2"/>
                                        </p:tgtEl>
                                        <p:attrNameLst>
                                          <p:attrName>ppt_x</p:attrName>
                                        </p:attrNameLst>
                                      </p:cBhvr>
                                      <p:tavLst>
                                        <p:tav tm="0">
                                          <p:val>
                                            <p:strVal val="ppt_x"/>
                                          </p:val>
                                        </p:tav>
                                        <p:tav tm="100000">
                                          <p:val>
                                            <p:strVal val="ppt_x"/>
                                          </p:val>
                                        </p:tav>
                                      </p:tavLst>
                                    </p:anim>
                                    <p:anim calcmode="lin" valueType="num">
                                      <p:cBhvr additive="base">
                                        <p:cTn id="7" dur="3000"/>
                                        <p:tgtEl>
                                          <p:spTgt spid="2"/>
                                        </p:tgtEl>
                                        <p:attrNameLst>
                                          <p:attrName>ppt_y</p:attrName>
                                        </p:attrNameLst>
                                      </p:cBhvr>
                                      <p:tavLst>
                                        <p:tav tm="0">
                                          <p:val>
                                            <p:strVal val="ppt_y"/>
                                          </p:val>
                                        </p:tav>
                                        <p:tav tm="100000">
                                          <p:val>
                                            <p:strVal val="1+ppt_h/2"/>
                                          </p:val>
                                        </p:tav>
                                      </p:tavLst>
                                    </p:anim>
                                    <p:set>
                                      <p:cBhvr>
                                        <p:cTn id="8" dur="1" fill="hold">
                                          <p:stCondLst>
                                            <p:cond delay="2999"/>
                                          </p:stCondLst>
                                        </p:cTn>
                                        <p:tgtEl>
                                          <p:spTgt spid="2"/>
                                        </p:tgtEl>
                                        <p:attrNameLst>
                                          <p:attrName>style.visibility</p:attrName>
                                        </p:attrNameLst>
                                      </p:cBhvr>
                                      <p:to>
                                        <p:strVal val="hidden"/>
                                      </p:to>
                                    </p:set>
                                  </p:childTnLst>
                                </p:cTn>
                              </p:par>
                              <p:par>
                                <p:cTn id="9" presetID="8" presetClass="emph" presetSubtype="0" fill="hold" nodeType="withEffect">
                                  <p:stCondLst>
                                    <p:cond delay="0"/>
                                  </p:stCondLst>
                                  <p:childTnLst>
                                    <p:animRot by="1200000">
                                      <p:cBhvr>
                                        <p:cTn id="10" dur="3000" fill="hold"/>
                                        <p:tgtEl>
                                          <p:spTgt spid="2"/>
                                        </p:tgtEl>
                                        <p:attrNameLst>
                                          <p:attrName>r</p:attrName>
                                        </p:attrNameLst>
                                      </p:cBhvr>
                                    </p:animRot>
                                  </p:childTnLst>
                                </p:cTn>
                              </p:par>
                            </p:childTnLst>
                          </p:cTn>
                        </p:par>
                        <p:par>
                          <p:cTn id="11" fill="hold">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11276"/>
                                        </p:tgtEl>
                                        <p:attrNameLst>
                                          <p:attrName>style.visibility</p:attrName>
                                        </p:attrNameLst>
                                      </p:cBhvr>
                                      <p:to>
                                        <p:strVal val="visible"/>
                                      </p:to>
                                    </p:set>
                                    <p:animEffect transition="in" filter="fade">
                                      <p:cBhvr>
                                        <p:cTn id="14" dur="500"/>
                                        <p:tgtEl>
                                          <p:spTgt spid="11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02" name="Rectangle 28"/>
          <p:cNvSpPr>
            <a:spLocks noChangeArrowheads="1"/>
          </p:cNvSpPr>
          <p:nvPr/>
        </p:nvSpPr>
        <p:spPr bwMode="auto">
          <a:xfrm>
            <a:off x="0" y="0"/>
            <a:ext cx="9296400" cy="1371600"/>
          </a:xfrm>
          <a:prstGeom prst="rect">
            <a:avLst/>
          </a:prstGeom>
          <a:noFill/>
          <a:ln w="9525">
            <a:noFill/>
            <a:miter lim="800000"/>
            <a:headEnd/>
            <a:tailEnd/>
          </a:ln>
          <a:effectLst>
            <a:prstShdw prst="shdw17" dist="17961" dir="13500000">
              <a:srgbClr val="6E7A89"/>
            </a:prstShdw>
          </a:effectLst>
        </p:spPr>
        <p:txBody>
          <a:bodyPr lIns="130622" tIns="65311" rIns="130622" bIns="65311"/>
          <a:lstStyle/>
          <a:p>
            <a:pPr algn="ctr" defTabSz="1304925">
              <a:spcAft>
                <a:spcPts val="1425"/>
              </a:spcAft>
            </a:pPr>
            <a:r>
              <a:rPr lang="fr-FR" sz="1800" b="1" i="1" dirty="0" smtClean="0">
                <a:solidFill>
                  <a:srgbClr val="FF9933"/>
                </a:solidFill>
              </a:rPr>
              <a:t>Montre-moi: </a:t>
            </a:r>
            <a:r>
              <a:rPr lang="fr-FR" sz="3200" b="1" i="1" dirty="0" smtClean="0">
                <a:solidFill>
                  <a:srgbClr val="FF9933"/>
                </a:solidFill>
              </a:rPr>
              <a:t>Uniquement </a:t>
            </a:r>
            <a:r>
              <a:rPr lang="fr-FR" sz="3200" b="1" i="1" dirty="0">
                <a:solidFill>
                  <a:srgbClr val="FF9933"/>
                </a:solidFill>
              </a:rPr>
              <a:t>la victime.</a:t>
            </a:r>
            <a:endParaRPr lang="fr-FR" sz="3200" dirty="0">
              <a:solidFill>
                <a:srgbClr val="FF9933"/>
              </a:solidFill>
            </a:endParaRPr>
          </a:p>
        </p:txBody>
      </p:sp>
      <p:sp>
        <p:nvSpPr>
          <p:cNvPr id="51203" name="Rectangle 28"/>
          <p:cNvSpPr>
            <a:spLocks noChangeArrowheads="1"/>
          </p:cNvSpPr>
          <p:nvPr/>
        </p:nvSpPr>
        <p:spPr bwMode="auto">
          <a:xfrm>
            <a:off x="9296400" y="228600"/>
            <a:ext cx="5334000" cy="838200"/>
          </a:xfrm>
          <a:prstGeom prst="rect">
            <a:avLst/>
          </a:prstGeom>
          <a:noFill/>
          <a:ln w="9525">
            <a:noFill/>
            <a:miter lim="800000"/>
            <a:headEnd/>
            <a:tailEnd/>
          </a:ln>
          <a:effectLst>
            <a:prstShdw prst="shdw17" dist="17961" dir="13500000">
              <a:srgbClr val="6E7A89"/>
            </a:prstShdw>
          </a:effectLst>
        </p:spPr>
        <p:txBody>
          <a:bodyPr lIns="130622" tIns="65311" rIns="130622" bIns="65311"/>
          <a:lstStyle/>
          <a:p>
            <a:pPr algn="ctr" defTabSz="1304925">
              <a:spcAft>
                <a:spcPts val="1425"/>
              </a:spcAft>
            </a:pPr>
            <a:r>
              <a:rPr lang="fr-FR" sz="3200" b="1" i="1" u="sng">
                <a:solidFill>
                  <a:srgbClr val="FF9933"/>
                </a:solidFill>
              </a:rPr>
              <a:t>Réponses possibles</a:t>
            </a:r>
            <a:endParaRPr lang="fr-FR" sz="3200" b="1" u="sng">
              <a:solidFill>
                <a:srgbClr val="FF9933"/>
              </a:solidFill>
            </a:endParaRPr>
          </a:p>
        </p:txBody>
      </p:sp>
      <p:sp>
        <p:nvSpPr>
          <p:cNvPr id="53" name="Rectangle à coins arrondis 52"/>
          <p:cNvSpPr/>
          <p:nvPr/>
        </p:nvSpPr>
        <p:spPr>
          <a:xfrm>
            <a:off x="12192000" y="22860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4</a:t>
            </a:r>
          </a:p>
        </p:txBody>
      </p:sp>
      <p:sp>
        <p:nvSpPr>
          <p:cNvPr id="55" name="Rectangle à coins arrondis 54"/>
          <p:cNvSpPr/>
          <p:nvPr/>
        </p:nvSpPr>
        <p:spPr>
          <a:xfrm>
            <a:off x="9753600" y="22860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3</a:t>
            </a:r>
          </a:p>
        </p:txBody>
      </p:sp>
      <p:sp>
        <p:nvSpPr>
          <p:cNvPr id="61" name="Rectangle à coins arrondis 60"/>
          <p:cNvSpPr/>
          <p:nvPr/>
        </p:nvSpPr>
        <p:spPr>
          <a:xfrm>
            <a:off x="12192000" y="32766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3</a:t>
            </a:r>
          </a:p>
        </p:txBody>
      </p:sp>
      <p:sp>
        <p:nvSpPr>
          <p:cNvPr id="62" name="Rectangle à coins arrondis 61"/>
          <p:cNvSpPr/>
          <p:nvPr/>
        </p:nvSpPr>
        <p:spPr>
          <a:xfrm>
            <a:off x="9753600" y="32766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a:t>
            </a:r>
          </a:p>
        </p:txBody>
      </p:sp>
      <p:sp>
        <p:nvSpPr>
          <p:cNvPr id="63" name="Rectangle à coins arrondis 62"/>
          <p:cNvSpPr/>
          <p:nvPr/>
        </p:nvSpPr>
        <p:spPr>
          <a:xfrm>
            <a:off x="12192000" y="52578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3, 4</a:t>
            </a:r>
          </a:p>
        </p:txBody>
      </p:sp>
      <p:sp>
        <p:nvSpPr>
          <p:cNvPr id="64" name="Rectangle à coins arrondis 63"/>
          <p:cNvSpPr/>
          <p:nvPr/>
        </p:nvSpPr>
        <p:spPr>
          <a:xfrm>
            <a:off x="9753600" y="52578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4</a:t>
            </a:r>
          </a:p>
        </p:txBody>
      </p:sp>
      <p:sp>
        <p:nvSpPr>
          <p:cNvPr id="65" name="Rectangle à coins arrondis 64"/>
          <p:cNvSpPr/>
          <p:nvPr/>
        </p:nvSpPr>
        <p:spPr>
          <a:xfrm>
            <a:off x="12192000" y="42672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3</a:t>
            </a:r>
          </a:p>
        </p:txBody>
      </p:sp>
      <p:sp>
        <p:nvSpPr>
          <p:cNvPr id="66" name="Rectangle à coins arrondis 65"/>
          <p:cNvSpPr/>
          <p:nvPr/>
        </p:nvSpPr>
        <p:spPr>
          <a:xfrm>
            <a:off x="9753600" y="42672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4</a:t>
            </a:r>
          </a:p>
        </p:txBody>
      </p:sp>
      <p:sp>
        <p:nvSpPr>
          <p:cNvPr id="67" name="Rectangle à coins arrondis 66"/>
          <p:cNvSpPr/>
          <p:nvPr/>
        </p:nvSpPr>
        <p:spPr>
          <a:xfrm>
            <a:off x="12192000" y="62484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 4</a:t>
            </a:r>
          </a:p>
        </p:txBody>
      </p:sp>
      <p:sp>
        <p:nvSpPr>
          <p:cNvPr id="68" name="Rectangle à coins arrondis 67"/>
          <p:cNvSpPr/>
          <p:nvPr/>
        </p:nvSpPr>
        <p:spPr>
          <a:xfrm>
            <a:off x="9753600" y="62484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 3</a:t>
            </a:r>
          </a:p>
        </p:txBody>
      </p:sp>
      <p:sp>
        <p:nvSpPr>
          <p:cNvPr id="69" name="Rectangle à coins arrondis 68"/>
          <p:cNvSpPr/>
          <p:nvPr/>
        </p:nvSpPr>
        <p:spPr>
          <a:xfrm>
            <a:off x="12192000" y="72390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3, 4</a:t>
            </a:r>
          </a:p>
        </p:txBody>
      </p:sp>
      <p:sp>
        <p:nvSpPr>
          <p:cNvPr id="70" name="Rectangle à coins arrondis 69"/>
          <p:cNvSpPr/>
          <p:nvPr/>
        </p:nvSpPr>
        <p:spPr>
          <a:xfrm>
            <a:off x="9753600" y="72390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3, 4</a:t>
            </a:r>
          </a:p>
        </p:txBody>
      </p:sp>
      <p:sp>
        <p:nvSpPr>
          <p:cNvPr id="71" name="Rectangle à coins arrondis 70">
            <a:hlinkClick r:id="" action="ppaction://hlinkshowjump?jump=nextslide"/>
          </p:cNvPr>
          <p:cNvSpPr/>
          <p:nvPr/>
        </p:nvSpPr>
        <p:spPr>
          <a:xfrm>
            <a:off x="12192000" y="12954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2</a:t>
            </a:r>
          </a:p>
        </p:txBody>
      </p:sp>
      <p:sp>
        <p:nvSpPr>
          <p:cNvPr id="72" name="Rectangle à coins arrondis 71"/>
          <p:cNvSpPr/>
          <p:nvPr/>
        </p:nvSpPr>
        <p:spPr>
          <a:xfrm>
            <a:off x="9753600" y="12954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1</a:t>
            </a:r>
          </a:p>
        </p:txBody>
      </p:sp>
      <p:grpSp>
        <p:nvGrpSpPr>
          <p:cNvPr id="2" name="Groupe 53"/>
          <p:cNvGrpSpPr>
            <a:grpSpLocks/>
          </p:cNvGrpSpPr>
          <p:nvPr/>
        </p:nvGrpSpPr>
        <p:grpSpPr bwMode="auto">
          <a:xfrm>
            <a:off x="419100" y="1371600"/>
            <a:ext cx="8496300" cy="6858000"/>
            <a:chOff x="419100" y="1371600"/>
            <a:chExt cx="8496300" cy="6858000"/>
          </a:xfrm>
        </p:grpSpPr>
        <p:grpSp>
          <p:nvGrpSpPr>
            <p:cNvPr id="3" name="Groupe 46"/>
            <p:cNvGrpSpPr>
              <a:grpSpLocks/>
            </p:cNvGrpSpPr>
            <p:nvPr/>
          </p:nvGrpSpPr>
          <p:grpSpPr bwMode="auto">
            <a:xfrm>
              <a:off x="419100" y="1371600"/>
              <a:ext cx="8496300" cy="6858000"/>
              <a:chOff x="419100" y="1371600"/>
              <a:chExt cx="8496300" cy="6858000"/>
            </a:xfrm>
          </p:grpSpPr>
          <p:grpSp>
            <p:nvGrpSpPr>
              <p:cNvPr id="4" name="Groupe 44"/>
              <p:cNvGrpSpPr>
                <a:grpSpLocks/>
              </p:cNvGrpSpPr>
              <p:nvPr/>
            </p:nvGrpSpPr>
            <p:grpSpPr bwMode="auto">
              <a:xfrm>
                <a:off x="419100" y="1371600"/>
                <a:ext cx="8496300" cy="6858000"/>
                <a:chOff x="419100" y="1371600"/>
                <a:chExt cx="8496300" cy="6858000"/>
              </a:xfrm>
            </p:grpSpPr>
            <p:grpSp>
              <p:nvGrpSpPr>
                <p:cNvPr id="5" name="Groupe 51"/>
                <p:cNvGrpSpPr>
                  <a:grpSpLocks/>
                </p:cNvGrpSpPr>
                <p:nvPr/>
              </p:nvGrpSpPr>
              <p:grpSpPr bwMode="auto">
                <a:xfrm>
                  <a:off x="419100" y="1371600"/>
                  <a:ext cx="8496300" cy="6858000"/>
                  <a:chOff x="419066" y="990600"/>
                  <a:chExt cx="8915467" cy="7239000"/>
                </a:xfrm>
              </p:grpSpPr>
              <p:grpSp>
                <p:nvGrpSpPr>
                  <p:cNvPr id="6" name="Groupe 45"/>
                  <p:cNvGrpSpPr>
                    <a:grpSpLocks/>
                  </p:cNvGrpSpPr>
                  <p:nvPr/>
                </p:nvGrpSpPr>
                <p:grpSpPr bwMode="auto">
                  <a:xfrm>
                    <a:off x="419066" y="1600553"/>
                    <a:ext cx="8915467" cy="6096176"/>
                    <a:chOff x="419066" y="1829153"/>
                    <a:chExt cx="8915467" cy="6096176"/>
                  </a:xfrm>
                </p:grpSpPr>
                <p:sp>
                  <p:nvSpPr>
                    <p:cNvPr id="1053" name="AutoShape 29"/>
                    <p:cNvSpPr>
                      <a:spLocks noChangeArrowheads="1"/>
                    </p:cNvSpPr>
                    <p:nvPr/>
                  </p:nvSpPr>
                  <p:spPr bwMode="auto">
                    <a:xfrm>
                      <a:off x="419066" y="1829153"/>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51234" name="AutoShape 33"/>
                    <p:cNvSpPr>
                      <a:spLocks noChangeArrowheads="1"/>
                    </p:cNvSpPr>
                    <p:nvPr/>
                  </p:nvSpPr>
                  <p:spPr bwMode="auto">
                    <a:xfrm flipV="1">
                      <a:off x="419071" y="4798139"/>
                      <a:ext cx="8915462" cy="78661"/>
                    </a:xfrm>
                    <a:prstGeom prst="plus">
                      <a:avLst>
                        <a:gd name="adj" fmla="val 24648"/>
                      </a:avLst>
                    </a:prstGeom>
                    <a:solidFill>
                      <a:srgbClr val="000000"/>
                    </a:solidFill>
                    <a:ln w="9525">
                      <a:solidFill>
                        <a:srgbClr val="000000"/>
                      </a:solidFill>
                      <a:miter lim="800000"/>
                      <a:headEnd/>
                      <a:tailEnd/>
                    </a:ln>
                    <a:effectLst>
                      <a:prstShdw prst="shdw17" dist="17961" dir="13500000">
                        <a:srgbClr val="000000"/>
                      </a:prstShdw>
                    </a:effectLst>
                  </p:spPr>
                  <p:txBody>
                    <a:bodyPr lIns="130622" tIns="65311" rIns="130622" bIns="65311"/>
                    <a:lstStyle/>
                    <a:p>
                      <a:endParaRPr lang="fr-FR"/>
                    </a:p>
                  </p:txBody>
                </p:sp>
                <p:sp>
                  <p:nvSpPr>
                    <p:cNvPr id="51235" name="AutoShape 34"/>
                    <p:cNvSpPr>
                      <a:spLocks noChangeArrowheads="1"/>
                    </p:cNvSpPr>
                    <p:nvPr/>
                  </p:nvSpPr>
                  <p:spPr bwMode="auto">
                    <a:xfrm rot="5400000">
                      <a:off x="2205020" y="4795818"/>
                      <a:ext cx="5229262" cy="114301"/>
                    </a:xfrm>
                    <a:prstGeom prst="plus">
                      <a:avLst>
                        <a:gd name="adj" fmla="val 24648"/>
                      </a:avLst>
                    </a:prstGeom>
                    <a:solidFill>
                      <a:srgbClr val="000000"/>
                    </a:solidFill>
                    <a:ln w="9525">
                      <a:solidFill>
                        <a:schemeClr val="tx1"/>
                      </a:solidFill>
                      <a:miter lim="800000"/>
                      <a:headEnd/>
                      <a:tailEnd/>
                    </a:ln>
                    <a:effectLst>
                      <a:prstShdw prst="shdw17" dist="17961" dir="13500000">
                        <a:srgbClr val="000000"/>
                      </a:prstShdw>
                    </a:effectLst>
                  </p:spPr>
                  <p:txBody>
                    <a:bodyPr lIns="130622" tIns="65311" rIns="130622" bIns="65311"/>
                    <a:lstStyle/>
                    <a:p>
                      <a:endParaRPr lang="fr-FR"/>
                    </a:p>
                  </p:txBody>
                </p:sp>
                <p:sp>
                  <p:nvSpPr>
                    <p:cNvPr id="41" name="AutoShape 29"/>
                    <p:cNvSpPr>
                      <a:spLocks noChangeArrowheads="1"/>
                    </p:cNvSpPr>
                    <p:nvPr/>
                  </p:nvSpPr>
                  <p:spPr bwMode="auto">
                    <a:xfrm>
                      <a:off x="419066" y="5133622"/>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42" name="AutoShape 29"/>
                    <p:cNvSpPr>
                      <a:spLocks noChangeArrowheads="1"/>
                    </p:cNvSpPr>
                    <p:nvPr/>
                  </p:nvSpPr>
                  <p:spPr bwMode="auto">
                    <a:xfrm>
                      <a:off x="5333234" y="1829153"/>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43" name="AutoShape 29"/>
                    <p:cNvSpPr>
                      <a:spLocks noChangeArrowheads="1"/>
                    </p:cNvSpPr>
                    <p:nvPr/>
                  </p:nvSpPr>
                  <p:spPr bwMode="auto">
                    <a:xfrm>
                      <a:off x="5333234" y="5133622"/>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grpSp>
                  <p:nvGrpSpPr>
                    <p:cNvPr id="7" name="Groupe 23"/>
                    <p:cNvGrpSpPr>
                      <a:grpSpLocks/>
                    </p:cNvGrpSpPr>
                    <p:nvPr/>
                  </p:nvGrpSpPr>
                  <p:grpSpPr bwMode="auto">
                    <a:xfrm>
                      <a:off x="1524000" y="5240866"/>
                      <a:ext cx="1677600" cy="2209800"/>
                      <a:chOff x="4191000" y="4478866"/>
                      <a:chExt cx="1677600" cy="2209800"/>
                    </a:xfrm>
                  </p:grpSpPr>
                  <p:pic>
                    <p:nvPicPr>
                      <p:cNvPr id="51250" name="Image 12" descr="brad-pitt-tyler-durden-icone-5179-96.png"/>
                      <p:cNvPicPr>
                        <a:picLocks noChangeAspect="1"/>
                      </p:cNvPicPr>
                      <p:nvPr/>
                    </p:nvPicPr>
                    <p:blipFill>
                      <a:blip r:embed="rId3" cstate="print"/>
                      <a:srcRect/>
                      <a:stretch>
                        <a:fillRect/>
                      </a:stretch>
                    </p:blipFill>
                    <p:spPr bwMode="auto">
                      <a:xfrm>
                        <a:off x="4191000" y="4478866"/>
                        <a:ext cx="1677600" cy="1677599"/>
                      </a:xfrm>
                      <a:prstGeom prst="rect">
                        <a:avLst/>
                      </a:prstGeom>
                      <a:noFill/>
                      <a:ln w="9525">
                        <a:noFill/>
                        <a:miter lim="800000"/>
                        <a:headEnd/>
                        <a:tailEnd/>
                      </a:ln>
                    </p:spPr>
                  </p:pic>
                  <p:sp>
                    <p:nvSpPr>
                      <p:cNvPr id="51251" name="Rectangle 22"/>
                      <p:cNvSpPr>
                        <a:spLocks noChangeArrowheads="1"/>
                      </p:cNvSpPr>
                      <p:nvPr/>
                    </p:nvSpPr>
                    <p:spPr bwMode="auto">
                      <a:xfrm>
                        <a:off x="4233000" y="60790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51252" name="Image 11" descr="Pistolet-8 copie.png"/>
                      <p:cNvPicPr>
                        <a:picLocks noChangeAspect="1"/>
                      </p:cNvPicPr>
                      <p:nvPr/>
                    </p:nvPicPr>
                    <p:blipFill>
                      <a:blip r:embed="rId4" cstate="print"/>
                      <a:srcRect/>
                      <a:stretch>
                        <a:fillRect/>
                      </a:stretch>
                    </p:blipFill>
                    <p:spPr bwMode="auto">
                      <a:xfrm>
                        <a:off x="4645273" y="6074832"/>
                        <a:ext cx="838200" cy="593924"/>
                      </a:xfrm>
                      <a:prstGeom prst="rect">
                        <a:avLst/>
                      </a:prstGeom>
                      <a:noFill/>
                      <a:ln w="9525">
                        <a:noFill/>
                        <a:miter lim="800000"/>
                        <a:headEnd/>
                        <a:tailEnd/>
                      </a:ln>
                    </p:spPr>
                  </p:pic>
                </p:grpSp>
                <p:grpSp>
                  <p:nvGrpSpPr>
                    <p:cNvPr id="8" name="Groupe 33"/>
                    <p:cNvGrpSpPr>
                      <a:grpSpLocks/>
                    </p:cNvGrpSpPr>
                    <p:nvPr/>
                  </p:nvGrpSpPr>
                  <p:grpSpPr bwMode="auto">
                    <a:xfrm>
                      <a:off x="6535966" y="1905000"/>
                      <a:ext cx="1678200" cy="2209800"/>
                      <a:chOff x="6535966" y="1905000"/>
                      <a:chExt cx="1678200" cy="2209800"/>
                    </a:xfrm>
                  </p:grpSpPr>
                  <p:pic>
                    <p:nvPicPr>
                      <p:cNvPr id="51248" name="Image 20" descr="jack-icone-4137-96.png"/>
                      <p:cNvPicPr>
                        <a:picLocks noChangeAspect="1"/>
                      </p:cNvPicPr>
                      <p:nvPr/>
                    </p:nvPicPr>
                    <p:blipFill>
                      <a:blip r:embed="rId5" cstate="print"/>
                      <a:srcRect/>
                      <a:stretch>
                        <a:fillRect/>
                      </a:stretch>
                    </p:blipFill>
                    <p:spPr bwMode="auto">
                      <a:xfrm>
                        <a:off x="6535966" y="1905000"/>
                        <a:ext cx="1678200" cy="1678200"/>
                      </a:xfrm>
                      <a:prstGeom prst="rect">
                        <a:avLst/>
                      </a:prstGeom>
                      <a:noFill/>
                      <a:ln w="9525">
                        <a:noFill/>
                        <a:miter lim="800000"/>
                        <a:headEnd/>
                        <a:tailEnd/>
                      </a:ln>
                    </p:spPr>
                  </p:pic>
                  <p:sp>
                    <p:nvSpPr>
                      <p:cNvPr id="51249" name="Rectangle 24"/>
                      <p:cNvSpPr>
                        <a:spLocks noChangeArrowheads="1"/>
                      </p:cNvSpPr>
                      <p:nvPr/>
                    </p:nvSpPr>
                    <p:spPr bwMode="auto">
                      <a:xfrm>
                        <a:off x="6577967" y="3505200"/>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grpSp>
                <p:grpSp>
                  <p:nvGrpSpPr>
                    <p:cNvPr id="9" name="Groupe 34"/>
                    <p:cNvGrpSpPr>
                      <a:grpSpLocks/>
                    </p:cNvGrpSpPr>
                    <p:nvPr/>
                  </p:nvGrpSpPr>
                  <p:grpSpPr bwMode="auto">
                    <a:xfrm>
                      <a:off x="7391400" y="5240866"/>
                      <a:ext cx="1678200" cy="2209800"/>
                      <a:chOff x="6780000" y="1964266"/>
                      <a:chExt cx="1678200" cy="2209800"/>
                    </a:xfrm>
                  </p:grpSpPr>
                  <p:pic>
                    <p:nvPicPr>
                      <p:cNvPr id="51246" name="Image 35" descr="jack-icone-4137-96.png"/>
                      <p:cNvPicPr>
                        <a:picLocks noChangeAspect="1"/>
                      </p:cNvPicPr>
                      <p:nvPr/>
                    </p:nvPicPr>
                    <p:blipFill>
                      <a:blip r:embed="rId5" cstate="print"/>
                      <a:srcRect/>
                      <a:stretch>
                        <a:fillRect/>
                      </a:stretch>
                    </p:blipFill>
                    <p:spPr bwMode="auto">
                      <a:xfrm>
                        <a:off x="6780000" y="1964266"/>
                        <a:ext cx="1678200" cy="1678200"/>
                      </a:xfrm>
                      <a:prstGeom prst="rect">
                        <a:avLst/>
                      </a:prstGeom>
                      <a:noFill/>
                      <a:ln w="9525">
                        <a:noFill/>
                        <a:miter lim="800000"/>
                        <a:headEnd/>
                        <a:tailEnd/>
                      </a:ln>
                    </p:spPr>
                  </p:pic>
                  <p:sp>
                    <p:nvSpPr>
                      <p:cNvPr id="51247" name="Rectangle 36"/>
                      <p:cNvSpPr>
                        <a:spLocks noChangeArrowheads="1"/>
                      </p:cNvSpPr>
                      <p:nvPr/>
                    </p:nvSpPr>
                    <p:spPr bwMode="auto">
                      <a:xfrm>
                        <a:off x="6822000" y="35644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grpSp>
                <p:grpSp>
                  <p:nvGrpSpPr>
                    <p:cNvPr id="10" name="Groupe 37"/>
                    <p:cNvGrpSpPr>
                      <a:grpSpLocks/>
                    </p:cNvGrpSpPr>
                    <p:nvPr/>
                  </p:nvGrpSpPr>
                  <p:grpSpPr bwMode="auto">
                    <a:xfrm>
                      <a:off x="5562600" y="5240866"/>
                      <a:ext cx="1677600" cy="2270324"/>
                      <a:chOff x="4191000" y="4478866"/>
                      <a:chExt cx="1677600" cy="2270324"/>
                    </a:xfrm>
                  </p:grpSpPr>
                  <p:pic>
                    <p:nvPicPr>
                      <p:cNvPr id="51243" name="Image 38" descr="brad-pitt-tyler-durden-icone-5179-96.png"/>
                      <p:cNvPicPr>
                        <a:picLocks noChangeAspect="1"/>
                      </p:cNvPicPr>
                      <p:nvPr/>
                    </p:nvPicPr>
                    <p:blipFill>
                      <a:blip r:embed="rId3" cstate="print"/>
                      <a:srcRect/>
                      <a:stretch>
                        <a:fillRect/>
                      </a:stretch>
                    </p:blipFill>
                    <p:spPr bwMode="auto">
                      <a:xfrm>
                        <a:off x="4191000" y="4478866"/>
                        <a:ext cx="1677600" cy="1677600"/>
                      </a:xfrm>
                      <a:prstGeom prst="rect">
                        <a:avLst/>
                      </a:prstGeom>
                      <a:noFill/>
                      <a:ln w="9525">
                        <a:noFill/>
                        <a:miter lim="800000"/>
                        <a:headEnd/>
                        <a:tailEnd/>
                      </a:ln>
                    </p:spPr>
                  </p:pic>
                  <p:sp>
                    <p:nvSpPr>
                      <p:cNvPr id="51244" name="Rectangle 39"/>
                      <p:cNvSpPr>
                        <a:spLocks noChangeArrowheads="1"/>
                      </p:cNvSpPr>
                      <p:nvPr/>
                    </p:nvSpPr>
                    <p:spPr bwMode="auto">
                      <a:xfrm>
                        <a:off x="4233000" y="60790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51245" name="Image 43" descr="Pistolet-8 copie.png"/>
                      <p:cNvPicPr>
                        <a:picLocks noChangeAspect="1"/>
                      </p:cNvPicPr>
                      <p:nvPr/>
                    </p:nvPicPr>
                    <p:blipFill>
                      <a:blip r:embed="rId4" cstate="print"/>
                      <a:srcRect/>
                      <a:stretch>
                        <a:fillRect/>
                      </a:stretch>
                    </p:blipFill>
                    <p:spPr bwMode="auto">
                      <a:xfrm>
                        <a:off x="4648200" y="6155266"/>
                        <a:ext cx="838200" cy="593924"/>
                      </a:xfrm>
                      <a:prstGeom prst="rect">
                        <a:avLst/>
                      </a:prstGeom>
                      <a:noFill/>
                      <a:ln w="9525">
                        <a:noFill/>
                        <a:miter lim="800000"/>
                        <a:headEnd/>
                        <a:tailEnd/>
                      </a:ln>
                    </p:spPr>
                  </p:pic>
                </p:grpSp>
              </p:grpSp>
              <p:sp>
                <p:nvSpPr>
                  <p:cNvPr id="51229" name="ZoneTexte 46"/>
                  <p:cNvSpPr txBox="1">
                    <a:spLocks noChangeArrowheads="1"/>
                  </p:cNvSpPr>
                  <p:nvPr/>
                </p:nvSpPr>
                <p:spPr bwMode="auto">
                  <a:xfrm>
                    <a:off x="2133600" y="990600"/>
                    <a:ext cx="457200" cy="477054"/>
                  </a:xfrm>
                  <a:prstGeom prst="rect">
                    <a:avLst/>
                  </a:prstGeom>
                  <a:noFill/>
                  <a:ln w="9525">
                    <a:noFill/>
                    <a:miter lim="800000"/>
                    <a:headEnd/>
                    <a:tailEnd/>
                  </a:ln>
                </p:spPr>
                <p:txBody>
                  <a:bodyPr>
                    <a:spAutoFit/>
                  </a:bodyPr>
                  <a:lstStyle/>
                  <a:p>
                    <a:r>
                      <a:rPr lang="fr-FR">
                        <a:solidFill>
                          <a:srgbClr val="FF9933"/>
                        </a:solidFill>
                      </a:rPr>
                      <a:t>1</a:t>
                    </a:r>
                  </a:p>
                </p:txBody>
              </p:sp>
              <p:sp>
                <p:nvSpPr>
                  <p:cNvPr id="51230" name="ZoneTexte 47"/>
                  <p:cNvSpPr txBox="1">
                    <a:spLocks noChangeArrowheads="1"/>
                  </p:cNvSpPr>
                  <p:nvPr/>
                </p:nvSpPr>
                <p:spPr bwMode="auto">
                  <a:xfrm>
                    <a:off x="7239000" y="990600"/>
                    <a:ext cx="457200" cy="477054"/>
                  </a:xfrm>
                  <a:prstGeom prst="rect">
                    <a:avLst/>
                  </a:prstGeom>
                  <a:noFill/>
                  <a:ln w="9525">
                    <a:noFill/>
                    <a:miter lim="800000"/>
                    <a:headEnd/>
                    <a:tailEnd/>
                  </a:ln>
                </p:spPr>
                <p:txBody>
                  <a:bodyPr>
                    <a:spAutoFit/>
                  </a:bodyPr>
                  <a:lstStyle/>
                  <a:p>
                    <a:r>
                      <a:rPr lang="fr-FR">
                        <a:solidFill>
                          <a:srgbClr val="FF9933"/>
                        </a:solidFill>
                      </a:rPr>
                      <a:t>2</a:t>
                    </a:r>
                  </a:p>
                </p:txBody>
              </p:sp>
              <p:sp>
                <p:nvSpPr>
                  <p:cNvPr id="51231" name="ZoneTexte 49"/>
                  <p:cNvSpPr txBox="1">
                    <a:spLocks noChangeArrowheads="1"/>
                  </p:cNvSpPr>
                  <p:nvPr/>
                </p:nvSpPr>
                <p:spPr bwMode="auto">
                  <a:xfrm>
                    <a:off x="2133600" y="7752546"/>
                    <a:ext cx="457200" cy="477054"/>
                  </a:xfrm>
                  <a:prstGeom prst="rect">
                    <a:avLst/>
                  </a:prstGeom>
                  <a:noFill/>
                  <a:ln w="9525">
                    <a:noFill/>
                    <a:miter lim="800000"/>
                    <a:headEnd/>
                    <a:tailEnd/>
                  </a:ln>
                </p:spPr>
                <p:txBody>
                  <a:bodyPr>
                    <a:spAutoFit/>
                  </a:bodyPr>
                  <a:lstStyle/>
                  <a:p>
                    <a:r>
                      <a:rPr lang="fr-FR">
                        <a:solidFill>
                          <a:srgbClr val="FF9933"/>
                        </a:solidFill>
                      </a:rPr>
                      <a:t>3</a:t>
                    </a:r>
                  </a:p>
                </p:txBody>
              </p:sp>
              <p:sp>
                <p:nvSpPr>
                  <p:cNvPr id="51232" name="ZoneTexte 50"/>
                  <p:cNvSpPr txBox="1">
                    <a:spLocks noChangeArrowheads="1"/>
                  </p:cNvSpPr>
                  <p:nvPr/>
                </p:nvSpPr>
                <p:spPr bwMode="auto">
                  <a:xfrm>
                    <a:off x="7239000" y="7752546"/>
                    <a:ext cx="457200" cy="477054"/>
                  </a:xfrm>
                  <a:prstGeom prst="rect">
                    <a:avLst/>
                  </a:prstGeom>
                  <a:noFill/>
                  <a:ln w="9525">
                    <a:noFill/>
                    <a:miter lim="800000"/>
                    <a:headEnd/>
                    <a:tailEnd/>
                  </a:ln>
                </p:spPr>
                <p:txBody>
                  <a:bodyPr>
                    <a:spAutoFit/>
                  </a:bodyPr>
                  <a:lstStyle/>
                  <a:p>
                    <a:r>
                      <a:rPr lang="fr-FR">
                        <a:solidFill>
                          <a:srgbClr val="FF9933"/>
                        </a:solidFill>
                      </a:rPr>
                      <a:t>4</a:t>
                    </a:r>
                  </a:p>
                </p:txBody>
              </p:sp>
            </p:grpSp>
            <p:pic>
              <p:nvPicPr>
                <p:cNvPr id="51227" name="Image 43" descr="tête de mort.jpg"/>
                <p:cNvPicPr>
                  <a:picLocks noChangeAspect="1"/>
                </p:cNvPicPr>
                <p:nvPr/>
              </p:nvPicPr>
              <p:blipFill>
                <a:blip r:embed="rId6" cstate="print"/>
                <a:srcRect/>
                <a:stretch>
                  <a:fillRect/>
                </a:stretch>
              </p:blipFill>
              <p:spPr bwMode="auto">
                <a:xfrm>
                  <a:off x="6790944" y="3589421"/>
                  <a:ext cx="515112" cy="515112"/>
                </a:xfrm>
                <a:prstGeom prst="rect">
                  <a:avLst/>
                </a:prstGeom>
                <a:noFill/>
                <a:ln w="9525">
                  <a:noFill/>
                  <a:miter lim="800000"/>
                  <a:headEnd/>
                  <a:tailEnd/>
                </a:ln>
              </p:spPr>
            </p:pic>
          </p:grpSp>
          <p:pic>
            <p:nvPicPr>
              <p:cNvPr id="51225" name="Image 45" descr="tête de mort.jpg"/>
              <p:cNvPicPr>
                <a:picLocks noChangeAspect="1"/>
              </p:cNvPicPr>
              <p:nvPr/>
            </p:nvPicPr>
            <p:blipFill>
              <a:blip r:embed="rId7" cstate="print"/>
              <a:srcRect/>
              <a:stretch>
                <a:fillRect/>
              </a:stretch>
            </p:blipFill>
            <p:spPr bwMode="auto">
              <a:xfrm>
                <a:off x="7562426" y="6693568"/>
                <a:ext cx="572347" cy="572347"/>
              </a:xfrm>
              <a:prstGeom prst="rect">
                <a:avLst/>
              </a:prstGeom>
              <a:noFill/>
              <a:ln w="9525">
                <a:noFill/>
                <a:miter lim="800000"/>
                <a:headEnd/>
                <a:tailEnd/>
              </a:ln>
            </p:spPr>
          </p:pic>
        </p:grpSp>
        <p:sp>
          <p:nvSpPr>
            <p:cNvPr id="49" name="ZoneTexte 48"/>
            <p:cNvSpPr txBox="1"/>
            <p:nvPr/>
          </p:nvSpPr>
          <p:spPr>
            <a:xfrm>
              <a:off x="914400" y="411480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Personne</a:t>
              </a:r>
            </a:p>
          </p:txBody>
        </p:sp>
        <p:sp>
          <p:nvSpPr>
            <p:cNvPr id="50" name="ZoneTexte 49"/>
            <p:cNvSpPr txBox="1"/>
            <p:nvPr/>
          </p:nvSpPr>
          <p:spPr>
            <a:xfrm>
              <a:off x="5562600" y="410845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La victime</a:t>
              </a:r>
            </a:p>
          </p:txBody>
        </p:sp>
        <p:sp>
          <p:nvSpPr>
            <p:cNvPr id="51" name="ZoneTexte 50"/>
            <p:cNvSpPr txBox="1"/>
            <p:nvPr/>
          </p:nvSpPr>
          <p:spPr>
            <a:xfrm>
              <a:off x="914400" y="723900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Le tueur</a:t>
              </a:r>
            </a:p>
          </p:txBody>
        </p:sp>
        <p:sp>
          <p:nvSpPr>
            <p:cNvPr id="51223" name="ZoneTexte 51"/>
            <p:cNvSpPr>
              <a:spLocks noChangeArrowheads="1"/>
            </p:cNvSpPr>
            <p:nvPr/>
          </p:nvSpPr>
          <p:spPr bwMode="auto">
            <a:xfrm>
              <a:off x="5360400" y="7239000"/>
              <a:ext cx="3250800" cy="408623"/>
            </a:xfrm>
            <a:prstGeom prst="roundRect">
              <a:avLst>
                <a:gd name="adj" fmla="val 16667"/>
              </a:avLst>
            </a:prstGeom>
            <a:solidFill>
              <a:schemeClr val="tx1"/>
            </a:solidFill>
            <a:ln w="9525">
              <a:noFill/>
              <a:round/>
              <a:headEnd/>
              <a:tailEnd/>
            </a:ln>
          </p:spPr>
          <p:txBody>
            <a:bodyPr>
              <a:spAutoFit/>
            </a:bodyPr>
            <a:lstStyle/>
            <a:p>
              <a:pPr algn="ctr"/>
              <a:r>
                <a:rPr lang="fr-FR" sz="1800">
                  <a:solidFill>
                    <a:schemeClr val="bg1"/>
                  </a:solidFill>
                </a:rPr>
                <a:t>Le tueur et la victime</a:t>
              </a:r>
            </a:p>
          </p:txBody>
        </p:sp>
      </p:gr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5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53"/>
                                        </p:tgtEl>
                                        <p:attrNameLst>
                                          <p:attrName>fillcolor</p:attrName>
                                        </p:attrNameLst>
                                      </p:cBhvr>
                                      <p:to>
                                        <a:srgbClr val="3399FF"/>
                                      </p:to>
                                    </p:animClr>
                                    <p:set>
                                      <p:cBhvr>
                                        <p:cTn id="7" dur="2000" fill="hold"/>
                                        <p:tgtEl>
                                          <p:spTgt spid="53"/>
                                        </p:tgtEl>
                                        <p:attrNameLst>
                                          <p:attrName>fill.type</p:attrName>
                                        </p:attrNameLst>
                                      </p:cBhvr>
                                      <p:to>
                                        <p:strVal val="solid"/>
                                      </p:to>
                                    </p:set>
                                    <p:set>
                                      <p:cBhvr>
                                        <p:cTn id="8" dur="2000" fill="hold"/>
                                        <p:tgtEl>
                                          <p:spTgt spid="53"/>
                                        </p:tgtEl>
                                        <p:attrNameLst>
                                          <p:attrName>fill.on</p:attrName>
                                        </p:attrNameLst>
                                      </p:cBhvr>
                                      <p:to>
                                        <p:strVal val="true"/>
                                      </p:to>
                                    </p:set>
                                  </p:childTnLst>
                                </p:cTn>
                              </p:par>
                            </p:childTnLst>
                          </p:cTn>
                        </p:par>
                      </p:childTnLst>
                    </p:cTn>
                  </p:par>
                </p:childTnLst>
              </p:cTn>
              <p:nextCondLst>
                <p:cond evt="onClick" delay="0">
                  <p:tgtEl>
                    <p:spTgt spid="53"/>
                  </p:tgtEl>
                </p:cond>
              </p:nextCondLst>
            </p:seq>
            <p:seq concurrent="1" nextAc="seek">
              <p:cTn id="9" restart="whenNotActive" fill="hold" evtFilter="cancelBubble" nodeType="interactiveSeq">
                <p:stCondLst>
                  <p:cond evt="onClick" delay="0">
                    <p:tgtEl>
                      <p:spTgt spid="5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55"/>
                                        </p:tgtEl>
                                        <p:attrNameLst>
                                          <p:attrName>fillcolor</p:attrName>
                                        </p:attrNameLst>
                                      </p:cBhvr>
                                      <p:to>
                                        <a:srgbClr val="3399FF"/>
                                      </p:to>
                                    </p:animClr>
                                    <p:set>
                                      <p:cBhvr>
                                        <p:cTn id="14" dur="2000" fill="hold"/>
                                        <p:tgtEl>
                                          <p:spTgt spid="55"/>
                                        </p:tgtEl>
                                        <p:attrNameLst>
                                          <p:attrName>fill.type</p:attrName>
                                        </p:attrNameLst>
                                      </p:cBhvr>
                                      <p:to>
                                        <p:strVal val="solid"/>
                                      </p:to>
                                    </p:set>
                                    <p:set>
                                      <p:cBhvr>
                                        <p:cTn id="15" dur="2000" fill="hold"/>
                                        <p:tgtEl>
                                          <p:spTgt spid="55"/>
                                        </p:tgtEl>
                                        <p:attrNameLst>
                                          <p:attrName>fill.on</p:attrName>
                                        </p:attrNameLst>
                                      </p:cBhvr>
                                      <p:to>
                                        <p:strVal val="true"/>
                                      </p:to>
                                    </p:set>
                                  </p:childTnLst>
                                </p:cTn>
                              </p:par>
                            </p:childTnLst>
                          </p:cTn>
                        </p:par>
                      </p:childTnLst>
                    </p:cTn>
                  </p:par>
                </p:childTnLst>
              </p:cTn>
              <p:nextCondLst>
                <p:cond evt="onClick" delay="0">
                  <p:tgtEl>
                    <p:spTgt spid="55"/>
                  </p:tgtEl>
                </p:cond>
              </p:nextCondLst>
            </p:seq>
            <p:seq concurrent="1" nextAc="seek">
              <p:cTn id="16" restart="whenNotActive" fill="hold" evtFilter="cancelBubble" nodeType="interactiveSeq">
                <p:stCondLst>
                  <p:cond evt="onClick" delay="0">
                    <p:tgtEl>
                      <p:spTgt spid="6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p:cBhvr>
                                        <p:cTn id="20" dur="2000" fill="hold"/>
                                        <p:tgtEl>
                                          <p:spTgt spid="61"/>
                                        </p:tgtEl>
                                        <p:attrNameLst>
                                          <p:attrName>fillcolor</p:attrName>
                                        </p:attrNameLst>
                                      </p:cBhvr>
                                      <p:to>
                                        <a:srgbClr val="3399FF"/>
                                      </p:to>
                                    </p:animClr>
                                    <p:set>
                                      <p:cBhvr>
                                        <p:cTn id="21" dur="2000" fill="hold"/>
                                        <p:tgtEl>
                                          <p:spTgt spid="61"/>
                                        </p:tgtEl>
                                        <p:attrNameLst>
                                          <p:attrName>fill.type</p:attrName>
                                        </p:attrNameLst>
                                      </p:cBhvr>
                                      <p:to>
                                        <p:strVal val="solid"/>
                                      </p:to>
                                    </p:set>
                                    <p:set>
                                      <p:cBhvr>
                                        <p:cTn id="22" dur="2000" fill="hold"/>
                                        <p:tgtEl>
                                          <p:spTgt spid="61"/>
                                        </p:tgtEl>
                                        <p:attrNameLst>
                                          <p:attrName>fill.on</p:attrName>
                                        </p:attrNameLst>
                                      </p:cBhvr>
                                      <p:to>
                                        <p:strVal val="true"/>
                                      </p:to>
                                    </p:set>
                                  </p:childTnLst>
                                </p:cTn>
                              </p:par>
                            </p:childTnLst>
                          </p:cTn>
                        </p:par>
                      </p:childTnLst>
                    </p:cTn>
                  </p:par>
                </p:childTnLst>
              </p:cTn>
              <p:nextCondLst>
                <p:cond evt="onClick" delay="0">
                  <p:tgtEl>
                    <p:spTgt spid="61"/>
                  </p:tgtEl>
                </p:cond>
              </p:nextCondLst>
            </p:seq>
            <p:seq concurrent="1" nextAc="seek">
              <p:cTn id="23" restart="whenNotActive" fill="hold" evtFilter="cancelBubble" nodeType="interactiveSeq">
                <p:stCondLst>
                  <p:cond evt="onClick" delay="0">
                    <p:tgtEl>
                      <p:spTgt spid="6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p:cBhvr>
                                        <p:cTn id="27" dur="2000" fill="hold"/>
                                        <p:tgtEl>
                                          <p:spTgt spid="62"/>
                                        </p:tgtEl>
                                        <p:attrNameLst>
                                          <p:attrName>fillcolor</p:attrName>
                                        </p:attrNameLst>
                                      </p:cBhvr>
                                      <p:to>
                                        <a:srgbClr val="3399FF"/>
                                      </p:to>
                                    </p:animClr>
                                    <p:set>
                                      <p:cBhvr>
                                        <p:cTn id="28" dur="2000" fill="hold"/>
                                        <p:tgtEl>
                                          <p:spTgt spid="62"/>
                                        </p:tgtEl>
                                        <p:attrNameLst>
                                          <p:attrName>fill.type</p:attrName>
                                        </p:attrNameLst>
                                      </p:cBhvr>
                                      <p:to>
                                        <p:strVal val="solid"/>
                                      </p:to>
                                    </p:set>
                                    <p:set>
                                      <p:cBhvr>
                                        <p:cTn id="29" dur="2000" fill="hold"/>
                                        <p:tgtEl>
                                          <p:spTgt spid="62"/>
                                        </p:tgtEl>
                                        <p:attrNameLst>
                                          <p:attrName>fill.on</p:attrName>
                                        </p:attrNameLst>
                                      </p:cBhvr>
                                      <p:to>
                                        <p:strVal val="true"/>
                                      </p:to>
                                    </p:set>
                                  </p:childTnLst>
                                </p:cTn>
                              </p:par>
                            </p:childTnLst>
                          </p:cTn>
                        </p:par>
                      </p:childTnLst>
                    </p:cTn>
                  </p:par>
                </p:childTnLst>
              </p:cTn>
              <p:nextCondLst>
                <p:cond evt="onClick" delay="0">
                  <p:tgtEl>
                    <p:spTgt spid="62"/>
                  </p:tgtEl>
                </p:cond>
              </p:nextCondLst>
            </p:seq>
            <p:seq concurrent="1" nextAc="seek">
              <p:cTn id="30" restart="whenNotActive" fill="hold" evtFilter="cancelBubble" nodeType="interactiveSeq">
                <p:stCondLst>
                  <p:cond evt="onClick" delay="0">
                    <p:tgtEl>
                      <p:spTgt spid="63"/>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p:cBhvr>
                                        <p:cTn id="34" dur="2000" fill="hold"/>
                                        <p:tgtEl>
                                          <p:spTgt spid="63"/>
                                        </p:tgtEl>
                                        <p:attrNameLst>
                                          <p:attrName>fillcolor</p:attrName>
                                        </p:attrNameLst>
                                      </p:cBhvr>
                                      <p:to>
                                        <a:srgbClr val="3399FF"/>
                                      </p:to>
                                    </p:animClr>
                                    <p:set>
                                      <p:cBhvr>
                                        <p:cTn id="35" dur="2000" fill="hold"/>
                                        <p:tgtEl>
                                          <p:spTgt spid="63"/>
                                        </p:tgtEl>
                                        <p:attrNameLst>
                                          <p:attrName>fill.type</p:attrName>
                                        </p:attrNameLst>
                                      </p:cBhvr>
                                      <p:to>
                                        <p:strVal val="solid"/>
                                      </p:to>
                                    </p:set>
                                    <p:set>
                                      <p:cBhvr>
                                        <p:cTn id="36" dur="2000" fill="hold"/>
                                        <p:tgtEl>
                                          <p:spTgt spid="63"/>
                                        </p:tgtEl>
                                        <p:attrNameLst>
                                          <p:attrName>fill.on</p:attrName>
                                        </p:attrNameLst>
                                      </p:cBhvr>
                                      <p:to>
                                        <p:strVal val="true"/>
                                      </p:to>
                                    </p:set>
                                  </p:childTnLst>
                                </p:cTn>
                              </p:par>
                            </p:childTnLst>
                          </p:cTn>
                        </p:par>
                      </p:childTnLst>
                    </p:cTn>
                  </p:par>
                </p:childTnLst>
              </p:cTn>
              <p:nextCondLst>
                <p:cond evt="onClick" delay="0">
                  <p:tgtEl>
                    <p:spTgt spid="63"/>
                  </p:tgtEl>
                </p:cond>
              </p:nextCondLst>
            </p:seq>
            <p:seq concurrent="1" nextAc="seek">
              <p:cTn id="37" restart="whenNotActive" fill="hold" evtFilter="cancelBubble" nodeType="interactiveSeq">
                <p:stCondLst>
                  <p:cond evt="onClick" delay="0">
                    <p:tgtEl>
                      <p:spTgt spid="64"/>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p:cBhvr>
                                        <p:cTn id="41" dur="2000" fill="hold"/>
                                        <p:tgtEl>
                                          <p:spTgt spid="64"/>
                                        </p:tgtEl>
                                        <p:attrNameLst>
                                          <p:attrName>fillcolor</p:attrName>
                                        </p:attrNameLst>
                                      </p:cBhvr>
                                      <p:to>
                                        <a:srgbClr val="3399FF"/>
                                      </p:to>
                                    </p:animClr>
                                    <p:set>
                                      <p:cBhvr>
                                        <p:cTn id="42" dur="2000" fill="hold"/>
                                        <p:tgtEl>
                                          <p:spTgt spid="64"/>
                                        </p:tgtEl>
                                        <p:attrNameLst>
                                          <p:attrName>fill.type</p:attrName>
                                        </p:attrNameLst>
                                      </p:cBhvr>
                                      <p:to>
                                        <p:strVal val="solid"/>
                                      </p:to>
                                    </p:set>
                                    <p:set>
                                      <p:cBhvr>
                                        <p:cTn id="43" dur="2000" fill="hold"/>
                                        <p:tgtEl>
                                          <p:spTgt spid="64"/>
                                        </p:tgtEl>
                                        <p:attrNameLst>
                                          <p:attrName>fill.on</p:attrName>
                                        </p:attrNameLst>
                                      </p:cBhvr>
                                      <p:to>
                                        <p:strVal val="true"/>
                                      </p:to>
                                    </p:set>
                                  </p:childTnLst>
                                </p:cTn>
                              </p:par>
                            </p:childTnLst>
                          </p:cTn>
                        </p:par>
                      </p:childTnLst>
                    </p:cTn>
                  </p:par>
                </p:childTnLst>
              </p:cTn>
              <p:nextCondLst>
                <p:cond evt="onClick" delay="0">
                  <p:tgtEl>
                    <p:spTgt spid="64"/>
                  </p:tgtEl>
                </p:cond>
              </p:nextCondLst>
            </p:seq>
            <p:seq concurrent="1" nextAc="seek">
              <p:cTn id="44" restart="whenNotActive" fill="hold" evtFilter="cancelBubble" nodeType="interactiveSeq">
                <p:stCondLst>
                  <p:cond evt="onClick" delay="0">
                    <p:tgtEl>
                      <p:spTgt spid="65"/>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p:cBhvr>
                                        <p:cTn id="48" dur="2000" fill="hold"/>
                                        <p:tgtEl>
                                          <p:spTgt spid="65"/>
                                        </p:tgtEl>
                                        <p:attrNameLst>
                                          <p:attrName>fillcolor</p:attrName>
                                        </p:attrNameLst>
                                      </p:cBhvr>
                                      <p:to>
                                        <a:srgbClr val="3399FF"/>
                                      </p:to>
                                    </p:animClr>
                                    <p:set>
                                      <p:cBhvr>
                                        <p:cTn id="49" dur="2000" fill="hold"/>
                                        <p:tgtEl>
                                          <p:spTgt spid="65"/>
                                        </p:tgtEl>
                                        <p:attrNameLst>
                                          <p:attrName>fill.type</p:attrName>
                                        </p:attrNameLst>
                                      </p:cBhvr>
                                      <p:to>
                                        <p:strVal val="solid"/>
                                      </p:to>
                                    </p:set>
                                    <p:set>
                                      <p:cBhvr>
                                        <p:cTn id="50" dur="2000" fill="hold"/>
                                        <p:tgtEl>
                                          <p:spTgt spid="65"/>
                                        </p:tgtEl>
                                        <p:attrNameLst>
                                          <p:attrName>fill.on</p:attrName>
                                        </p:attrNameLst>
                                      </p:cBhvr>
                                      <p:to>
                                        <p:strVal val="true"/>
                                      </p:to>
                                    </p:set>
                                  </p:childTnLst>
                                </p:cTn>
                              </p:par>
                            </p:childTnLst>
                          </p:cTn>
                        </p:par>
                      </p:childTnLst>
                    </p:cTn>
                  </p:par>
                </p:childTnLst>
              </p:cTn>
              <p:nextCondLst>
                <p:cond evt="onClick" delay="0">
                  <p:tgtEl>
                    <p:spTgt spid="65"/>
                  </p:tgtEl>
                </p:cond>
              </p:nextCondLst>
            </p:seq>
            <p:seq concurrent="1" nextAc="seek">
              <p:cTn id="51" restart="whenNotActive" fill="hold" evtFilter="cancelBubble" nodeType="interactiveSeq">
                <p:stCondLst>
                  <p:cond evt="onClick" delay="0">
                    <p:tgtEl>
                      <p:spTgt spid="66"/>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p:cBhvr>
                                        <p:cTn id="55" dur="2000" fill="hold"/>
                                        <p:tgtEl>
                                          <p:spTgt spid="66"/>
                                        </p:tgtEl>
                                        <p:attrNameLst>
                                          <p:attrName>fillcolor</p:attrName>
                                        </p:attrNameLst>
                                      </p:cBhvr>
                                      <p:to>
                                        <a:srgbClr val="3399FF"/>
                                      </p:to>
                                    </p:animClr>
                                    <p:set>
                                      <p:cBhvr>
                                        <p:cTn id="56" dur="2000" fill="hold"/>
                                        <p:tgtEl>
                                          <p:spTgt spid="66"/>
                                        </p:tgtEl>
                                        <p:attrNameLst>
                                          <p:attrName>fill.type</p:attrName>
                                        </p:attrNameLst>
                                      </p:cBhvr>
                                      <p:to>
                                        <p:strVal val="solid"/>
                                      </p:to>
                                    </p:set>
                                    <p:set>
                                      <p:cBhvr>
                                        <p:cTn id="57" dur="2000" fill="hold"/>
                                        <p:tgtEl>
                                          <p:spTgt spid="66"/>
                                        </p:tgtEl>
                                        <p:attrNameLst>
                                          <p:attrName>fill.on</p:attrName>
                                        </p:attrNameLst>
                                      </p:cBhvr>
                                      <p:to>
                                        <p:strVal val="true"/>
                                      </p:to>
                                    </p:set>
                                  </p:childTnLst>
                                </p:cTn>
                              </p:par>
                            </p:childTnLst>
                          </p:cTn>
                        </p:par>
                      </p:childTnLst>
                    </p:cTn>
                  </p:par>
                </p:childTnLst>
              </p:cTn>
              <p:nextCondLst>
                <p:cond evt="onClick" delay="0">
                  <p:tgtEl>
                    <p:spTgt spid="66"/>
                  </p:tgtEl>
                </p:cond>
              </p:nextCondLst>
            </p:seq>
            <p:seq concurrent="1" nextAc="seek">
              <p:cTn id="58" restart="whenNotActive" fill="hold" evtFilter="cancelBubble" nodeType="interactiveSeq">
                <p:stCondLst>
                  <p:cond evt="onClick" delay="0">
                    <p:tgtEl>
                      <p:spTgt spid="67"/>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p:cBhvr>
                                        <p:cTn id="62" dur="2000" fill="hold"/>
                                        <p:tgtEl>
                                          <p:spTgt spid="67"/>
                                        </p:tgtEl>
                                        <p:attrNameLst>
                                          <p:attrName>fillcolor</p:attrName>
                                        </p:attrNameLst>
                                      </p:cBhvr>
                                      <p:to>
                                        <a:srgbClr val="3399FF"/>
                                      </p:to>
                                    </p:animClr>
                                    <p:set>
                                      <p:cBhvr>
                                        <p:cTn id="63" dur="2000" fill="hold"/>
                                        <p:tgtEl>
                                          <p:spTgt spid="67"/>
                                        </p:tgtEl>
                                        <p:attrNameLst>
                                          <p:attrName>fill.type</p:attrName>
                                        </p:attrNameLst>
                                      </p:cBhvr>
                                      <p:to>
                                        <p:strVal val="solid"/>
                                      </p:to>
                                    </p:set>
                                    <p:set>
                                      <p:cBhvr>
                                        <p:cTn id="64" dur="2000" fill="hold"/>
                                        <p:tgtEl>
                                          <p:spTgt spid="67"/>
                                        </p:tgtEl>
                                        <p:attrNameLst>
                                          <p:attrName>fill.on</p:attrName>
                                        </p:attrNameLst>
                                      </p:cBhvr>
                                      <p:to>
                                        <p:strVal val="true"/>
                                      </p:to>
                                    </p:set>
                                  </p:childTnLst>
                                </p:cTn>
                              </p:par>
                            </p:childTnLst>
                          </p:cTn>
                        </p:par>
                      </p:childTnLst>
                    </p:cTn>
                  </p:par>
                </p:childTnLst>
              </p:cTn>
              <p:nextCondLst>
                <p:cond evt="onClick" delay="0">
                  <p:tgtEl>
                    <p:spTgt spid="67"/>
                  </p:tgtEl>
                </p:cond>
              </p:nextCondLst>
            </p:seq>
            <p:seq concurrent="1" nextAc="seek">
              <p:cTn id="65" restart="whenNotActive" fill="hold" evtFilter="cancelBubble" nodeType="interactiveSeq">
                <p:stCondLst>
                  <p:cond evt="onClick" delay="0">
                    <p:tgtEl>
                      <p:spTgt spid="68"/>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p:cBhvr>
                                        <p:cTn id="69" dur="2000" fill="hold"/>
                                        <p:tgtEl>
                                          <p:spTgt spid="68"/>
                                        </p:tgtEl>
                                        <p:attrNameLst>
                                          <p:attrName>fillcolor</p:attrName>
                                        </p:attrNameLst>
                                      </p:cBhvr>
                                      <p:to>
                                        <a:srgbClr val="3399FF"/>
                                      </p:to>
                                    </p:animClr>
                                    <p:set>
                                      <p:cBhvr>
                                        <p:cTn id="70" dur="2000" fill="hold"/>
                                        <p:tgtEl>
                                          <p:spTgt spid="68"/>
                                        </p:tgtEl>
                                        <p:attrNameLst>
                                          <p:attrName>fill.type</p:attrName>
                                        </p:attrNameLst>
                                      </p:cBhvr>
                                      <p:to>
                                        <p:strVal val="solid"/>
                                      </p:to>
                                    </p:set>
                                    <p:set>
                                      <p:cBhvr>
                                        <p:cTn id="71" dur="2000" fill="hold"/>
                                        <p:tgtEl>
                                          <p:spTgt spid="68"/>
                                        </p:tgtEl>
                                        <p:attrNameLst>
                                          <p:attrName>fill.on</p:attrName>
                                        </p:attrNameLst>
                                      </p:cBhvr>
                                      <p:to>
                                        <p:strVal val="true"/>
                                      </p:to>
                                    </p:set>
                                  </p:childTnLst>
                                </p:cTn>
                              </p:par>
                            </p:childTnLst>
                          </p:cTn>
                        </p:par>
                      </p:childTnLst>
                    </p:cTn>
                  </p:par>
                </p:childTnLst>
              </p:cTn>
              <p:nextCondLst>
                <p:cond evt="onClick" delay="0">
                  <p:tgtEl>
                    <p:spTgt spid="68"/>
                  </p:tgtEl>
                </p:cond>
              </p:nextCondLst>
            </p:seq>
            <p:seq concurrent="1" nextAc="seek">
              <p:cTn id="72" restart="whenNotActive" fill="hold" evtFilter="cancelBubble" nodeType="interactiveSeq">
                <p:stCondLst>
                  <p:cond evt="onClick" delay="0">
                    <p:tgtEl>
                      <p:spTgt spid="69"/>
                    </p:tgtEl>
                  </p:cond>
                </p:stCondLst>
                <p:endSync evt="end" delay="0">
                  <p:rtn val="all"/>
                </p:endSync>
                <p:childTnLst>
                  <p:par>
                    <p:cTn id="73" fill="hold">
                      <p:stCondLst>
                        <p:cond delay="0"/>
                      </p:stCondLst>
                      <p:childTnLst>
                        <p:par>
                          <p:cTn id="74" fill="hold">
                            <p:stCondLst>
                              <p:cond delay="0"/>
                            </p:stCondLst>
                            <p:childTnLst>
                              <p:par>
                                <p:cTn id="75" presetID="1" presetClass="emph" presetSubtype="2" fill="hold" nodeType="clickEffect">
                                  <p:stCondLst>
                                    <p:cond delay="0"/>
                                  </p:stCondLst>
                                  <p:childTnLst>
                                    <p:animClr clrSpc="rgb">
                                      <p:cBhvr>
                                        <p:cTn id="76" dur="2000" fill="hold"/>
                                        <p:tgtEl>
                                          <p:spTgt spid="69"/>
                                        </p:tgtEl>
                                        <p:attrNameLst>
                                          <p:attrName>fillcolor</p:attrName>
                                        </p:attrNameLst>
                                      </p:cBhvr>
                                      <p:to>
                                        <a:srgbClr val="3399FF"/>
                                      </p:to>
                                    </p:animClr>
                                    <p:set>
                                      <p:cBhvr>
                                        <p:cTn id="77" dur="2000" fill="hold"/>
                                        <p:tgtEl>
                                          <p:spTgt spid="69"/>
                                        </p:tgtEl>
                                        <p:attrNameLst>
                                          <p:attrName>fill.type</p:attrName>
                                        </p:attrNameLst>
                                      </p:cBhvr>
                                      <p:to>
                                        <p:strVal val="solid"/>
                                      </p:to>
                                    </p:set>
                                    <p:set>
                                      <p:cBhvr>
                                        <p:cTn id="78" dur="2000" fill="hold"/>
                                        <p:tgtEl>
                                          <p:spTgt spid="69"/>
                                        </p:tgtEl>
                                        <p:attrNameLst>
                                          <p:attrName>fill.on</p:attrName>
                                        </p:attrNameLst>
                                      </p:cBhvr>
                                      <p:to>
                                        <p:strVal val="true"/>
                                      </p:to>
                                    </p:set>
                                  </p:childTnLst>
                                </p:cTn>
                              </p:par>
                            </p:childTnLst>
                          </p:cTn>
                        </p:par>
                      </p:childTnLst>
                    </p:cTn>
                  </p:par>
                </p:childTnLst>
              </p:cTn>
              <p:nextCondLst>
                <p:cond evt="onClick" delay="0">
                  <p:tgtEl>
                    <p:spTgt spid="69"/>
                  </p:tgtEl>
                </p:cond>
              </p:nextCondLst>
            </p:seq>
            <p:seq concurrent="1" nextAc="seek">
              <p:cTn id="79" restart="whenNotActive" fill="hold" evtFilter="cancelBubble" nodeType="interactiveSeq">
                <p:stCondLst>
                  <p:cond evt="onClick" delay="0">
                    <p:tgtEl>
                      <p:spTgt spid="70"/>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p:cBhvr>
                                        <p:cTn id="83" dur="2000" fill="hold"/>
                                        <p:tgtEl>
                                          <p:spTgt spid="70"/>
                                        </p:tgtEl>
                                        <p:attrNameLst>
                                          <p:attrName>fillcolor</p:attrName>
                                        </p:attrNameLst>
                                      </p:cBhvr>
                                      <p:to>
                                        <a:srgbClr val="3399FF"/>
                                      </p:to>
                                    </p:animClr>
                                    <p:set>
                                      <p:cBhvr>
                                        <p:cTn id="84" dur="2000" fill="hold"/>
                                        <p:tgtEl>
                                          <p:spTgt spid="70"/>
                                        </p:tgtEl>
                                        <p:attrNameLst>
                                          <p:attrName>fill.type</p:attrName>
                                        </p:attrNameLst>
                                      </p:cBhvr>
                                      <p:to>
                                        <p:strVal val="solid"/>
                                      </p:to>
                                    </p:set>
                                    <p:set>
                                      <p:cBhvr>
                                        <p:cTn id="85" dur="2000" fill="hold"/>
                                        <p:tgtEl>
                                          <p:spTgt spid="70"/>
                                        </p:tgtEl>
                                        <p:attrNameLst>
                                          <p:attrName>fill.on</p:attrName>
                                        </p:attrNameLst>
                                      </p:cBhvr>
                                      <p:to>
                                        <p:strVal val="true"/>
                                      </p:to>
                                    </p:set>
                                  </p:childTnLst>
                                </p:cTn>
                              </p:par>
                            </p:childTnLst>
                          </p:cTn>
                        </p:par>
                      </p:childTnLst>
                    </p:cTn>
                  </p:par>
                </p:childTnLst>
              </p:cTn>
              <p:nextCondLst>
                <p:cond evt="onClick" delay="0">
                  <p:tgtEl>
                    <p:spTgt spid="70"/>
                  </p:tgtEl>
                </p:cond>
              </p:nextCondLst>
            </p:seq>
            <p:seq concurrent="1" nextAc="seek">
              <p:cTn id="86" restart="whenNotActive" fill="hold" evtFilter="cancelBubble" nodeType="interactiveSeq">
                <p:stCondLst>
                  <p:cond evt="onClick" delay="0">
                    <p:tgtEl>
                      <p:spTgt spid="72"/>
                    </p:tgtEl>
                  </p:cond>
                </p:stCondLst>
                <p:endSync evt="end" delay="0">
                  <p:rtn val="all"/>
                </p:endSync>
                <p:childTnLst>
                  <p:par>
                    <p:cTn id="87" fill="hold">
                      <p:stCondLst>
                        <p:cond delay="0"/>
                      </p:stCondLst>
                      <p:childTnLst>
                        <p:par>
                          <p:cTn id="88" fill="hold">
                            <p:stCondLst>
                              <p:cond delay="0"/>
                            </p:stCondLst>
                            <p:childTnLst>
                              <p:par>
                                <p:cTn id="89" presetID="1" presetClass="emph" presetSubtype="2" fill="hold" nodeType="clickEffect">
                                  <p:stCondLst>
                                    <p:cond delay="0"/>
                                  </p:stCondLst>
                                  <p:childTnLst>
                                    <p:animClr clrSpc="rgb">
                                      <p:cBhvr>
                                        <p:cTn id="90" dur="2000" fill="hold"/>
                                        <p:tgtEl>
                                          <p:spTgt spid="72"/>
                                        </p:tgtEl>
                                        <p:attrNameLst>
                                          <p:attrName>fillcolor</p:attrName>
                                        </p:attrNameLst>
                                      </p:cBhvr>
                                      <p:to>
                                        <a:srgbClr val="3399FF"/>
                                      </p:to>
                                    </p:animClr>
                                    <p:set>
                                      <p:cBhvr>
                                        <p:cTn id="91" dur="2000" fill="hold"/>
                                        <p:tgtEl>
                                          <p:spTgt spid="72"/>
                                        </p:tgtEl>
                                        <p:attrNameLst>
                                          <p:attrName>fill.type</p:attrName>
                                        </p:attrNameLst>
                                      </p:cBhvr>
                                      <p:to>
                                        <p:strVal val="solid"/>
                                      </p:to>
                                    </p:set>
                                    <p:set>
                                      <p:cBhvr>
                                        <p:cTn id="92" dur="2000" fill="hold"/>
                                        <p:tgtEl>
                                          <p:spTgt spid="72"/>
                                        </p:tgtEl>
                                        <p:attrNameLst>
                                          <p:attrName>fill.on</p:attrName>
                                        </p:attrNameLst>
                                      </p:cBhvr>
                                      <p:to>
                                        <p:strVal val="true"/>
                                      </p:to>
                                    </p:set>
                                  </p:childTnLst>
                                </p:cTn>
                              </p:par>
                            </p:childTnLst>
                          </p:cTn>
                        </p:par>
                      </p:childTnLst>
                    </p:cTn>
                  </p:par>
                </p:childTnLst>
              </p:cTn>
              <p:nextCondLst>
                <p:cond evt="onClick" delay="0">
                  <p:tgtEl>
                    <p:spTgt spid="72"/>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3250" name="Rectangle 28"/>
          <p:cNvSpPr>
            <a:spLocks noChangeArrowheads="1"/>
          </p:cNvSpPr>
          <p:nvPr/>
        </p:nvSpPr>
        <p:spPr bwMode="auto">
          <a:xfrm>
            <a:off x="0" y="0"/>
            <a:ext cx="9296400" cy="1371600"/>
          </a:xfrm>
          <a:prstGeom prst="rect">
            <a:avLst/>
          </a:prstGeom>
          <a:noFill/>
          <a:ln w="9525">
            <a:noFill/>
            <a:miter lim="800000"/>
            <a:headEnd/>
            <a:tailEnd/>
          </a:ln>
          <a:effectLst>
            <a:prstShdw prst="shdw17" dist="17961" dir="13500000">
              <a:srgbClr val="6E7A89"/>
            </a:prstShdw>
          </a:effectLst>
        </p:spPr>
        <p:txBody>
          <a:bodyPr lIns="130622" tIns="65311" rIns="130622" bIns="65311"/>
          <a:lstStyle/>
          <a:p>
            <a:pPr algn="ctr" defTabSz="1304925">
              <a:spcAft>
                <a:spcPts val="1425"/>
              </a:spcAft>
            </a:pPr>
            <a:r>
              <a:rPr lang="fr-FR" sz="3200" b="1" i="1" dirty="0">
                <a:solidFill>
                  <a:srgbClr val="FF9933"/>
                </a:solidFill>
              </a:rPr>
              <a:t>Le tueur et la victime.</a:t>
            </a:r>
            <a:endParaRPr lang="fr-FR" sz="3200" dirty="0">
              <a:solidFill>
                <a:srgbClr val="FF9933"/>
              </a:solidFill>
            </a:endParaRPr>
          </a:p>
        </p:txBody>
      </p:sp>
      <p:grpSp>
        <p:nvGrpSpPr>
          <p:cNvPr id="2" name="Groupe 53"/>
          <p:cNvGrpSpPr>
            <a:grpSpLocks/>
          </p:cNvGrpSpPr>
          <p:nvPr/>
        </p:nvGrpSpPr>
        <p:grpSpPr bwMode="auto">
          <a:xfrm>
            <a:off x="419100" y="1371600"/>
            <a:ext cx="8496300" cy="6858000"/>
            <a:chOff x="419100" y="1371600"/>
            <a:chExt cx="8496300" cy="6858000"/>
          </a:xfrm>
        </p:grpSpPr>
        <p:grpSp>
          <p:nvGrpSpPr>
            <p:cNvPr id="3" name="Groupe 46"/>
            <p:cNvGrpSpPr>
              <a:grpSpLocks/>
            </p:cNvGrpSpPr>
            <p:nvPr/>
          </p:nvGrpSpPr>
          <p:grpSpPr bwMode="auto">
            <a:xfrm>
              <a:off x="419100" y="1371600"/>
              <a:ext cx="8496300" cy="6858000"/>
              <a:chOff x="419100" y="1371600"/>
              <a:chExt cx="8496300" cy="6858000"/>
            </a:xfrm>
          </p:grpSpPr>
          <p:grpSp>
            <p:nvGrpSpPr>
              <p:cNvPr id="4" name="Groupe 44"/>
              <p:cNvGrpSpPr>
                <a:grpSpLocks/>
              </p:cNvGrpSpPr>
              <p:nvPr/>
            </p:nvGrpSpPr>
            <p:grpSpPr bwMode="auto">
              <a:xfrm>
                <a:off x="419100" y="1371600"/>
                <a:ext cx="8496300" cy="6858000"/>
                <a:chOff x="419100" y="1371600"/>
                <a:chExt cx="8496300" cy="6858000"/>
              </a:xfrm>
            </p:grpSpPr>
            <p:grpSp>
              <p:nvGrpSpPr>
                <p:cNvPr id="5" name="Groupe 51"/>
                <p:cNvGrpSpPr>
                  <a:grpSpLocks/>
                </p:cNvGrpSpPr>
                <p:nvPr/>
              </p:nvGrpSpPr>
              <p:grpSpPr bwMode="auto">
                <a:xfrm>
                  <a:off x="419100" y="1371600"/>
                  <a:ext cx="8496300" cy="6858000"/>
                  <a:chOff x="419066" y="990600"/>
                  <a:chExt cx="8915467" cy="7239000"/>
                </a:xfrm>
              </p:grpSpPr>
              <p:grpSp>
                <p:nvGrpSpPr>
                  <p:cNvPr id="6" name="Groupe 45"/>
                  <p:cNvGrpSpPr>
                    <a:grpSpLocks/>
                  </p:cNvGrpSpPr>
                  <p:nvPr/>
                </p:nvGrpSpPr>
                <p:grpSpPr bwMode="auto">
                  <a:xfrm>
                    <a:off x="419066" y="1600553"/>
                    <a:ext cx="8915467" cy="6096176"/>
                    <a:chOff x="419066" y="1829153"/>
                    <a:chExt cx="8915467" cy="6096176"/>
                  </a:xfrm>
                </p:grpSpPr>
                <p:sp>
                  <p:nvSpPr>
                    <p:cNvPr id="1053" name="AutoShape 29"/>
                    <p:cNvSpPr>
                      <a:spLocks noChangeArrowheads="1"/>
                    </p:cNvSpPr>
                    <p:nvPr/>
                  </p:nvSpPr>
                  <p:spPr bwMode="auto">
                    <a:xfrm>
                      <a:off x="419066" y="1829153"/>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53282" name="AutoShape 33"/>
                    <p:cNvSpPr>
                      <a:spLocks noChangeArrowheads="1"/>
                    </p:cNvSpPr>
                    <p:nvPr/>
                  </p:nvSpPr>
                  <p:spPr bwMode="auto">
                    <a:xfrm flipV="1">
                      <a:off x="419071" y="4798139"/>
                      <a:ext cx="8915462" cy="78661"/>
                    </a:xfrm>
                    <a:prstGeom prst="plus">
                      <a:avLst>
                        <a:gd name="adj" fmla="val 24648"/>
                      </a:avLst>
                    </a:prstGeom>
                    <a:solidFill>
                      <a:srgbClr val="000000"/>
                    </a:solidFill>
                    <a:ln w="9525">
                      <a:solidFill>
                        <a:srgbClr val="000000"/>
                      </a:solidFill>
                      <a:miter lim="800000"/>
                      <a:headEnd/>
                      <a:tailEnd/>
                    </a:ln>
                    <a:effectLst>
                      <a:prstShdw prst="shdw17" dist="17961" dir="13500000">
                        <a:srgbClr val="000000"/>
                      </a:prstShdw>
                    </a:effectLst>
                  </p:spPr>
                  <p:txBody>
                    <a:bodyPr lIns="130622" tIns="65311" rIns="130622" bIns="65311"/>
                    <a:lstStyle/>
                    <a:p>
                      <a:endParaRPr lang="fr-FR"/>
                    </a:p>
                  </p:txBody>
                </p:sp>
                <p:sp>
                  <p:nvSpPr>
                    <p:cNvPr id="53283" name="AutoShape 34"/>
                    <p:cNvSpPr>
                      <a:spLocks noChangeArrowheads="1"/>
                    </p:cNvSpPr>
                    <p:nvPr/>
                  </p:nvSpPr>
                  <p:spPr bwMode="auto">
                    <a:xfrm rot="5400000">
                      <a:off x="2205020" y="4795818"/>
                      <a:ext cx="5229262" cy="114301"/>
                    </a:xfrm>
                    <a:prstGeom prst="plus">
                      <a:avLst>
                        <a:gd name="adj" fmla="val 24648"/>
                      </a:avLst>
                    </a:prstGeom>
                    <a:solidFill>
                      <a:srgbClr val="000000"/>
                    </a:solidFill>
                    <a:ln w="9525">
                      <a:solidFill>
                        <a:schemeClr val="tx1"/>
                      </a:solidFill>
                      <a:miter lim="800000"/>
                      <a:headEnd/>
                      <a:tailEnd/>
                    </a:ln>
                    <a:effectLst>
                      <a:prstShdw prst="shdw17" dist="17961" dir="13500000">
                        <a:srgbClr val="000000"/>
                      </a:prstShdw>
                    </a:effectLst>
                  </p:spPr>
                  <p:txBody>
                    <a:bodyPr lIns="130622" tIns="65311" rIns="130622" bIns="65311"/>
                    <a:lstStyle/>
                    <a:p>
                      <a:endParaRPr lang="fr-FR"/>
                    </a:p>
                  </p:txBody>
                </p:sp>
                <p:sp>
                  <p:nvSpPr>
                    <p:cNvPr id="41" name="AutoShape 29"/>
                    <p:cNvSpPr>
                      <a:spLocks noChangeArrowheads="1"/>
                    </p:cNvSpPr>
                    <p:nvPr/>
                  </p:nvSpPr>
                  <p:spPr bwMode="auto">
                    <a:xfrm>
                      <a:off x="419066" y="5133622"/>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42" name="AutoShape 29"/>
                    <p:cNvSpPr>
                      <a:spLocks noChangeArrowheads="1"/>
                    </p:cNvSpPr>
                    <p:nvPr/>
                  </p:nvSpPr>
                  <p:spPr bwMode="auto">
                    <a:xfrm>
                      <a:off x="5333234" y="1829153"/>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43" name="AutoShape 29"/>
                    <p:cNvSpPr>
                      <a:spLocks noChangeArrowheads="1"/>
                    </p:cNvSpPr>
                    <p:nvPr/>
                  </p:nvSpPr>
                  <p:spPr bwMode="auto">
                    <a:xfrm>
                      <a:off x="5333234" y="5133622"/>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grpSp>
                  <p:nvGrpSpPr>
                    <p:cNvPr id="7" name="Groupe 23"/>
                    <p:cNvGrpSpPr>
                      <a:grpSpLocks/>
                    </p:cNvGrpSpPr>
                    <p:nvPr/>
                  </p:nvGrpSpPr>
                  <p:grpSpPr bwMode="auto">
                    <a:xfrm>
                      <a:off x="1524000" y="5240866"/>
                      <a:ext cx="1677600" cy="2209800"/>
                      <a:chOff x="4191000" y="4478866"/>
                      <a:chExt cx="1677600" cy="2209800"/>
                    </a:xfrm>
                  </p:grpSpPr>
                  <p:pic>
                    <p:nvPicPr>
                      <p:cNvPr id="53298" name="Image 12" descr="brad-pitt-tyler-durden-icone-5179-96.png"/>
                      <p:cNvPicPr>
                        <a:picLocks noChangeAspect="1"/>
                      </p:cNvPicPr>
                      <p:nvPr/>
                    </p:nvPicPr>
                    <p:blipFill>
                      <a:blip r:embed="rId3" cstate="print"/>
                      <a:srcRect/>
                      <a:stretch>
                        <a:fillRect/>
                      </a:stretch>
                    </p:blipFill>
                    <p:spPr bwMode="auto">
                      <a:xfrm>
                        <a:off x="4191000" y="4478866"/>
                        <a:ext cx="1677600" cy="1677599"/>
                      </a:xfrm>
                      <a:prstGeom prst="rect">
                        <a:avLst/>
                      </a:prstGeom>
                      <a:noFill/>
                      <a:ln w="9525">
                        <a:noFill/>
                        <a:miter lim="800000"/>
                        <a:headEnd/>
                        <a:tailEnd/>
                      </a:ln>
                    </p:spPr>
                  </p:pic>
                  <p:sp>
                    <p:nvSpPr>
                      <p:cNvPr id="53299" name="Rectangle 22"/>
                      <p:cNvSpPr>
                        <a:spLocks noChangeArrowheads="1"/>
                      </p:cNvSpPr>
                      <p:nvPr/>
                    </p:nvSpPr>
                    <p:spPr bwMode="auto">
                      <a:xfrm>
                        <a:off x="4233000" y="60790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53300" name="Image 11" descr="Pistolet-8 copie.png"/>
                      <p:cNvPicPr>
                        <a:picLocks noChangeAspect="1"/>
                      </p:cNvPicPr>
                      <p:nvPr/>
                    </p:nvPicPr>
                    <p:blipFill>
                      <a:blip r:embed="rId4" cstate="print"/>
                      <a:srcRect/>
                      <a:stretch>
                        <a:fillRect/>
                      </a:stretch>
                    </p:blipFill>
                    <p:spPr bwMode="auto">
                      <a:xfrm>
                        <a:off x="4645273" y="6074832"/>
                        <a:ext cx="838200" cy="593924"/>
                      </a:xfrm>
                      <a:prstGeom prst="rect">
                        <a:avLst/>
                      </a:prstGeom>
                      <a:noFill/>
                      <a:ln w="9525">
                        <a:noFill/>
                        <a:miter lim="800000"/>
                        <a:headEnd/>
                        <a:tailEnd/>
                      </a:ln>
                    </p:spPr>
                  </p:pic>
                </p:grpSp>
                <p:grpSp>
                  <p:nvGrpSpPr>
                    <p:cNvPr id="8" name="Groupe 33"/>
                    <p:cNvGrpSpPr>
                      <a:grpSpLocks/>
                    </p:cNvGrpSpPr>
                    <p:nvPr/>
                  </p:nvGrpSpPr>
                  <p:grpSpPr bwMode="auto">
                    <a:xfrm>
                      <a:off x="6535966" y="1905000"/>
                      <a:ext cx="1678200" cy="2209800"/>
                      <a:chOff x="6535966" y="1905000"/>
                      <a:chExt cx="1678200" cy="2209800"/>
                    </a:xfrm>
                  </p:grpSpPr>
                  <p:pic>
                    <p:nvPicPr>
                      <p:cNvPr id="53296" name="Image 20" descr="jack-icone-4137-96.png"/>
                      <p:cNvPicPr>
                        <a:picLocks noChangeAspect="1"/>
                      </p:cNvPicPr>
                      <p:nvPr/>
                    </p:nvPicPr>
                    <p:blipFill>
                      <a:blip r:embed="rId5" cstate="print"/>
                      <a:srcRect/>
                      <a:stretch>
                        <a:fillRect/>
                      </a:stretch>
                    </p:blipFill>
                    <p:spPr bwMode="auto">
                      <a:xfrm>
                        <a:off x="6535966" y="1905000"/>
                        <a:ext cx="1678200" cy="1678200"/>
                      </a:xfrm>
                      <a:prstGeom prst="rect">
                        <a:avLst/>
                      </a:prstGeom>
                      <a:noFill/>
                      <a:ln w="9525">
                        <a:noFill/>
                        <a:miter lim="800000"/>
                        <a:headEnd/>
                        <a:tailEnd/>
                      </a:ln>
                    </p:spPr>
                  </p:pic>
                  <p:sp>
                    <p:nvSpPr>
                      <p:cNvPr id="53297" name="Rectangle 24"/>
                      <p:cNvSpPr>
                        <a:spLocks noChangeArrowheads="1"/>
                      </p:cNvSpPr>
                      <p:nvPr/>
                    </p:nvSpPr>
                    <p:spPr bwMode="auto">
                      <a:xfrm>
                        <a:off x="6577967" y="3505200"/>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grpSp>
                <p:grpSp>
                  <p:nvGrpSpPr>
                    <p:cNvPr id="9" name="Groupe 34"/>
                    <p:cNvGrpSpPr>
                      <a:grpSpLocks/>
                    </p:cNvGrpSpPr>
                    <p:nvPr/>
                  </p:nvGrpSpPr>
                  <p:grpSpPr bwMode="auto">
                    <a:xfrm>
                      <a:off x="7391400" y="5240866"/>
                      <a:ext cx="1678200" cy="2209800"/>
                      <a:chOff x="6780000" y="1964266"/>
                      <a:chExt cx="1678200" cy="2209800"/>
                    </a:xfrm>
                  </p:grpSpPr>
                  <p:pic>
                    <p:nvPicPr>
                      <p:cNvPr id="53294" name="Image 35" descr="jack-icone-4137-96.png"/>
                      <p:cNvPicPr>
                        <a:picLocks noChangeAspect="1"/>
                      </p:cNvPicPr>
                      <p:nvPr/>
                    </p:nvPicPr>
                    <p:blipFill>
                      <a:blip r:embed="rId5" cstate="print"/>
                      <a:srcRect/>
                      <a:stretch>
                        <a:fillRect/>
                      </a:stretch>
                    </p:blipFill>
                    <p:spPr bwMode="auto">
                      <a:xfrm>
                        <a:off x="6780000" y="1964266"/>
                        <a:ext cx="1678200" cy="1678200"/>
                      </a:xfrm>
                      <a:prstGeom prst="rect">
                        <a:avLst/>
                      </a:prstGeom>
                      <a:noFill/>
                      <a:ln w="9525">
                        <a:noFill/>
                        <a:miter lim="800000"/>
                        <a:headEnd/>
                        <a:tailEnd/>
                      </a:ln>
                    </p:spPr>
                  </p:pic>
                  <p:sp>
                    <p:nvSpPr>
                      <p:cNvPr id="53295" name="Rectangle 36"/>
                      <p:cNvSpPr>
                        <a:spLocks noChangeArrowheads="1"/>
                      </p:cNvSpPr>
                      <p:nvPr/>
                    </p:nvSpPr>
                    <p:spPr bwMode="auto">
                      <a:xfrm>
                        <a:off x="6822000" y="35644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grpSp>
                <p:grpSp>
                  <p:nvGrpSpPr>
                    <p:cNvPr id="10" name="Groupe 37"/>
                    <p:cNvGrpSpPr>
                      <a:grpSpLocks/>
                    </p:cNvGrpSpPr>
                    <p:nvPr/>
                  </p:nvGrpSpPr>
                  <p:grpSpPr bwMode="auto">
                    <a:xfrm>
                      <a:off x="5562600" y="5240866"/>
                      <a:ext cx="1677600" cy="2270324"/>
                      <a:chOff x="4191000" y="4478866"/>
                      <a:chExt cx="1677600" cy="2270324"/>
                    </a:xfrm>
                  </p:grpSpPr>
                  <p:pic>
                    <p:nvPicPr>
                      <p:cNvPr id="53291" name="Image 38" descr="brad-pitt-tyler-durden-icone-5179-96.png"/>
                      <p:cNvPicPr>
                        <a:picLocks noChangeAspect="1"/>
                      </p:cNvPicPr>
                      <p:nvPr/>
                    </p:nvPicPr>
                    <p:blipFill>
                      <a:blip r:embed="rId3" cstate="print"/>
                      <a:srcRect/>
                      <a:stretch>
                        <a:fillRect/>
                      </a:stretch>
                    </p:blipFill>
                    <p:spPr bwMode="auto">
                      <a:xfrm>
                        <a:off x="4191000" y="4478866"/>
                        <a:ext cx="1677600" cy="1677600"/>
                      </a:xfrm>
                      <a:prstGeom prst="rect">
                        <a:avLst/>
                      </a:prstGeom>
                      <a:noFill/>
                      <a:ln w="9525">
                        <a:noFill/>
                        <a:miter lim="800000"/>
                        <a:headEnd/>
                        <a:tailEnd/>
                      </a:ln>
                    </p:spPr>
                  </p:pic>
                  <p:sp>
                    <p:nvSpPr>
                      <p:cNvPr id="53292" name="Rectangle 39"/>
                      <p:cNvSpPr>
                        <a:spLocks noChangeArrowheads="1"/>
                      </p:cNvSpPr>
                      <p:nvPr/>
                    </p:nvSpPr>
                    <p:spPr bwMode="auto">
                      <a:xfrm>
                        <a:off x="4233000" y="60790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53293" name="Image 43" descr="Pistolet-8 copie.png"/>
                      <p:cNvPicPr>
                        <a:picLocks noChangeAspect="1"/>
                      </p:cNvPicPr>
                      <p:nvPr/>
                    </p:nvPicPr>
                    <p:blipFill>
                      <a:blip r:embed="rId4" cstate="print"/>
                      <a:srcRect/>
                      <a:stretch>
                        <a:fillRect/>
                      </a:stretch>
                    </p:blipFill>
                    <p:spPr bwMode="auto">
                      <a:xfrm>
                        <a:off x="4648200" y="6155266"/>
                        <a:ext cx="838200" cy="593924"/>
                      </a:xfrm>
                      <a:prstGeom prst="rect">
                        <a:avLst/>
                      </a:prstGeom>
                      <a:noFill/>
                      <a:ln w="9525">
                        <a:noFill/>
                        <a:miter lim="800000"/>
                        <a:headEnd/>
                        <a:tailEnd/>
                      </a:ln>
                    </p:spPr>
                  </p:pic>
                </p:grpSp>
              </p:grpSp>
              <p:sp>
                <p:nvSpPr>
                  <p:cNvPr id="53277" name="ZoneTexte 46"/>
                  <p:cNvSpPr txBox="1">
                    <a:spLocks noChangeArrowheads="1"/>
                  </p:cNvSpPr>
                  <p:nvPr/>
                </p:nvSpPr>
                <p:spPr bwMode="auto">
                  <a:xfrm>
                    <a:off x="2133600" y="990600"/>
                    <a:ext cx="457200" cy="477054"/>
                  </a:xfrm>
                  <a:prstGeom prst="rect">
                    <a:avLst/>
                  </a:prstGeom>
                  <a:noFill/>
                  <a:ln w="9525">
                    <a:noFill/>
                    <a:miter lim="800000"/>
                    <a:headEnd/>
                    <a:tailEnd/>
                  </a:ln>
                </p:spPr>
                <p:txBody>
                  <a:bodyPr>
                    <a:spAutoFit/>
                  </a:bodyPr>
                  <a:lstStyle/>
                  <a:p>
                    <a:r>
                      <a:rPr lang="fr-FR">
                        <a:solidFill>
                          <a:srgbClr val="FF9933"/>
                        </a:solidFill>
                      </a:rPr>
                      <a:t>1</a:t>
                    </a:r>
                  </a:p>
                </p:txBody>
              </p:sp>
              <p:sp>
                <p:nvSpPr>
                  <p:cNvPr id="53278" name="ZoneTexte 47"/>
                  <p:cNvSpPr txBox="1">
                    <a:spLocks noChangeArrowheads="1"/>
                  </p:cNvSpPr>
                  <p:nvPr/>
                </p:nvSpPr>
                <p:spPr bwMode="auto">
                  <a:xfrm>
                    <a:off x="7239000" y="990600"/>
                    <a:ext cx="457200" cy="477054"/>
                  </a:xfrm>
                  <a:prstGeom prst="rect">
                    <a:avLst/>
                  </a:prstGeom>
                  <a:noFill/>
                  <a:ln w="9525">
                    <a:noFill/>
                    <a:miter lim="800000"/>
                    <a:headEnd/>
                    <a:tailEnd/>
                  </a:ln>
                </p:spPr>
                <p:txBody>
                  <a:bodyPr>
                    <a:spAutoFit/>
                  </a:bodyPr>
                  <a:lstStyle/>
                  <a:p>
                    <a:r>
                      <a:rPr lang="fr-FR">
                        <a:solidFill>
                          <a:srgbClr val="FF9933"/>
                        </a:solidFill>
                      </a:rPr>
                      <a:t>2</a:t>
                    </a:r>
                  </a:p>
                </p:txBody>
              </p:sp>
              <p:sp>
                <p:nvSpPr>
                  <p:cNvPr id="53279" name="ZoneTexte 49"/>
                  <p:cNvSpPr txBox="1">
                    <a:spLocks noChangeArrowheads="1"/>
                  </p:cNvSpPr>
                  <p:nvPr/>
                </p:nvSpPr>
                <p:spPr bwMode="auto">
                  <a:xfrm>
                    <a:off x="2133600" y="7752546"/>
                    <a:ext cx="457200" cy="477054"/>
                  </a:xfrm>
                  <a:prstGeom prst="rect">
                    <a:avLst/>
                  </a:prstGeom>
                  <a:noFill/>
                  <a:ln w="9525">
                    <a:noFill/>
                    <a:miter lim="800000"/>
                    <a:headEnd/>
                    <a:tailEnd/>
                  </a:ln>
                </p:spPr>
                <p:txBody>
                  <a:bodyPr>
                    <a:spAutoFit/>
                  </a:bodyPr>
                  <a:lstStyle/>
                  <a:p>
                    <a:r>
                      <a:rPr lang="fr-FR">
                        <a:solidFill>
                          <a:srgbClr val="FF9933"/>
                        </a:solidFill>
                      </a:rPr>
                      <a:t>3</a:t>
                    </a:r>
                  </a:p>
                </p:txBody>
              </p:sp>
              <p:sp>
                <p:nvSpPr>
                  <p:cNvPr id="53280" name="ZoneTexte 50"/>
                  <p:cNvSpPr txBox="1">
                    <a:spLocks noChangeArrowheads="1"/>
                  </p:cNvSpPr>
                  <p:nvPr/>
                </p:nvSpPr>
                <p:spPr bwMode="auto">
                  <a:xfrm>
                    <a:off x="7239000" y="7752546"/>
                    <a:ext cx="457200" cy="477054"/>
                  </a:xfrm>
                  <a:prstGeom prst="rect">
                    <a:avLst/>
                  </a:prstGeom>
                  <a:noFill/>
                  <a:ln w="9525">
                    <a:noFill/>
                    <a:miter lim="800000"/>
                    <a:headEnd/>
                    <a:tailEnd/>
                  </a:ln>
                </p:spPr>
                <p:txBody>
                  <a:bodyPr>
                    <a:spAutoFit/>
                  </a:bodyPr>
                  <a:lstStyle/>
                  <a:p>
                    <a:r>
                      <a:rPr lang="fr-FR">
                        <a:solidFill>
                          <a:srgbClr val="FF9933"/>
                        </a:solidFill>
                      </a:rPr>
                      <a:t>4</a:t>
                    </a:r>
                  </a:p>
                </p:txBody>
              </p:sp>
            </p:grpSp>
            <p:pic>
              <p:nvPicPr>
                <p:cNvPr id="53275" name="Image 43" descr="tête de mort.jpg"/>
                <p:cNvPicPr>
                  <a:picLocks noChangeAspect="1"/>
                </p:cNvPicPr>
                <p:nvPr/>
              </p:nvPicPr>
              <p:blipFill>
                <a:blip r:embed="rId6" cstate="print"/>
                <a:srcRect/>
                <a:stretch>
                  <a:fillRect/>
                </a:stretch>
              </p:blipFill>
              <p:spPr bwMode="auto">
                <a:xfrm>
                  <a:off x="6790944" y="3589421"/>
                  <a:ext cx="515112" cy="515112"/>
                </a:xfrm>
                <a:prstGeom prst="rect">
                  <a:avLst/>
                </a:prstGeom>
                <a:noFill/>
                <a:ln w="9525">
                  <a:noFill/>
                  <a:miter lim="800000"/>
                  <a:headEnd/>
                  <a:tailEnd/>
                </a:ln>
              </p:spPr>
            </p:pic>
          </p:grpSp>
          <p:pic>
            <p:nvPicPr>
              <p:cNvPr id="53273" name="Image 45" descr="tête de mort.jpg"/>
              <p:cNvPicPr>
                <a:picLocks noChangeAspect="1"/>
              </p:cNvPicPr>
              <p:nvPr/>
            </p:nvPicPr>
            <p:blipFill>
              <a:blip r:embed="rId7" cstate="print"/>
              <a:srcRect/>
              <a:stretch>
                <a:fillRect/>
              </a:stretch>
            </p:blipFill>
            <p:spPr bwMode="auto">
              <a:xfrm>
                <a:off x="7562426" y="6693568"/>
                <a:ext cx="572347" cy="572347"/>
              </a:xfrm>
              <a:prstGeom prst="rect">
                <a:avLst/>
              </a:prstGeom>
              <a:noFill/>
              <a:ln w="9525">
                <a:noFill/>
                <a:miter lim="800000"/>
                <a:headEnd/>
                <a:tailEnd/>
              </a:ln>
            </p:spPr>
          </p:pic>
        </p:grpSp>
        <p:sp>
          <p:nvSpPr>
            <p:cNvPr id="49" name="ZoneTexte 48"/>
            <p:cNvSpPr txBox="1"/>
            <p:nvPr/>
          </p:nvSpPr>
          <p:spPr>
            <a:xfrm>
              <a:off x="914400" y="411480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Personne</a:t>
              </a:r>
            </a:p>
          </p:txBody>
        </p:sp>
        <p:sp>
          <p:nvSpPr>
            <p:cNvPr id="50" name="ZoneTexte 49"/>
            <p:cNvSpPr txBox="1"/>
            <p:nvPr/>
          </p:nvSpPr>
          <p:spPr>
            <a:xfrm>
              <a:off x="5562600" y="410845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La victime</a:t>
              </a:r>
            </a:p>
          </p:txBody>
        </p:sp>
        <p:sp>
          <p:nvSpPr>
            <p:cNvPr id="51" name="ZoneTexte 50"/>
            <p:cNvSpPr txBox="1"/>
            <p:nvPr/>
          </p:nvSpPr>
          <p:spPr>
            <a:xfrm>
              <a:off x="914400" y="723900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Le tueur</a:t>
              </a:r>
            </a:p>
          </p:txBody>
        </p:sp>
        <p:sp>
          <p:nvSpPr>
            <p:cNvPr id="53271" name="ZoneTexte 51"/>
            <p:cNvSpPr>
              <a:spLocks noChangeArrowheads="1"/>
            </p:cNvSpPr>
            <p:nvPr/>
          </p:nvSpPr>
          <p:spPr bwMode="auto">
            <a:xfrm>
              <a:off x="5360400" y="7239000"/>
              <a:ext cx="3250800" cy="408623"/>
            </a:xfrm>
            <a:prstGeom prst="roundRect">
              <a:avLst>
                <a:gd name="adj" fmla="val 16667"/>
              </a:avLst>
            </a:prstGeom>
            <a:solidFill>
              <a:schemeClr val="tx1"/>
            </a:solidFill>
            <a:ln w="9525">
              <a:noFill/>
              <a:round/>
              <a:headEnd/>
              <a:tailEnd/>
            </a:ln>
          </p:spPr>
          <p:txBody>
            <a:bodyPr>
              <a:spAutoFit/>
            </a:bodyPr>
            <a:lstStyle/>
            <a:p>
              <a:pPr algn="ctr"/>
              <a:r>
                <a:rPr lang="fr-FR" sz="1800">
                  <a:solidFill>
                    <a:schemeClr val="bg1"/>
                  </a:solidFill>
                </a:rPr>
                <a:t>Le tueur et la victime</a:t>
              </a:r>
            </a:p>
          </p:txBody>
        </p:sp>
      </p:grpSp>
      <p:sp>
        <p:nvSpPr>
          <p:cNvPr id="53252" name="Rectangle 28"/>
          <p:cNvSpPr>
            <a:spLocks noChangeArrowheads="1"/>
          </p:cNvSpPr>
          <p:nvPr/>
        </p:nvSpPr>
        <p:spPr bwMode="auto">
          <a:xfrm>
            <a:off x="9296400" y="228600"/>
            <a:ext cx="5334000" cy="838200"/>
          </a:xfrm>
          <a:prstGeom prst="rect">
            <a:avLst/>
          </a:prstGeom>
          <a:noFill/>
          <a:ln w="9525">
            <a:noFill/>
            <a:miter lim="800000"/>
            <a:headEnd/>
            <a:tailEnd/>
          </a:ln>
          <a:effectLst>
            <a:prstShdw prst="shdw17" dist="17961" dir="13500000">
              <a:srgbClr val="6E7A89"/>
            </a:prstShdw>
          </a:effectLst>
        </p:spPr>
        <p:txBody>
          <a:bodyPr lIns="130622" tIns="65311" rIns="130622" bIns="65311"/>
          <a:lstStyle/>
          <a:p>
            <a:pPr algn="ctr" defTabSz="1304925">
              <a:spcAft>
                <a:spcPts val="1425"/>
              </a:spcAft>
            </a:pPr>
            <a:r>
              <a:rPr lang="fr-FR" sz="3200" b="1" i="1" u="sng">
                <a:solidFill>
                  <a:srgbClr val="FF9933"/>
                </a:solidFill>
              </a:rPr>
              <a:t>Réponses possibles</a:t>
            </a:r>
            <a:endParaRPr lang="fr-FR" sz="3200" b="1" u="sng">
              <a:solidFill>
                <a:srgbClr val="FF9933"/>
              </a:solidFill>
            </a:endParaRPr>
          </a:p>
        </p:txBody>
      </p:sp>
      <p:sp>
        <p:nvSpPr>
          <p:cNvPr id="54" name="Rectangle à coins arrondis 53">
            <a:hlinkClick r:id="" action="ppaction://hlinkshowjump?jump=nextslide"/>
          </p:cNvPr>
          <p:cNvSpPr/>
          <p:nvPr/>
        </p:nvSpPr>
        <p:spPr>
          <a:xfrm>
            <a:off x="12192000" y="22860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4</a:t>
            </a:r>
          </a:p>
        </p:txBody>
      </p:sp>
      <p:sp>
        <p:nvSpPr>
          <p:cNvPr id="55" name="Rectangle à coins arrondis 54"/>
          <p:cNvSpPr/>
          <p:nvPr/>
        </p:nvSpPr>
        <p:spPr>
          <a:xfrm>
            <a:off x="9753600" y="22860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3</a:t>
            </a:r>
          </a:p>
        </p:txBody>
      </p:sp>
      <p:sp>
        <p:nvSpPr>
          <p:cNvPr id="61" name="Rectangle à coins arrondis 60"/>
          <p:cNvSpPr/>
          <p:nvPr/>
        </p:nvSpPr>
        <p:spPr>
          <a:xfrm>
            <a:off x="12192000" y="32766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3</a:t>
            </a:r>
          </a:p>
        </p:txBody>
      </p:sp>
      <p:sp>
        <p:nvSpPr>
          <p:cNvPr id="62" name="Rectangle à coins arrondis 61"/>
          <p:cNvSpPr/>
          <p:nvPr/>
        </p:nvSpPr>
        <p:spPr>
          <a:xfrm>
            <a:off x="9753600" y="32766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a:t>
            </a:r>
          </a:p>
        </p:txBody>
      </p:sp>
      <p:sp>
        <p:nvSpPr>
          <p:cNvPr id="63" name="Rectangle à coins arrondis 62"/>
          <p:cNvSpPr/>
          <p:nvPr/>
        </p:nvSpPr>
        <p:spPr>
          <a:xfrm>
            <a:off x="12192000" y="52578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3, 4</a:t>
            </a:r>
          </a:p>
        </p:txBody>
      </p:sp>
      <p:sp>
        <p:nvSpPr>
          <p:cNvPr id="64" name="Rectangle à coins arrondis 63"/>
          <p:cNvSpPr/>
          <p:nvPr/>
        </p:nvSpPr>
        <p:spPr>
          <a:xfrm>
            <a:off x="9753600" y="52578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4</a:t>
            </a:r>
          </a:p>
        </p:txBody>
      </p:sp>
      <p:sp>
        <p:nvSpPr>
          <p:cNvPr id="65" name="Rectangle à coins arrondis 64"/>
          <p:cNvSpPr/>
          <p:nvPr/>
        </p:nvSpPr>
        <p:spPr>
          <a:xfrm>
            <a:off x="12192000" y="42672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3</a:t>
            </a:r>
          </a:p>
        </p:txBody>
      </p:sp>
      <p:sp>
        <p:nvSpPr>
          <p:cNvPr id="66" name="Rectangle à coins arrondis 65"/>
          <p:cNvSpPr/>
          <p:nvPr/>
        </p:nvSpPr>
        <p:spPr>
          <a:xfrm>
            <a:off x="9753600" y="42672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4</a:t>
            </a:r>
          </a:p>
        </p:txBody>
      </p:sp>
      <p:sp>
        <p:nvSpPr>
          <p:cNvPr id="67" name="Rectangle à coins arrondis 66"/>
          <p:cNvSpPr/>
          <p:nvPr/>
        </p:nvSpPr>
        <p:spPr>
          <a:xfrm>
            <a:off x="12192000" y="62484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 4</a:t>
            </a:r>
          </a:p>
        </p:txBody>
      </p:sp>
      <p:sp>
        <p:nvSpPr>
          <p:cNvPr id="68" name="Rectangle à coins arrondis 67"/>
          <p:cNvSpPr/>
          <p:nvPr/>
        </p:nvSpPr>
        <p:spPr>
          <a:xfrm>
            <a:off x="9753600" y="62484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 3</a:t>
            </a:r>
          </a:p>
        </p:txBody>
      </p:sp>
      <p:sp>
        <p:nvSpPr>
          <p:cNvPr id="69" name="Rectangle à coins arrondis 68"/>
          <p:cNvSpPr/>
          <p:nvPr/>
        </p:nvSpPr>
        <p:spPr>
          <a:xfrm>
            <a:off x="12192000" y="72390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3, 4</a:t>
            </a:r>
          </a:p>
        </p:txBody>
      </p:sp>
      <p:sp>
        <p:nvSpPr>
          <p:cNvPr id="70" name="Rectangle à coins arrondis 69"/>
          <p:cNvSpPr/>
          <p:nvPr/>
        </p:nvSpPr>
        <p:spPr>
          <a:xfrm>
            <a:off x="9753600" y="72390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3, 4</a:t>
            </a:r>
          </a:p>
        </p:txBody>
      </p:sp>
      <p:sp>
        <p:nvSpPr>
          <p:cNvPr id="71" name="Rectangle à coins arrondis 70"/>
          <p:cNvSpPr/>
          <p:nvPr/>
        </p:nvSpPr>
        <p:spPr>
          <a:xfrm>
            <a:off x="12192000" y="12954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2</a:t>
            </a:r>
          </a:p>
        </p:txBody>
      </p:sp>
      <p:sp>
        <p:nvSpPr>
          <p:cNvPr id="72" name="Rectangle à coins arrondis 71"/>
          <p:cNvSpPr/>
          <p:nvPr/>
        </p:nvSpPr>
        <p:spPr>
          <a:xfrm>
            <a:off x="9753600" y="12954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1</a:t>
            </a: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5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55"/>
                                        </p:tgtEl>
                                        <p:attrNameLst>
                                          <p:attrName>fillcolor</p:attrName>
                                        </p:attrNameLst>
                                      </p:cBhvr>
                                      <p:to>
                                        <a:srgbClr val="3399FF"/>
                                      </p:to>
                                    </p:animClr>
                                    <p:set>
                                      <p:cBhvr>
                                        <p:cTn id="7" dur="2000" fill="hold"/>
                                        <p:tgtEl>
                                          <p:spTgt spid="55"/>
                                        </p:tgtEl>
                                        <p:attrNameLst>
                                          <p:attrName>fill.type</p:attrName>
                                        </p:attrNameLst>
                                      </p:cBhvr>
                                      <p:to>
                                        <p:strVal val="solid"/>
                                      </p:to>
                                    </p:set>
                                    <p:set>
                                      <p:cBhvr>
                                        <p:cTn id="8" dur="2000" fill="hold"/>
                                        <p:tgtEl>
                                          <p:spTgt spid="55"/>
                                        </p:tgtEl>
                                        <p:attrNameLst>
                                          <p:attrName>fill.on</p:attrName>
                                        </p:attrNameLst>
                                      </p:cBhvr>
                                      <p:to>
                                        <p:strVal val="true"/>
                                      </p:to>
                                    </p:set>
                                  </p:childTnLst>
                                </p:cTn>
                              </p:par>
                            </p:childTnLst>
                          </p:cTn>
                        </p:par>
                      </p:childTnLst>
                    </p:cTn>
                  </p:par>
                </p:childTnLst>
              </p:cTn>
              <p:nextCondLst>
                <p:cond evt="onClick" delay="0">
                  <p:tgtEl>
                    <p:spTgt spid="55"/>
                  </p:tgtEl>
                </p:cond>
              </p:nextCondLst>
            </p:seq>
            <p:seq concurrent="1" nextAc="seek">
              <p:cTn id="9" restart="whenNotActive" fill="hold" evtFilter="cancelBubble" nodeType="interactiveSeq">
                <p:stCondLst>
                  <p:cond evt="onClick" delay="0">
                    <p:tgtEl>
                      <p:spTgt spid="61"/>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61"/>
                                        </p:tgtEl>
                                        <p:attrNameLst>
                                          <p:attrName>fillcolor</p:attrName>
                                        </p:attrNameLst>
                                      </p:cBhvr>
                                      <p:to>
                                        <a:srgbClr val="3399FF"/>
                                      </p:to>
                                    </p:animClr>
                                    <p:set>
                                      <p:cBhvr>
                                        <p:cTn id="14" dur="2000" fill="hold"/>
                                        <p:tgtEl>
                                          <p:spTgt spid="61"/>
                                        </p:tgtEl>
                                        <p:attrNameLst>
                                          <p:attrName>fill.type</p:attrName>
                                        </p:attrNameLst>
                                      </p:cBhvr>
                                      <p:to>
                                        <p:strVal val="solid"/>
                                      </p:to>
                                    </p:set>
                                    <p:set>
                                      <p:cBhvr>
                                        <p:cTn id="15" dur="2000" fill="hold"/>
                                        <p:tgtEl>
                                          <p:spTgt spid="61"/>
                                        </p:tgtEl>
                                        <p:attrNameLst>
                                          <p:attrName>fill.on</p:attrName>
                                        </p:attrNameLst>
                                      </p:cBhvr>
                                      <p:to>
                                        <p:strVal val="true"/>
                                      </p:to>
                                    </p:set>
                                  </p:childTnLst>
                                </p:cTn>
                              </p:par>
                            </p:childTnLst>
                          </p:cTn>
                        </p:par>
                      </p:childTnLst>
                    </p:cTn>
                  </p:par>
                </p:childTnLst>
              </p:cTn>
              <p:nextCondLst>
                <p:cond evt="onClick" delay="0">
                  <p:tgtEl>
                    <p:spTgt spid="61"/>
                  </p:tgtEl>
                </p:cond>
              </p:nextCondLst>
            </p:seq>
            <p:seq concurrent="1" nextAc="seek">
              <p:cTn id="16" restart="whenNotActive" fill="hold" evtFilter="cancelBubble" nodeType="interactiveSeq">
                <p:stCondLst>
                  <p:cond evt="onClick" delay="0">
                    <p:tgtEl>
                      <p:spTgt spid="62"/>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p:cBhvr>
                                        <p:cTn id="20" dur="2000" fill="hold"/>
                                        <p:tgtEl>
                                          <p:spTgt spid="62"/>
                                        </p:tgtEl>
                                        <p:attrNameLst>
                                          <p:attrName>fillcolor</p:attrName>
                                        </p:attrNameLst>
                                      </p:cBhvr>
                                      <p:to>
                                        <a:srgbClr val="3399FF"/>
                                      </p:to>
                                    </p:animClr>
                                    <p:set>
                                      <p:cBhvr>
                                        <p:cTn id="21" dur="2000" fill="hold"/>
                                        <p:tgtEl>
                                          <p:spTgt spid="62"/>
                                        </p:tgtEl>
                                        <p:attrNameLst>
                                          <p:attrName>fill.type</p:attrName>
                                        </p:attrNameLst>
                                      </p:cBhvr>
                                      <p:to>
                                        <p:strVal val="solid"/>
                                      </p:to>
                                    </p:set>
                                    <p:set>
                                      <p:cBhvr>
                                        <p:cTn id="22" dur="2000" fill="hold"/>
                                        <p:tgtEl>
                                          <p:spTgt spid="62"/>
                                        </p:tgtEl>
                                        <p:attrNameLst>
                                          <p:attrName>fill.on</p:attrName>
                                        </p:attrNameLst>
                                      </p:cBhvr>
                                      <p:to>
                                        <p:strVal val="true"/>
                                      </p:to>
                                    </p:set>
                                  </p:childTnLst>
                                </p:cTn>
                              </p:par>
                            </p:childTnLst>
                          </p:cTn>
                        </p:par>
                      </p:childTnLst>
                    </p:cTn>
                  </p:par>
                </p:childTnLst>
              </p:cTn>
              <p:nextCondLst>
                <p:cond evt="onClick" delay="0">
                  <p:tgtEl>
                    <p:spTgt spid="62"/>
                  </p:tgtEl>
                </p:cond>
              </p:nextCondLst>
            </p:seq>
            <p:seq concurrent="1" nextAc="seek">
              <p:cTn id="23" restart="whenNotActive" fill="hold" evtFilter="cancelBubble" nodeType="interactiveSeq">
                <p:stCondLst>
                  <p:cond evt="onClick" delay="0">
                    <p:tgtEl>
                      <p:spTgt spid="6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p:cBhvr>
                                        <p:cTn id="27" dur="2000" fill="hold"/>
                                        <p:tgtEl>
                                          <p:spTgt spid="63"/>
                                        </p:tgtEl>
                                        <p:attrNameLst>
                                          <p:attrName>fillcolor</p:attrName>
                                        </p:attrNameLst>
                                      </p:cBhvr>
                                      <p:to>
                                        <a:srgbClr val="3399FF"/>
                                      </p:to>
                                    </p:animClr>
                                    <p:set>
                                      <p:cBhvr>
                                        <p:cTn id="28" dur="2000" fill="hold"/>
                                        <p:tgtEl>
                                          <p:spTgt spid="63"/>
                                        </p:tgtEl>
                                        <p:attrNameLst>
                                          <p:attrName>fill.type</p:attrName>
                                        </p:attrNameLst>
                                      </p:cBhvr>
                                      <p:to>
                                        <p:strVal val="solid"/>
                                      </p:to>
                                    </p:set>
                                    <p:set>
                                      <p:cBhvr>
                                        <p:cTn id="29" dur="2000" fill="hold"/>
                                        <p:tgtEl>
                                          <p:spTgt spid="63"/>
                                        </p:tgtEl>
                                        <p:attrNameLst>
                                          <p:attrName>fill.on</p:attrName>
                                        </p:attrNameLst>
                                      </p:cBhvr>
                                      <p:to>
                                        <p:strVal val="true"/>
                                      </p:to>
                                    </p:set>
                                  </p:childTnLst>
                                </p:cTn>
                              </p:par>
                            </p:childTnLst>
                          </p:cTn>
                        </p:par>
                      </p:childTnLst>
                    </p:cTn>
                  </p:par>
                </p:childTnLst>
              </p:cTn>
              <p:nextCondLst>
                <p:cond evt="onClick" delay="0">
                  <p:tgtEl>
                    <p:spTgt spid="63"/>
                  </p:tgtEl>
                </p:cond>
              </p:nextCondLst>
            </p:seq>
            <p:seq concurrent="1" nextAc="seek">
              <p:cTn id="30" restart="whenNotActive" fill="hold" evtFilter="cancelBubble" nodeType="interactiveSeq">
                <p:stCondLst>
                  <p:cond evt="onClick" delay="0">
                    <p:tgtEl>
                      <p:spTgt spid="6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p:cBhvr>
                                        <p:cTn id="34" dur="2000" fill="hold"/>
                                        <p:tgtEl>
                                          <p:spTgt spid="64"/>
                                        </p:tgtEl>
                                        <p:attrNameLst>
                                          <p:attrName>fillcolor</p:attrName>
                                        </p:attrNameLst>
                                      </p:cBhvr>
                                      <p:to>
                                        <a:srgbClr val="3399FF"/>
                                      </p:to>
                                    </p:animClr>
                                    <p:set>
                                      <p:cBhvr>
                                        <p:cTn id="35" dur="2000" fill="hold"/>
                                        <p:tgtEl>
                                          <p:spTgt spid="64"/>
                                        </p:tgtEl>
                                        <p:attrNameLst>
                                          <p:attrName>fill.type</p:attrName>
                                        </p:attrNameLst>
                                      </p:cBhvr>
                                      <p:to>
                                        <p:strVal val="solid"/>
                                      </p:to>
                                    </p:set>
                                    <p:set>
                                      <p:cBhvr>
                                        <p:cTn id="36" dur="2000" fill="hold"/>
                                        <p:tgtEl>
                                          <p:spTgt spid="64"/>
                                        </p:tgtEl>
                                        <p:attrNameLst>
                                          <p:attrName>fill.on</p:attrName>
                                        </p:attrNameLst>
                                      </p:cBhvr>
                                      <p:to>
                                        <p:strVal val="true"/>
                                      </p:to>
                                    </p:set>
                                  </p:childTnLst>
                                </p:cTn>
                              </p:par>
                            </p:childTnLst>
                          </p:cTn>
                        </p:par>
                      </p:childTnLst>
                    </p:cTn>
                  </p:par>
                </p:childTnLst>
              </p:cTn>
              <p:nextCondLst>
                <p:cond evt="onClick" delay="0">
                  <p:tgtEl>
                    <p:spTgt spid="64"/>
                  </p:tgtEl>
                </p:cond>
              </p:nextCondLst>
            </p:seq>
            <p:seq concurrent="1" nextAc="seek">
              <p:cTn id="37" restart="whenNotActive" fill="hold" evtFilter="cancelBubble" nodeType="interactiveSeq">
                <p:stCondLst>
                  <p:cond evt="onClick" delay="0">
                    <p:tgtEl>
                      <p:spTgt spid="65"/>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p:cBhvr>
                                        <p:cTn id="41" dur="2000" fill="hold"/>
                                        <p:tgtEl>
                                          <p:spTgt spid="65"/>
                                        </p:tgtEl>
                                        <p:attrNameLst>
                                          <p:attrName>fillcolor</p:attrName>
                                        </p:attrNameLst>
                                      </p:cBhvr>
                                      <p:to>
                                        <a:srgbClr val="3399FF"/>
                                      </p:to>
                                    </p:animClr>
                                    <p:set>
                                      <p:cBhvr>
                                        <p:cTn id="42" dur="2000" fill="hold"/>
                                        <p:tgtEl>
                                          <p:spTgt spid="65"/>
                                        </p:tgtEl>
                                        <p:attrNameLst>
                                          <p:attrName>fill.type</p:attrName>
                                        </p:attrNameLst>
                                      </p:cBhvr>
                                      <p:to>
                                        <p:strVal val="solid"/>
                                      </p:to>
                                    </p:set>
                                    <p:set>
                                      <p:cBhvr>
                                        <p:cTn id="43" dur="2000" fill="hold"/>
                                        <p:tgtEl>
                                          <p:spTgt spid="65"/>
                                        </p:tgtEl>
                                        <p:attrNameLst>
                                          <p:attrName>fill.on</p:attrName>
                                        </p:attrNameLst>
                                      </p:cBhvr>
                                      <p:to>
                                        <p:strVal val="true"/>
                                      </p:to>
                                    </p:set>
                                  </p:childTnLst>
                                </p:cTn>
                              </p:par>
                            </p:childTnLst>
                          </p:cTn>
                        </p:par>
                      </p:childTnLst>
                    </p:cTn>
                  </p:par>
                </p:childTnLst>
              </p:cTn>
              <p:nextCondLst>
                <p:cond evt="onClick" delay="0">
                  <p:tgtEl>
                    <p:spTgt spid="65"/>
                  </p:tgtEl>
                </p:cond>
              </p:nextCondLst>
            </p:seq>
            <p:seq concurrent="1" nextAc="seek">
              <p:cTn id="44" restart="whenNotActive" fill="hold" evtFilter="cancelBubble" nodeType="interactiveSeq">
                <p:stCondLst>
                  <p:cond evt="onClick" delay="0">
                    <p:tgtEl>
                      <p:spTgt spid="6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p:cBhvr>
                                        <p:cTn id="48" dur="2000" fill="hold"/>
                                        <p:tgtEl>
                                          <p:spTgt spid="66"/>
                                        </p:tgtEl>
                                        <p:attrNameLst>
                                          <p:attrName>fillcolor</p:attrName>
                                        </p:attrNameLst>
                                      </p:cBhvr>
                                      <p:to>
                                        <a:srgbClr val="3399FF"/>
                                      </p:to>
                                    </p:animClr>
                                    <p:set>
                                      <p:cBhvr>
                                        <p:cTn id="49" dur="2000" fill="hold"/>
                                        <p:tgtEl>
                                          <p:spTgt spid="66"/>
                                        </p:tgtEl>
                                        <p:attrNameLst>
                                          <p:attrName>fill.type</p:attrName>
                                        </p:attrNameLst>
                                      </p:cBhvr>
                                      <p:to>
                                        <p:strVal val="solid"/>
                                      </p:to>
                                    </p:set>
                                    <p:set>
                                      <p:cBhvr>
                                        <p:cTn id="50" dur="2000" fill="hold"/>
                                        <p:tgtEl>
                                          <p:spTgt spid="66"/>
                                        </p:tgtEl>
                                        <p:attrNameLst>
                                          <p:attrName>fill.on</p:attrName>
                                        </p:attrNameLst>
                                      </p:cBhvr>
                                      <p:to>
                                        <p:strVal val="true"/>
                                      </p:to>
                                    </p:set>
                                  </p:childTnLst>
                                </p:cTn>
                              </p:par>
                            </p:childTnLst>
                          </p:cTn>
                        </p:par>
                      </p:childTnLst>
                    </p:cTn>
                  </p:par>
                </p:childTnLst>
              </p:cTn>
              <p:nextCondLst>
                <p:cond evt="onClick" delay="0">
                  <p:tgtEl>
                    <p:spTgt spid="66"/>
                  </p:tgtEl>
                </p:cond>
              </p:nextCondLst>
            </p:seq>
            <p:seq concurrent="1" nextAc="seek">
              <p:cTn id="51" restart="whenNotActive" fill="hold" evtFilter="cancelBubble" nodeType="interactiveSeq">
                <p:stCondLst>
                  <p:cond evt="onClick" delay="0">
                    <p:tgtEl>
                      <p:spTgt spid="67"/>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p:cBhvr>
                                        <p:cTn id="55" dur="2000" fill="hold"/>
                                        <p:tgtEl>
                                          <p:spTgt spid="67"/>
                                        </p:tgtEl>
                                        <p:attrNameLst>
                                          <p:attrName>fillcolor</p:attrName>
                                        </p:attrNameLst>
                                      </p:cBhvr>
                                      <p:to>
                                        <a:srgbClr val="3399FF"/>
                                      </p:to>
                                    </p:animClr>
                                    <p:set>
                                      <p:cBhvr>
                                        <p:cTn id="56" dur="2000" fill="hold"/>
                                        <p:tgtEl>
                                          <p:spTgt spid="67"/>
                                        </p:tgtEl>
                                        <p:attrNameLst>
                                          <p:attrName>fill.type</p:attrName>
                                        </p:attrNameLst>
                                      </p:cBhvr>
                                      <p:to>
                                        <p:strVal val="solid"/>
                                      </p:to>
                                    </p:set>
                                    <p:set>
                                      <p:cBhvr>
                                        <p:cTn id="57" dur="2000" fill="hold"/>
                                        <p:tgtEl>
                                          <p:spTgt spid="67"/>
                                        </p:tgtEl>
                                        <p:attrNameLst>
                                          <p:attrName>fill.on</p:attrName>
                                        </p:attrNameLst>
                                      </p:cBhvr>
                                      <p:to>
                                        <p:strVal val="true"/>
                                      </p:to>
                                    </p:set>
                                  </p:childTnLst>
                                </p:cTn>
                              </p:par>
                            </p:childTnLst>
                          </p:cTn>
                        </p:par>
                      </p:childTnLst>
                    </p:cTn>
                  </p:par>
                </p:childTnLst>
              </p:cTn>
              <p:nextCondLst>
                <p:cond evt="onClick" delay="0">
                  <p:tgtEl>
                    <p:spTgt spid="67"/>
                  </p:tgtEl>
                </p:cond>
              </p:nextCondLst>
            </p:seq>
            <p:seq concurrent="1" nextAc="seek">
              <p:cTn id="58" restart="whenNotActive" fill="hold" evtFilter="cancelBubble" nodeType="interactiveSeq">
                <p:stCondLst>
                  <p:cond evt="onClick" delay="0">
                    <p:tgtEl>
                      <p:spTgt spid="68"/>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p:cBhvr>
                                        <p:cTn id="62" dur="2000" fill="hold"/>
                                        <p:tgtEl>
                                          <p:spTgt spid="68"/>
                                        </p:tgtEl>
                                        <p:attrNameLst>
                                          <p:attrName>fillcolor</p:attrName>
                                        </p:attrNameLst>
                                      </p:cBhvr>
                                      <p:to>
                                        <a:srgbClr val="3399FF"/>
                                      </p:to>
                                    </p:animClr>
                                    <p:set>
                                      <p:cBhvr>
                                        <p:cTn id="63" dur="2000" fill="hold"/>
                                        <p:tgtEl>
                                          <p:spTgt spid="68"/>
                                        </p:tgtEl>
                                        <p:attrNameLst>
                                          <p:attrName>fill.type</p:attrName>
                                        </p:attrNameLst>
                                      </p:cBhvr>
                                      <p:to>
                                        <p:strVal val="solid"/>
                                      </p:to>
                                    </p:set>
                                    <p:set>
                                      <p:cBhvr>
                                        <p:cTn id="64" dur="2000" fill="hold"/>
                                        <p:tgtEl>
                                          <p:spTgt spid="68"/>
                                        </p:tgtEl>
                                        <p:attrNameLst>
                                          <p:attrName>fill.on</p:attrName>
                                        </p:attrNameLst>
                                      </p:cBhvr>
                                      <p:to>
                                        <p:strVal val="true"/>
                                      </p:to>
                                    </p:set>
                                  </p:childTnLst>
                                </p:cTn>
                              </p:par>
                            </p:childTnLst>
                          </p:cTn>
                        </p:par>
                      </p:childTnLst>
                    </p:cTn>
                  </p:par>
                </p:childTnLst>
              </p:cTn>
              <p:nextCondLst>
                <p:cond evt="onClick" delay="0">
                  <p:tgtEl>
                    <p:spTgt spid="68"/>
                  </p:tgtEl>
                </p:cond>
              </p:nextCondLst>
            </p:seq>
            <p:seq concurrent="1" nextAc="seek">
              <p:cTn id="65" restart="whenNotActive" fill="hold" evtFilter="cancelBubble" nodeType="interactiveSeq">
                <p:stCondLst>
                  <p:cond evt="onClick" delay="0">
                    <p:tgtEl>
                      <p:spTgt spid="69"/>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p:cBhvr>
                                        <p:cTn id="69" dur="2000" fill="hold"/>
                                        <p:tgtEl>
                                          <p:spTgt spid="69"/>
                                        </p:tgtEl>
                                        <p:attrNameLst>
                                          <p:attrName>fillcolor</p:attrName>
                                        </p:attrNameLst>
                                      </p:cBhvr>
                                      <p:to>
                                        <a:srgbClr val="3399FF"/>
                                      </p:to>
                                    </p:animClr>
                                    <p:set>
                                      <p:cBhvr>
                                        <p:cTn id="70" dur="2000" fill="hold"/>
                                        <p:tgtEl>
                                          <p:spTgt spid="69"/>
                                        </p:tgtEl>
                                        <p:attrNameLst>
                                          <p:attrName>fill.type</p:attrName>
                                        </p:attrNameLst>
                                      </p:cBhvr>
                                      <p:to>
                                        <p:strVal val="solid"/>
                                      </p:to>
                                    </p:set>
                                    <p:set>
                                      <p:cBhvr>
                                        <p:cTn id="71" dur="2000" fill="hold"/>
                                        <p:tgtEl>
                                          <p:spTgt spid="69"/>
                                        </p:tgtEl>
                                        <p:attrNameLst>
                                          <p:attrName>fill.on</p:attrName>
                                        </p:attrNameLst>
                                      </p:cBhvr>
                                      <p:to>
                                        <p:strVal val="true"/>
                                      </p:to>
                                    </p:set>
                                  </p:childTnLst>
                                </p:cTn>
                              </p:par>
                            </p:childTnLst>
                          </p:cTn>
                        </p:par>
                      </p:childTnLst>
                    </p:cTn>
                  </p:par>
                </p:childTnLst>
              </p:cTn>
              <p:nextCondLst>
                <p:cond evt="onClick" delay="0">
                  <p:tgtEl>
                    <p:spTgt spid="69"/>
                  </p:tgtEl>
                </p:cond>
              </p:nextCondLst>
            </p:seq>
            <p:seq concurrent="1" nextAc="seek">
              <p:cTn id="72" restart="whenNotActive" fill="hold" evtFilter="cancelBubble" nodeType="interactiveSeq">
                <p:stCondLst>
                  <p:cond evt="onClick" delay="0">
                    <p:tgtEl>
                      <p:spTgt spid="70"/>
                    </p:tgtEl>
                  </p:cond>
                </p:stCondLst>
                <p:endSync evt="end" delay="0">
                  <p:rtn val="all"/>
                </p:endSync>
                <p:childTnLst>
                  <p:par>
                    <p:cTn id="73" fill="hold">
                      <p:stCondLst>
                        <p:cond delay="0"/>
                      </p:stCondLst>
                      <p:childTnLst>
                        <p:par>
                          <p:cTn id="74" fill="hold">
                            <p:stCondLst>
                              <p:cond delay="0"/>
                            </p:stCondLst>
                            <p:childTnLst>
                              <p:par>
                                <p:cTn id="75" presetID="1" presetClass="emph" presetSubtype="2" fill="hold" nodeType="clickEffect">
                                  <p:stCondLst>
                                    <p:cond delay="0"/>
                                  </p:stCondLst>
                                  <p:childTnLst>
                                    <p:animClr clrSpc="rgb">
                                      <p:cBhvr>
                                        <p:cTn id="76" dur="2000" fill="hold"/>
                                        <p:tgtEl>
                                          <p:spTgt spid="70"/>
                                        </p:tgtEl>
                                        <p:attrNameLst>
                                          <p:attrName>fillcolor</p:attrName>
                                        </p:attrNameLst>
                                      </p:cBhvr>
                                      <p:to>
                                        <a:srgbClr val="3399FF"/>
                                      </p:to>
                                    </p:animClr>
                                    <p:set>
                                      <p:cBhvr>
                                        <p:cTn id="77" dur="2000" fill="hold"/>
                                        <p:tgtEl>
                                          <p:spTgt spid="70"/>
                                        </p:tgtEl>
                                        <p:attrNameLst>
                                          <p:attrName>fill.type</p:attrName>
                                        </p:attrNameLst>
                                      </p:cBhvr>
                                      <p:to>
                                        <p:strVal val="solid"/>
                                      </p:to>
                                    </p:set>
                                    <p:set>
                                      <p:cBhvr>
                                        <p:cTn id="78" dur="2000" fill="hold"/>
                                        <p:tgtEl>
                                          <p:spTgt spid="70"/>
                                        </p:tgtEl>
                                        <p:attrNameLst>
                                          <p:attrName>fill.on</p:attrName>
                                        </p:attrNameLst>
                                      </p:cBhvr>
                                      <p:to>
                                        <p:strVal val="true"/>
                                      </p:to>
                                    </p:set>
                                  </p:childTnLst>
                                </p:cTn>
                              </p:par>
                            </p:childTnLst>
                          </p:cTn>
                        </p:par>
                      </p:childTnLst>
                    </p:cTn>
                  </p:par>
                </p:childTnLst>
              </p:cTn>
              <p:nextCondLst>
                <p:cond evt="onClick" delay="0">
                  <p:tgtEl>
                    <p:spTgt spid="70"/>
                  </p:tgtEl>
                </p:cond>
              </p:nextCondLst>
            </p:seq>
            <p:seq concurrent="1" nextAc="seek">
              <p:cTn id="79" restart="whenNotActive" fill="hold" evtFilter="cancelBubble" nodeType="interactiveSeq">
                <p:stCondLst>
                  <p:cond evt="onClick" delay="0">
                    <p:tgtEl>
                      <p:spTgt spid="72"/>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p:cBhvr>
                                        <p:cTn id="83" dur="2000" fill="hold"/>
                                        <p:tgtEl>
                                          <p:spTgt spid="72"/>
                                        </p:tgtEl>
                                        <p:attrNameLst>
                                          <p:attrName>fillcolor</p:attrName>
                                        </p:attrNameLst>
                                      </p:cBhvr>
                                      <p:to>
                                        <a:srgbClr val="3399FF"/>
                                      </p:to>
                                    </p:animClr>
                                    <p:set>
                                      <p:cBhvr>
                                        <p:cTn id="84" dur="2000" fill="hold"/>
                                        <p:tgtEl>
                                          <p:spTgt spid="72"/>
                                        </p:tgtEl>
                                        <p:attrNameLst>
                                          <p:attrName>fill.type</p:attrName>
                                        </p:attrNameLst>
                                      </p:cBhvr>
                                      <p:to>
                                        <p:strVal val="solid"/>
                                      </p:to>
                                    </p:set>
                                    <p:set>
                                      <p:cBhvr>
                                        <p:cTn id="85" dur="2000" fill="hold"/>
                                        <p:tgtEl>
                                          <p:spTgt spid="72"/>
                                        </p:tgtEl>
                                        <p:attrNameLst>
                                          <p:attrName>fill.on</p:attrName>
                                        </p:attrNameLst>
                                      </p:cBhvr>
                                      <p:to>
                                        <p:strVal val="true"/>
                                      </p:to>
                                    </p:set>
                                  </p:childTnLst>
                                </p:cTn>
                              </p:par>
                            </p:childTnLst>
                          </p:cTn>
                        </p:par>
                      </p:childTnLst>
                    </p:cTn>
                  </p:par>
                </p:childTnLst>
              </p:cTn>
              <p:nextCondLst>
                <p:cond evt="onClick" delay="0">
                  <p:tgtEl>
                    <p:spTgt spid="72"/>
                  </p:tgtEl>
                </p:cond>
              </p:nextCondLst>
            </p:seq>
            <p:seq concurrent="1" nextAc="seek">
              <p:cTn id="86" restart="whenNotActive" fill="hold" evtFilter="cancelBubble" nodeType="interactiveSeq">
                <p:stCondLst>
                  <p:cond evt="onClick" delay="0">
                    <p:tgtEl>
                      <p:spTgt spid="71"/>
                    </p:tgtEl>
                  </p:cond>
                </p:stCondLst>
                <p:endSync evt="end" delay="0">
                  <p:rtn val="all"/>
                </p:endSync>
                <p:childTnLst>
                  <p:par>
                    <p:cTn id="87" fill="hold">
                      <p:stCondLst>
                        <p:cond delay="0"/>
                      </p:stCondLst>
                      <p:childTnLst>
                        <p:par>
                          <p:cTn id="88" fill="hold">
                            <p:stCondLst>
                              <p:cond delay="0"/>
                            </p:stCondLst>
                            <p:childTnLst>
                              <p:par>
                                <p:cTn id="89" presetID="1" presetClass="emph" presetSubtype="2" fill="hold" nodeType="clickEffect">
                                  <p:stCondLst>
                                    <p:cond delay="0"/>
                                  </p:stCondLst>
                                  <p:childTnLst>
                                    <p:animClr clrSpc="rgb">
                                      <p:cBhvr>
                                        <p:cTn id="90" dur="2000" fill="hold"/>
                                        <p:tgtEl>
                                          <p:spTgt spid="71"/>
                                        </p:tgtEl>
                                        <p:attrNameLst>
                                          <p:attrName>fillcolor</p:attrName>
                                        </p:attrNameLst>
                                      </p:cBhvr>
                                      <p:to>
                                        <a:srgbClr val="3399FF"/>
                                      </p:to>
                                    </p:animClr>
                                    <p:set>
                                      <p:cBhvr>
                                        <p:cTn id="91" dur="2000" fill="hold"/>
                                        <p:tgtEl>
                                          <p:spTgt spid="71"/>
                                        </p:tgtEl>
                                        <p:attrNameLst>
                                          <p:attrName>fill.type</p:attrName>
                                        </p:attrNameLst>
                                      </p:cBhvr>
                                      <p:to>
                                        <p:strVal val="solid"/>
                                      </p:to>
                                    </p:set>
                                    <p:set>
                                      <p:cBhvr>
                                        <p:cTn id="92" dur="2000" fill="hold"/>
                                        <p:tgtEl>
                                          <p:spTgt spid="71"/>
                                        </p:tgtEl>
                                        <p:attrNameLst>
                                          <p:attrName>fill.on</p:attrName>
                                        </p:attrNameLst>
                                      </p:cBhvr>
                                      <p:to>
                                        <p:strVal val="true"/>
                                      </p:to>
                                    </p:set>
                                  </p:childTnLst>
                                </p:cTn>
                              </p:par>
                            </p:childTnLst>
                          </p:cTn>
                        </p:par>
                      </p:childTnLst>
                    </p:cTn>
                  </p:par>
                </p:childTnLst>
              </p:cTn>
              <p:nextCondLst>
                <p:cond evt="onClick" delay="0">
                  <p:tgtEl>
                    <p:spTgt spid="71"/>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4274" name="Rectangle 28"/>
          <p:cNvSpPr>
            <a:spLocks noChangeArrowheads="1"/>
          </p:cNvSpPr>
          <p:nvPr/>
        </p:nvSpPr>
        <p:spPr bwMode="auto">
          <a:xfrm>
            <a:off x="0" y="0"/>
            <a:ext cx="9296400" cy="1371600"/>
          </a:xfrm>
          <a:prstGeom prst="rect">
            <a:avLst/>
          </a:prstGeom>
          <a:noFill/>
          <a:ln w="9525">
            <a:noFill/>
            <a:miter lim="800000"/>
            <a:headEnd/>
            <a:tailEnd/>
          </a:ln>
          <a:effectLst>
            <a:prstShdw prst="shdw17" dist="17961" dir="13500000">
              <a:srgbClr val="6E7A89"/>
            </a:prstShdw>
          </a:effectLst>
        </p:spPr>
        <p:txBody>
          <a:bodyPr lIns="130622" tIns="65311" rIns="130622" bIns="65311"/>
          <a:lstStyle/>
          <a:p>
            <a:pPr algn="ctr" defTabSz="1304925">
              <a:spcAft>
                <a:spcPts val="1425"/>
              </a:spcAft>
            </a:pPr>
            <a:r>
              <a:rPr lang="fr-FR" sz="3200" b="1" i="1" dirty="0">
                <a:solidFill>
                  <a:srgbClr val="FF9933"/>
                </a:solidFill>
              </a:rPr>
              <a:t>Ni tueur, ni victime.</a:t>
            </a:r>
            <a:endParaRPr lang="fr-FR" sz="3200" dirty="0">
              <a:solidFill>
                <a:srgbClr val="FF9933"/>
              </a:solidFill>
            </a:endParaRPr>
          </a:p>
        </p:txBody>
      </p:sp>
      <p:grpSp>
        <p:nvGrpSpPr>
          <p:cNvPr id="2" name="Groupe 53"/>
          <p:cNvGrpSpPr>
            <a:grpSpLocks/>
          </p:cNvGrpSpPr>
          <p:nvPr/>
        </p:nvGrpSpPr>
        <p:grpSpPr bwMode="auto">
          <a:xfrm>
            <a:off x="419100" y="1371600"/>
            <a:ext cx="8496300" cy="6858000"/>
            <a:chOff x="419100" y="1371600"/>
            <a:chExt cx="8496300" cy="6858000"/>
          </a:xfrm>
        </p:grpSpPr>
        <p:grpSp>
          <p:nvGrpSpPr>
            <p:cNvPr id="3" name="Groupe 46"/>
            <p:cNvGrpSpPr>
              <a:grpSpLocks/>
            </p:cNvGrpSpPr>
            <p:nvPr/>
          </p:nvGrpSpPr>
          <p:grpSpPr bwMode="auto">
            <a:xfrm>
              <a:off x="419100" y="1371600"/>
              <a:ext cx="8496300" cy="6858000"/>
              <a:chOff x="419100" y="1371600"/>
              <a:chExt cx="8496300" cy="6858000"/>
            </a:xfrm>
          </p:grpSpPr>
          <p:grpSp>
            <p:nvGrpSpPr>
              <p:cNvPr id="4" name="Groupe 44"/>
              <p:cNvGrpSpPr>
                <a:grpSpLocks/>
              </p:cNvGrpSpPr>
              <p:nvPr/>
            </p:nvGrpSpPr>
            <p:grpSpPr bwMode="auto">
              <a:xfrm>
                <a:off x="419100" y="1371600"/>
                <a:ext cx="8496300" cy="6858000"/>
                <a:chOff x="419100" y="1371600"/>
                <a:chExt cx="8496300" cy="6858000"/>
              </a:xfrm>
            </p:grpSpPr>
            <p:grpSp>
              <p:nvGrpSpPr>
                <p:cNvPr id="5" name="Groupe 51"/>
                <p:cNvGrpSpPr>
                  <a:grpSpLocks/>
                </p:cNvGrpSpPr>
                <p:nvPr/>
              </p:nvGrpSpPr>
              <p:grpSpPr bwMode="auto">
                <a:xfrm>
                  <a:off x="419100" y="1371600"/>
                  <a:ext cx="8496300" cy="6858000"/>
                  <a:chOff x="419066" y="990600"/>
                  <a:chExt cx="8915467" cy="7239000"/>
                </a:xfrm>
              </p:grpSpPr>
              <p:grpSp>
                <p:nvGrpSpPr>
                  <p:cNvPr id="6" name="Groupe 45"/>
                  <p:cNvGrpSpPr>
                    <a:grpSpLocks/>
                  </p:cNvGrpSpPr>
                  <p:nvPr/>
                </p:nvGrpSpPr>
                <p:grpSpPr bwMode="auto">
                  <a:xfrm>
                    <a:off x="419066" y="1600553"/>
                    <a:ext cx="8915467" cy="6096176"/>
                    <a:chOff x="419066" y="1829153"/>
                    <a:chExt cx="8915467" cy="6096176"/>
                  </a:xfrm>
                </p:grpSpPr>
                <p:sp>
                  <p:nvSpPr>
                    <p:cNvPr id="1053" name="AutoShape 29"/>
                    <p:cNvSpPr>
                      <a:spLocks noChangeArrowheads="1"/>
                    </p:cNvSpPr>
                    <p:nvPr/>
                  </p:nvSpPr>
                  <p:spPr bwMode="auto">
                    <a:xfrm>
                      <a:off x="419066" y="1829153"/>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54306" name="AutoShape 33"/>
                    <p:cNvSpPr>
                      <a:spLocks noChangeArrowheads="1"/>
                    </p:cNvSpPr>
                    <p:nvPr/>
                  </p:nvSpPr>
                  <p:spPr bwMode="auto">
                    <a:xfrm flipV="1">
                      <a:off x="419071" y="4798139"/>
                      <a:ext cx="8915462" cy="78661"/>
                    </a:xfrm>
                    <a:prstGeom prst="plus">
                      <a:avLst>
                        <a:gd name="adj" fmla="val 24648"/>
                      </a:avLst>
                    </a:prstGeom>
                    <a:solidFill>
                      <a:srgbClr val="000000"/>
                    </a:solidFill>
                    <a:ln w="9525">
                      <a:solidFill>
                        <a:srgbClr val="000000"/>
                      </a:solidFill>
                      <a:miter lim="800000"/>
                      <a:headEnd/>
                      <a:tailEnd/>
                    </a:ln>
                    <a:effectLst>
                      <a:prstShdw prst="shdw17" dist="17961" dir="13500000">
                        <a:srgbClr val="000000"/>
                      </a:prstShdw>
                    </a:effectLst>
                  </p:spPr>
                  <p:txBody>
                    <a:bodyPr lIns="130622" tIns="65311" rIns="130622" bIns="65311"/>
                    <a:lstStyle/>
                    <a:p>
                      <a:endParaRPr lang="fr-FR"/>
                    </a:p>
                  </p:txBody>
                </p:sp>
                <p:sp>
                  <p:nvSpPr>
                    <p:cNvPr id="54307" name="AutoShape 34"/>
                    <p:cNvSpPr>
                      <a:spLocks noChangeArrowheads="1"/>
                    </p:cNvSpPr>
                    <p:nvPr/>
                  </p:nvSpPr>
                  <p:spPr bwMode="auto">
                    <a:xfrm rot="5400000">
                      <a:off x="2205020" y="4795818"/>
                      <a:ext cx="5229262" cy="114301"/>
                    </a:xfrm>
                    <a:prstGeom prst="plus">
                      <a:avLst>
                        <a:gd name="adj" fmla="val 24648"/>
                      </a:avLst>
                    </a:prstGeom>
                    <a:solidFill>
                      <a:srgbClr val="000000"/>
                    </a:solidFill>
                    <a:ln w="9525">
                      <a:solidFill>
                        <a:schemeClr val="tx1"/>
                      </a:solidFill>
                      <a:miter lim="800000"/>
                      <a:headEnd/>
                      <a:tailEnd/>
                    </a:ln>
                    <a:effectLst>
                      <a:prstShdw prst="shdw17" dist="17961" dir="13500000">
                        <a:srgbClr val="000000"/>
                      </a:prstShdw>
                    </a:effectLst>
                  </p:spPr>
                  <p:txBody>
                    <a:bodyPr lIns="130622" tIns="65311" rIns="130622" bIns="65311"/>
                    <a:lstStyle/>
                    <a:p>
                      <a:endParaRPr lang="fr-FR"/>
                    </a:p>
                  </p:txBody>
                </p:sp>
                <p:sp>
                  <p:nvSpPr>
                    <p:cNvPr id="41" name="AutoShape 29"/>
                    <p:cNvSpPr>
                      <a:spLocks noChangeArrowheads="1"/>
                    </p:cNvSpPr>
                    <p:nvPr/>
                  </p:nvSpPr>
                  <p:spPr bwMode="auto">
                    <a:xfrm>
                      <a:off x="419066" y="5133622"/>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42" name="AutoShape 29"/>
                    <p:cNvSpPr>
                      <a:spLocks noChangeArrowheads="1"/>
                    </p:cNvSpPr>
                    <p:nvPr/>
                  </p:nvSpPr>
                  <p:spPr bwMode="auto">
                    <a:xfrm>
                      <a:off x="5333234" y="1829153"/>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43" name="AutoShape 29"/>
                    <p:cNvSpPr>
                      <a:spLocks noChangeArrowheads="1"/>
                    </p:cNvSpPr>
                    <p:nvPr/>
                  </p:nvSpPr>
                  <p:spPr bwMode="auto">
                    <a:xfrm>
                      <a:off x="5333234" y="5133622"/>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grpSp>
                  <p:nvGrpSpPr>
                    <p:cNvPr id="7" name="Groupe 23"/>
                    <p:cNvGrpSpPr>
                      <a:grpSpLocks/>
                    </p:cNvGrpSpPr>
                    <p:nvPr/>
                  </p:nvGrpSpPr>
                  <p:grpSpPr bwMode="auto">
                    <a:xfrm>
                      <a:off x="1524000" y="5240866"/>
                      <a:ext cx="1677600" cy="2209800"/>
                      <a:chOff x="4191000" y="4478866"/>
                      <a:chExt cx="1677600" cy="2209800"/>
                    </a:xfrm>
                  </p:grpSpPr>
                  <p:pic>
                    <p:nvPicPr>
                      <p:cNvPr id="54322" name="Image 12" descr="brad-pitt-tyler-durden-icone-5179-96.png"/>
                      <p:cNvPicPr>
                        <a:picLocks noChangeAspect="1"/>
                      </p:cNvPicPr>
                      <p:nvPr/>
                    </p:nvPicPr>
                    <p:blipFill>
                      <a:blip r:embed="rId3" cstate="print"/>
                      <a:srcRect/>
                      <a:stretch>
                        <a:fillRect/>
                      </a:stretch>
                    </p:blipFill>
                    <p:spPr bwMode="auto">
                      <a:xfrm>
                        <a:off x="4191000" y="4478866"/>
                        <a:ext cx="1677600" cy="1677599"/>
                      </a:xfrm>
                      <a:prstGeom prst="rect">
                        <a:avLst/>
                      </a:prstGeom>
                      <a:noFill/>
                      <a:ln w="9525">
                        <a:noFill/>
                        <a:miter lim="800000"/>
                        <a:headEnd/>
                        <a:tailEnd/>
                      </a:ln>
                    </p:spPr>
                  </p:pic>
                  <p:sp>
                    <p:nvSpPr>
                      <p:cNvPr id="54323" name="Rectangle 22"/>
                      <p:cNvSpPr>
                        <a:spLocks noChangeArrowheads="1"/>
                      </p:cNvSpPr>
                      <p:nvPr/>
                    </p:nvSpPr>
                    <p:spPr bwMode="auto">
                      <a:xfrm>
                        <a:off x="4233000" y="60790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54324" name="Image 11" descr="Pistolet-8 copie.png"/>
                      <p:cNvPicPr>
                        <a:picLocks noChangeAspect="1"/>
                      </p:cNvPicPr>
                      <p:nvPr/>
                    </p:nvPicPr>
                    <p:blipFill>
                      <a:blip r:embed="rId4" cstate="print"/>
                      <a:srcRect/>
                      <a:stretch>
                        <a:fillRect/>
                      </a:stretch>
                    </p:blipFill>
                    <p:spPr bwMode="auto">
                      <a:xfrm>
                        <a:off x="4645273" y="6074832"/>
                        <a:ext cx="838200" cy="593924"/>
                      </a:xfrm>
                      <a:prstGeom prst="rect">
                        <a:avLst/>
                      </a:prstGeom>
                      <a:noFill/>
                      <a:ln w="9525">
                        <a:noFill/>
                        <a:miter lim="800000"/>
                        <a:headEnd/>
                        <a:tailEnd/>
                      </a:ln>
                    </p:spPr>
                  </p:pic>
                </p:grpSp>
                <p:grpSp>
                  <p:nvGrpSpPr>
                    <p:cNvPr id="8" name="Groupe 33"/>
                    <p:cNvGrpSpPr>
                      <a:grpSpLocks/>
                    </p:cNvGrpSpPr>
                    <p:nvPr/>
                  </p:nvGrpSpPr>
                  <p:grpSpPr bwMode="auto">
                    <a:xfrm>
                      <a:off x="6535966" y="1905000"/>
                      <a:ext cx="1678200" cy="2209800"/>
                      <a:chOff x="6535966" y="1905000"/>
                      <a:chExt cx="1678200" cy="2209800"/>
                    </a:xfrm>
                  </p:grpSpPr>
                  <p:pic>
                    <p:nvPicPr>
                      <p:cNvPr id="54320" name="Image 20" descr="jack-icone-4137-96.png"/>
                      <p:cNvPicPr>
                        <a:picLocks noChangeAspect="1"/>
                      </p:cNvPicPr>
                      <p:nvPr/>
                    </p:nvPicPr>
                    <p:blipFill>
                      <a:blip r:embed="rId5" cstate="print"/>
                      <a:srcRect/>
                      <a:stretch>
                        <a:fillRect/>
                      </a:stretch>
                    </p:blipFill>
                    <p:spPr bwMode="auto">
                      <a:xfrm>
                        <a:off x="6535966" y="1905000"/>
                        <a:ext cx="1678200" cy="1678200"/>
                      </a:xfrm>
                      <a:prstGeom prst="rect">
                        <a:avLst/>
                      </a:prstGeom>
                      <a:noFill/>
                      <a:ln w="9525">
                        <a:noFill/>
                        <a:miter lim="800000"/>
                        <a:headEnd/>
                        <a:tailEnd/>
                      </a:ln>
                    </p:spPr>
                  </p:pic>
                  <p:sp>
                    <p:nvSpPr>
                      <p:cNvPr id="54321" name="Rectangle 24"/>
                      <p:cNvSpPr>
                        <a:spLocks noChangeArrowheads="1"/>
                      </p:cNvSpPr>
                      <p:nvPr/>
                    </p:nvSpPr>
                    <p:spPr bwMode="auto">
                      <a:xfrm>
                        <a:off x="6577967" y="3505200"/>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grpSp>
                <p:grpSp>
                  <p:nvGrpSpPr>
                    <p:cNvPr id="9" name="Groupe 34"/>
                    <p:cNvGrpSpPr>
                      <a:grpSpLocks/>
                    </p:cNvGrpSpPr>
                    <p:nvPr/>
                  </p:nvGrpSpPr>
                  <p:grpSpPr bwMode="auto">
                    <a:xfrm>
                      <a:off x="7391400" y="5240866"/>
                      <a:ext cx="1678200" cy="2209800"/>
                      <a:chOff x="6780000" y="1964266"/>
                      <a:chExt cx="1678200" cy="2209800"/>
                    </a:xfrm>
                  </p:grpSpPr>
                  <p:pic>
                    <p:nvPicPr>
                      <p:cNvPr id="54318" name="Image 35" descr="jack-icone-4137-96.png"/>
                      <p:cNvPicPr>
                        <a:picLocks noChangeAspect="1"/>
                      </p:cNvPicPr>
                      <p:nvPr/>
                    </p:nvPicPr>
                    <p:blipFill>
                      <a:blip r:embed="rId5" cstate="print"/>
                      <a:srcRect/>
                      <a:stretch>
                        <a:fillRect/>
                      </a:stretch>
                    </p:blipFill>
                    <p:spPr bwMode="auto">
                      <a:xfrm>
                        <a:off x="6780000" y="1964266"/>
                        <a:ext cx="1678200" cy="1678200"/>
                      </a:xfrm>
                      <a:prstGeom prst="rect">
                        <a:avLst/>
                      </a:prstGeom>
                      <a:noFill/>
                      <a:ln w="9525">
                        <a:noFill/>
                        <a:miter lim="800000"/>
                        <a:headEnd/>
                        <a:tailEnd/>
                      </a:ln>
                    </p:spPr>
                  </p:pic>
                  <p:sp>
                    <p:nvSpPr>
                      <p:cNvPr id="54319" name="Rectangle 36"/>
                      <p:cNvSpPr>
                        <a:spLocks noChangeArrowheads="1"/>
                      </p:cNvSpPr>
                      <p:nvPr/>
                    </p:nvSpPr>
                    <p:spPr bwMode="auto">
                      <a:xfrm>
                        <a:off x="6822000" y="35644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grpSp>
                <p:grpSp>
                  <p:nvGrpSpPr>
                    <p:cNvPr id="10" name="Groupe 37"/>
                    <p:cNvGrpSpPr>
                      <a:grpSpLocks/>
                    </p:cNvGrpSpPr>
                    <p:nvPr/>
                  </p:nvGrpSpPr>
                  <p:grpSpPr bwMode="auto">
                    <a:xfrm>
                      <a:off x="5562600" y="5240866"/>
                      <a:ext cx="1677600" cy="2270324"/>
                      <a:chOff x="4191000" y="4478866"/>
                      <a:chExt cx="1677600" cy="2270324"/>
                    </a:xfrm>
                  </p:grpSpPr>
                  <p:pic>
                    <p:nvPicPr>
                      <p:cNvPr id="54315" name="Image 38" descr="brad-pitt-tyler-durden-icone-5179-96.png"/>
                      <p:cNvPicPr>
                        <a:picLocks noChangeAspect="1"/>
                      </p:cNvPicPr>
                      <p:nvPr/>
                    </p:nvPicPr>
                    <p:blipFill>
                      <a:blip r:embed="rId3" cstate="print"/>
                      <a:srcRect/>
                      <a:stretch>
                        <a:fillRect/>
                      </a:stretch>
                    </p:blipFill>
                    <p:spPr bwMode="auto">
                      <a:xfrm>
                        <a:off x="4191000" y="4478866"/>
                        <a:ext cx="1677600" cy="1677600"/>
                      </a:xfrm>
                      <a:prstGeom prst="rect">
                        <a:avLst/>
                      </a:prstGeom>
                      <a:noFill/>
                      <a:ln w="9525">
                        <a:noFill/>
                        <a:miter lim="800000"/>
                        <a:headEnd/>
                        <a:tailEnd/>
                      </a:ln>
                    </p:spPr>
                  </p:pic>
                  <p:sp>
                    <p:nvSpPr>
                      <p:cNvPr id="54316" name="Rectangle 39"/>
                      <p:cNvSpPr>
                        <a:spLocks noChangeArrowheads="1"/>
                      </p:cNvSpPr>
                      <p:nvPr/>
                    </p:nvSpPr>
                    <p:spPr bwMode="auto">
                      <a:xfrm>
                        <a:off x="4233000" y="60790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54317" name="Image 43" descr="Pistolet-8 copie.png"/>
                      <p:cNvPicPr>
                        <a:picLocks noChangeAspect="1"/>
                      </p:cNvPicPr>
                      <p:nvPr/>
                    </p:nvPicPr>
                    <p:blipFill>
                      <a:blip r:embed="rId4" cstate="print"/>
                      <a:srcRect/>
                      <a:stretch>
                        <a:fillRect/>
                      </a:stretch>
                    </p:blipFill>
                    <p:spPr bwMode="auto">
                      <a:xfrm>
                        <a:off x="4648200" y="6155266"/>
                        <a:ext cx="838200" cy="593924"/>
                      </a:xfrm>
                      <a:prstGeom prst="rect">
                        <a:avLst/>
                      </a:prstGeom>
                      <a:noFill/>
                      <a:ln w="9525">
                        <a:noFill/>
                        <a:miter lim="800000"/>
                        <a:headEnd/>
                        <a:tailEnd/>
                      </a:ln>
                    </p:spPr>
                  </p:pic>
                </p:grpSp>
              </p:grpSp>
              <p:sp>
                <p:nvSpPr>
                  <p:cNvPr id="54301" name="ZoneTexte 46"/>
                  <p:cNvSpPr txBox="1">
                    <a:spLocks noChangeArrowheads="1"/>
                  </p:cNvSpPr>
                  <p:nvPr/>
                </p:nvSpPr>
                <p:spPr bwMode="auto">
                  <a:xfrm>
                    <a:off x="2133600" y="990600"/>
                    <a:ext cx="457200" cy="477054"/>
                  </a:xfrm>
                  <a:prstGeom prst="rect">
                    <a:avLst/>
                  </a:prstGeom>
                  <a:noFill/>
                  <a:ln w="9525">
                    <a:noFill/>
                    <a:miter lim="800000"/>
                    <a:headEnd/>
                    <a:tailEnd/>
                  </a:ln>
                </p:spPr>
                <p:txBody>
                  <a:bodyPr>
                    <a:spAutoFit/>
                  </a:bodyPr>
                  <a:lstStyle/>
                  <a:p>
                    <a:r>
                      <a:rPr lang="fr-FR">
                        <a:solidFill>
                          <a:srgbClr val="FF9933"/>
                        </a:solidFill>
                      </a:rPr>
                      <a:t>1</a:t>
                    </a:r>
                  </a:p>
                </p:txBody>
              </p:sp>
              <p:sp>
                <p:nvSpPr>
                  <p:cNvPr id="54302" name="ZoneTexte 47"/>
                  <p:cNvSpPr txBox="1">
                    <a:spLocks noChangeArrowheads="1"/>
                  </p:cNvSpPr>
                  <p:nvPr/>
                </p:nvSpPr>
                <p:spPr bwMode="auto">
                  <a:xfrm>
                    <a:off x="7239000" y="990600"/>
                    <a:ext cx="457200" cy="477054"/>
                  </a:xfrm>
                  <a:prstGeom prst="rect">
                    <a:avLst/>
                  </a:prstGeom>
                  <a:noFill/>
                  <a:ln w="9525">
                    <a:noFill/>
                    <a:miter lim="800000"/>
                    <a:headEnd/>
                    <a:tailEnd/>
                  </a:ln>
                </p:spPr>
                <p:txBody>
                  <a:bodyPr>
                    <a:spAutoFit/>
                  </a:bodyPr>
                  <a:lstStyle/>
                  <a:p>
                    <a:r>
                      <a:rPr lang="fr-FR">
                        <a:solidFill>
                          <a:srgbClr val="FF9933"/>
                        </a:solidFill>
                      </a:rPr>
                      <a:t>2</a:t>
                    </a:r>
                  </a:p>
                </p:txBody>
              </p:sp>
              <p:sp>
                <p:nvSpPr>
                  <p:cNvPr id="54303" name="ZoneTexte 49"/>
                  <p:cNvSpPr txBox="1">
                    <a:spLocks noChangeArrowheads="1"/>
                  </p:cNvSpPr>
                  <p:nvPr/>
                </p:nvSpPr>
                <p:spPr bwMode="auto">
                  <a:xfrm>
                    <a:off x="2133600" y="7752546"/>
                    <a:ext cx="457200" cy="477054"/>
                  </a:xfrm>
                  <a:prstGeom prst="rect">
                    <a:avLst/>
                  </a:prstGeom>
                  <a:noFill/>
                  <a:ln w="9525">
                    <a:noFill/>
                    <a:miter lim="800000"/>
                    <a:headEnd/>
                    <a:tailEnd/>
                  </a:ln>
                </p:spPr>
                <p:txBody>
                  <a:bodyPr>
                    <a:spAutoFit/>
                  </a:bodyPr>
                  <a:lstStyle/>
                  <a:p>
                    <a:r>
                      <a:rPr lang="fr-FR">
                        <a:solidFill>
                          <a:srgbClr val="FF9933"/>
                        </a:solidFill>
                      </a:rPr>
                      <a:t>3</a:t>
                    </a:r>
                  </a:p>
                </p:txBody>
              </p:sp>
              <p:sp>
                <p:nvSpPr>
                  <p:cNvPr id="54304" name="ZoneTexte 50"/>
                  <p:cNvSpPr txBox="1">
                    <a:spLocks noChangeArrowheads="1"/>
                  </p:cNvSpPr>
                  <p:nvPr/>
                </p:nvSpPr>
                <p:spPr bwMode="auto">
                  <a:xfrm>
                    <a:off x="7239000" y="7752546"/>
                    <a:ext cx="457200" cy="477054"/>
                  </a:xfrm>
                  <a:prstGeom prst="rect">
                    <a:avLst/>
                  </a:prstGeom>
                  <a:noFill/>
                  <a:ln w="9525">
                    <a:noFill/>
                    <a:miter lim="800000"/>
                    <a:headEnd/>
                    <a:tailEnd/>
                  </a:ln>
                </p:spPr>
                <p:txBody>
                  <a:bodyPr>
                    <a:spAutoFit/>
                  </a:bodyPr>
                  <a:lstStyle/>
                  <a:p>
                    <a:r>
                      <a:rPr lang="fr-FR">
                        <a:solidFill>
                          <a:srgbClr val="FF9933"/>
                        </a:solidFill>
                      </a:rPr>
                      <a:t>4</a:t>
                    </a:r>
                  </a:p>
                </p:txBody>
              </p:sp>
            </p:grpSp>
            <p:pic>
              <p:nvPicPr>
                <p:cNvPr id="54299" name="Image 43" descr="tête de mort.jpg"/>
                <p:cNvPicPr>
                  <a:picLocks noChangeAspect="1"/>
                </p:cNvPicPr>
                <p:nvPr/>
              </p:nvPicPr>
              <p:blipFill>
                <a:blip r:embed="rId6" cstate="print"/>
                <a:srcRect/>
                <a:stretch>
                  <a:fillRect/>
                </a:stretch>
              </p:blipFill>
              <p:spPr bwMode="auto">
                <a:xfrm>
                  <a:off x="6790944" y="3589421"/>
                  <a:ext cx="515112" cy="515112"/>
                </a:xfrm>
                <a:prstGeom prst="rect">
                  <a:avLst/>
                </a:prstGeom>
                <a:noFill/>
                <a:ln w="9525">
                  <a:noFill/>
                  <a:miter lim="800000"/>
                  <a:headEnd/>
                  <a:tailEnd/>
                </a:ln>
              </p:spPr>
            </p:pic>
          </p:grpSp>
          <p:pic>
            <p:nvPicPr>
              <p:cNvPr id="54297" name="Image 45" descr="tête de mort.jpg"/>
              <p:cNvPicPr>
                <a:picLocks noChangeAspect="1"/>
              </p:cNvPicPr>
              <p:nvPr/>
            </p:nvPicPr>
            <p:blipFill>
              <a:blip r:embed="rId7" cstate="print"/>
              <a:srcRect/>
              <a:stretch>
                <a:fillRect/>
              </a:stretch>
            </p:blipFill>
            <p:spPr bwMode="auto">
              <a:xfrm>
                <a:off x="7562426" y="6693568"/>
                <a:ext cx="572347" cy="572347"/>
              </a:xfrm>
              <a:prstGeom prst="rect">
                <a:avLst/>
              </a:prstGeom>
              <a:noFill/>
              <a:ln w="9525">
                <a:noFill/>
                <a:miter lim="800000"/>
                <a:headEnd/>
                <a:tailEnd/>
              </a:ln>
            </p:spPr>
          </p:pic>
        </p:grpSp>
        <p:sp>
          <p:nvSpPr>
            <p:cNvPr id="49" name="ZoneTexte 48"/>
            <p:cNvSpPr txBox="1"/>
            <p:nvPr/>
          </p:nvSpPr>
          <p:spPr>
            <a:xfrm>
              <a:off x="914400" y="411480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Personne</a:t>
              </a:r>
            </a:p>
          </p:txBody>
        </p:sp>
        <p:sp>
          <p:nvSpPr>
            <p:cNvPr id="50" name="ZoneTexte 49"/>
            <p:cNvSpPr txBox="1"/>
            <p:nvPr/>
          </p:nvSpPr>
          <p:spPr>
            <a:xfrm>
              <a:off x="5562600" y="410845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La victime</a:t>
              </a:r>
            </a:p>
          </p:txBody>
        </p:sp>
        <p:sp>
          <p:nvSpPr>
            <p:cNvPr id="51" name="ZoneTexte 50"/>
            <p:cNvSpPr txBox="1"/>
            <p:nvPr/>
          </p:nvSpPr>
          <p:spPr>
            <a:xfrm>
              <a:off x="914400" y="723900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Le tueur</a:t>
              </a:r>
            </a:p>
          </p:txBody>
        </p:sp>
        <p:sp>
          <p:nvSpPr>
            <p:cNvPr id="54295" name="ZoneTexte 51"/>
            <p:cNvSpPr>
              <a:spLocks noChangeArrowheads="1"/>
            </p:cNvSpPr>
            <p:nvPr/>
          </p:nvSpPr>
          <p:spPr bwMode="auto">
            <a:xfrm>
              <a:off x="5360400" y="7239000"/>
              <a:ext cx="3250800" cy="408623"/>
            </a:xfrm>
            <a:prstGeom prst="roundRect">
              <a:avLst>
                <a:gd name="adj" fmla="val 16667"/>
              </a:avLst>
            </a:prstGeom>
            <a:solidFill>
              <a:schemeClr val="tx1"/>
            </a:solidFill>
            <a:ln w="9525">
              <a:noFill/>
              <a:round/>
              <a:headEnd/>
              <a:tailEnd/>
            </a:ln>
          </p:spPr>
          <p:txBody>
            <a:bodyPr>
              <a:spAutoFit/>
            </a:bodyPr>
            <a:lstStyle/>
            <a:p>
              <a:pPr algn="ctr"/>
              <a:r>
                <a:rPr lang="fr-FR" sz="1800">
                  <a:solidFill>
                    <a:schemeClr val="bg1"/>
                  </a:solidFill>
                </a:rPr>
                <a:t>Le tueur et la victime</a:t>
              </a:r>
            </a:p>
          </p:txBody>
        </p:sp>
      </p:grpSp>
      <p:sp>
        <p:nvSpPr>
          <p:cNvPr id="54276" name="Rectangle 28"/>
          <p:cNvSpPr>
            <a:spLocks noChangeArrowheads="1"/>
          </p:cNvSpPr>
          <p:nvPr/>
        </p:nvSpPr>
        <p:spPr bwMode="auto">
          <a:xfrm>
            <a:off x="9296400" y="228600"/>
            <a:ext cx="5334000" cy="838200"/>
          </a:xfrm>
          <a:prstGeom prst="rect">
            <a:avLst/>
          </a:prstGeom>
          <a:noFill/>
          <a:ln w="9525">
            <a:noFill/>
            <a:miter lim="800000"/>
            <a:headEnd/>
            <a:tailEnd/>
          </a:ln>
          <a:effectLst>
            <a:prstShdw prst="shdw17" dist="17961" dir="13500000">
              <a:srgbClr val="6E7A89"/>
            </a:prstShdw>
          </a:effectLst>
        </p:spPr>
        <p:txBody>
          <a:bodyPr lIns="130622" tIns="65311" rIns="130622" bIns="65311"/>
          <a:lstStyle/>
          <a:p>
            <a:pPr algn="ctr" defTabSz="1304925">
              <a:spcAft>
                <a:spcPts val="1425"/>
              </a:spcAft>
            </a:pPr>
            <a:r>
              <a:rPr lang="fr-FR" sz="3200" b="1" i="1" u="sng">
                <a:solidFill>
                  <a:srgbClr val="FF9933"/>
                </a:solidFill>
              </a:rPr>
              <a:t>Réponses possibles</a:t>
            </a:r>
            <a:endParaRPr lang="fr-FR" sz="3200" b="1" u="sng">
              <a:solidFill>
                <a:srgbClr val="FF9933"/>
              </a:solidFill>
            </a:endParaRPr>
          </a:p>
        </p:txBody>
      </p:sp>
      <p:sp>
        <p:nvSpPr>
          <p:cNvPr id="54" name="Rectangle à coins arrondis 53"/>
          <p:cNvSpPr/>
          <p:nvPr/>
        </p:nvSpPr>
        <p:spPr>
          <a:xfrm>
            <a:off x="12192000" y="22860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4</a:t>
            </a:r>
          </a:p>
        </p:txBody>
      </p:sp>
      <p:sp>
        <p:nvSpPr>
          <p:cNvPr id="55" name="Rectangle à coins arrondis 54"/>
          <p:cNvSpPr/>
          <p:nvPr/>
        </p:nvSpPr>
        <p:spPr>
          <a:xfrm>
            <a:off x="9753600" y="22860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3</a:t>
            </a:r>
          </a:p>
        </p:txBody>
      </p:sp>
      <p:sp>
        <p:nvSpPr>
          <p:cNvPr id="61" name="Rectangle à coins arrondis 60"/>
          <p:cNvSpPr/>
          <p:nvPr/>
        </p:nvSpPr>
        <p:spPr>
          <a:xfrm>
            <a:off x="12192000" y="32766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3</a:t>
            </a:r>
          </a:p>
        </p:txBody>
      </p:sp>
      <p:sp>
        <p:nvSpPr>
          <p:cNvPr id="62" name="Rectangle à coins arrondis 61"/>
          <p:cNvSpPr/>
          <p:nvPr/>
        </p:nvSpPr>
        <p:spPr>
          <a:xfrm>
            <a:off x="9753600" y="32766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a:t>
            </a:r>
          </a:p>
        </p:txBody>
      </p:sp>
      <p:sp>
        <p:nvSpPr>
          <p:cNvPr id="63" name="Rectangle à coins arrondis 62"/>
          <p:cNvSpPr/>
          <p:nvPr/>
        </p:nvSpPr>
        <p:spPr>
          <a:xfrm>
            <a:off x="12192000" y="52578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3, 4</a:t>
            </a:r>
          </a:p>
        </p:txBody>
      </p:sp>
      <p:sp>
        <p:nvSpPr>
          <p:cNvPr id="64" name="Rectangle à coins arrondis 63"/>
          <p:cNvSpPr/>
          <p:nvPr/>
        </p:nvSpPr>
        <p:spPr>
          <a:xfrm>
            <a:off x="9753600" y="52578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4</a:t>
            </a:r>
          </a:p>
        </p:txBody>
      </p:sp>
      <p:sp>
        <p:nvSpPr>
          <p:cNvPr id="65" name="Rectangle à coins arrondis 64"/>
          <p:cNvSpPr/>
          <p:nvPr/>
        </p:nvSpPr>
        <p:spPr>
          <a:xfrm>
            <a:off x="12192000" y="42672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3</a:t>
            </a:r>
          </a:p>
        </p:txBody>
      </p:sp>
      <p:sp>
        <p:nvSpPr>
          <p:cNvPr id="66" name="Rectangle à coins arrondis 65"/>
          <p:cNvSpPr/>
          <p:nvPr/>
        </p:nvSpPr>
        <p:spPr>
          <a:xfrm>
            <a:off x="9753600" y="42672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4</a:t>
            </a:r>
          </a:p>
        </p:txBody>
      </p:sp>
      <p:sp>
        <p:nvSpPr>
          <p:cNvPr id="67" name="Rectangle à coins arrondis 66"/>
          <p:cNvSpPr/>
          <p:nvPr/>
        </p:nvSpPr>
        <p:spPr>
          <a:xfrm>
            <a:off x="12192000" y="62484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 4</a:t>
            </a:r>
          </a:p>
        </p:txBody>
      </p:sp>
      <p:sp>
        <p:nvSpPr>
          <p:cNvPr id="68" name="Rectangle à coins arrondis 67"/>
          <p:cNvSpPr/>
          <p:nvPr/>
        </p:nvSpPr>
        <p:spPr>
          <a:xfrm>
            <a:off x="9753600" y="62484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 3</a:t>
            </a:r>
          </a:p>
        </p:txBody>
      </p:sp>
      <p:sp>
        <p:nvSpPr>
          <p:cNvPr id="69" name="Rectangle à coins arrondis 68"/>
          <p:cNvSpPr/>
          <p:nvPr/>
        </p:nvSpPr>
        <p:spPr>
          <a:xfrm>
            <a:off x="12192000" y="72390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3, 4</a:t>
            </a:r>
          </a:p>
        </p:txBody>
      </p:sp>
      <p:sp>
        <p:nvSpPr>
          <p:cNvPr id="70" name="Rectangle à coins arrondis 69"/>
          <p:cNvSpPr/>
          <p:nvPr/>
        </p:nvSpPr>
        <p:spPr>
          <a:xfrm>
            <a:off x="9753600" y="72390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3, 4</a:t>
            </a:r>
          </a:p>
        </p:txBody>
      </p:sp>
      <p:sp>
        <p:nvSpPr>
          <p:cNvPr id="71" name="Rectangle à coins arrondis 70"/>
          <p:cNvSpPr/>
          <p:nvPr/>
        </p:nvSpPr>
        <p:spPr>
          <a:xfrm>
            <a:off x="12192000" y="12954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2</a:t>
            </a:r>
          </a:p>
        </p:txBody>
      </p:sp>
      <p:sp>
        <p:nvSpPr>
          <p:cNvPr id="72" name="Rectangle à coins arrondis 71">
            <a:hlinkClick r:id="" action="ppaction://hlinkshowjump?jump=nextslide"/>
          </p:cNvPr>
          <p:cNvSpPr/>
          <p:nvPr/>
        </p:nvSpPr>
        <p:spPr>
          <a:xfrm>
            <a:off x="9753600" y="12954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1</a:t>
            </a: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5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54"/>
                                        </p:tgtEl>
                                        <p:attrNameLst>
                                          <p:attrName>fillcolor</p:attrName>
                                        </p:attrNameLst>
                                      </p:cBhvr>
                                      <p:to>
                                        <a:srgbClr val="3399FF"/>
                                      </p:to>
                                    </p:animClr>
                                    <p:set>
                                      <p:cBhvr>
                                        <p:cTn id="7" dur="2000" fill="hold"/>
                                        <p:tgtEl>
                                          <p:spTgt spid="54"/>
                                        </p:tgtEl>
                                        <p:attrNameLst>
                                          <p:attrName>fill.type</p:attrName>
                                        </p:attrNameLst>
                                      </p:cBhvr>
                                      <p:to>
                                        <p:strVal val="solid"/>
                                      </p:to>
                                    </p:set>
                                    <p:set>
                                      <p:cBhvr>
                                        <p:cTn id="8" dur="2000" fill="hold"/>
                                        <p:tgtEl>
                                          <p:spTgt spid="54"/>
                                        </p:tgtEl>
                                        <p:attrNameLst>
                                          <p:attrName>fill.on</p:attrName>
                                        </p:attrNameLst>
                                      </p:cBhvr>
                                      <p:to>
                                        <p:strVal val="true"/>
                                      </p:to>
                                    </p:set>
                                  </p:childTnLst>
                                </p:cTn>
                              </p:par>
                            </p:childTnLst>
                          </p:cTn>
                        </p:par>
                      </p:childTnLst>
                    </p:cTn>
                  </p:par>
                </p:childTnLst>
              </p:cTn>
              <p:nextCondLst>
                <p:cond evt="onClick" delay="0">
                  <p:tgtEl>
                    <p:spTgt spid="54"/>
                  </p:tgtEl>
                </p:cond>
              </p:nextCondLst>
            </p:seq>
            <p:seq concurrent="1" nextAc="seek">
              <p:cTn id="9" restart="whenNotActive" fill="hold" evtFilter="cancelBubble" nodeType="interactiveSeq">
                <p:stCondLst>
                  <p:cond evt="onClick" delay="0">
                    <p:tgtEl>
                      <p:spTgt spid="5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55"/>
                                        </p:tgtEl>
                                        <p:attrNameLst>
                                          <p:attrName>fillcolor</p:attrName>
                                        </p:attrNameLst>
                                      </p:cBhvr>
                                      <p:to>
                                        <a:srgbClr val="3399FF"/>
                                      </p:to>
                                    </p:animClr>
                                    <p:set>
                                      <p:cBhvr>
                                        <p:cTn id="14" dur="2000" fill="hold"/>
                                        <p:tgtEl>
                                          <p:spTgt spid="55"/>
                                        </p:tgtEl>
                                        <p:attrNameLst>
                                          <p:attrName>fill.type</p:attrName>
                                        </p:attrNameLst>
                                      </p:cBhvr>
                                      <p:to>
                                        <p:strVal val="solid"/>
                                      </p:to>
                                    </p:set>
                                    <p:set>
                                      <p:cBhvr>
                                        <p:cTn id="15" dur="2000" fill="hold"/>
                                        <p:tgtEl>
                                          <p:spTgt spid="55"/>
                                        </p:tgtEl>
                                        <p:attrNameLst>
                                          <p:attrName>fill.on</p:attrName>
                                        </p:attrNameLst>
                                      </p:cBhvr>
                                      <p:to>
                                        <p:strVal val="true"/>
                                      </p:to>
                                    </p:set>
                                  </p:childTnLst>
                                </p:cTn>
                              </p:par>
                            </p:childTnLst>
                          </p:cTn>
                        </p:par>
                      </p:childTnLst>
                    </p:cTn>
                  </p:par>
                </p:childTnLst>
              </p:cTn>
              <p:nextCondLst>
                <p:cond evt="onClick" delay="0">
                  <p:tgtEl>
                    <p:spTgt spid="55"/>
                  </p:tgtEl>
                </p:cond>
              </p:nextCondLst>
            </p:seq>
            <p:seq concurrent="1" nextAc="seek">
              <p:cTn id="16" restart="whenNotActive" fill="hold" evtFilter="cancelBubble" nodeType="interactiveSeq">
                <p:stCondLst>
                  <p:cond evt="onClick" delay="0">
                    <p:tgtEl>
                      <p:spTgt spid="6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p:cBhvr>
                                        <p:cTn id="20" dur="2000" fill="hold"/>
                                        <p:tgtEl>
                                          <p:spTgt spid="61"/>
                                        </p:tgtEl>
                                        <p:attrNameLst>
                                          <p:attrName>fillcolor</p:attrName>
                                        </p:attrNameLst>
                                      </p:cBhvr>
                                      <p:to>
                                        <a:srgbClr val="3399FF"/>
                                      </p:to>
                                    </p:animClr>
                                    <p:set>
                                      <p:cBhvr>
                                        <p:cTn id="21" dur="2000" fill="hold"/>
                                        <p:tgtEl>
                                          <p:spTgt spid="61"/>
                                        </p:tgtEl>
                                        <p:attrNameLst>
                                          <p:attrName>fill.type</p:attrName>
                                        </p:attrNameLst>
                                      </p:cBhvr>
                                      <p:to>
                                        <p:strVal val="solid"/>
                                      </p:to>
                                    </p:set>
                                    <p:set>
                                      <p:cBhvr>
                                        <p:cTn id="22" dur="2000" fill="hold"/>
                                        <p:tgtEl>
                                          <p:spTgt spid="61"/>
                                        </p:tgtEl>
                                        <p:attrNameLst>
                                          <p:attrName>fill.on</p:attrName>
                                        </p:attrNameLst>
                                      </p:cBhvr>
                                      <p:to>
                                        <p:strVal val="true"/>
                                      </p:to>
                                    </p:set>
                                  </p:childTnLst>
                                </p:cTn>
                              </p:par>
                            </p:childTnLst>
                          </p:cTn>
                        </p:par>
                      </p:childTnLst>
                    </p:cTn>
                  </p:par>
                </p:childTnLst>
              </p:cTn>
              <p:nextCondLst>
                <p:cond evt="onClick" delay="0">
                  <p:tgtEl>
                    <p:spTgt spid="61"/>
                  </p:tgtEl>
                </p:cond>
              </p:nextCondLst>
            </p:seq>
            <p:seq concurrent="1" nextAc="seek">
              <p:cTn id="23" restart="whenNotActive" fill="hold" evtFilter="cancelBubble" nodeType="interactiveSeq">
                <p:stCondLst>
                  <p:cond evt="onClick" delay="0">
                    <p:tgtEl>
                      <p:spTgt spid="6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p:cBhvr>
                                        <p:cTn id="27" dur="2000" fill="hold"/>
                                        <p:tgtEl>
                                          <p:spTgt spid="62"/>
                                        </p:tgtEl>
                                        <p:attrNameLst>
                                          <p:attrName>fillcolor</p:attrName>
                                        </p:attrNameLst>
                                      </p:cBhvr>
                                      <p:to>
                                        <a:srgbClr val="3399FF"/>
                                      </p:to>
                                    </p:animClr>
                                    <p:set>
                                      <p:cBhvr>
                                        <p:cTn id="28" dur="2000" fill="hold"/>
                                        <p:tgtEl>
                                          <p:spTgt spid="62"/>
                                        </p:tgtEl>
                                        <p:attrNameLst>
                                          <p:attrName>fill.type</p:attrName>
                                        </p:attrNameLst>
                                      </p:cBhvr>
                                      <p:to>
                                        <p:strVal val="solid"/>
                                      </p:to>
                                    </p:set>
                                    <p:set>
                                      <p:cBhvr>
                                        <p:cTn id="29" dur="2000" fill="hold"/>
                                        <p:tgtEl>
                                          <p:spTgt spid="62"/>
                                        </p:tgtEl>
                                        <p:attrNameLst>
                                          <p:attrName>fill.on</p:attrName>
                                        </p:attrNameLst>
                                      </p:cBhvr>
                                      <p:to>
                                        <p:strVal val="true"/>
                                      </p:to>
                                    </p:set>
                                  </p:childTnLst>
                                </p:cTn>
                              </p:par>
                            </p:childTnLst>
                          </p:cTn>
                        </p:par>
                      </p:childTnLst>
                    </p:cTn>
                  </p:par>
                </p:childTnLst>
              </p:cTn>
              <p:nextCondLst>
                <p:cond evt="onClick" delay="0">
                  <p:tgtEl>
                    <p:spTgt spid="62"/>
                  </p:tgtEl>
                </p:cond>
              </p:nextCondLst>
            </p:seq>
            <p:seq concurrent="1" nextAc="seek">
              <p:cTn id="30" restart="whenNotActive" fill="hold" evtFilter="cancelBubble" nodeType="interactiveSeq">
                <p:stCondLst>
                  <p:cond evt="onClick" delay="0">
                    <p:tgtEl>
                      <p:spTgt spid="63"/>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p:cBhvr>
                                        <p:cTn id="34" dur="2000" fill="hold"/>
                                        <p:tgtEl>
                                          <p:spTgt spid="63"/>
                                        </p:tgtEl>
                                        <p:attrNameLst>
                                          <p:attrName>fillcolor</p:attrName>
                                        </p:attrNameLst>
                                      </p:cBhvr>
                                      <p:to>
                                        <a:srgbClr val="3399FF"/>
                                      </p:to>
                                    </p:animClr>
                                    <p:set>
                                      <p:cBhvr>
                                        <p:cTn id="35" dur="2000" fill="hold"/>
                                        <p:tgtEl>
                                          <p:spTgt spid="63"/>
                                        </p:tgtEl>
                                        <p:attrNameLst>
                                          <p:attrName>fill.type</p:attrName>
                                        </p:attrNameLst>
                                      </p:cBhvr>
                                      <p:to>
                                        <p:strVal val="solid"/>
                                      </p:to>
                                    </p:set>
                                    <p:set>
                                      <p:cBhvr>
                                        <p:cTn id="36" dur="2000" fill="hold"/>
                                        <p:tgtEl>
                                          <p:spTgt spid="63"/>
                                        </p:tgtEl>
                                        <p:attrNameLst>
                                          <p:attrName>fill.on</p:attrName>
                                        </p:attrNameLst>
                                      </p:cBhvr>
                                      <p:to>
                                        <p:strVal val="true"/>
                                      </p:to>
                                    </p:set>
                                  </p:childTnLst>
                                </p:cTn>
                              </p:par>
                            </p:childTnLst>
                          </p:cTn>
                        </p:par>
                      </p:childTnLst>
                    </p:cTn>
                  </p:par>
                </p:childTnLst>
              </p:cTn>
              <p:nextCondLst>
                <p:cond evt="onClick" delay="0">
                  <p:tgtEl>
                    <p:spTgt spid="63"/>
                  </p:tgtEl>
                </p:cond>
              </p:nextCondLst>
            </p:seq>
            <p:seq concurrent="1" nextAc="seek">
              <p:cTn id="37" restart="whenNotActive" fill="hold" evtFilter="cancelBubble" nodeType="interactiveSeq">
                <p:stCondLst>
                  <p:cond evt="onClick" delay="0">
                    <p:tgtEl>
                      <p:spTgt spid="64"/>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p:cBhvr>
                                        <p:cTn id="41" dur="2000" fill="hold"/>
                                        <p:tgtEl>
                                          <p:spTgt spid="64"/>
                                        </p:tgtEl>
                                        <p:attrNameLst>
                                          <p:attrName>fillcolor</p:attrName>
                                        </p:attrNameLst>
                                      </p:cBhvr>
                                      <p:to>
                                        <a:srgbClr val="3399FF"/>
                                      </p:to>
                                    </p:animClr>
                                    <p:set>
                                      <p:cBhvr>
                                        <p:cTn id="42" dur="2000" fill="hold"/>
                                        <p:tgtEl>
                                          <p:spTgt spid="64"/>
                                        </p:tgtEl>
                                        <p:attrNameLst>
                                          <p:attrName>fill.type</p:attrName>
                                        </p:attrNameLst>
                                      </p:cBhvr>
                                      <p:to>
                                        <p:strVal val="solid"/>
                                      </p:to>
                                    </p:set>
                                    <p:set>
                                      <p:cBhvr>
                                        <p:cTn id="43" dur="2000" fill="hold"/>
                                        <p:tgtEl>
                                          <p:spTgt spid="64"/>
                                        </p:tgtEl>
                                        <p:attrNameLst>
                                          <p:attrName>fill.on</p:attrName>
                                        </p:attrNameLst>
                                      </p:cBhvr>
                                      <p:to>
                                        <p:strVal val="true"/>
                                      </p:to>
                                    </p:set>
                                  </p:childTnLst>
                                </p:cTn>
                              </p:par>
                            </p:childTnLst>
                          </p:cTn>
                        </p:par>
                      </p:childTnLst>
                    </p:cTn>
                  </p:par>
                </p:childTnLst>
              </p:cTn>
              <p:nextCondLst>
                <p:cond evt="onClick" delay="0">
                  <p:tgtEl>
                    <p:spTgt spid="64"/>
                  </p:tgtEl>
                </p:cond>
              </p:nextCondLst>
            </p:seq>
            <p:seq concurrent="1" nextAc="seek">
              <p:cTn id="44" restart="whenNotActive" fill="hold" evtFilter="cancelBubble" nodeType="interactiveSeq">
                <p:stCondLst>
                  <p:cond evt="onClick" delay="0">
                    <p:tgtEl>
                      <p:spTgt spid="65"/>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p:cBhvr>
                                        <p:cTn id="48" dur="2000" fill="hold"/>
                                        <p:tgtEl>
                                          <p:spTgt spid="65"/>
                                        </p:tgtEl>
                                        <p:attrNameLst>
                                          <p:attrName>fillcolor</p:attrName>
                                        </p:attrNameLst>
                                      </p:cBhvr>
                                      <p:to>
                                        <a:srgbClr val="3399FF"/>
                                      </p:to>
                                    </p:animClr>
                                    <p:set>
                                      <p:cBhvr>
                                        <p:cTn id="49" dur="2000" fill="hold"/>
                                        <p:tgtEl>
                                          <p:spTgt spid="65"/>
                                        </p:tgtEl>
                                        <p:attrNameLst>
                                          <p:attrName>fill.type</p:attrName>
                                        </p:attrNameLst>
                                      </p:cBhvr>
                                      <p:to>
                                        <p:strVal val="solid"/>
                                      </p:to>
                                    </p:set>
                                    <p:set>
                                      <p:cBhvr>
                                        <p:cTn id="50" dur="2000" fill="hold"/>
                                        <p:tgtEl>
                                          <p:spTgt spid="65"/>
                                        </p:tgtEl>
                                        <p:attrNameLst>
                                          <p:attrName>fill.on</p:attrName>
                                        </p:attrNameLst>
                                      </p:cBhvr>
                                      <p:to>
                                        <p:strVal val="true"/>
                                      </p:to>
                                    </p:set>
                                  </p:childTnLst>
                                </p:cTn>
                              </p:par>
                            </p:childTnLst>
                          </p:cTn>
                        </p:par>
                      </p:childTnLst>
                    </p:cTn>
                  </p:par>
                </p:childTnLst>
              </p:cTn>
              <p:nextCondLst>
                <p:cond evt="onClick" delay="0">
                  <p:tgtEl>
                    <p:spTgt spid="65"/>
                  </p:tgtEl>
                </p:cond>
              </p:nextCondLst>
            </p:seq>
            <p:seq concurrent="1" nextAc="seek">
              <p:cTn id="51" restart="whenNotActive" fill="hold" evtFilter="cancelBubble" nodeType="interactiveSeq">
                <p:stCondLst>
                  <p:cond evt="onClick" delay="0">
                    <p:tgtEl>
                      <p:spTgt spid="66"/>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p:cBhvr>
                                        <p:cTn id="55" dur="2000" fill="hold"/>
                                        <p:tgtEl>
                                          <p:spTgt spid="66"/>
                                        </p:tgtEl>
                                        <p:attrNameLst>
                                          <p:attrName>fillcolor</p:attrName>
                                        </p:attrNameLst>
                                      </p:cBhvr>
                                      <p:to>
                                        <a:srgbClr val="3399FF"/>
                                      </p:to>
                                    </p:animClr>
                                    <p:set>
                                      <p:cBhvr>
                                        <p:cTn id="56" dur="2000" fill="hold"/>
                                        <p:tgtEl>
                                          <p:spTgt spid="66"/>
                                        </p:tgtEl>
                                        <p:attrNameLst>
                                          <p:attrName>fill.type</p:attrName>
                                        </p:attrNameLst>
                                      </p:cBhvr>
                                      <p:to>
                                        <p:strVal val="solid"/>
                                      </p:to>
                                    </p:set>
                                    <p:set>
                                      <p:cBhvr>
                                        <p:cTn id="57" dur="2000" fill="hold"/>
                                        <p:tgtEl>
                                          <p:spTgt spid="66"/>
                                        </p:tgtEl>
                                        <p:attrNameLst>
                                          <p:attrName>fill.on</p:attrName>
                                        </p:attrNameLst>
                                      </p:cBhvr>
                                      <p:to>
                                        <p:strVal val="true"/>
                                      </p:to>
                                    </p:set>
                                  </p:childTnLst>
                                </p:cTn>
                              </p:par>
                            </p:childTnLst>
                          </p:cTn>
                        </p:par>
                      </p:childTnLst>
                    </p:cTn>
                  </p:par>
                </p:childTnLst>
              </p:cTn>
              <p:nextCondLst>
                <p:cond evt="onClick" delay="0">
                  <p:tgtEl>
                    <p:spTgt spid="66"/>
                  </p:tgtEl>
                </p:cond>
              </p:nextCondLst>
            </p:seq>
            <p:seq concurrent="1" nextAc="seek">
              <p:cTn id="58" restart="whenNotActive" fill="hold" evtFilter="cancelBubble" nodeType="interactiveSeq">
                <p:stCondLst>
                  <p:cond evt="onClick" delay="0">
                    <p:tgtEl>
                      <p:spTgt spid="67"/>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p:cBhvr>
                                        <p:cTn id="62" dur="2000" fill="hold"/>
                                        <p:tgtEl>
                                          <p:spTgt spid="67"/>
                                        </p:tgtEl>
                                        <p:attrNameLst>
                                          <p:attrName>fillcolor</p:attrName>
                                        </p:attrNameLst>
                                      </p:cBhvr>
                                      <p:to>
                                        <a:srgbClr val="3399FF"/>
                                      </p:to>
                                    </p:animClr>
                                    <p:set>
                                      <p:cBhvr>
                                        <p:cTn id="63" dur="2000" fill="hold"/>
                                        <p:tgtEl>
                                          <p:spTgt spid="67"/>
                                        </p:tgtEl>
                                        <p:attrNameLst>
                                          <p:attrName>fill.type</p:attrName>
                                        </p:attrNameLst>
                                      </p:cBhvr>
                                      <p:to>
                                        <p:strVal val="solid"/>
                                      </p:to>
                                    </p:set>
                                    <p:set>
                                      <p:cBhvr>
                                        <p:cTn id="64" dur="2000" fill="hold"/>
                                        <p:tgtEl>
                                          <p:spTgt spid="67"/>
                                        </p:tgtEl>
                                        <p:attrNameLst>
                                          <p:attrName>fill.on</p:attrName>
                                        </p:attrNameLst>
                                      </p:cBhvr>
                                      <p:to>
                                        <p:strVal val="true"/>
                                      </p:to>
                                    </p:set>
                                  </p:childTnLst>
                                </p:cTn>
                              </p:par>
                            </p:childTnLst>
                          </p:cTn>
                        </p:par>
                      </p:childTnLst>
                    </p:cTn>
                  </p:par>
                </p:childTnLst>
              </p:cTn>
              <p:nextCondLst>
                <p:cond evt="onClick" delay="0">
                  <p:tgtEl>
                    <p:spTgt spid="67"/>
                  </p:tgtEl>
                </p:cond>
              </p:nextCondLst>
            </p:seq>
            <p:seq concurrent="1" nextAc="seek">
              <p:cTn id="65" restart="whenNotActive" fill="hold" evtFilter="cancelBubble" nodeType="interactiveSeq">
                <p:stCondLst>
                  <p:cond evt="onClick" delay="0">
                    <p:tgtEl>
                      <p:spTgt spid="68"/>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p:cBhvr>
                                        <p:cTn id="69" dur="2000" fill="hold"/>
                                        <p:tgtEl>
                                          <p:spTgt spid="68"/>
                                        </p:tgtEl>
                                        <p:attrNameLst>
                                          <p:attrName>fillcolor</p:attrName>
                                        </p:attrNameLst>
                                      </p:cBhvr>
                                      <p:to>
                                        <a:srgbClr val="3399FF"/>
                                      </p:to>
                                    </p:animClr>
                                    <p:set>
                                      <p:cBhvr>
                                        <p:cTn id="70" dur="2000" fill="hold"/>
                                        <p:tgtEl>
                                          <p:spTgt spid="68"/>
                                        </p:tgtEl>
                                        <p:attrNameLst>
                                          <p:attrName>fill.type</p:attrName>
                                        </p:attrNameLst>
                                      </p:cBhvr>
                                      <p:to>
                                        <p:strVal val="solid"/>
                                      </p:to>
                                    </p:set>
                                    <p:set>
                                      <p:cBhvr>
                                        <p:cTn id="71" dur="2000" fill="hold"/>
                                        <p:tgtEl>
                                          <p:spTgt spid="68"/>
                                        </p:tgtEl>
                                        <p:attrNameLst>
                                          <p:attrName>fill.on</p:attrName>
                                        </p:attrNameLst>
                                      </p:cBhvr>
                                      <p:to>
                                        <p:strVal val="true"/>
                                      </p:to>
                                    </p:set>
                                  </p:childTnLst>
                                </p:cTn>
                              </p:par>
                            </p:childTnLst>
                          </p:cTn>
                        </p:par>
                      </p:childTnLst>
                    </p:cTn>
                  </p:par>
                </p:childTnLst>
              </p:cTn>
              <p:nextCondLst>
                <p:cond evt="onClick" delay="0">
                  <p:tgtEl>
                    <p:spTgt spid="68"/>
                  </p:tgtEl>
                </p:cond>
              </p:nextCondLst>
            </p:seq>
            <p:seq concurrent="1" nextAc="seek">
              <p:cTn id="72" restart="whenNotActive" fill="hold" evtFilter="cancelBubble" nodeType="interactiveSeq">
                <p:stCondLst>
                  <p:cond evt="onClick" delay="0">
                    <p:tgtEl>
                      <p:spTgt spid="69"/>
                    </p:tgtEl>
                  </p:cond>
                </p:stCondLst>
                <p:endSync evt="end" delay="0">
                  <p:rtn val="all"/>
                </p:endSync>
                <p:childTnLst>
                  <p:par>
                    <p:cTn id="73" fill="hold">
                      <p:stCondLst>
                        <p:cond delay="0"/>
                      </p:stCondLst>
                      <p:childTnLst>
                        <p:par>
                          <p:cTn id="74" fill="hold">
                            <p:stCondLst>
                              <p:cond delay="0"/>
                            </p:stCondLst>
                            <p:childTnLst>
                              <p:par>
                                <p:cTn id="75" presetID="1" presetClass="emph" presetSubtype="2" fill="hold" nodeType="clickEffect">
                                  <p:stCondLst>
                                    <p:cond delay="0"/>
                                  </p:stCondLst>
                                  <p:childTnLst>
                                    <p:animClr clrSpc="rgb">
                                      <p:cBhvr>
                                        <p:cTn id="76" dur="2000" fill="hold"/>
                                        <p:tgtEl>
                                          <p:spTgt spid="69"/>
                                        </p:tgtEl>
                                        <p:attrNameLst>
                                          <p:attrName>fillcolor</p:attrName>
                                        </p:attrNameLst>
                                      </p:cBhvr>
                                      <p:to>
                                        <a:srgbClr val="3399FF"/>
                                      </p:to>
                                    </p:animClr>
                                    <p:set>
                                      <p:cBhvr>
                                        <p:cTn id="77" dur="2000" fill="hold"/>
                                        <p:tgtEl>
                                          <p:spTgt spid="69"/>
                                        </p:tgtEl>
                                        <p:attrNameLst>
                                          <p:attrName>fill.type</p:attrName>
                                        </p:attrNameLst>
                                      </p:cBhvr>
                                      <p:to>
                                        <p:strVal val="solid"/>
                                      </p:to>
                                    </p:set>
                                    <p:set>
                                      <p:cBhvr>
                                        <p:cTn id="78" dur="2000" fill="hold"/>
                                        <p:tgtEl>
                                          <p:spTgt spid="69"/>
                                        </p:tgtEl>
                                        <p:attrNameLst>
                                          <p:attrName>fill.on</p:attrName>
                                        </p:attrNameLst>
                                      </p:cBhvr>
                                      <p:to>
                                        <p:strVal val="true"/>
                                      </p:to>
                                    </p:set>
                                  </p:childTnLst>
                                </p:cTn>
                              </p:par>
                            </p:childTnLst>
                          </p:cTn>
                        </p:par>
                      </p:childTnLst>
                    </p:cTn>
                  </p:par>
                </p:childTnLst>
              </p:cTn>
              <p:nextCondLst>
                <p:cond evt="onClick" delay="0">
                  <p:tgtEl>
                    <p:spTgt spid="69"/>
                  </p:tgtEl>
                </p:cond>
              </p:nextCondLst>
            </p:seq>
            <p:seq concurrent="1" nextAc="seek">
              <p:cTn id="79" restart="whenNotActive" fill="hold" evtFilter="cancelBubble" nodeType="interactiveSeq">
                <p:stCondLst>
                  <p:cond evt="onClick" delay="0">
                    <p:tgtEl>
                      <p:spTgt spid="70"/>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p:cBhvr>
                                        <p:cTn id="83" dur="2000" fill="hold"/>
                                        <p:tgtEl>
                                          <p:spTgt spid="70"/>
                                        </p:tgtEl>
                                        <p:attrNameLst>
                                          <p:attrName>fillcolor</p:attrName>
                                        </p:attrNameLst>
                                      </p:cBhvr>
                                      <p:to>
                                        <a:srgbClr val="3399FF"/>
                                      </p:to>
                                    </p:animClr>
                                    <p:set>
                                      <p:cBhvr>
                                        <p:cTn id="84" dur="2000" fill="hold"/>
                                        <p:tgtEl>
                                          <p:spTgt spid="70"/>
                                        </p:tgtEl>
                                        <p:attrNameLst>
                                          <p:attrName>fill.type</p:attrName>
                                        </p:attrNameLst>
                                      </p:cBhvr>
                                      <p:to>
                                        <p:strVal val="solid"/>
                                      </p:to>
                                    </p:set>
                                    <p:set>
                                      <p:cBhvr>
                                        <p:cTn id="85" dur="2000" fill="hold"/>
                                        <p:tgtEl>
                                          <p:spTgt spid="70"/>
                                        </p:tgtEl>
                                        <p:attrNameLst>
                                          <p:attrName>fill.on</p:attrName>
                                        </p:attrNameLst>
                                      </p:cBhvr>
                                      <p:to>
                                        <p:strVal val="true"/>
                                      </p:to>
                                    </p:set>
                                  </p:childTnLst>
                                </p:cTn>
                              </p:par>
                            </p:childTnLst>
                          </p:cTn>
                        </p:par>
                      </p:childTnLst>
                    </p:cTn>
                  </p:par>
                </p:childTnLst>
              </p:cTn>
              <p:nextCondLst>
                <p:cond evt="onClick" delay="0">
                  <p:tgtEl>
                    <p:spTgt spid="70"/>
                  </p:tgtEl>
                </p:cond>
              </p:nextCondLst>
            </p:seq>
            <p:seq concurrent="1" nextAc="seek">
              <p:cTn id="86" restart="whenNotActive" fill="hold" evtFilter="cancelBubble" nodeType="interactiveSeq">
                <p:stCondLst>
                  <p:cond evt="onClick" delay="0">
                    <p:tgtEl>
                      <p:spTgt spid="71"/>
                    </p:tgtEl>
                  </p:cond>
                </p:stCondLst>
                <p:endSync evt="end" delay="0">
                  <p:rtn val="all"/>
                </p:endSync>
                <p:childTnLst>
                  <p:par>
                    <p:cTn id="87" fill="hold">
                      <p:stCondLst>
                        <p:cond delay="0"/>
                      </p:stCondLst>
                      <p:childTnLst>
                        <p:par>
                          <p:cTn id="88" fill="hold">
                            <p:stCondLst>
                              <p:cond delay="0"/>
                            </p:stCondLst>
                            <p:childTnLst>
                              <p:par>
                                <p:cTn id="89" presetID="1" presetClass="emph" presetSubtype="2" fill="hold" nodeType="clickEffect">
                                  <p:stCondLst>
                                    <p:cond delay="0"/>
                                  </p:stCondLst>
                                  <p:childTnLst>
                                    <p:animClr clrSpc="rgb">
                                      <p:cBhvr>
                                        <p:cTn id="90" dur="2000" fill="hold"/>
                                        <p:tgtEl>
                                          <p:spTgt spid="71"/>
                                        </p:tgtEl>
                                        <p:attrNameLst>
                                          <p:attrName>fillcolor</p:attrName>
                                        </p:attrNameLst>
                                      </p:cBhvr>
                                      <p:to>
                                        <a:srgbClr val="3399FF"/>
                                      </p:to>
                                    </p:animClr>
                                    <p:set>
                                      <p:cBhvr>
                                        <p:cTn id="91" dur="2000" fill="hold"/>
                                        <p:tgtEl>
                                          <p:spTgt spid="71"/>
                                        </p:tgtEl>
                                        <p:attrNameLst>
                                          <p:attrName>fill.type</p:attrName>
                                        </p:attrNameLst>
                                      </p:cBhvr>
                                      <p:to>
                                        <p:strVal val="solid"/>
                                      </p:to>
                                    </p:set>
                                    <p:set>
                                      <p:cBhvr>
                                        <p:cTn id="92" dur="2000" fill="hold"/>
                                        <p:tgtEl>
                                          <p:spTgt spid="71"/>
                                        </p:tgtEl>
                                        <p:attrNameLst>
                                          <p:attrName>fill.on</p:attrName>
                                        </p:attrNameLst>
                                      </p:cBhvr>
                                      <p:to>
                                        <p:strVal val="true"/>
                                      </p:to>
                                    </p:set>
                                  </p:childTnLst>
                                </p:cTn>
                              </p:par>
                            </p:childTnLst>
                          </p:cTn>
                        </p:par>
                      </p:childTnLst>
                    </p:cTn>
                  </p:par>
                </p:childTnLst>
              </p:cTn>
              <p:nextCondLst>
                <p:cond evt="onClick" delay="0">
                  <p:tgtEl>
                    <p:spTgt spid="71"/>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5298" name="Rectangle 28"/>
          <p:cNvSpPr>
            <a:spLocks noChangeArrowheads="1"/>
          </p:cNvSpPr>
          <p:nvPr/>
        </p:nvSpPr>
        <p:spPr bwMode="auto">
          <a:xfrm>
            <a:off x="0" y="0"/>
            <a:ext cx="9296400" cy="1371600"/>
          </a:xfrm>
          <a:prstGeom prst="rect">
            <a:avLst/>
          </a:prstGeom>
          <a:noFill/>
          <a:ln w="9525">
            <a:noFill/>
            <a:miter lim="800000"/>
            <a:headEnd/>
            <a:tailEnd/>
          </a:ln>
          <a:effectLst>
            <a:prstShdw prst="shdw17" dist="17961" dir="13500000">
              <a:srgbClr val="6E7A89"/>
            </a:prstShdw>
          </a:effectLst>
        </p:spPr>
        <p:txBody>
          <a:bodyPr lIns="130622" tIns="65311" rIns="130622" bIns="65311"/>
          <a:lstStyle/>
          <a:p>
            <a:pPr algn="ctr" defTabSz="1304925">
              <a:spcAft>
                <a:spcPts val="1425"/>
              </a:spcAft>
            </a:pPr>
            <a:r>
              <a:rPr lang="fr-FR" sz="3200" b="1" i="1" dirty="0">
                <a:solidFill>
                  <a:srgbClr val="FF9933"/>
                </a:solidFill>
              </a:rPr>
              <a:t>Hormis la victime, il n’y a personne.</a:t>
            </a:r>
            <a:endParaRPr lang="fr-FR" sz="3200" dirty="0">
              <a:solidFill>
                <a:srgbClr val="FF9933"/>
              </a:solidFill>
            </a:endParaRPr>
          </a:p>
        </p:txBody>
      </p:sp>
      <p:grpSp>
        <p:nvGrpSpPr>
          <p:cNvPr id="2" name="Groupe 53"/>
          <p:cNvGrpSpPr>
            <a:grpSpLocks/>
          </p:cNvGrpSpPr>
          <p:nvPr/>
        </p:nvGrpSpPr>
        <p:grpSpPr bwMode="auto">
          <a:xfrm>
            <a:off x="419100" y="1371600"/>
            <a:ext cx="8496300" cy="6858000"/>
            <a:chOff x="419100" y="1371600"/>
            <a:chExt cx="8496300" cy="6858000"/>
          </a:xfrm>
        </p:grpSpPr>
        <p:grpSp>
          <p:nvGrpSpPr>
            <p:cNvPr id="3" name="Groupe 46"/>
            <p:cNvGrpSpPr>
              <a:grpSpLocks/>
            </p:cNvGrpSpPr>
            <p:nvPr/>
          </p:nvGrpSpPr>
          <p:grpSpPr bwMode="auto">
            <a:xfrm>
              <a:off x="419100" y="1371600"/>
              <a:ext cx="8496300" cy="6858000"/>
              <a:chOff x="419100" y="1371600"/>
              <a:chExt cx="8496300" cy="6858000"/>
            </a:xfrm>
          </p:grpSpPr>
          <p:grpSp>
            <p:nvGrpSpPr>
              <p:cNvPr id="4" name="Groupe 44"/>
              <p:cNvGrpSpPr>
                <a:grpSpLocks/>
              </p:cNvGrpSpPr>
              <p:nvPr/>
            </p:nvGrpSpPr>
            <p:grpSpPr bwMode="auto">
              <a:xfrm>
                <a:off x="419100" y="1371600"/>
                <a:ext cx="8496300" cy="6858000"/>
                <a:chOff x="419100" y="1371600"/>
                <a:chExt cx="8496300" cy="6858000"/>
              </a:xfrm>
            </p:grpSpPr>
            <p:grpSp>
              <p:nvGrpSpPr>
                <p:cNvPr id="5" name="Groupe 51"/>
                <p:cNvGrpSpPr>
                  <a:grpSpLocks/>
                </p:cNvGrpSpPr>
                <p:nvPr/>
              </p:nvGrpSpPr>
              <p:grpSpPr bwMode="auto">
                <a:xfrm>
                  <a:off x="419100" y="1371600"/>
                  <a:ext cx="8496300" cy="6858000"/>
                  <a:chOff x="419066" y="990600"/>
                  <a:chExt cx="8915467" cy="7239000"/>
                </a:xfrm>
              </p:grpSpPr>
              <p:grpSp>
                <p:nvGrpSpPr>
                  <p:cNvPr id="6" name="Groupe 45"/>
                  <p:cNvGrpSpPr>
                    <a:grpSpLocks/>
                  </p:cNvGrpSpPr>
                  <p:nvPr/>
                </p:nvGrpSpPr>
                <p:grpSpPr bwMode="auto">
                  <a:xfrm>
                    <a:off x="419066" y="1600553"/>
                    <a:ext cx="8915467" cy="6096176"/>
                    <a:chOff x="419066" y="1829153"/>
                    <a:chExt cx="8915467" cy="6096176"/>
                  </a:xfrm>
                </p:grpSpPr>
                <p:sp>
                  <p:nvSpPr>
                    <p:cNvPr id="1053" name="AutoShape 29"/>
                    <p:cNvSpPr>
                      <a:spLocks noChangeArrowheads="1"/>
                    </p:cNvSpPr>
                    <p:nvPr/>
                  </p:nvSpPr>
                  <p:spPr bwMode="auto">
                    <a:xfrm>
                      <a:off x="419066" y="1829153"/>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55330" name="AutoShape 33"/>
                    <p:cNvSpPr>
                      <a:spLocks noChangeArrowheads="1"/>
                    </p:cNvSpPr>
                    <p:nvPr/>
                  </p:nvSpPr>
                  <p:spPr bwMode="auto">
                    <a:xfrm flipV="1">
                      <a:off x="419071" y="4798139"/>
                      <a:ext cx="8915462" cy="78661"/>
                    </a:xfrm>
                    <a:prstGeom prst="plus">
                      <a:avLst>
                        <a:gd name="adj" fmla="val 24648"/>
                      </a:avLst>
                    </a:prstGeom>
                    <a:solidFill>
                      <a:srgbClr val="000000"/>
                    </a:solidFill>
                    <a:ln w="9525">
                      <a:solidFill>
                        <a:srgbClr val="000000"/>
                      </a:solidFill>
                      <a:miter lim="800000"/>
                      <a:headEnd/>
                      <a:tailEnd/>
                    </a:ln>
                    <a:effectLst>
                      <a:prstShdw prst="shdw17" dist="17961" dir="13500000">
                        <a:srgbClr val="000000"/>
                      </a:prstShdw>
                    </a:effectLst>
                  </p:spPr>
                  <p:txBody>
                    <a:bodyPr lIns="130622" tIns="65311" rIns="130622" bIns="65311"/>
                    <a:lstStyle/>
                    <a:p>
                      <a:endParaRPr lang="fr-FR"/>
                    </a:p>
                  </p:txBody>
                </p:sp>
                <p:sp>
                  <p:nvSpPr>
                    <p:cNvPr id="55331" name="AutoShape 34"/>
                    <p:cNvSpPr>
                      <a:spLocks noChangeArrowheads="1"/>
                    </p:cNvSpPr>
                    <p:nvPr/>
                  </p:nvSpPr>
                  <p:spPr bwMode="auto">
                    <a:xfrm rot="5400000">
                      <a:off x="2205020" y="4795818"/>
                      <a:ext cx="5229262" cy="114301"/>
                    </a:xfrm>
                    <a:prstGeom prst="plus">
                      <a:avLst>
                        <a:gd name="adj" fmla="val 24648"/>
                      </a:avLst>
                    </a:prstGeom>
                    <a:solidFill>
                      <a:srgbClr val="000000"/>
                    </a:solidFill>
                    <a:ln w="9525">
                      <a:solidFill>
                        <a:schemeClr val="tx1"/>
                      </a:solidFill>
                      <a:miter lim="800000"/>
                      <a:headEnd/>
                      <a:tailEnd/>
                    </a:ln>
                    <a:effectLst>
                      <a:prstShdw prst="shdw17" dist="17961" dir="13500000">
                        <a:srgbClr val="000000"/>
                      </a:prstShdw>
                    </a:effectLst>
                  </p:spPr>
                  <p:txBody>
                    <a:bodyPr lIns="130622" tIns="65311" rIns="130622" bIns="65311"/>
                    <a:lstStyle/>
                    <a:p>
                      <a:endParaRPr lang="fr-FR"/>
                    </a:p>
                  </p:txBody>
                </p:sp>
                <p:sp>
                  <p:nvSpPr>
                    <p:cNvPr id="41" name="AutoShape 29"/>
                    <p:cNvSpPr>
                      <a:spLocks noChangeArrowheads="1"/>
                    </p:cNvSpPr>
                    <p:nvPr/>
                  </p:nvSpPr>
                  <p:spPr bwMode="auto">
                    <a:xfrm>
                      <a:off x="419066" y="5133622"/>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42" name="AutoShape 29"/>
                    <p:cNvSpPr>
                      <a:spLocks noChangeArrowheads="1"/>
                    </p:cNvSpPr>
                    <p:nvPr/>
                  </p:nvSpPr>
                  <p:spPr bwMode="auto">
                    <a:xfrm>
                      <a:off x="5333234" y="1829153"/>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43" name="AutoShape 29"/>
                    <p:cNvSpPr>
                      <a:spLocks noChangeArrowheads="1"/>
                    </p:cNvSpPr>
                    <p:nvPr/>
                  </p:nvSpPr>
                  <p:spPr bwMode="auto">
                    <a:xfrm>
                      <a:off x="5333234" y="5133622"/>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grpSp>
                  <p:nvGrpSpPr>
                    <p:cNvPr id="7" name="Groupe 23"/>
                    <p:cNvGrpSpPr>
                      <a:grpSpLocks/>
                    </p:cNvGrpSpPr>
                    <p:nvPr/>
                  </p:nvGrpSpPr>
                  <p:grpSpPr bwMode="auto">
                    <a:xfrm>
                      <a:off x="1524000" y="5240866"/>
                      <a:ext cx="1677600" cy="2209800"/>
                      <a:chOff x="4191000" y="4478866"/>
                      <a:chExt cx="1677600" cy="2209800"/>
                    </a:xfrm>
                  </p:grpSpPr>
                  <p:pic>
                    <p:nvPicPr>
                      <p:cNvPr id="55346" name="Image 12" descr="brad-pitt-tyler-durden-icone-5179-96.png"/>
                      <p:cNvPicPr>
                        <a:picLocks noChangeAspect="1"/>
                      </p:cNvPicPr>
                      <p:nvPr/>
                    </p:nvPicPr>
                    <p:blipFill>
                      <a:blip r:embed="rId3" cstate="print"/>
                      <a:srcRect/>
                      <a:stretch>
                        <a:fillRect/>
                      </a:stretch>
                    </p:blipFill>
                    <p:spPr bwMode="auto">
                      <a:xfrm>
                        <a:off x="4191000" y="4478866"/>
                        <a:ext cx="1677600" cy="1677599"/>
                      </a:xfrm>
                      <a:prstGeom prst="rect">
                        <a:avLst/>
                      </a:prstGeom>
                      <a:noFill/>
                      <a:ln w="9525">
                        <a:noFill/>
                        <a:miter lim="800000"/>
                        <a:headEnd/>
                        <a:tailEnd/>
                      </a:ln>
                    </p:spPr>
                  </p:pic>
                  <p:sp>
                    <p:nvSpPr>
                      <p:cNvPr id="55347" name="Rectangle 22"/>
                      <p:cNvSpPr>
                        <a:spLocks noChangeArrowheads="1"/>
                      </p:cNvSpPr>
                      <p:nvPr/>
                    </p:nvSpPr>
                    <p:spPr bwMode="auto">
                      <a:xfrm>
                        <a:off x="4233000" y="60790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55348" name="Image 11" descr="Pistolet-8 copie.png"/>
                      <p:cNvPicPr>
                        <a:picLocks noChangeAspect="1"/>
                      </p:cNvPicPr>
                      <p:nvPr/>
                    </p:nvPicPr>
                    <p:blipFill>
                      <a:blip r:embed="rId4" cstate="print"/>
                      <a:srcRect/>
                      <a:stretch>
                        <a:fillRect/>
                      </a:stretch>
                    </p:blipFill>
                    <p:spPr bwMode="auto">
                      <a:xfrm>
                        <a:off x="4645273" y="6074832"/>
                        <a:ext cx="838200" cy="593924"/>
                      </a:xfrm>
                      <a:prstGeom prst="rect">
                        <a:avLst/>
                      </a:prstGeom>
                      <a:noFill/>
                      <a:ln w="9525">
                        <a:noFill/>
                        <a:miter lim="800000"/>
                        <a:headEnd/>
                        <a:tailEnd/>
                      </a:ln>
                    </p:spPr>
                  </p:pic>
                </p:grpSp>
                <p:grpSp>
                  <p:nvGrpSpPr>
                    <p:cNvPr id="8" name="Groupe 33"/>
                    <p:cNvGrpSpPr>
                      <a:grpSpLocks/>
                    </p:cNvGrpSpPr>
                    <p:nvPr/>
                  </p:nvGrpSpPr>
                  <p:grpSpPr bwMode="auto">
                    <a:xfrm>
                      <a:off x="6535966" y="1905000"/>
                      <a:ext cx="1678200" cy="2209800"/>
                      <a:chOff x="6535966" y="1905000"/>
                      <a:chExt cx="1678200" cy="2209800"/>
                    </a:xfrm>
                  </p:grpSpPr>
                  <p:pic>
                    <p:nvPicPr>
                      <p:cNvPr id="55344" name="Image 20" descr="jack-icone-4137-96.png"/>
                      <p:cNvPicPr>
                        <a:picLocks noChangeAspect="1"/>
                      </p:cNvPicPr>
                      <p:nvPr/>
                    </p:nvPicPr>
                    <p:blipFill>
                      <a:blip r:embed="rId5" cstate="print"/>
                      <a:srcRect/>
                      <a:stretch>
                        <a:fillRect/>
                      </a:stretch>
                    </p:blipFill>
                    <p:spPr bwMode="auto">
                      <a:xfrm>
                        <a:off x="6535966" y="1905000"/>
                        <a:ext cx="1678200" cy="1678200"/>
                      </a:xfrm>
                      <a:prstGeom prst="rect">
                        <a:avLst/>
                      </a:prstGeom>
                      <a:noFill/>
                      <a:ln w="9525">
                        <a:noFill/>
                        <a:miter lim="800000"/>
                        <a:headEnd/>
                        <a:tailEnd/>
                      </a:ln>
                    </p:spPr>
                  </p:pic>
                  <p:sp>
                    <p:nvSpPr>
                      <p:cNvPr id="55345" name="Rectangle 24"/>
                      <p:cNvSpPr>
                        <a:spLocks noChangeArrowheads="1"/>
                      </p:cNvSpPr>
                      <p:nvPr/>
                    </p:nvSpPr>
                    <p:spPr bwMode="auto">
                      <a:xfrm>
                        <a:off x="6577967" y="3505200"/>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grpSp>
                <p:grpSp>
                  <p:nvGrpSpPr>
                    <p:cNvPr id="9" name="Groupe 34"/>
                    <p:cNvGrpSpPr>
                      <a:grpSpLocks/>
                    </p:cNvGrpSpPr>
                    <p:nvPr/>
                  </p:nvGrpSpPr>
                  <p:grpSpPr bwMode="auto">
                    <a:xfrm>
                      <a:off x="7391400" y="5240866"/>
                      <a:ext cx="1678200" cy="2209800"/>
                      <a:chOff x="6780000" y="1964266"/>
                      <a:chExt cx="1678200" cy="2209800"/>
                    </a:xfrm>
                  </p:grpSpPr>
                  <p:pic>
                    <p:nvPicPr>
                      <p:cNvPr id="55342" name="Image 35" descr="jack-icone-4137-96.png"/>
                      <p:cNvPicPr>
                        <a:picLocks noChangeAspect="1"/>
                      </p:cNvPicPr>
                      <p:nvPr/>
                    </p:nvPicPr>
                    <p:blipFill>
                      <a:blip r:embed="rId5" cstate="print"/>
                      <a:srcRect/>
                      <a:stretch>
                        <a:fillRect/>
                      </a:stretch>
                    </p:blipFill>
                    <p:spPr bwMode="auto">
                      <a:xfrm>
                        <a:off x="6780000" y="1964266"/>
                        <a:ext cx="1678200" cy="1678200"/>
                      </a:xfrm>
                      <a:prstGeom prst="rect">
                        <a:avLst/>
                      </a:prstGeom>
                      <a:noFill/>
                      <a:ln w="9525">
                        <a:noFill/>
                        <a:miter lim="800000"/>
                        <a:headEnd/>
                        <a:tailEnd/>
                      </a:ln>
                    </p:spPr>
                  </p:pic>
                  <p:sp>
                    <p:nvSpPr>
                      <p:cNvPr id="55343" name="Rectangle 36"/>
                      <p:cNvSpPr>
                        <a:spLocks noChangeArrowheads="1"/>
                      </p:cNvSpPr>
                      <p:nvPr/>
                    </p:nvSpPr>
                    <p:spPr bwMode="auto">
                      <a:xfrm>
                        <a:off x="6822000" y="35644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grpSp>
                <p:grpSp>
                  <p:nvGrpSpPr>
                    <p:cNvPr id="10" name="Groupe 37"/>
                    <p:cNvGrpSpPr>
                      <a:grpSpLocks/>
                    </p:cNvGrpSpPr>
                    <p:nvPr/>
                  </p:nvGrpSpPr>
                  <p:grpSpPr bwMode="auto">
                    <a:xfrm>
                      <a:off x="5562600" y="5240866"/>
                      <a:ext cx="1677600" cy="2270324"/>
                      <a:chOff x="4191000" y="4478866"/>
                      <a:chExt cx="1677600" cy="2270324"/>
                    </a:xfrm>
                  </p:grpSpPr>
                  <p:pic>
                    <p:nvPicPr>
                      <p:cNvPr id="55339" name="Image 38" descr="brad-pitt-tyler-durden-icone-5179-96.png"/>
                      <p:cNvPicPr>
                        <a:picLocks noChangeAspect="1"/>
                      </p:cNvPicPr>
                      <p:nvPr/>
                    </p:nvPicPr>
                    <p:blipFill>
                      <a:blip r:embed="rId3" cstate="print"/>
                      <a:srcRect/>
                      <a:stretch>
                        <a:fillRect/>
                      </a:stretch>
                    </p:blipFill>
                    <p:spPr bwMode="auto">
                      <a:xfrm>
                        <a:off x="4191000" y="4478866"/>
                        <a:ext cx="1677600" cy="1677600"/>
                      </a:xfrm>
                      <a:prstGeom prst="rect">
                        <a:avLst/>
                      </a:prstGeom>
                      <a:noFill/>
                      <a:ln w="9525">
                        <a:noFill/>
                        <a:miter lim="800000"/>
                        <a:headEnd/>
                        <a:tailEnd/>
                      </a:ln>
                    </p:spPr>
                  </p:pic>
                  <p:sp>
                    <p:nvSpPr>
                      <p:cNvPr id="55340" name="Rectangle 39"/>
                      <p:cNvSpPr>
                        <a:spLocks noChangeArrowheads="1"/>
                      </p:cNvSpPr>
                      <p:nvPr/>
                    </p:nvSpPr>
                    <p:spPr bwMode="auto">
                      <a:xfrm>
                        <a:off x="4233000" y="60790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55341" name="Image 43" descr="Pistolet-8 copie.png"/>
                      <p:cNvPicPr>
                        <a:picLocks noChangeAspect="1"/>
                      </p:cNvPicPr>
                      <p:nvPr/>
                    </p:nvPicPr>
                    <p:blipFill>
                      <a:blip r:embed="rId4" cstate="print"/>
                      <a:srcRect/>
                      <a:stretch>
                        <a:fillRect/>
                      </a:stretch>
                    </p:blipFill>
                    <p:spPr bwMode="auto">
                      <a:xfrm>
                        <a:off x="4648200" y="6155266"/>
                        <a:ext cx="838200" cy="593924"/>
                      </a:xfrm>
                      <a:prstGeom prst="rect">
                        <a:avLst/>
                      </a:prstGeom>
                      <a:noFill/>
                      <a:ln w="9525">
                        <a:noFill/>
                        <a:miter lim="800000"/>
                        <a:headEnd/>
                        <a:tailEnd/>
                      </a:ln>
                    </p:spPr>
                  </p:pic>
                </p:grpSp>
              </p:grpSp>
              <p:sp>
                <p:nvSpPr>
                  <p:cNvPr id="55325" name="ZoneTexte 46"/>
                  <p:cNvSpPr txBox="1">
                    <a:spLocks noChangeArrowheads="1"/>
                  </p:cNvSpPr>
                  <p:nvPr/>
                </p:nvSpPr>
                <p:spPr bwMode="auto">
                  <a:xfrm>
                    <a:off x="2133600" y="990600"/>
                    <a:ext cx="457200" cy="477054"/>
                  </a:xfrm>
                  <a:prstGeom prst="rect">
                    <a:avLst/>
                  </a:prstGeom>
                  <a:noFill/>
                  <a:ln w="9525">
                    <a:noFill/>
                    <a:miter lim="800000"/>
                    <a:headEnd/>
                    <a:tailEnd/>
                  </a:ln>
                </p:spPr>
                <p:txBody>
                  <a:bodyPr>
                    <a:spAutoFit/>
                  </a:bodyPr>
                  <a:lstStyle/>
                  <a:p>
                    <a:r>
                      <a:rPr lang="fr-FR">
                        <a:solidFill>
                          <a:srgbClr val="FF9933"/>
                        </a:solidFill>
                      </a:rPr>
                      <a:t>1</a:t>
                    </a:r>
                  </a:p>
                </p:txBody>
              </p:sp>
              <p:sp>
                <p:nvSpPr>
                  <p:cNvPr id="55326" name="ZoneTexte 47"/>
                  <p:cNvSpPr txBox="1">
                    <a:spLocks noChangeArrowheads="1"/>
                  </p:cNvSpPr>
                  <p:nvPr/>
                </p:nvSpPr>
                <p:spPr bwMode="auto">
                  <a:xfrm>
                    <a:off x="7239000" y="990600"/>
                    <a:ext cx="457200" cy="477054"/>
                  </a:xfrm>
                  <a:prstGeom prst="rect">
                    <a:avLst/>
                  </a:prstGeom>
                  <a:noFill/>
                  <a:ln w="9525">
                    <a:noFill/>
                    <a:miter lim="800000"/>
                    <a:headEnd/>
                    <a:tailEnd/>
                  </a:ln>
                </p:spPr>
                <p:txBody>
                  <a:bodyPr>
                    <a:spAutoFit/>
                  </a:bodyPr>
                  <a:lstStyle/>
                  <a:p>
                    <a:r>
                      <a:rPr lang="fr-FR">
                        <a:solidFill>
                          <a:srgbClr val="FF9933"/>
                        </a:solidFill>
                      </a:rPr>
                      <a:t>2</a:t>
                    </a:r>
                  </a:p>
                </p:txBody>
              </p:sp>
              <p:sp>
                <p:nvSpPr>
                  <p:cNvPr id="55327" name="ZoneTexte 49"/>
                  <p:cNvSpPr txBox="1">
                    <a:spLocks noChangeArrowheads="1"/>
                  </p:cNvSpPr>
                  <p:nvPr/>
                </p:nvSpPr>
                <p:spPr bwMode="auto">
                  <a:xfrm>
                    <a:off x="2133600" y="7752546"/>
                    <a:ext cx="457200" cy="477054"/>
                  </a:xfrm>
                  <a:prstGeom prst="rect">
                    <a:avLst/>
                  </a:prstGeom>
                  <a:noFill/>
                  <a:ln w="9525">
                    <a:noFill/>
                    <a:miter lim="800000"/>
                    <a:headEnd/>
                    <a:tailEnd/>
                  </a:ln>
                </p:spPr>
                <p:txBody>
                  <a:bodyPr>
                    <a:spAutoFit/>
                  </a:bodyPr>
                  <a:lstStyle/>
                  <a:p>
                    <a:r>
                      <a:rPr lang="fr-FR">
                        <a:solidFill>
                          <a:srgbClr val="FF9933"/>
                        </a:solidFill>
                      </a:rPr>
                      <a:t>3</a:t>
                    </a:r>
                  </a:p>
                </p:txBody>
              </p:sp>
              <p:sp>
                <p:nvSpPr>
                  <p:cNvPr id="55328" name="ZoneTexte 50"/>
                  <p:cNvSpPr txBox="1">
                    <a:spLocks noChangeArrowheads="1"/>
                  </p:cNvSpPr>
                  <p:nvPr/>
                </p:nvSpPr>
                <p:spPr bwMode="auto">
                  <a:xfrm>
                    <a:off x="7239000" y="7752546"/>
                    <a:ext cx="457200" cy="477054"/>
                  </a:xfrm>
                  <a:prstGeom prst="rect">
                    <a:avLst/>
                  </a:prstGeom>
                  <a:noFill/>
                  <a:ln w="9525">
                    <a:noFill/>
                    <a:miter lim="800000"/>
                    <a:headEnd/>
                    <a:tailEnd/>
                  </a:ln>
                </p:spPr>
                <p:txBody>
                  <a:bodyPr>
                    <a:spAutoFit/>
                  </a:bodyPr>
                  <a:lstStyle/>
                  <a:p>
                    <a:r>
                      <a:rPr lang="fr-FR">
                        <a:solidFill>
                          <a:srgbClr val="FF9933"/>
                        </a:solidFill>
                      </a:rPr>
                      <a:t>4</a:t>
                    </a:r>
                  </a:p>
                </p:txBody>
              </p:sp>
            </p:grpSp>
            <p:pic>
              <p:nvPicPr>
                <p:cNvPr id="55323" name="Image 43" descr="tête de mort.jpg"/>
                <p:cNvPicPr>
                  <a:picLocks noChangeAspect="1"/>
                </p:cNvPicPr>
                <p:nvPr/>
              </p:nvPicPr>
              <p:blipFill>
                <a:blip r:embed="rId6" cstate="print"/>
                <a:srcRect/>
                <a:stretch>
                  <a:fillRect/>
                </a:stretch>
              </p:blipFill>
              <p:spPr bwMode="auto">
                <a:xfrm>
                  <a:off x="6790944" y="3589421"/>
                  <a:ext cx="515112" cy="515112"/>
                </a:xfrm>
                <a:prstGeom prst="rect">
                  <a:avLst/>
                </a:prstGeom>
                <a:noFill/>
                <a:ln w="9525">
                  <a:noFill/>
                  <a:miter lim="800000"/>
                  <a:headEnd/>
                  <a:tailEnd/>
                </a:ln>
              </p:spPr>
            </p:pic>
          </p:grpSp>
          <p:pic>
            <p:nvPicPr>
              <p:cNvPr id="55321" name="Image 45" descr="tête de mort.jpg"/>
              <p:cNvPicPr>
                <a:picLocks noChangeAspect="1"/>
              </p:cNvPicPr>
              <p:nvPr/>
            </p:nvPicPr>
            <p:blipFill>
              <a:blip r:embed="rId7" cstate="print"/>
              <a:srcRect/>
              <a:stretch>
                <a:fillRect/>
              </a:stretch>
            </p:blipFill>
            <p:spPr bwMode="auto">
              <a:xfrm>
                <a:off x="7562426" y="6693568"/>
                <a:ext cx="572347" cy="572347"/>
              </a:xfrm>
              <a:prstGeom prst="rect">
                <a:avLst/>
              </a:prstGeom>
              <a:noFill/>
              <a:ln w="9525">
                <a:noFill/>
                <a:miter lim="800000"/>
                <a:headEnd/>
                <a:tailEnd/>
              </a:ln>
            </p:spPr>
          </p:pic>
        </p:grpSp>
        <p:sp>
          <p:nvSpPr>
            <p:cNvPr id="49" name="ZoneTexte 48"/>
            <p:cNvSpPr txBox="1"/>
            <p:nvPr/>
          </p:nvSpPr>
          <p:spPr>
            <a:xfrm>
              <a:off x="914400" y="411480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Personne</a:t>
              </a:r>
            </a:p>
          </p:txBody>
        </p:sp>
        <p:sp>
          <p:nvSpPr>
            <p:cNvPr id="50" name="ZoneTexte 49"/>
            <p:cNvSpPr txBox="1"/>
            <p:nvPr/>
          </p:nvSpPr>
          <p:spPr>
            <a:xfrm>
              <a:off x="5562600" y="410845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La victime</a:t>
              </a:r>
            </a:p>
          </p:txBody>
        </p:sp>
        <p:sp>
          <p:nvSpPr>
            <p:cNvPr id="51" name="ZoneTexte 50"/>
            <p:cNvSpPr txBox="1"/>
            <p:nvPr/>
          </p:nvSpPr>
          <p:spPr>
            <a:xfrm>
              <a:off x="914400" y="723900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Le tueur</a:t>
              </a:r>
            </a:p>
          </p:txBody>
        </p:sp>
        <p:sp>
          <p:nvSpPr>
            <p:cNvPr id="55319" name="ZoneTexte 51"/>
            <p:cNvSpPr>
              <a:spLocks noChangeArrowheads="1"/>
            </p:cNvSpPr>
            <p:nvPr/>
          </p:nvSpPr>
          <p:spPr bwMode="auto">
            <a:xfrm>
              <a:off x="5360400" y="7239000"/>
              <a:ext cx="3250800" cy="408623"/>
            </a:xfrm>
            <a:prstGeom prst="roundRect">
              <a:avLst>
                <a:gd name="adj" fmla="val 16667"/>
              </a:avLst>
            </a:prstGeom>
            <a:solidFill>
              <a:schemeClr val="tx1"/>
            </a:solidFill>
            <a:ln w="9525">
              <a:noFill/>
              <a:round/>
              <a:headEnd/>
              <a:tailEnd/>
            </a:ln>
          </p:spPr>
          <p:txBody>
            <a:bodyPr>
              <a:spAutoFit/>
            </a:bodyPr>
            <a:lstStyle/>
            <a:p>
              <a:pPr algn="ctr"/>
              <a:r>
                <a:rPr lang="fr-FR" sz="1800">
                  <a:solidFill>
                    <a:schemeClr val="bg1"/>
                  </a:solidFill>
                </a:rPr>
                <a:t>Le tueur et la victime</a:t>
              </a:r>
            </a:p>
          </p:txBody>
        </p:sp>
      </p:grpSp>
      <p:sp>
        <p:nvSpPr>
          <p:cNvPr id="55300" name="Rectangle 28"/>
          <p:cNvSpPr>
            <a:spLocks noChangeArrowheads="1"/>
          </p:cNvSpPr>
          <p:nvPr/>
        </p:nvSpPr>
        <p:spPr bwMode="auto">
          <a:xfrm>
            <a:off x="9296400" y="228600"/>
            <a:ext cx="5334000" cy="838200"/>
          </a:xfrm>
          <a:prstGeom prst="rect">
            <a:avLst/>
          </a:prstGeom>
          <a:noFill/>
          <a:ln w="9525">
            <a:noFill/>
            <a:miter lim="800000"/>
            <a:headEnd/>
            <a:tailEnd/>
          </a:ln>
          <a:effectLst>
            <a:prstShdw prst="shdw17" dist="17961" dir="13500000">
              <a:srgbClr val="6E7A89"/>
            </a:prstShdw>
          </a:effectLst>
        </p:spPr>
        <p:txBody>
          <a:bodyPr lIns="130622" tIns="65311" rIns="130622" bIns="65311"/>
          <a:lstStyle/>
          <a:p>
            <a:pPr algn="ctr" defTabSz="1304925">
              <a:spcAft>
                <a:spcPts val="1425"/>
              </a:spcAft>
            </a:pPr>
            <a:r>
              <a:rPr lang="fr-FR" sz="3200" b="1" i="1" u="sng">
                <a:solidFill>
                  <a:srgbClr val="FF9933"/>
                </a:solidFill>
              </a:rPr>
              <a:t>Réponses possibles</a:t>
            </a:r>
            <a:endParaRPr lang="fr-FR" sz="3200" b="1" u="sng">
              <a:solidFill>
                <a:srgbClr val="FF9933"/>
              </a:solidFill>
            </a:endParaRPr>
          </a:p>
        </p:txBody>
      </p:sp>
      <p:sp>
        <p:nvSpPr>
          <p:cNvPr id="54" name="Rectangle à coins arrondis 53"/>
          <p:cNvSpPr/>
          <p:nvPr/>
        </p:nvSpPr>
        <p:spPr>
          <a:xfrm>
            <a:off x="12192000" y="22860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4</a:t>
            </a:r>
          </a:p>
        </p:txBody>
      </p:sp>
      <p:sp>
        <p:nvSpPr>
          <p:cNvPr id="55" name="Rectangle à coins arrondis 54"/>
          <p:cNvSpPr/>
          <p:nvPr/>
        </p:nvSpPr>
        <p:spPr>
          <a:xfrm>
            <a:off x="9753600" y="22860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3</a:t>
            </a:r>
          </a:p>
        </p:txBody>
      </p:sp>
      <p:sp>
        <p:nvSpPr>
          <p:cNvPr id="61" name="Rectangle à coins arrondis 60"/>
          <p:cNvSpPr/>
          <p:nvPr/>
        </p:nvSpPr>
        <p:spPr>
          <a:xfrm>
            <a:off x="12192000" y="32766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3</a:t>
            </a:r>
          </a:p>
        </p:txBody>
      </p:sp>
      <p:sp>
        <p:nvSpPr>
          <p:cNvPr id="62" name="Rectangle à coins arrondis 61"/>
          <p:cNvSpPr/>
          <p:nvPr/>
        </p:nvSpPr>
        <p:spPr>
          <a:xfrm>
            <a:off x="9753600" y="32766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a:t>
            </a:r>
          </a:p>
        </p:txBody>
      </p:sp>
      <p:sp>
        <p:nvSpPr>
          <p:cNvPr id="63" name="Rectangle à coins arrondis 62"/>
          <p:cNvSpPr/>
          <p:nvPr/>
        </p:nvSpPr>
        <p:spPr>
          <a:xfrm>
            <a:off x="12192000" y="52578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3, 4</a:t>
            </a:r>
          </a:p>
        </p:txBody>
      </p:sp>
      <p:sp>
        <p:nvSpPr>
          <p:cNvPr id="64" name="Rectangle à coins arrondis 63"/>
          <p:cNvSpPr/>
          <p:nvPr/>
        </p:nvSpPr>
        <p:spPr>
          <a:xfrm>
            <a:off x="9753600" y="52578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4</a:t>
            </a:r>
          </a:p>
        </p:txBody>
      </p:sp>
      <p:sp>
        <p:nvSpPr>
          <p:cNvPr id="65" name="Rectangle à coins arrondis 64"/>
          <p:cNvSpPr/>
          <p:nvPr/>
        </p:nvSpPr>
        <p:spPr>
          <a:xfrm>
            <a:off x="12192000" y="42672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3</a:t>
            </a:r>
          </a:p>
        </p:txBody>
      </p:sp>
      <p:sp>
        <p:nvSpPr>
          <p:cNvPr id="66" name="Rectangle à coins arrondis 65"/>
          <p:cNvSpPr/>
          <p:nvPr/>
        </p:nvSpPr>
        <p:spPr>
          <a:xfrm>
            <a:off x="9753600" y="42672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4</a:t>
            </a:r>
          </a:p>
        </p:txBody>
      </p:sp>
      <p:sp>
        <p:nvSpPr>
          <p:cNvPr id="67" name="Rectangle à coins arrondis 66"/>
          <p:cNvSpPr/>
          <p:nvPr/>
        </p:nvSpPr>
        <p:spPr>
          <a:xfrm>
            <a:off x="12192000" y="62484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 4</a:t>
            </a:r>
          </a:p>
        </p:txBody>
      </p:sp>
      <p:sp>
        <p:nvSpPr>
          <p:cNvPr id="68" name="Rectangle à coins arrondis 67"/>
          <p:cNvSpPr/>
          <p:nvPr/>
        </p:nvSpPr>
        <p:spPr>
          <a:xfrm>
            <a:off x="9753600" y="62484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 3</a:t>
            </a:r>
          </a:p>
        </p:txBody>
      </p:sp>
      <p:sp>
        <p:nvSpPr>
          <p:cNvPr id="69" name="Rectangle à coins arrondis 68"/>
          <p:cNvSpPr/>
          <p:nvPr/>
        </p:nvSpPr>
        <p:spPr>
          <a:xfrm>
            <a:off x="12192000" y="72390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3, 4</a:t>
            </a:r>
          </a:p>
        </p:txBody>
      </p:sp>
      <p:sp>
        <p:nvSpPr>
          <p:cNvPr id="70" name="Rectangle à coins arrondis 69"/>
          <p:cNvSpPr/>
          <p:nvPr/>
        </p:nvSpPr>
        <p:spPr>
          <a:xfrm>
            <a:off x="9753600" y="72390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3, 4</a:t>
            </a:r>
          </a:p>
        </p:txBody>
      </p:sp>
      <p:sp>
        <p:nvSpPr>
          <p:cNvPr id="71" name="Rectangle à coins arrondis 70">
            <a:hlinkClick r:id="" action="ppaction://hlinkshowjump?jump=nextslide"/>
          </p:cNvPr>
          <p:cNvSpPr/>
          <p:nvPr/>
        </p:nvSpPr>
        <p:spPr>
          <a:xfrm>
            <a:off x="12192000" y="12954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2</a:t>
            </a:r>
          </a:p>
        </p:txBody>
      </p:sp>
      <p:sp>
        <p:nvSpPr>
          <p:cNvPr id="72" name="Rectangle à coins arrondis 71"/>
          <p:cNvSpPr/>
          <p:nvPr/>
        </p:nvSpPr>
        <p:spPr>
          <a:xfrm>
            <a:off x="9753600" y="12954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1</a:t>
            </a: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5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54"/>
                                        </p:tgtEl>
                                        <p:attrNameLst>
                                          <p:attrName>fillcolor</p:attrName>
                                        </p:attrNameLst>
                                      </p:cBhvr>
                                      <p:to>
                                        <a:srgbClr val="3399FF"/>
                                      </p:to>
                                    </p:animClr>
                                    <p:set>
                                      <p:cBhvr>
                                        <p:cTn id="7" dur="2000" fill="hold"/>
                                        <p:tgtEl>
                                          <p:spTgt spid="54"/>
                                        </p:tgtEl>
                                        <p:attrNameLst>
                                          <p:attrName>fill.type</p:attrName>
                                        </p:attrNameLst>
                                      </p:cBhvr>
                                      <p:to>
                                        <p:strVal val="solid"/>
                                      </p:to>
                                    </p:set>
                                    <p:set>
                                      <p:cBhvr>
                                        <p:cTn id="8" dur="2000" fill="hold"/>
                                        <p:tgtEl>
                                          <p:spTgt spid="54"/>
                                        </p:tgtEl>
                                        <p:attrNameLst>
                                          <p:attrName>fill.on</p:attrName>
                                        </p:attrNameLst>
                                      </p:cBhvr>
                                      <p:to>
                                        <p:strVal val="true"/>
                                      </p:to>
                                    </p:set>
                                  </p:childTnLst>
                                </p:cTn>
                              </p:par>
                            </p:childTnLst>
                          </p:cTn>
                        </p:par>
                      </p:childTnLst>
                    </p:cTn>
                  </p:par>
                </p:childTnLst>
              </p:cTn>
              <p:nextCondLst>
                <p:cond evt="onClick" delay="0">
                  <p:tgtEl>
                    <p:spTgt spid="54"/>
                  </p:tgtEl>
                </p:cond>
              </p:nextCondLst>
            </p:seq>
            <p:seq concurrent="1" nextAc="seek">
              <p:cTn id="9" restart="whenNotActive" fill="hold" evtFilter="cancelBubble" nodeType="interactiveSeq">
                <p:stCondLst>
                  <p:cond evt="onClick" delay="0">
                    <p:tgtEl>
                      <p:spTgt spid="5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55"/>
                                        </p:tgtEl>
                                        <p:attrNameLst>
                                          <p:attrName>fillcolor</p:attrName>
                                        </p:attrNameLst>
                                      </p:cBhvr>
                                      <p:to>
                                        <a:srgbClr val="3399FF"/>
                                      </p:to>
                                    </p:animClr>
                                    <p:set>
                                      <p:cBhvr>
                                        <p:cTn id="14" dur="2000" fill="hold"/>
                                        <p:tgtEl>
                                          <p:spTgt spid="55"/>
                                        </p:tgtEl>
                                        <p:attrNameLst>
                                          <p:attrName>fill.type</p:attrName>
                                        </p:attrNameLst>
                                      </p:cBhvr>
                                      <p:to>
                                        <p:strVal val="solid"/>
                                      </p:to>
                                    </p:set>
                                    <p:set>
                                      <p:cBhvr>
                                        <p:cTn id="15" dur="2000" fill="hold"/>
                                        <p:tgtEl>
                                          <p:spTgt spid="55"/>
                                        </p:tgtEl>
                                        <p:attrNameLst>
                                          <p:attrName>fill.on</p:attrName>
                                        </p:attrNameLst>
                                      </p:cBhvr>
                                      <p:to>
                                        <p:strVal val="true"/>
                                      </p:to>
                                    </p:set>
                                  </p:childTnLst>
                                </p:cTn>
                              </p:par>
                            </p:childTnLst>
                          </p:cTn>
                        </p:par>
                      </p:childTnLst>
                    </p:cTn>
                  </p:par>
                </p:childTnLst>
              </p:cTn>
              <p:nextCondLst>
                <p:cond evt="onClick" delay="0">
                  <p:tgtEl>
                    <p:spTgt spid="55"/>
                  </p:tgtEl>
                </p:cond>
              </p:nextCondLst>
            </p:seq>
            <p:seq concurrent="1" nextAc="seek">
              <p:cTn id="16" restart="whenNotActive" fill="hold" evtFilter="cancelBubble" nodeType="interactiveSeq">
                <p:stCondLst>
                  <p:cond evt="onClick" delay="0">
                    <p:tgtEl>
                      <p:spTgt spid="6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p:cBhvr>
                                        <p:cTn id="20" dur="2000" fill="hold"/>
                                        <p:tgtEl>
                                          <p:spTgt spid="61"/>
                                        </p:tgtEl>
                                        <p:attrNameLst>
                                          <p:attrName>fillcolor</p:attrName>
                                        </p:attrNameLst>
                                      </p:cBhvr>
                                      <p:to>
                                        <a:srgbClr val="3399FF"/>
                                      </p:to>
                                    </p:animClr>
                                    <p:set>
                                      <p:cBhvr>
                                        <p:cTn id="21" dur="2000" fill="hold"/>
                                        <p:tgtEl>
                                          <p:spTgt spid="61"/>
                                        </p:tgtEl>
                                        <p:attrNameLst>
                                          <p:attrName>fill.type</p:attrName>
                                        </p:attrNameLst>
                                      </p:cBhvr>
                                      <p:to>
                                        <p:strVal val="solid"/>
                                      </p:to>
                                    </p:set>
                                    <p:set>
                                      <p:cBhvr>
                                        <p:cTn id="22" dur="2000" fill="hold"/>
                                        <p:tgtEl>
                                          <p:spTgt spid="61"/>
                                        </p:tgtEl>
                                        <p:attrNameLst>
                                          <p:attrName>fill.on</p:attrName>
                                        </p:attrNameLst>
                                      </p:cBhvr>
                                      <p:to>
                                        <p:strVal val="true"/>
                                      </p:to>
                                    </p:set>
                                  </p:childTnLst>
                                </p:cTn>
                              </p:par>
                            </p:childTnLst>
                          </p:cTn>
                        </p:par>
                      </p:childTnLst>
                    </p:cTn>
                  </p:par>
                </p:childTnLst>
              </p:cTn>
              <p:nextCondLst>
                <p:cond evt="onClick" delay="0">
                  <p:tgtEl>
                    <p:spTgt spid="61"/>
                  </p:tgtEl>
                </p:cond>
              </p:nextCondLst>
            </p:seq>
            <p:seq concurrent="1" nextAc="seek">
              <p:cTn id="23" restart="whenNotActive" fill="hold" evtFilter="cancelBubble" nodeType="interactiveSeq">
                <p:stCondLst>
                  <p:cond evt="onClick" delay="0">
                    <p:tgtEl>
                      <p:spTgt spid="6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p:cBhvr>
                                        <p:cTn id="27" dur="2000" fill="hold"/>
                                        <p:tgtEl>
                                          <p:spTgt spid="62"/>
                                        </p:tgtEl>
                                        <p:attrNameLst>
                                          <p:attrName>fillcolor</p:attrName>
                                        </p:attrNameLst>
                                      </p:cBhvr>
                                      <p:to>
                                        <a:srgbClr val="3399FF"/>
                                      </p:to>
                                    </p:animClr>
                                    <p:set>
                                      <p:cBhvr>
                                        <p:cTn id="28" dur="2000" fill="hold"/>
                                        <p:tgtEl>
                                          <p:spTgt spid="62"/>
                                        </p:tgtEl>
                                        <p:attrNameLst>
                                          <p:attrName>fill.type</p:attrName>
                                        </p:attrNameLst>
                                      </p:cBhvr>
                                      <p:to>
                                        <p:strVal val="solid"/>
                                      </p:to>
                                    </p:set>
                                    <p:set>
                                      <p:cBhvr>
                                        <p:cTn id="29" dur="2000" fill="hold"/>
                                        <p:tgtEl>
                                          <p:spTgt spid="62"/>
                                        </p:tgtEl>
                                        <p:attrNameLst>
                                          <p:attrName>fill.on</p:attrName>
                                        </p:attrNameLst>
                                      </p:cBhvr>
                                      <p:to>
                                        <p:strVal val="true"/>
                                      </p:to>
                                    </p:set>
                                  </p:childTnLst>
                                </p:cTn>
                              </p:par>
                            </p:childTnLst>
                          </p:cTn>
                        </p:par>
                      </p:childTnLst>
                    </p:cTn>
                  </p:par>
                </p:childTnLst>
              </p:cTn>
              <p:nextCondLst>
                <p:cond evt="onClick" delay="0">
                  <p:tgtEl>
                    <p:spTgt spid="62"/>
                  </p:tgtEl>
                </p:cond>
              </p:nextCondLst>
            </p:seq>
            <p:seq concurrent="1" nextAc="seek">
              <p:cTn id="30" restart="whenNotActive" fill="hold" evtFilter="cancelBubble" nodeType="interactiveSeq">
                <p:stCondLst>
                  <p:cond evt="onClick" delay="0">
                    <p:tgtEl>
                      <p:spTgt spid="63"/>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p:cBhvr>
                                        <p:cTn id="34" dur="2000" fill="hold"/>
                                        <p:tgtEl>
                                          <p:spTgt spid="63"/>
                                        </p:tgtEl>
                                        <p:attrNameLst>
                                          <p:attrName>fillcolor</p:attrName>
                                        </p:attrNameLst>
                                      </p:cBhvr>
                                      <p:to>
                                        <a:srgbClr val="3399FF"/>
                                      </p:to>
                                    </p:animClr>
                                    <p:set>
                                      <p:cBhvr>
                                        <p:cTn id="35" dur="2000" fill="hold"/>
                                        <p:tgtEl>
                                          <p:spTgt spid="63"/>
                                        </p:tgtEl>
                                        <p:attrNameLst>
                                          <p:attrName>fill.type</p:attrName>
                                        </p:attrNameLst>
                                      </p:cBhvr>
                                      <p:to>
                                        <p:strVal val="solid"/>
                                      </p:to>
                                    </p:set>
                                    <p:set>
                                      <p:cBhvr>
                                        <p:cTn id="36" dur="2000" fill="hold"/>
                                        <p:tgtEl>
                                          <p:spTgt spid="63"/>
                                        </p:tgtEl>
                                        <p:attrNameLst>
                                          <p:attrName>fill.on</p:attrName>
                                        </p:attrNameLst>
                                      </p:cBhvr>
                                      <p:to>
                                        <p:strVal val="true"/>
                                      </p:to>
                                    </p:set>
                                  </p:childTnLst>
                                </p:cTn>
                              </p:par>
                            </p:childTnLst>
                          </p:cTn>
                        </p:par>
                      </p:childTnLst>
                    </p:cTn>
                  </p:par>
                </p:childTnLst>
              </p:cTn>
              <p:nextCondLst>
                <p:cond evt="onClick" delay="0">
                  <p:tgtEl>
                    <p:spTgt spid="63"/>
                  </p:tgtEl>
                </p:cond>
              </p:nextCondLst>
            </p:seq>
            <p:seq concurrent="1" nextAc="seek">
              <p:cTn id="37" restart="whenNotActive" fill="hold" evtFilter="cancelBubble" nodeType="interactiveSeq">
                <p:stCondLst>
                  <p:cond evt="onClick" delay="0">
                    <p:tgtEl>
                      <p:spTgt spid="64"/>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p:cBhvr>
                                        <p:cTn id="41" dur="2000" fill="hold"/>
                                        <p:tgtEl>
                                          <p:spTgt spid="64"/>
                                        </p:tgtEl>
                                        <p:attrNameLst>
                                          <p:attrName>fillcolor</p:attrName>
                                        </p:attrNameLst>
                                      </p:cBhvr>
                                      <p:to>
                                        <a:srgbClr val="3399FF"/>
                                      </p:to>
                                    </p:animClr>
                                    <p:set>
                                      <p:cBhvr>
                                        <p:cTn id="42" dur="2000" fill="hold"/>
                                        <p:tgtEl>
                                          <p:spTgt spid="64"/>
                                        </p:tgtEl>
                                        <p:attrNameLst>
                                          <p:attrName>fill.type</p:attrName>
                                        </p:attrNameLst>
                                      </p:cBhvr>
                                      <p:to>
                                        <p:strVal val="solid"/>
                                      </p:to>
                                    </p:set>
                                    <p:set>
                                      <p:cBhvr>
                                        <p:cTn id="43" dur="2000" fill="hold"/>
                                        <p:tgtEl>
                                          <p:spTgt spid="64"/>
                                        </p:tgtEl>
                                        <p:attrNameLst>
                                          <p:attrName>fill.on</p:attrName>
                                        </p:attrNameLst>
                                      </p:cBhvr>
                                      <p:to>
                                        <p:strVal val="true"/>
                                      </p:to>
                                    </p:set>
                                  </p:childTnLst>
                                </p:cTn>
                              </p:par>
                            </p:childTnLst>
                          </p:cTn>
                        </p:par>
                      </p:childTnLst>
                    </p:cTn>
                  </p:par>
                </p:childTnLst>
              </p:cTn>
              <p:nextCondLst>
                <p:cond evt="onClick" delay="0">
                  <p:tgtEl>
                    <p:spTgt spid="64"/>
                  </p:tgtEl>
                </p:cond>
              </p:nextCondLst>
            </p:seq>
            <p:seq concurrent="1" nextAc="seek">
              <p:cTn id="44" restart="whenNotActive" fill="hold" evtFilter="cancelBubble" nodeType="interactiveSeq">
                <p:stCondLst>
                  <p:cond evt="onClick" delay="0">
                    <p:tgtEl>
                      <p:spTgt spid="65"/>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p:cBhvr>
                                        <p:cTn id="48" dur="2000" fill="hold"/>
                                        <p:tgtEl>
                                          <p:spTgt spid="65"/>
                                        </p:tgtEl>
                                        <p:attrNameLst>
                                          <p:attrName>fillcolor</p:attrName>
                                        </p:attrNameLst>
                                      </p:cBhvr>
                                      <p:to>
                                        <a:srgbClr val="3399FF"/>
                                      </p:to>
                                    </p:animClr>
                                    <p:set>
                                      <p:cBhvr>
                                        <p:cTn id="49" dur="2000" fill="hold"/>
                                        <p:tgtEl>
                                          <p:spTgt spid="65"/>
                                        </p:tgtEl>
                                        <p:attrNameLst>
                                          <p:attrName>fill.type</p:attrName>
                                        </p:attrNameLst>
                                      </p:cBhvr>
                                      <p:to>
                                        <p:strVal val="solid"/>
                                      </p:to>
                                    </p:set>
                                    <p:set>
                                      <p:cBhvr>
                                        <p:cTn id="50" dur="2000" fill="hold"/>
                                        <p:tgtEl>
                                          <p:spTgt spid="65"/>
                                        </p:tgtEl>
                                        <p:attrNameLst>
                                          <p:attrName>fill.on</p:attrName>
                                        </p:attrNameLst>
                                      </p:cBhvr>
                                      <p:to>
                                        <p:strVal val="true"/>
                                      </p:to>
                                    </p:set>
                                  </p:childTnLst>
                                </p:cTn>
                              </p:par>
                            </p:childTnLst>
                          </p:cTn>
                        </p:par>
                      </p:childTnLst>
                    </p:cTn>
                  </p:par>
                </p:childTnLst>
              </p:cTn>
              <p:nextCondLst>
                <p:cond evt="onClick" delay="0">
                  <p:tgtEl>
                    <p:spTgt spid="65"/>
                  </p:tgtEl>
                </p:cond>
              </p:nextCondLst>
            </p:seq>
            <p:seq concurrent="1" nextAc="seek">
              <p:cTn id="51" restart="whenNotActive" fill="hold" evtFilter="cancelBubble" nodeType="interactiveSeq">
                <p:stCondLst>
                  <p:cond evt="onClick" delay="0">
                    <p:tgtEl>
                      <p:spTgt spid="66"/>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p:cBhvr>
                                        <p:cTn id="55" dur="2000" fill="hold"/>
                                        <p:tgtEl>
                                          <p:spTgt spid="66"/>
                                        </p:tgtEl>
                                        <p:attrNameLst>
                                          <p:attrName>fillcolor</p:attrName>
                                        </p:attrNameLst>
                                      </p:cBhvr>
                                      <p:to>
                                        <a:srgbClr val="3399FF"/>
                                      </p:to>
                                    </p:animClr>
                                    <p:set>
                                      <p:cBhvr>
                                        <p:cTn id="56" dur="2000" fill="hold"/>
                                        <p:tgtEl>
                                          <p:spTgt spid="66"/>
                                        </p:tgtEl>
                                        <p:attrNameLst>
                                          <p:attrName>fill.type</p:attrName>
                                        </p:attrNameLst>
                                      </p:cBhvr>
                                      <p:to>
                                        <p:strVal val="solid"/>
                                      </p:to>
                                    </p:set>
                                    <p:set>
                                      <p:cBhvr>
                                        <p:cTn id="57" dur="2000" fill="hold"/>
                                        <p:tgtEl>
                                          <p:spTgt spid="66"/>
                                        </p:tgtEl>
                                        <p:attrNameLst>
                                          <p:attrName>fill.on</p:attrName>
                                        </p:attrNameLst>
                                      </p:cBhvr>
                                      <p:to>
                                        <p:strVal val="true"/>
                                      </p:to>
                                    </p:set>
                                  </p:childTnLst>
                                </p:cTn>
                              </p:par>
                            </p:childTnLst>
                          </p:cTn>
                        </p:par>
                      </p:childTnLst>
                    </p:cTn>
                  </p:par>
                </p:childTnLst>
              </p:cTn>
              <p:nextCondLst>
                <p:cond evt="onClick" delay="0">
                  <p:tgtEl>
                    <p:spTgt spid="66"/>
                  </p:tgtEl>
                </p:cond>
              </p:nextCondLst>
            </p:seq>
            <p:seq concurrent="1" nextAc="seek">
              <p:cTn id="58" restart="whenNotActive" fill="hold" evtFilter="cancelBubble" nodeType="interactiveSeq">
                <p:stCondLst>
                  <p:cond evt="onClick" delay="0">
                    <p:tgtEl>
                      <p:spTgt spid="67"/>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p:cBhvr>
                                        <p:cTn id="62" dur="2000" fill="hold"/>
                                        <p:tgtEl>
                                          <p:spTgt spid="67"/>
                                        </p:tgtEl>
                                        <p:attrNameLst>
                                          <p:attrName>fillcolor</p:attrName>
                                        </p:attrNameLst>
                                      </p:cBhvr>
                                      <p:to>
                                        <a:srgbClr val="3399FF"/>
                                      </p:to>
                                    </p:animClr>
                                    <p:set>
                                      <p:cBhvr>
                                        <p:cTn id="63" dur="2000" fill="hold"/>
                                        <p:tgtEl>
                                          <p:spTgt spid="67"/>
                                        </p:tgtEl>
                                        <p:attrNameLst>
                                          <p:attrName>fill.type</p:attrName>
                                        </p:attrNameLst>
                                      </p:cBhvr>
                                      <p:to>
                                        <p:strVal val="solid"/>
                                      </p:to>
                                    </p:set>
                                    <p:set>
                                      <p:cBhvr>
                                        <p:cTn id="64" dur="2000" fill="hold"/>
                                        <p:tgtEl>
                                          <p:spTgt spid="67"/>
                                        </p:tgtEl>
                                        <p:attrNameLst>
                                          <p:attrName>fill.on</p:attrName>
                                        </p:attrNameLst>
                                      </p:cBhvr>
                                      <p:to>
                                        <p:strVal val="true"/>
                                      </p:to>
                                    </p:set>
                                  </p:childTnLst>
                                </p:cTn>
                              </p:par>
                            </p:childTnLst>
                          </p:cTn>
                        </p:par>
                      </p:childTnLst>
                    </p:cTn>
                  </p:par>
                </p:childTnLst>
              </p:cTn>
              <p:nextCondLst>
                <p:cond evt="onClick" delay="0">
                  <p:tgtEl>
                    <p:spTgt spid="67"/>
                  </p:tgtEl>
                </p:cond>
              </p:nextCondLst>
            </p:seq>
            <p:seq concurrent="1" nextAc="seek">
              <p:cTn id="65" restart="whenNotActive" fill="hold" evtFilter="cancelBubble" nodeType="interactiveSeq">
                <p:stCondLst>
                  <p:cond evt="onClick" delay="0">
                    <p:tgtEl>
                      <p:spTgt spid="68"/>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p:cBhvr>
                                        <p:cTn id="69" dur="2000" fill="hold"/>
                                        <p:tgtEl>
                                          <p:spTgt spid="68"/>
                                        </p:tgtEl>
                                        <p:attrNameLst>
                                          <p:attrName>fillcolor</p:attrName>
                                        </p:attrNameLst>
                                      </p:cBhvr>
                                      <p:to>
                                        <a:srgbClr val="3399FF"/>
                                      </p:to>
                                    </p:animClr>
                                    <p:set>
                                      <p:cBhvr>
                                        <p:cTn id="70" dur="2000" fill="hold"/>
                                        <p:tgtEl>
                                          <p:spTgt spid="68"/>
                                        </p:tgtEl>
                                        <p:attrNameLst>
                                          <p:attrName>fill.type</p:attrName>
                                        </p:attrNameLst>
                                      </p:cBhvr>
                                      <p:to>
                                        <p:strVal val="solid"/>
                                      </p:to>
                                    </p:set>
                                    <p:set>
                                      <p:cBhvr>
                                        <p:cTn id="71" dur="2000" fill="hold"/>
                                        <p:tgtEl>
                                          <p:spTgt spid="68"/>
                                        </p:tgtEl>
                                        <p:attrNameLst>
                                          <p:attrName>fill.on</p:attrName>
                                        </p:attrNameLst>
                                      </p:cBhvr>
                                      <p:to>
                                        <p:strVal val="true"/>
                                      </p:to>
                                    </p:set>
                                  </p:childTnLst>
                                </p:cTn>
                              </p:par>
                            </p:childTnLst>
                          </p:cTn>
                        </p:par>
                      </p:childTnLst>
                    </p:cTn>
                  </p:par>
                </p:childTnLst>
              </p:cTn>
              <p:nextCondLst>
                <p:cond evt="onClick" delay="0">
                  <p:tgtEl>
                    <p:spTgt spid="68"/>
                  </p:tgtEl>
                </p:cond>
              </p:nextCondLst>
            </p:seq>
            <p:seq concurrent="1" nextAc="seek">
              <p:cTn id="72" restart="whenNotActive" fill="hold" evtFilter="cancelBubble" nodeType="interactiveSeq">
                <p:stCondLst>
                  <p:cond evt="onClick" delay="0">
                    <p:tgtEl>
                      <p:spTgt spid="69"/>
                    </p:tgtEl>
                  </p:cond>
                </p:stCondLst>
                <p:endSync evt="end" delay="0">
                  <p:rtn val="all"/>
                </p:endSync>
                <p:childTnLst>
                  <p:par>
                    <p:cTn id="73" fill="hold">
                      <p:stCondLst>
                        <p:cond delay="0"/>
                      </p:stCondLst>
                      <p:childTnLst>
                        <p:par>
                          <p:cTn id="74" fill="hold">
                            <p:stCondLst>
                              <p:cond delay="0"/>
                            </p:stCondLst>
                            <p:childTnLst>
                              <p:par>
                                <p:cTn id="75" presetID="1" presetClass="emph" presetSubtype="2" fill="hold" nodeType="clickEffect">
                                  <p:stCondLst>
                                    <p:cond delay="0"/>
                                  </p:stCondLst>
                                  <p:childTnLst>
                                    <p:animClr clrSpc="rgb">
                                      <p:cBhvr>
                                        <p:cTn id="76" dur="2000" fill="hold"/>
                                        <p:tgtEl>
                                          <p:spTgt spid="69"/>
                                        </p:tgtEl>
                                        <p:attrNameLst>
                                          <p:attrName>fillcolor</p:attrName>
                                        </p:attrNameLst>
                                      </p:cBhvr>
                                      <p:to>
                                        <a:srgbClr val="3399FF"/>
                                      </p:to>
                                    </p:animClr>
                                    <p:set>
                                      <p:cBhvr>
                                        <p:cTn id="77" dur="2000" fill="hold"/>
                                        <p:tgtEl>
                                          <p:spTgt spid="69"/>
                                        </p:tgtEl>
                                        <p:attrNameLst>
                                          <p:attrName>fill.type</p:attrName>
                                        </p:attrNameLst>
                                      </p:cBhvr>
                                      <p:to>
                                        <p:strVal val="solid"/>
                                      </p:to>
                                    </p:set>
                                    <p:set>
                                      <p:cBhvr>
                                        <p:cTn id="78" dur="2000" fill="hold"/>
                                        <p:tgtEl>
                                          <p:spTgt spid="69"/>
                                        </p:tgtEl>
                                        <p:attrNameLst>
                                          <p:attrName>fill.on</p:attrName>
                                        </p:attrNameLst>
                                      </p:cBhvr>
                                      <p:to>
                                        <p:strVal val="true"/>
                                      </p:to>
                                    </p:set>
                                  </p:childTnLst>
                                </p:cTn>
                              </p:par>
                            </p:childTnLst>
                          </p:cTn>
                        </p:par>
                      </p:childTnLst>
                    </p:cTn>
                  </p:par>
                </p:childTnLst>
              </p:cTn>
              <p:nextCondLst>
                <p:cond evt="onClick" delay="0">
                  <p:tgtEl>
                    <p:spTgt spid="69"/>
                  </p:tgtEl>
                </p:cond>
              </p:nextCondLst>
            </p:seq>
            <p:seq concurrent="1" nextAc="seek">
              <p:cTn id="79" restart="whenNotActive" fill="hold" evtFilter="cancelBubble" nodeType="interactiveSeq">
                <p:stCondLst>
                  <p:cond evt="onClick" delay="0">
                    <p:tgtEl>
                      <p:spTgt spid="70"/>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p:cBhvr>
                                        <p:cTn id="83" dur="2000" fill="hold"/>
                                        <p:tgtEl>
                                          <p:spTgt spid="70"/>
                                        </p:tgtEl>
                                        <p:attrNameLst>
                                          <p:attrName>fillcolor</p:attrName>
                                        </p:attrNameLst>
                                      </p:cBhvr>
                                      <p:to>
                                        <a:srgbClr val="3399FF"/>
                                      </p:to>
                                    </p:animClr>
                                    <p:set>
                                      <p:cBhvr>
                                        <p:cTn id="84" dur="2000" fill="hold"/>
                                        <p:tgtEl>
                                          <p:spTgt spid="70"/>
                                        </p:tgtEl>
                                        <p:attrNameLst>
                                          <p:attrName>fill.type</p:attrName>
                                        </p:attrNameLst>
                                      </p:cBhvr>
                                      <p:to>
                                        <p:strVal val="solid"/>
                                      </p:to>
                                    </p:set>
                                    <p:set>
                                      <p:cBhvr>
                                        <p:cTn id="85" dur="2000" fill="hold"/>
                                        <p:tgtEl>
                                          <p:spTgt spid="70"/>
                                        </p:tgtEl>
                                        <p:attrNameLst>
                                          <p:attrName>fill.on</p:attrName>
                                        </p:attrNameLst>
                                      </p:cBhvr>
                                      <p:to>
                                        <p:strVal val="true"/>
                                      </p:to>
                                    </p:set>
                                  </p:childTnLst>
                                </p:cTn>
                              </p:par>
                            </p:childTnLst>
                          </p:cTn>
                        </p:par>
                      </p:childTnLst>
                    </p:cTn>
                  </p:par>
                </p:childTnLst>
              </p:cTn>
              <p:nextCondLst>
                <p:cond evt="onClick" delay="0">
                  <p:tgtEl>
                    <p:spTgt spid="70"/>
                  </p:tgtEl>
                </p:cond>
              </p:nextCondLst>
            </p:seq>
            <p:seq concurrent="1" nextAc="seek">
              <p:cTn id="86" restart="whenNotActive" fill="hold" evtFilter="cancelBubble" nodeType="interactiveSeq">
                <p:stCondLst>
                  <p:cond evt="onClick" delay="0">
                    <p:tgtEl>
                      <p:spTgt spid="72"/>
                    </p:tgtEl>
                  </p:cond>
                </p:stCondLst>
                <p:endSync evt="end" delay="0">
                  <p:rtn val="all"/>
                </p:endSync>
                <p:childTnLst>
                  <p:par>
                    <p:cTn id="87" fill="hold">
                      <p:stCondLst>
                        <p:cond delay="0"/>
                      </p:stCondLst>
                      <p:childTnLst>
                        <p:par>
                          <p:cTn id="88" fill="hold">
                            <p:stCondLst>
                              <p:cond delay="0"/>
                            </p:stCondLst>
                            <p:childTnLst>
                              <p:par>
                                <p:cTn id="89" presetID="1" presetClass="emph" presetSubtype="2" fill="hold" nodeType="clickEffect">
                                  <p:stCondLst>
                                    <p:cond delay="0"/>
                                  </p:stCondLst>
                                  <p:childTnLst>
                                    <p:animClr clrSpc="rgb">
                                      <p:cBhvr>
                                        <p:cTn id="90" dur="2000" fill="hold"/>
                                        <p:tgtEl>
                                          <p:spTgt spid="72"/>
                                        </p:tgtEl>
                                        <p:attrNameLst>
                                          <p:attrName>fillcolor</p:attrName>
                                        </p:attrNameLst>
                                      </p:cBhvr>
                                      <p:to>
                                        <a:srgbClr val="3399FF"/>
                                      </p:to>
                                    </p:animClr>
                                    <p:set>
                                      <p:cBhvr>
                                        <p:cTn id="91" dur="2000" fill="hold"/>
                                        <p:tgtEl>
                                          <p:spTgt spid="72"/>
                                        </p:tgtEl>
                                        <p:attrNameLst>
                                          <p:attrName>fill.type</p:attrName>
                                        </p:attrNameLst>
                                      </p:cBhvr>
                                      <p:to>
                                        <p:strVal val="solid"/>
                                      </p:to>
                                    </p:set>
                                    <p:set>
                                      <p:cBhvr>
                                        <p:cTn id="92" dur="2000" fill="hold"/>
                                        <p:tgtEl>
                                          <p:spTgt spid="72"/>
                                        </p:tgtEl>
                                        <p:attrNameLst>
                                          <p:attrName>fill.on</p:attrName>
                                        </p:attrNameLst>
                                      </p:cBhvr>
                                      <p:to>
                                        <p:strVal val="true"/>
                                      </p:to>
                                    </p:set>
                                  </p:childTnLst>
                                </p:cTn>
                              </p:par>
                            </p:childTnLst>
                          </p:cTn>
                        </p:par>
                      </p:childTnLst>
                    </p:cTn>
                  </p:par>
                </p:childTnLst>
              </p:cTn>
              <p:nextCondLst>
                <p:cond evt="onClick" delay="0">
                  <p:tgtEl>
                    <p:spTgt spid="72"/>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6322" name="Rectangle 28"/>
          <p:cNvSpPr>
            <a:spLocks noChangeArrowheads="1"/>
          </p:cNvSpPr>
          <p:nvPr/>
        </p:nvSpPr>
        <p:spPr bwMode="auto">
          <a:xfrm>
            <a:off x="0" y="0"/>
            <a:ext cx="9296400" cy="1371600"/>
          </a:xfrm>
          <a:prstGeom prst="rect">
            <a:avLst/>
          </a:prstGeom>
          <a:noFill/>
          <a:ln w="9525">
            <a:noFill/>
            <a:miter lim="800000"/>
            <a:headEnd/>
            <a:tailEnd/>
          </a:ln>
          <a:effectLst>
            <a:prstShdw prst="shdw17" dist="17961" dir="13500000">
              <a:srgbClr val="6E7A89"/>
            </a:prstShdw>
          </a:effectLst>
        </p:spPr>
        <p:txBody>
          <a:bodyPr lIns="130622" tIns="65311" rIns="130622" bIns="65311"/>
          <a:lstStyle/>
          <a:p>
            <a:pPr algn="ctr" defTabSz="1304925">
              <a:spcAft>
                <a:spcPts val="1425"/>
              </a:spcAft>
            </a:pPr>
            <a:r>
              <a:rPr lang="fr-FR" sz="3200" b="1" i="1" dirty="0">
                <a:solidFill>
                  <a:srgbClr val="FF9933"/>
                </a:solidFill>
              </a:rPr>
              <a:t>Il y a autant de tueurs que de victimes.</a:t>
            </a:r>
            <a:endParaRPr lang="fr-FR" sz="3200" dirty="0">
              <a:solidFill>
                <a:srgbClr val="FF9933"/>
              </a:solidFill>
            </a:endParaRPr>
          </a:p>
        </p:txBody>
      </p:sp>
      <p:grpSp>
        <p:nvGrpSpPr>
          <p:cNvPr id="2" name="Groupe 53"/>
          <p:cNvGrpSpPr>
            <a:grpSpLocks/>
          </p:cNvGrpSpPr>
          <p:nvPr/>
        </p:nvGrpSpPr>
        <p:grpSpPr bwMode="auto">
          <a:xfrm>
            <a:off x="419100" y="1371600"/>
            <a:ext cx="8496300" cy="6858000"/>
            <a:chOff x="419100" y="1371600"/>
            <a:chExt cx="8496300" cy="6858000"/>
          </a:xfrm>
        </p:grpSpPr>
        <p:grpSp>
          <p:nvGrpSpPr>
            <p:cNvPr id="3" name="Groupe 46"/>
            <p:cNvGrpSpPr>
              <a:grpSpLocks/>
            </p:cNvGrpSpPr>
            <p:nvPr/>
          </p:nvGrpSpPr>
          <p:grpSpPr bwMode="auto">
            <a:xfrm>
              <a:off x="419100" y="1371600"/>
              <a:ext cx="8496300" cy="6858000"/>
              <a:chOff x="419100" y="1371600"/>
              <a:chExt cx="8496300" cy="6858000"/>
            </a:xfrm>
          </p:grpSpPr>
          <p:grpSp>
            <p:nvGrpSpPr>
              <p:cNvPr id="4" name="Groupe 44"/>
              <p:cNvGrpSpPr>
                <a:grpSpLocks/>
              </p:cNvGrpSpPr>
              <p:nvPr/>
            </p:nvGrpSpPr>
            <p:grpSpPr bwMode="auto">
              <a:xfrm>
                <a:off x="419100" y="1371600"/>
                <a:ext cx="8496300" cy="6858000"/>
                <a:chOff x="419100" y="1371600"/>
                <a:chExt cx="8496300" cy="6858000"/>
              </a:xfrm>
            </p:grpSpPr>
            <p:grpSp>
              <p:nvGrpSpPr>
                <p:cNvPr id="5" name="Groupe 51"/>
                <p:cNvGrpSpPr>
                  <a:grpSpLocks/>
                </p:cNvGrpSpPr>
                <p:nvPr/>
              </p:nvGrpSpPr>
              <p:grpSpPr bwMode="auto">
                <a:xfrm>
                  <a:off x="419100" y="1371600"/>
                  <a:ext cx="8496300" cy="6858000"/>
                  <a:chOff x="419066" y="990600"/>
                  <a:chExt cx="8915467" cy="7239000"/>
                </a:xfrm>
              </p:grpSpPr>
              <p:grpSp>
                <p:nvGrpSpPr>
                  <p:cNvPr id="6" name="Groupe 45"/>
                  <p:cNvGrpSpPr>
                    <a:grpSpLocks/>
                  </p:cNvGrpSpPr>
                  <p:nvPr/>
                </p:nvGrpSpPr>
                <p:grpSpPr bwMode="auto">
                  <a:xfrm>
                    <a:off x="419066" y="1600553"/>
                    <a:ext cx="8915467" cy="6096176"/>
                    <a:chOff x="419066" y="1829153"/>
                    <a:chExt cx="8915467" cy="6096176"/>
                  </a:xfrm>
                </p:grpSpPr>
                <p:sp>
                  <p:nvSpPr>
                    <p:cNvPr id="82" name="AutoShape 29"/>
                    <p:cNvSpPr>
                      <a:spLocks noChangeArrowheads="1"/>
                    </p:cNvSpPr>
                    <p:nvPr/>
                  </p:nvSpPr>
                  <p:spPr bwMode="auto">
                    <a:xfrm>
                      <a:off x="419066" y="1829153"/>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56354" name="AutoShape 33"/>
                    <p:cNvSpPr>
                      <a:spLocks noChangeArrowheads="1"/>
                    </p:cNvSpPr>
                    <p:nvPr/>
                  </p:nvSpPr>
                  <p:spPr bwMode="auto">
                    <a:xfrm flipV="1">
                      <a:off x="419071" y="4798139"/>
                      <a:ext cx="8915462" cy="78661"/>
                    </a:xfrm>
                    <a:prstGeom prst="plus">
                      <a:avLst>
                        <a:gd name="adj" fmla="val 24648"/>
                      </a:avLst>
                    </a:prstGeom>
                    <a:solidFill>
                      <a:srgbClr val="000000"/>
                    </a:solidFill>
                    <a:ln w="9525">
                      <a:solidFill>
                        <a:srgbClr val="000000"/>
                      </a:solidFill>
                      <a:miter lim="800000"/>
                      <a:headEnd/>
                      <a:tailEnd/>
                    </a:ln>
                    <a:effectLst>
                      <a:prstShdw prst="shdw17" dist="17961" dir="13500000">
                        <a:srgbClr val="000000"/>
                      </a:prstShdw>
                    </a:effectLst>
                  </p:spPr>
                  <p:txBody>
                    <a:bodyPr lIns="130622" tIns="65311" rIns="130622" bIns="65311"/>
                    <a:lstStyle/>
                    <a:p>
                      <a:endParaRPr lang="fr-FR"/>
                    </a:p>
                  </p:txBody>
                </p:sp>
                <p:sp>
                  <p:nvSpPr>
                    <p:cNvPr id="56355" name="AutoShape 34"/>
                    <p:cNvSpPr>
                      <a:spLocks noChangeArrowheads="1"/>
                    </p:cNvSpPr>
                    <p:nvPr/>
                  </p:nvSpPr>
                  <p:spPr bwMode="auto">
                    <a:xfrm rot="5400000">
                      <a:off x="2205020" y="4795818"/>
                      <a:ext cx="5229262" cy="114301"/>
                    </a:xfrm>
                    <a:prstGeom prst="plus">
                      <a:avLst>
                        <a:gd name="adj" fmla="val 24648"/>
                      </a:avLst>
                    </a:prstGeom>
                    <a:solidFill>
                      <a:srgbClr val="000000"/>
                    </a:solidFill>
                    <a:ln w="9525">
                      <a:solidFill>
                        <a:schemeClr val="tx1"/>
                      </a:solidFill>
                      <a:miter lim="800000"/>
                      <a:headEnd/>
                      <a:tailEnd/>
                    </a:ln>
                    <a:effectLst>
                      <a:prstShdw prst="shdw17" dist="17961" dir="13500000">
                        <a:srgbClr val="000000"/>
                      </a:prstShdw>
                    </a:effectLst>
                  </p:spPr>
                  <p:txBody>
                    <a:bodyPr lIns="130622" tIns="65311" rIns="130622" bIns="65311"/>
                    <a:lstStyle/>
                    <a:p>
                      <a:endParaRPr lang="fr-FR"/>
                    </a:p>
                  </p:txBody>
                </p:sp>
                <p:sp>
                  <p:nvSpPr>
                    <p:cNvPr id="85" name="AutoShape 29"/>
                    <p:cNvSpPr>
                      <a:spLocks noChangeArrowheads="1"/>
                    </p:cNvSpPr>
                    <p:nvPr/>
                  </p:nvSpPr>
                  <p:spPr bwMode="auto">
                    <a:xfrm>
                      <a:off x="419066" y="5133622"/>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86" name="AutoShape 29"/>
                    <p:cNvSpPr>
                      <a:spLocks noChangeArrowheads="1"/>
                    </p:cNvSpPr>
                    <p:nvPr/>
                  </p:nvSpPr>
                  <p:spPr bwMode="auto">
                    <a:xfrm>
                      <a:off x="5333234" y="1829153"/>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87" name="AutoShape 29"/>
                    <p:cNvSpPr>
                      <a:spLocks noChangeArrowheads="1"/>
                    </p:cNvSpPr>
                    <p:nvPr/>
                  </p:nvSpPr>
                  <p:spPr bwMode="auto">
                    <a:xfrm>
                      <a:off x="5333234" y="5133622"/>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grpSp>
                  <p:nvGrpSpPr>
                    <p:cNvPr id="7" name="Groupe 23"/>
                    <p:cNvGrpSpPr>
                      <a:grpSpLocks/>
                    </p:cNvGrpSpPr>
                    <p:nvPr/>
                  </p:nvGrpSpPr>
                  <p:grpSpPr bwMode="auto">
                    <a:xfrm>
                      <a:off x="1524000" y="5240866"/>
                      <a:ext cx="1677600" cy="2209800"/>
                      <a:chOff x="4191000" y="4478866"/>
                      <a:chExt cx="1677600" cy="2209800"/>
                    </a:xfrm>
                  </p:grpSpPr>
                  <p:pic>
                    <p:nvPicPr>
                      <p:cNvPr id="56370" name="Image 12" descr="brad-pitt-tyler-durden-icone-5179-96.png"/>
                      <p:cNvPicPr>
                        <a:picLocks noChangeAspect="1"/>
                      </p:cNvPicPr>
                      <p:nvPr/>
                    </p:nvPicPr>
                    <p:blipFill>
                      <a:blip r:embed="rId3" cstate="print"/>
                      <a:srcRect/>
                      <a:stretch>
                        <a:fillRect/>
                      </a:stretch>
                    </p:blipFill>
                    <p:spPr bwMode="auto">
                      <a:xfrm>
                        <a:off x="4191000" y="4478866"/>
                        <a:ext cx="1677600" cy="1677599"/>
                      </a:xfrm>
                      <a:prstGeom prst="rect">
                        <a:avLst/>
                      </a:prstGeom>
                      <a:noFill/>
                      <a:ln w="9525">
                        <a:noFill/>
                        <a:miter lim="800000"/>
                        <a:headEnd/>
                        <a:tailEnd/>
                      </a:ln>
                    </p:spPr>
                  </p:pic>
                  <p:sp>
                    <p:nvSpPr>
                      <p:cNvPr id="56371" name="Rectangle 22"/>
                      <p:cNvSpPr>
                        <a:spLocks noChangeArrowheads="1"/>
                      </p:cNvSpPr>
                      <p:nvPr/>
                    </p:nvSpPr>
                    <p:spPr bwMode="auto">
                      <a:xfrm>
                        <a:off x="4233000" y="60790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56372" name="Image 11" descr="Pistolet-8 copie.png"/>
                      <p:cNvPicPr>
                        <a:picLocks noChangeAspect="1"/>
                      </p:cNvPicPr>
                      <p:nvPr/>
                    </p:nvPicPr>
                    <p:blipFill>
                      <a:blip r:embed="rId4" cstate="print"/>
                      <a:srcRect/>
                      <a:stretch>
                        <a:fillRect/>
                      </a:stretch>
                    </p:blipFill>
                    <p:spPr bwMode="auto">
                      <a:xfrm>
                        <a:off x="4645273" y="6074832"/>
                        <a:ext cx="838200" cy="593924"/>
                      </a:xfrm>
                      <a:prstGeom prst="rect">
                        <a:avLst/>
                      </a:prstGeom>
                      <a:noFill/>
                      <a:ln w="9525">
                        <a:noFill/>
                        <a:miter lim="800000"/>
                        <a:headEnd/>
                        <a:tailEnd/>
                      </a:ln>
                    </p:spPr>
                  </p:pic>
                </p:grpSp>
                <p:grpSp>
                  <p:nvGrpSpPr>
                    <p:cNvPr id="8" name="Groupe 33"/>
                    <p:cNvGrpSpPr>
                      <a:grpSpLocks/>
                    </p:cNvGrpSpPr>
                    <p:nvPr/>
                  </p:nvGrpSpPr>
                  <p:grpSpPr bwMode="auto">
                    <a:xfrm>
                      <a:off x="6535966" y="1905000"/>
                      <a:ext cx="1678200" cy="2209800"/>
                      <a:chOff x="6535966" y="1905000"/>
                      <a:chExt cx="1678200" cy="2209800"/>
                    </a:xfrm>
                  </p:grpSpPr>
                  <p:pic>
                    <p:nvPicPr>
                      <p:cNvPr id="56368" name="Image 20" descr="jack-icone-4137-96.png"/>
                      <p:cNvPicPr>
                        <a:picLocks noChangeAspect="1"/>
                      </p:cNvPicPr>
                      <p:nvPr/>
                    </p:nvPicPr>
                    <p:blipFill>
                      <a:blip r:embed="rId5" cstate="print"/>
                      <a:srcRect/>
                      <a:stretch>
                        <a:fillRect/>
                      </a:stretch>
                    </p:blipFill>
                    <p:spPr bwMode="auto">
                      <a:xfrm>
                        <a:off x="6535966" y="1905000"/>
                        <a:ext cx="1678200" cy="1678200"/>
                      </a:xfrm>
                      <a:prstGeom prst="rect">
                        <a:avLst/>
                      </a:prstGeom>
                      <a:noFill/>
                      <a:ln w="9525">
                        <a:noFill/>
                        <a:miter lim="800000"/>
                        <a:headEnd/>
                        <a:tailEnd/>
                      </a:ln>
                    </p:spPr>
                  </p:pic>
                  <p:sp>
                    <p:nvSpPr>
                      <p:cNvPr id="56369" name="Rectangle 24"/>
                      <p:cNvSpPr>
                        <a:spLocks noChangeArrowheads="1"/>
                      </p:cNvSpPr>
                      <p:nvPr/>
                    </p:nvSpPr>
                    <p:spPr bwMode="auto">
                      <a:xfrm>
                        <a:off x="6577967" y="3505200"/>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grpSp>
                <p:grpSp>
                  <p:nvGrpSpPr>
                    <p:cNvPr id="9" name="Groupe 34"/>
                    <p:cNvGrpSpPr>
                      <a:grpSpLocks/>
                    </p:cNvGrpSpPr>
                    <p:nvPr/>
                  </p:nvGrpSpPr>
                  <p:grpSpPr bwMode="auto">
                    <a:xfrm>
                      <a:off x="7391400" y="5240866"/>
                      <a:ext cx="1678200" cy="2209800"/>
                      <a:chOff x="6780000" y="1964266"/>
                      <a:chExt cx="1678200" cy="2209800"/>
                    </a:xfrm>
                  </p:grpSpPr>
                  <p:pic>
                    <p:nvPicPr>
                      <p:cNvPr id="56366" name="Image 35" descr="jack-icone-4137-96.png"/>
                      <p:cNvPicPr>
                        <a:picLocks noChangeAspect="1"/>
                      </p:cNvPicPr>
                      <p:nvPr/>
                    </p:nvPicPr>
                    <p:blipFill>
                      <a:blip r:embed="rId5" cstate="print"/>
                      <a:srcRect/>
                      <a:stretch>
                        <a:fillRect/>
                      </a:stretch>
                    </p:blipFill>
                    <p:spPr bwMode="auto">
                      <a:xfrm>
                        <a:off x="6780000" y="1964266"/>
                        <a:ext cx="1678200" cy="1678200"/>
                      </a:xfrm>
                      <a:prstGeom prst="rect">
                        <a:avLst/>
                      </a:prstGeom>
                      <a:noFill/>
                      <a:ln w="9525">
                        <a:noFill/>
                        <a:miter lim="800000"/>
                        <a:headEnd/>
                        <a:tailEnd/>
                      </a:ln>
                    </p:spPr>
                  </p:pic>
                  <p:sp>
                    <p:nvSpPr>
                      <p:cNvPr id="56367" name="Rectangle 36"/>
                      <p:cNvSpPr>
                        <a:spLocks noChangeArrowheads="1"/>
                      </p:cNvSpPr>
                      <p:nvPr/>
                    </p:nvSpPr>
                    <p:spPr bwMode="auto">
                      <a:xfrm>
                        <a:off x="6822000" y="35644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grpSp>
                <p:grpSp>
                  <p:nvGrpSpPr>
                    <p:cNvPr id="10" name="Groupe 37"/>
                    <p:cNvGrpSpPr>
                      <a:grpSpLocks/>
                    </p:cNvGrpSpPr>
                    <p:nvPr/>
                  </p:nvGrpSpPr>
                  <p:grpSpPr bwMode="auto">
                    <a:xfrm>
                      <a:off x="5562600" y="5240866"/>
                      <a:ext cx="1677600" cy="2270324"/>
                      <a:chOff x="4191000" y="4478866"/>
                      <a:chExt cx="1677600" cy="2270324"/>
                    </a:xfrm>
                  </p:grpSpPr>
                  <p:pic>
                    <p:nvPicPr>
                      <p:cNvPr id="56363" name="Image 38" descr="brad-pitt-tyler-durden-icone-5179-96.png"/>
                      <p:cNvPicPr>
                        <a:picLocks noChangeAspect="1"/>
                      </p:cNvPicPr>
                      <p:nvPr/>
                    </p:nvPicPr>
                    <p:blipFill>
                      <a:blip r:embed="rId3" cstate="print"/>
                      <a:srcRect/>
                      <a:stretch>
                        <a:fillRect/>
                      </a:stretch>
                    </p:blipFill>
                    <p:spPr bwMode="auto">
                      <a:xfrm>
                        <a:off x="4191000" y="4478866"/>
                        <a:ext cx="1677600" cy="1677600"/>
                      </a:xfrm>
                      <a:prstGeom prst="rect">
                        <a:avLst/>
                      </a:prstGeom>
                      <a:noFill/>
                      <a:ln w="9525">
                        <a:noFill/>
                        <a:miter lim="800000"/>
                        <a:headEnd/>
                        <a:tailEnd/>
                      </a:ln>
                    </p:spPr>
                  </p:pic>
                  <p:sp>
                    <p:nvSpPr>
                      <p:cNvPr id="56364" name="Rectangle 39"/>
                      <p:cNvSpPr>
                        <a:spLocks noChangeArrowheads="1"/>
                      </p:cNvSpPr>
                      <p:nvPr/>
                    </p:nvSpPr>
                    <p:spPr bwMode="auto">
                      <a:xfrm>
                        <a:off x="4233000" y="60790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56365" name="Image 43" descr="Pistolet-8 copie.png"/>
                      <p:cNvPicPr>
                        <a:picLocks noChangeAspect="1"/>
                      </p:cNvPicPr>
                      <p:nvPr/>
                    </p:nvPicPr>
                    <p:blipFill>
                      <a:blip r:embed="rId4" cstate="print"/>
                      <a:srcRect/>
                      <a:stretch>
                        <a:fillRect/>
                      </a:stretch>
                    </p:blipFill>
                    <p:spPr bwMode="auto">
                      <a:xfrm>
                        <a:off x="4648200" y="6155266"/>
                        <a:ext cx="838200" cy="593924"/>
                      </a:xfrm>
                      <a:prstGeom prst="rect">
                        <a:avLst/>
                      </a:prstGeom>
                      <a:noFill/>
                      <a:ln w="9525">
                        <a:noFill/>
                        <a:miter lim="800000"/>
                        <a:headEnd/>
                        <a:tailEnd/>
                      </a:ln>
                    </p:spPr>
                  </p:pic>
                </p:grpSp>
              </p:grpSp>
              <p:sp>
                <p:nvSpPr>
                  <p:cNvPr id="56349" name="ZoneTexte 46"/>
                  <p:cNvSpPr txBox="1">
                    <a:spLocks noChangeArrowheads="1"/>
                  </p:cNvSpPr>
                  <p:nvPr/>
                </p:nvSpPr>
                <p:spPr bwMode="auto">
                  <a:xfrm>
                    <a:off x="2133600" y="990600"/>
                    <a:ext cx="457200" cy="477054"/>
                  </a:xfrm>
                  <a:prstGeom prst="rect">
                    <a:avLst/>
                  </a:prstGeom>
                  <a:noFill/>
                  <a:ln w="9525">
                    <a:noFill/>
                    <a:miter lim="800000"/>
                    <a:headEnd/>
                    <a:tailEnd/>
                  </a:ln>
                </p:spPr>
                <p:txBody>
                  <a:bodyPr>
                    <a:spAutoFit/>
                  </a:bodyPr>
                  <a:lstStyle/>
                  <a:p>
                    <a:r>
                      <a:rPr lang="fr-FR">
                        <a:solidFill>
                          <a:srgbClr val="FF9933"/>
                        </a:solidFill>
                      </a:rPr>
                      <a:t>1</a:t>
                    </a:r>
                  </a:p>
                </p:txBody>
              </p:sp>
              <p:sp>
                <p:nvSpPr>
                  <p:cNvPr id="56350" name="ZoneTexte 47"/>
                  <p:cNvSpPr txBox="1">
                    <a:spLocks noChangeArrowheads="1"/>
                  </p:cNvSpPr>
                  <p:nvPr/>
                </p:nvSpPr>
                <p:spPr bwMode="auto">
                  <a:xfrm>
                    <a:off x="7239000" y="990600"/>
                    <a:ext cx="457200" cy="477054"/>
                  </a:xfrm>
                  <a:prstGeom prst="rect">
                    <a:avLst/>
                  </a:prstGeom>
                  <a:noFill/>
                  <a:ln w="9525">
                    <a:noFill/>
                    <a:miter lim="800000"/>
                    <a:headEnd/>
                    <a:tailEnd/>
                  </a:ln>
                </p:spPr>
                <p:txBody>
                  <a:bodyPr>
                    <a:spAutoFit/>
                  </a:bodyPr>
                  <a:lstStyle/>
                  <a:p>
                    <a:r>
                      <a:rPr lang="fr-FR">
                        <a:solidFill>
                          <a:srgbClr val="FF9933"/>
                        </a:solidFill>
                      </a:rPr>
                      <a:t>2</a:t>
                    </a:r>
                  </a:p>
                </p:txBody>
              </p:sp>
              <p:sp>
                <p:nvSpPr>
                  <p:cNvPr id="56351" name="ZoneTexte 49"/>
                  <p:cNvSpPr txBox="1">
                    <a:spLocks noChangeArrowheads="1"/>
                  </p:cNvSpPr>
                  <p:nvPr/>
                </p:nvSpPr>
                <p:spPr bwMode="auto">
                  <a:xfrm>
                    <a:off x="2133600" y="7752546"/>
                    <a:ext cx="457200" cy="477054"/>
                  </a:xfrm>
                  <a:prstGeom prst="rect">
                    <a:avLst/>
                  </a:prstGeom>
                  <a:noFill/>
                  <a:ln w="9525">
                    <a:noFill/>
                    <a:miter lim="800000"/>
                    <a:headEnd/>
                    <a:tailEnd/>
                  </a:ln>
                </p:spPr>
                <p:txBody>
                  <a:bodyPr>
                    <a:spAutoFit/>
                  </a:bodyPr>
                  <a:lstStyle/>
                  <a:p>
                    <a:r>
                      <a:rPr lang="fr-FR">
                        <a:solidFill>
                          <a:srgbClr val="FF9933"/>
                        </a:solidFill>
                      </a:rPr>
                      <a:t>3</a:t>
                    </a:r>
                  </a:p>
                </p:txBody>
              </p:sp>
              <p:sp>
                <p:nvSpPr>
                  <p:cNvPr id="56352" name="ZoneTexte 50"/>
                  <p:cNvSpPr txBox="1">
                    <a:spLocks noChangeArrowheads="1"/>
                  </p:cNvSpPr>
                  <p:nvPr/>
                </p:nvSpPr>
                <p:spPr bwMode="auto">
                  <a:xfrm>
                    <a:off x="7239000" y="7752546"/>
                    <a:ext cx="457200" cy="477054"/>
                  </a:xfrm>
                  <a:prstGeom prst="rect">
                    <a:avLst/>
                  </a:prstGeom>
                  <a:noFill/>
                  <a:ln w="9525">
                    <a:noFill/>
                    <a:miter lim="800000"/>
                    <a:headEnd/>
                    <a:tailEnd/>
                  </a:ln>
                </p:spPr>
                <p:txBody>
                  <a:bodyPr>
                    <a:spAutoFit/>
                  </a:bodyPr>
                  <a:lstStyle/>
                  <a:p>
                    <a:r>
                      <a:rPr lang="fr-FR">
                        <a:solidFill>
                          <a:srgbClr val="FF9933"/>
                        </a:solidFill>
                      </a:rPr>
                      <a:t>4</a:t>
                    </a:r>
                  </a:p>
                </p:txBody>
              </p:sp>
            </p:grpSp>
            <p:pic>
              <p:nvPicPr>
                <p:cNvPr id="56347" name="Image 43" descr="tête de mort.jpg"/>
                <p:cNvPicPr>
                  <a:picLocks noChangeAspect="1"/>
                </p:cNvPicPr>
                <p:nvPr/>
              </p:nvPicPr>
              <p:blipFill>
                <a:blip r:embed="rId6" cstate="print"/>
                <a:srcRect/>
                <a:stretch>
                  <a:fillRect/>
                </a:stretch>
              </p:blipFill>
              <p:spPr bwMode="auto">
                <a:xfrm>
                  <a:off x="6790944" y="3589421"/>
                  <a:ext cx="515112" cy="515112"/>
                </a:xfrm>
                <a:prstGeom prst="rect">
                  <a:avLst/>
                </a:prstGeom>
                <a:noFill/>
                <a:ln w="9525">
                  <a:noFill/>
                  <a:miter lim="800000"/>
                  <a:headEnd/>
                  <a:tailEnd/>
                </a:ln>
              </p:spPr>
            </p:pic>
          </p:grpSp>
          <p:pic>
            <p:nvPicPr>
              <p:cNvPr id="56345" name="Image 45" descr="tête de mort.jpg"/>
              <p:cNvPicPr>
                <a:picLocks noChangeAspect="1"/>
              </p:cNvPicPr>
              <p:nvPr/>
            </p:nvPicPr>
            <p:blipFill>
              <a:blip r:embed="rId7" cstate="print"/>
              <a:srcRect/>
              <a:stretch>
                <a:fillRect/>
              </a:stretch>
            </p:blipFill>
            <p:spPr bwMode="auto">
              <a:xfrm>
                <a:off x="7562426" y="6693568"/>
                <a:ext cx="572347" cy="572347"/>
              </a:xfrm>
              <a:prstGeom prst="rect">
                <a:avLst/>
              </a:prstGeom>
              <a:noFill/>
              <a:ln w="9525">
                <a:noFill/>
                <a:miter lim="800000"/>
                <a:headEnd/>
                <a:tailEnd/>
              </a:ln>
            </p:spPr>
          </p:pic>
        </p:grpSp>
        <p:sp>
          <p:nvSpPr>
            <p:cNvPr id="57" name="ZoneTexte 56"/>
            <p:cNvSpPr txBox="1"/>
            <p:nvPr/>
          </p:nvSpPr>
          <p:spPr>
            <a:xfrm>
              <a:off x="914400" y="411480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Personne</a:t>
              </a:r>
            </a:p>
          </p:txBody>
        </p:sp>
        <p:sp>
          <p:nvSpPr>
            <p:cNvPr id="58" name="ZoneTexte 57"/>
            <p:cNvSpPr txBox="1"/>
            <p:nvPr/>
          </p:nvSpPr>
          <p:spPr>
            <a:xfrm>
              <a:off x="5562600" y="410845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La victime</a:t>
              </a:r>
            </a:p>
          </p:txBody>
        </p:sp>
        <p:sp>
          <p:nvSpPr>
            <p:cNvPr id="59" name="ZoneTexte 58"/>
            <p:cNvSpPr txBox="1"/>
            <p:nvPr/>
          </p:nvSpPr>
          <p:spPr>
            <a:xfrm>
              <a:off x="914400" y="723900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Le tueur</a:t>
              </a:r>
            </a:p>
          </p:txBody>
        </p:sp>
        <p:sp>
          <p:nvSpPr>
            <p:cNvPr id="56343" name="ZoneTexte 51"/>
            <p:cNvSpPr>
              <a:spLocks noChangeArrowheads="1"/>
            </p:cNvSpPr>
            <p:nvPr/>
          </p:nvSpPr>
          <p:spPr bwMode="auto">
            <a:xfrm>
              <a:off x="5360400" y="7239000"/>
              <a:ext cx="3250800" cy="408623"/>
            </a:xfrm>
            <a:prstGeom prst="roundRect">
              <a:avLst>
                <a:gd name="adj" fmla="val 16667"/>
              </a:avLst>
            </a:prstGeom>
            <a:solidFill>
              <a:schemeClr val="tx1"/>
            </a:solidFill>
            <a:ln w="9525">
              <a:noFill/>
              <a:round/>
              <a:headEnd/>
              <a:tailEnd/>
            </a:ln>
          </p:spPr>
          <p:txBody>
            <a:bodyPr>
              <a:spAutoFit/>
            </a:bodyPr>
            <a:lstStyle/>
            <a:p>
              <a:pPr algn="ctr"/>
              <a:r>
                <a:rPr lang="fr-FR" sz="1800">
                  <a:solidFill>
                    <a:schemeClr val="bg1"/>
                  </a:solidFill>
                </a:rPr>
                <a:t>Le tueur et la victime</a:t>
              </a:r>
            </a:p>
          </p:txBody>
        </p:sp>
      </p:grpSp>
      <p:sp>
        <p:nvSpPr>
          <p:cNvPr id="56324" name="Rectangle 28"/>
          <p:cNvSpPr>
            <a:spLocks noChangeArrowheads="1"/>
          </p:cNvSpPr>
          <p:nvPr/>
        </p:nvSpPr>
        <p:spPr bwMode="auto">
          <a:xfrm>
            <a:off x="9296400" y="228600"/>
            <a:ext cx="5334000" cy="838200"/>
          </a:xfrm>
          <a:prstGeom prst="rect">
            <a:avLst/>
          </a:prstGeom>
          <a:noFill/>
          <a:ln w="9525">
            <a:noFill/>
            <a:miter lim="800000"/>
            <a:headEnd/>
            <a:tailEnd/>
          </a:ln>
          <a:effectLst>
            <a:prstShdw prst="shdw17" dist="17961" dir="13500000">
              <a:srgbClr val="6E7A89"/>
            </a:prstShdw>
          </a:effectLst>
        </p:spPr>
        <p:txBody>
          <a:bodyPr lIns="130622" tIns="65311" rIns="130622" bIns="65311"/>
          <a:lstStyle/>
          <a:p>
            <a:pPr algn="ctr" defTabSz="1304925">
              <a:spcAft>
                <a:spcPts val="1425"/>
              </a:spcAft>
            </a:pPr>
            <a:r>
              <a:rPr lang="fr-FR" sz="3200" b="1" i="1" u="sng">
                <a:solidFill>
                  <a:srgbClr val="FF9933"/>
                </a:solidFill>
              </a:rPr>
              <a:t>Réponses possibles</a:t>
            </a:r>
            <a:endParaRPr lang="fr-FR" sz="3200" b="1" u="sng">
              <a:solidFill>
                <a:srgbClr val="FF9933"/>
              </a:solidFill>
            </a:endParaRPr>
          </a:p>
        </p:txBody>
      </p:sp>
      <p:sp>
        <p:nvSpPr>
          <p:cNvPr id="54" name="Rectangle à coins arrondis 53"/>
          <p:cNvSpPr/>
          <p:nvPr/>
        </p:nvSpPr>
        <p:spPr>
          <a:xfrm>
            <a:off x="12192000" y="22860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4</a:t>
            </a:r>
          </a:p>
        </p:txBody>
      </p:sp>
      <p:sp>
        <p:nvSpPr>
          <p:cNvPr id="55" name="Rectangle à coins arrondis 54"/>
          <p:cNvSpPr/>
          <p:nvPr/>
        </p:nvSpPr>
        <p:spPr>
          <a:xfrm>
            <a:off x="9753600" y="22860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3</a:t>
            </a:r>
          </a:p>
        </p:txBody>
      </p:sp>
      <p:sp>
        <p:nvSpPr>
          <p:cNvPr id="61" name="Rectangle à coins arrondis 60"/>
          <p:cNvSpPr/>
          <p:nvPr/>
        </p:nvSpPr>
        <p:spPr>
          <a:xfrm>
            <a:off x="12192000" y="32766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3</a:t>
            </a:r>
          </a:p>
        </p:txBody>
      </p:sp>
      <p:sp>
        <p:nvSpPr>
          <p:cNvPr id="62" name="Rectangle à coins arrondis 61"/>
          <p:cNvSpPr/>
          <p:nvPr/>
        </p:nvSpPr>
        <p:spPr>
          <a:xfrm>
            <a:off x="9753600" y="32766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a:t>
            </a:r>
          </a:p>
        </p:txBody>
      </p:sp>
      <p:sp>
        <p:nvSpPr>
          <p:cNvPr id="63" name="Rectangle à coins arrondis 62"/>
          <p:cNvSpPr/>
          <p:nvPr/>
        </p:nvSpPr>
        <p:spPr>
          <a:xfrm>
            <a:off x="12192000" y="52578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3, 4</a:t>
            </a:r>
          </a:p>
        </p:txBody>
      </p:sp>
      <p:sp>
        <p:nvSpPr>
          <p:cNvPr id="64" name="Rectangle à coins arrondis 63"/>
          <p:cNvSpPr/>
          <p:nvPr/>
        </p:nvSpPr>
        <p:spPr>
          <a:xfrm>
            <a:off x="9753600" y="52578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4</a:t>
            </a:r>
          </a:p>
        </p:txBody>
      </p:sp>
      <p:sp>
        <p:nvSpPr>
          <p:cNvPr id="65" name="Rectangle à coins arrondis 64"/>
          <p:cNvSpPr/>
          <p:nvPr/>
        </p:nvSpPr>
        <p:spPr>
          <a:xfrm>
            <a:off x="12192000" y="42672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3</a:t>
            </a:r>
          </a:p>
        </p:txBody>
      </p:sp>
      <p:sp>
        <p:nvSpPr>
          <p:cNvPr id="66" name="Rectangle à coins arrondis 65">
            <a:hlinkClick r:id="" action="ppaction://hlinkshowjump?jump=nextslide"/>
          </p:cNvPr>
          <p:cNvSpPr/>
          <p:nvPr/>
        </p:nvSpPr>
        <p:spPr>
          <a:xfrm>
            <a:off x="9753600" y="42672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4</a:t>
            </a:r>
          </a:p>
        </p:txBody>
      </p:sp>
      <p:sp>
        <p:nvSpPr>
          <p:cNvPr id="67" name="Rectangle à coins arrondis 66"/>
          <p:cNvSpPr/>
          <p:nvPr/>
        </p:nvSpPr>
        <p:spPr>
          <a:xfrm>
            <a:off x="12192000" y="62484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 4</a:t>
            </a:r>
          </a:p>
        </p:txBody>
      </p:sp>
      <p:sp>
        <p:nvSpPr>
          <p:cNvPr id="68" name="Rectangle à coins arrondis 67"/>
          <p:cNvSpPr/>
          <p:nvPr/>
        </p:nvSpPr>
        <p:spPr>
          <a:xfrm>
            <a:off x="9753600" y="62484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 3</a:t>
            </a:r>
          </a:p>
        </p:txBody>
      </p:sp>
      <p:sp>
        <p:nvSpPr>
          <p:cNvPr id="69" name="Rectangle à coins arrondis 68"/>
          <p:cNvSpPr/>
          <p:nvPr/>
        </p:nvSpPr>
        <p:spPr>
          <a:xfrm>
            <a:off x="12192000" y="72390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3, 4</a:t>
            </a:r>
          </a:p>
        </p:txBody>
      </p:sp>
      <p:sp>
        <p:nvSpPr>
          <p:cNvPr id="70" name="Rectangle à coins arrondis 69"/>
          <p:cNvSpPr/>
          <p:nvPr/>
        </p:nvSpPr>
        <p:spPr>
          <a:xfrm>
            <a:off x="9753600" y="72390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3, 4</a:t>
            </a:r>
          </a:p>
        </p:txBody>
      </p:sp>
      <p:sp>
        <p:nvSpPr>
          <p:cNvPr id="71" name="Rectangle à coins arrondis 70"/>
          <p:cNvSpPr/>
          <p:nvPr/>
        </p:nvSpPr>
        <p:spPr>
          <a:xfrm>
            <a:off x="12192000" y="12954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2</a:t>
            </a:r>
          </a:p>
        </p:txBody>
      </p:sp>
      <p:sp>
        <p:nvSpPr>
          <p:cNvPr id="72" name="Rectangle à coins arrondis 71"/>
          <p:cNvSpPr/>
          <p:nvPr/>
        </p:nvSpPr>
        <p:spPr>
          <a:xfrm>
            <a:off x="9753600" y="12954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1</a:t>
            </a: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5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54"/>
                                        </p:tgtEl>
                                        <p:attrNameLst>
                                          <p:attrName>fillcolor</p:attrName>
                                        </p:attrNameLst>
                                      </p:cBhvr>
                                      <p:to>
                                        <a:srgbClr val="3399FF"/>
                                      </p:to>
                                    </p:animClr>
                                    <p:set>
                                      <p:cBhvr>
                                        <p:cTn id="7" dur="2000" fill="hold"/>
                                        <p:tgtEl>
                                          <p:spTgt spid="54"/>
                                        </p:tgtEl>
                                        <p:attrNameLst>
                                          <p:attrName>fill.type</p:attrName>
                                        </p:attrNameLst>
                                      </p:cBhvr>
                                      <p:to>
                                        <p:strVal val="solid"/>
                                      </p:to>
                                    </p:set>
                                    <p:set>
                                      <p:cBhvr>
                                        <p:cTn id="8" dur="2000" fill="hold"/>
                                        <p:tgtEl>
                                          <p:spTgt spid="54"/>
                                        </p:tgtEl>
                                        <p:attrNameLst>
                                          <p:attrName>fill.on</p:attrName>
                                        </p:attrNameLst>
                                      </p:cBhvr>
                                      <p:to>
                                        <p:strVal val="true"/>
                                      </p:to>
                                    </p:set>
                                  </p:childTnLst>
                                </p:cTn>
                              </p:par>
                            </p:childTnLst>
                          </p:cTn>
                        </p:par>
                      </p:childTnLst>
                    </p:cTn>
                  </p:par>
                </p:childTnLst>
              </p:cTn>
              <p:nextCondLst>
                <p:cond evt="onClick" delay="0">
                  <p:tgtEl>
                    <p:spTgt spid="54"/>
                  </p:tgtEl>
                </p:cond>
              </p:nextCondLst>
            </p:seq>
            <p:seq concurrent="1" nextAc="seek">
              <p:cTn id="9" restart="whenNotActive" fill="hold" evtFilter="cancelBubble" nodeType="interactiveSeq">
                <p:stCondLst>
                  <p:cond evt="onClick" delay="0">
                    <p:tgtEl>
                      <p:spTgt spid="5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55"/>
                                        </p:tgtEl>
                                        <p:attrNameLst>
                                          <p:attrName>fillcolor</p:attrName>
                                        </p:attrNameLst>
                                      </p:cBhvr>
                                      <p:to>
                                        <a:srgbClr val="3399FF"/>
                                      </p:to>
                                    </p:animClr>
                                    <p:set>
                                      <p:cBhvr>
                                        <p:cTn id="14" dur="2000" fill="hold"/>
                                        <p:tgtEl>
                                          <p:spTgt spid="55"/>
                                        </p:tgtEl>
                                        <p:attrNameLst>
                                          <p:attrName>fill.type</p:attrName>
                                        </p:attrNameLst>
                                      </p:cBhvr>
                                      <p:to>
                                        <p:strVal val="solid"/>
                                      </p:to>
                                    </p:set>
                                    <p:set>
                                      <p:cBhvr>
                                        <p:cTn id="15" dur="2000" fill="hold"/>
                                        <p:tgtEl>
                                          <p:spTgt spid="55"/>
                                        </p:tgtEl>
                                        <p:attrNameLst>
                                          <p:attrName>fill.on</p:attrName>
                                        </p:attrNameLst>
                                      </p:cBhvr>
                                      <p:to>
                                        <p:strVal val="true"/>
                                      </p:to>
                                    </p:set>
                                  </p:childTnLst>
                                </p:cTn>
                              </p:par>
                            </p:childTnLst>
                          </p:cTn>
                        </p:par>
                      </p:childTnLst>
                    </p:cTn>
                  </p:par>
                </p:childTnLst>
              </p:cTn>
              <p:nextCondLst>
                <p:cond evt="onClick" delay="0">
                  <p:tgtEl>
                    <p:spTgt spid="55"/>
                  </p:tgtEl>
                </p:cond>
              </p:nextCondLst>
            </p:seq>
            <p:seq concurrent="1" nextAc="seek">
              <p:cTn id="16" restart="whenNotActive" fill="hold" evtFilter="cancelBubble" nodeType="interactiveSeq">
                <p:stCondLst>
                  <p:cond evt="onClick" delay="0">
                    <p:tgtEl>
                      <p:spTgt spid="6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p:cBhvr>
                                        <p:cTn id="20" dur="2000" fill="hold"/>
                                        <p:tgtEl>
                                          <p:spTgt spid="61"/>
                                        </p:tgtEl>
                                        <p:attrNameLst>
                                          <p:attrName>fillcolor</p:attrName>
                                        </p:attrNameLst>
                                      </p:cBhvr>
                                      <p:to>
                                        <a:srgbClr val="3399FF"/>
                                      </p:to>
                                    </p:animClr>
                                    <p:set>
                                      <p:cBhvr>
                                        <p:cTn id="21" dur="2000" fill="hold"/>
                                        <p:tgtEl>
                                          <p:spTgt spid="61"/>
                                        </p:tgtEl>
                                        <p:attrNameLst>
                                          <p:attrName>fill.type</p:attrName>
                                        </p:attrNameLst>
                                      </p:cBhvr>
                                      <p:to>
                                        <p:strVal val="solid"/>
                                      </p:to>
                                    </p:set>
                                    <p:set>
                                      <p:cBhvr>
                                        <p:cTn id="22" dur="2000" fill="hold"/>
                                        <p:tgtEl>
                                          <p:spTgt spid="61"/>
                                        </p:tgtEl>
                                        <p:attrNameLst>
                                          <p:attrName>fill.on</p:attrName>
                                        </p:attrNameLst>
                                      </p:cBhvr>
                                      <p:to>
                                        <p:strVal val="true"/>
                                      </p:to>
                                    </p:set>
                                  </p:childTnLst>
                                </p:cTn>
                              </p:par>
                            </p:childTnLst>
                          </p:cTn>
                        </p:par>
                      </p:childTnLst>
                    </p:cTn>
                  </p:par>
                </p:childTnLst>
              </p:cTn>
              <p:nextCondLst>
                <p:cond evt="onClick" delay="0">
                  <p:tgtEl>
                    <p:spTgt spid="61"/>
                  </p:tgtEl>
                </p:cond>
              </p:nextCondLst>
            </p:seq>
            <p:seq concurrent="1" nextAc="seek">
              <p:cTn id="23" restart="whenNotActive" fill="hold" evtFilter="cancelBubble" nodeType="interactiveSeq">
                <p:stCondLst>
                  <p:cond evt="onClick" delay="0">
                    <p:tgtEl>
                      <p:spTgt spid="6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p:cBhvr>
                                        <p:cTn id="27" dur="2000" fill="hold"/>
                                        <p:tgtEl>
                                          <p:spTgt spid="62"/>
                                        </p:tgtEl>
                                        <p:attrNameLst>
                                          <p:attrName>fillcolor</p:attrName>
                                        </p:attrNameLst>
                                      </p:cBhvr>
                                      <p:to>
                                        <a:srgbClr val="3399FF"/>
                                      </p:to>
                                    </p:animClr>
                                    <p:set>
                                      <p:cBhvr>
                                        <p:cTn id="28" dur="2000" fill="hold"/>
                                        <p:tgtEl>
                                          <p:spTgt spid="62"/>
                                        </p:tgtEl>
                                        <p:attrNameLst>
                                          <p:attrName>fill.type</p:attrName>
                                        </p:attrNameLst>
                                      </p:cBhvr>
                                      <p:to>
                                        <p:strVal val="solid"/>
                                      </p:to>
                                    </p:set>
                                    <p:set>
                                      <p:cBhvr>
                                        <p:cTn id="29" dur="2000" fill="hold"/>
                                        <p:tgtEl>
                                          <p:spTgt spid="62"/>
                                        </p:tgtEl>
                                        <p:attrNameLst>
                                          <p:attrName>fill.on</p:attrName>
                                        </p:attrNameLst>
                                      </p:cBhvr>
                                      <p:to>
                                        <p:strVal val="true"/>
                                      </p:to>
                                    </p:set>
                                  </p:childTnLst>
                                </p:cTn>
                              </p:par>
                            </p:childTnLst>
                          </p:cTn>
                        </p:par>
                      </p:childTnLst>
                    </p:cTn>
                  </p:par>
                </p:childTnLst>
              </p:cTn>
              <p:nextCondLst>
                <p:cond evt="onClick" delay="0">
                  <p:tgtEl>
                    <p:spTgt spid="62"/>
                  </p:tgtEl>
                </p:cond>
              </p:nextCondLst>
            </p:seq>
            <p:seq concurrent="1" nextAc="seek">
              <p:cTn id="30" restart="whenNotActive" fill="hold" evtFilter="cancelBubble" nodeType="interactiveSeq">
                <p:stCondLst>
                  <p:cond evt="onClick" delay="0">
                    <p:tgtEl>
                      <p:spTgt spid="63"/>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p:cBhvr>
                                        <p:cTn id="34" dur="2000" fill="hold"/>
                                        <p:tgtEl>
                                          <p:spTgt spid="63"/>
                                        </p:tgtEl>
                                        <p:attrNameLst>
                                          <p:attrName>fillcolor</p:attrName>
                                        </p:attrNameLst>
                                      </p:cBhvr>
                                      <p:to>
                                        <a:srgbClr val="3399FF"/>
                                      </p:to>
                                    </p:animClr>
                                    <p:set>
                                      <p:cBhvr>
                                        <p:cTn id="35" dur="2000" fill="hold"/>
                                        <p:tgtEl>
                                          <p:spTgt spid="63"/>
                                        </p:tgtEl>
                                        <p:attrNameLst>
                                          <p:attrName>fill.type</p:attrName>
                                        </p:attrNameLst>
                                      </p:cBhvr>
                                      <p:to>
                                        <p:strVal val="solid"/>
                                      </p:to>
                                    </p:set>
                                    <p:set>
                                      <p:cBhvr>
                                        <p:cTn id="36" dur="2000" fill="hold"/>
                                        <p:tgtEl>
                                          <p:spTgt spid="63"/>
                                        </p:tgtEl>
                                        <p:attrNameLst>
                                          <p:attrName>fill.on</p:attrName>
                                        </p:attrNameLst>
                                      </p:cBhvr>
                                      <p:to>
                                        <p:strVal val="true"/>
                                      </p:to>
                                    </p:set>
                                  </p:childTnLst>
                                </p:cTn>
                              </p:par>
                            </p:childTnLst>
                          </p:cTn>
                        </p:par>
                      </p:childTnLst>
                    </p:cTn>
                  </p:par>
                </p:childTnLst>
              </p:cTn>
              <p:nextCondLst>
                <p:cond evt="onClick" delay="0">
                  <p:tgtEl>
                    <p:spTgt spid="63"/>
                  </p:tgtEl>
                </p:cond>
              </p:nextCondLst>
            </p:seq>
            <p:seq concurrent="1" nextAc="seek">
              <p:cTn id="37" restart="whenNotActive" fill="hold" evtFilter="cancelBubble" nodeType="interactiveSeq">
                <p:stCondLst>
                  <p:cond evt="onClick" delay="0">
                    <p:tgtEl>
                      <p:spTgt spid="64"/>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p:cBhvr>
                                        <p:cTn id="41" dur="2000" fill="hold"/>
                                        <p:tgtEl>
                                          <p:spTgt spid="64"/>
                                        </p:tgtEl>
                                        <p:attrNameLst>
                                          <p:attrName>fillcolor</p:attrName>
                                        </p:attrNameLst>
                                      </p:cBhvr>
                                      <p:to>
                                        <a:srgbClr val="3399FF"/>
                                      </p:to>
                                    </p:animClr>
                                    <p:set>
                                      <p:cBhvr>
                                        <p:cTn id="42" dur="2000" fill="hold"/>
                                        <p:tgtEl>
                                          <p:spTgt spid="64"/>
                                        </p:tgtEl>
                                        <p:attrNameLst>
                                          <p:attrName>fill.type</p:attrName>
                                        </p:attrNameLst>
                                      </p:cBhvr>
                                      <p:to>
                                        <p:strVal val="solid"/>
                                      </p:to>
                                    </p:set>
                                    <p:set>
                                      <p:cBhvr>
                                        <p:cTn id="43" dur="2000" fill="hold"/>
                                        <p:tgtEl>
                                          <p:spTgt spid="64"/>
                                        </p:tgtEl>
                                        <p:attrNameLst>
                                          <p:attrName>fill.on</p:attrName>
                                        </p:attrNameLst>
                                      </p:cBhvr>
                                      <p:to>
                                        <p:strVal val="true"/>
                                      </p:to>
                                    </p:set>
                                  </p:childTnLst>
                                </p:cTn>
                              </p:par>
                            </p:childTnLst>
                          </p:cTn>
                        </p:par>
                      </p:childTnLst>
                    </p:cTn>
                  </p:par>
                </p:childTnLst>
              </p:cTn>
              <p:nextCondLst>
                <p:cond evt="onClick" delay="0">
                  <p:tgtEl>
                    <p:spTgt spid="64"/>
                  </p:tgtEl>
                </p:cond>
              </p:nextCondLst>
            </p:seq>
            <p:seq concurrent="1" nextAc="seek">
              <p:cTn id="44" restart="whenNotActive" fill="hold" evtFilter="cancelBubble" nodeType="interactiveSeq">
                <p:stCondLst>
                  <p:cond evt="onClick" delay="0">
                    <p:tgtEl>
                      <p:spTgt spid="65"/>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p:cBhvr>
                                        <p:cTn id="48" dur="2000" fill="hold"/>
                                        <p:tgtEl>
                                          <p:spTgt spid="65"/>
                                        </p:tgtEl>
                                        <p:attrNameLst>
                                          <p:attrName>fillcolor</p:attrName>
                                        </p:attrNameLst>
                                      </p:cBhvr>
                                      <p:to>
                                        <a:srgbClr val="3399FF"/>
                                      </p:to>
                                    </p:animClr>
                                    <p:set>
                                      <p:cBhvr>
                                        <p:cTn id="49" dur="2000" fill="hold"/>
                                        <p:tgtEl>
                                          <p:spTgt spid="65"/>
                                        </p:tgtEl>
                                        <p:attrNameLst>
                                          <p:attrName>fill.type</p:attrName>
                                        </p:attrNameLst>
                                      </p:cBhvr>
                                      <p:to>
                                        <p:strVal val="solid"/>
                                      </p:to>
                                    </p:set>
                                    <p:set>
                                      <p:cBhvr>
                                        <p:cTn id="50" dur="2000" fill="hold"/>
                                        <p:tgtEl>
                                          <p:spTgt spid="65"/>
                                        </p:tgtEl>
                                        <p:attrNameLst>
                                          <p:attrName>fill.on</p:attrName>
                                        </p:attrNameLst>
                                      </p:cBhvr>
                                      <p:to>
                                        <p:strVal val="true"/>
                                      </p:to>
                                    </p:set>
                                  </p:childTnLst>
                                </p:cTn>
                              </p:par>
                            </p:childTnLst>
                          </p:cTn>
                        </p:par>
                      </p:childTnLst>
                    </p:cTn>
                  </p:par>
                </p:childTnLst>
              </p:cTn>
              <p:nextCondLst>
                <p:cond evt="onClick" delay="0">
                  <p:tgtEl>
                    <p:spTgt spid="65"/>
                  </p:tgtEl>
                </p:cond>
              </p:nextCondLst>
            </p:seq>
            <p:seq concurrent="1" nextAc="seek">
              <p:cTn id="51" restart="whenNotActive" fill="hold" evtFilter="cancelBubble" nodeType="interactiveSeq">
                <p:stCondLst>
                  <p:cond evt="onClick" delay="0">
                    <p:tgtEl>
                      <p:spTgt spid="67"/>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p:cBhvr>
                                        <p:cTn id="55" dur="2000" fill="hold"/>
                                        <p:tgtEl>
                                          <p:spTgt spid="67"/>
                                        </p:tgtEl>
                                        <p:attrNameLst>
                                          <p:attrName>fillcolor</p:attrName>
                                        </p:attrNameLst>
                                      </p:cBhvr>
                                      <p:to>
                                        <a:srgbClr val="3399FF"/>
                                      </p:to>
                                    </p:animClr>
                                    <p:set>
                                      <p:cBhvr>
                                        <p:cTn id="56" dur="2000" fill="hold"/>
                                        <p:tgtEl>
                                          <p:spTgt spid="67"/>
                                        </p:tgtEl>
                                        <p:attrNameLst>
                                          <p:attrName>fill.type</p:attrName>
                                        </p:attrNameLst>
                                      </p:cBhvr>
                                      <p:to>
                                        <p:strVal val="solid"/>
                                      </p:to>
                                    </p:set>
                                    <p:set>
                                      <p:cBhvr>
                                        <p:cTn id="57" dur="2000" fill="hold"/>
                                        <p:tgtEl>
                                          <p:spTgt spid="67"/>
                                        </p:tgtEl>
                                        <p:attrNameLst>
                                          <p:attrName>fill.on</p:attrName>
                                        </p:attrNameLst>
                                      </p:cBhvr>
                                      <p:to>
                                        <p:strVal val="true"/>
                                      </p:to>
                                    </p:set>
                                  </p:childTnLst>
                                </p:cTn>
                              </p:par>
                            </p:childTnLst>
                          </p:cTn>
                        </p:par>
                      </p:childTnLst>
                    </p:cTn>
                  </p:par>
                </p:childTnLst>
              </p:cTn>
              <p:nextCondLst>
                <p:cond evt="onClick" delay="0">
                  <p:tgtEl>
                    <p:spTgt spid="67"/>
                  </p:tgtEl>
                </p:cond>
              </p:nextCondLst>
            </p:seq>
            <p:seq concurrent="1" nextAc="seek">
              <p:cTn id="58" restart="whenNotActive" fill="hold" evtFilter="cancelBubble" nodeType="interactiveSeq">
                <p:stCondLst>
                  <p:cond evt="onClick" delay="0">
                    <p:tgtEl>
                      <p:spTgt spid="68"/>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p:cBhvr>
                                        <p:cTn id="62" dur="2000" fill="hold"/>
                                        <p:tgtEl>
                                          <p:spTgt spid="68"/>
                                        </p:tgtEl>
                                        <p:attrNameLst>
                                          <p:attrName>fillcolor</p:attrName>
                                        </p:attrNameLst>
                                      </p:cBhvr>
                                      <p:to>
                                        <a:srgbClr val="3399FF"/>
                                      </p:to>
                                    </p:animClr>
                                    <p:set>
                                      <p:cBhvr>
                                        <p:cTn id="63" dur="2000" fill="hold"/>
                                        <p:tgtEl>
                                          <p:spTgt spid="68"/>
                                        </p:tgtEl>
                                        <p:attrNameLst>
                                          <p:attrName>fill.type</p:attrName>
                                        </p:attrNameLst>
                                      </p:cBhvr>
                                      <p:to>
                                        <p:strVal val="solid"/>
                                      </p:to>
                                    </p:set>
                                    <p:set>
                                      <p:cBhvr>
                                        <p:cTn id="64" dur="2000" fill="hold"/>
                                        <p:tgtEl>
                                          <p:spTgt spid="68"/>
                                        </p:tgtEl>
                                        <p:attrNameLst>
                                          <p:attrName>fill.on</p:attrName>
                                        </p:attrNameLst>
                                      </p:cBhvr>
                                      <p:to>
                                        <p:strVal val="true"/>
                                      </p:to>
                                    </p:set>
                                  </p:childTnLst>
                                </p:cTn>
                              </p:par>
                            </p:childTnLst>
                          </p:cTn>
                        </p:par>
                      </p:childTnLst>
                    </p:cTn>
                  </p:par>
                </p:childTnLst>
              </p:cTn>
              <p:nextCondLst>
                <p:cond evt="onClick" delay="0">
                  <p:tgtEl>
                    <p:spTgt spid="68"/>
                  </p:tgtEl>
                </p:cond>
              </p:nextCondLst>
            </p:seq>
            <p:seq concurrent="1" nextAc="seek">
              <p:cTn id="65" restart="whenNotActive" fill="hold" evtFilter="cancelBubble" nodeType="interactiveSeq">
                <p:stCondLst>
                  <p:cond evt="onClick" delay="0">
                    <p:tgtEl>
                      <p:spTgt spid="69"/>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p:cBhvr>
                                        <p:cTn id="69" dur="2000" fill="hold"/>
                                        <p:tgtEl>
                                          <p:spTgt spid="69"/>
                                        </p:tgtEl>
                                        <p:attrNameLst>
                                          <p:attrName>fillcolor</p:attrName>
                                        </p:attrNameLst>
                                      </p:cBhvr>
                                      <p:to>
                                        <a:srgbClr val="3399FF"/>
                                      </p:to>
                                    </p:animClr>
                                    <p:set>
                                      <p:cBhvr>
                                        <p:cTn id="70" dur="2000" fill="hold"/>
                                        <p:tgtEl>
                                          <p:spTgt spid="69"/>
                                        </p:tgtEl>
                                        <p:attrNameLst>
                                          <p:attrName>fill.type</p:attrName>
                                        </p:attrNameLst>
                                      </p:cBhvr>
                                      <p:to>
                                        <p:strVal val="solid"/>
                                      </p:to>
                                    </p:set>
                                    <p:set>
                                      <p:cBhvr>
                                        <p:cTn id="71" dur="2000" fill="hold"/>
                                        <p:tgtEl>
                                          <p:spTgt spid="69"/>
                                        </p:tgtEl>
                                        <p:attrNameLst>
                                          <p:attrName>fill.on</p:attrName>
                                        </p:attrNameLst>
                                      </p:cBhvr>
                                      <p:to>
                                        <p:strVal val="true"/>
                                      </p:to>
                                    </p:set>
                                  </p:childTnLst>
                                </p:cTn>
                              </p:par>
                            </p:childTnLst>
                          </p:cTn>
                        </p:par>
                      </p:childTnLst>
                    </p:cTn>
                  </p:par>
                </p:childTnLst>
              </p:cTn>
              <p:nextCondLst>
                <p:cond evt="onClick" delay="0">
                  <p:tgtEl>
                    <p:spTgt spid="69"/>
                  </p:tgtEl>
                </p:cond>
              </p:nextCondLst>
            </p:seq>
            <p:seq concurrent="1" nextAc="seek">
              <p:cTn id="72" restart="whenNotActive" fill="hold" evtFilter="cancelBubble" nodeType="interactiveSeq">
                <p:stCondLst>
                  <p:cond evt="onClick" delay="0">
                    <p:tgtEl>
                      <p:spTgt spid="70"/>
                    </p:tgtEl>
                  </p:cond>
                </p:stCondLst>
                <p:endSync evt="end" delay="0">
                  <p:rtn val="all"/>
                </p:endSync>
                <p:childTnLst>
                  <p:par>
                    <p:cTn id="73" fill="hold">
                      <p:stCondLst>
                        <p:cond delay="0"/>
                      </p:stCondLst>
                      <p:childTnLst>
                        <p:par>
                          <p:cTn id="74" fill="hold">
                            <p:stCondLst>
                              <p:cond delay="0"/>
                            </p:stCondLst>
                            <p:childTnLst>
                              <p:par>
                                <p:cTn id="75" presetID="1" presetClass="emph" presetSubtype="2" fill="hold" nodeType="clickEffect">
                                  <p:stCondLst>
                                    <p:cond delay="0"/>
                                  </p:stCondLst>
                                  <p:childTnLst>
                                    <p:animClr clrSpc="rgb">
                                      <p:cBhvr>
                                        <p:cTn id="76" dur="2000" fill="hold"/>
                                        <p:tgtEl>
                                          <p:spTgt spid="70"/>
                                        </p:tgtEl>
                                        <p:attrNameLst>
                                          <p:attrName>fillcolor</p:attrName>
                                        </p:attrNameLst>
                                      </p:cBhvr>
                                      <p:to>
                                        <a:srgbClr val="3399FF"/>
                                      </p:to>
                                    </p:animClr>
                                    <p:set>
                                      <p:cBhvr>
                                        <p:cTn id="77" dur="2000" fill="hold"/>
                                        <p:tgtEl>
                                          <p:spTgt spid="70"/>
                                        </p:tgtEl>
                                        <p:attrNameLst>
                                          <p:attrName>fill.type</p:attrName>
                                        </p:attrNameLst>
                                      </p:cBhvr>
                                      <p:to>
                                        <p:strVal val="solid"/>
                                      </p:to>
                                    </p:set>
                                    <p:set>
                                      <p:cBhvr>
                                        <p:cTn id="78" dur="2000" fill="hold"/>
                                        <p:tgtEl>
                                          <p:spTgt spid="70"/>
                                        </p:tgtEl>
                                        <p:attrNameLst>
                                          <p:attrName>fill.on</p:attrName>
                                        </p:attrNameLst>
                                      </p:cBhvr>
                                      <p:to>
                                        <p:strVal val="true"/>
                                      </p:to>
                                    </p:set>
                                  </p:childTnLst>
                                </p:cTn>
                              </p:par>
                            </p:childTnLst>
                          </p:cTn>
                        </p:par>
                      </p:childTnLst>
                    </p:cTn>
                  </p:par>
                </p:childTnLst>
              </p:cTn>
              <p:nextCondLst>
                <p:cond evt="onClick" delay="0">
                  <p:tgtEl>
                    <p:spTgt spid="70"/>
                  </p:tgtEl>
                </p:cond>
              </p:nextCondLst>
            </p:seq>
            <p:seq concurrent="1" nextAc="seek">
              <p:cTn id="79" restart="whenNotActive" fill="hold" evtFilter="cancelBubble" nodeType="interactiveSeq">
                <p:stCondLst>
                  <p:cond evt="onClick" delay="0">
                    <p:tgtEl>
                      <p:spTgt spid="72"/>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p:cBhvr>
                                        <p:cTn id="83" dur="2000" fill="hold"/>
                                        <p:tgtEl>
                                          <p:spTgt spid="72"/>
                                        </p:tgtEl>
                                        <p:attrNameLst>
                                          <p:attrName>fillcolor</p:attrName>
                                        </p:attrNameLst>
                                      </p:cBhvr>
                                      <p:to>
                                        <a:srgbClr val="3399FF"/>
                                      </p:to>
                                    </p:animClr>
                                    <p:set>
                                      <p:cBhvr>
                                        <p:cTn id="84" dur="2000" fill="hold"/>
                                        <p:tgtEl>
                                          <p:spTgt spid="72"/>
                                        </p:tgtEl>
                                        <p:attrNameLst>
                                          <p:attrName>fill.type</p:attrName>
                                        </p:attrNameLst>
                                      </p:cBhvr>
                                      <p:to>
                                        <p:strVal val="solid"/>
                                      </p:to>
                                    </p:set>
                                    <p:set>
                                      <p:cBhvr>
                                        <p:cTn id="85" dur="2000" fill="hold"/>
                                        <p:tgtEl>
                                          <p:spTgt spid="72"/>
                                        </p:tgtEl>
                                        <p:attrNameLst>
                                          <p:attrName>fill.on</p:attrName>
                                        </p:attrNameLst>
                                      </p:cBhvr>
                                      <p:to>
                                        <p:strVal val="true"/>
                                      </p:to>
                                    </p:set>
                                  </p:childTnLst>
                                </p:cTn>
                              </p:par>
                            </p:childTnLst>
                          </p:cTn>
                        </p:par>
                      </p:childTnLst>
                    </p:cTn>
                  </p:par>
                </p:childTnLst>
              </p:cTn>
              <p:nextCondLst>
                <p:cond evt="onClick" delay="0">
                  <p:tgtEl>
                    <p:spTgt spid="72"/>
                  </p:tgtEl>
                </p:cond>
              </p:nextCondLst>
            </p:seq>
            <p:seq concurrent="1" nextAc="seek">
              <p:cTn id="86" restart="whenNotActive" fill="hold" evtFilter="cancelBubble" nodeType="interactiveSeq">
                <p:stCondLst>
                  <p:cond evt="onClick" delay="0">
                    <p:tgtEl>
                      <p:spTgt spid="71"/>
                    </p:tgtEl>
                  </p:cond>
                </p:stCondLst>
                <p:endSync evt="end" delay="0">
                  <p:rtn val="all"/>
                </p:endSync>
                <p:childTnLst>
                  <p:par>
                    <p:cTn id="87" fill="hold">
                      <p:stCondLst>
                        <p:cond delay="0"/>
                      </p:stCondLst>
                      <p:childTnLst>
                        <p:par>
                          <p:cTn id="88" fill="hold">
                            <p:stCondLst>
                              <p:cond delay="0"/>
                            </p:stCondLst>
                            <p:childTnLst>
                              <p:par>
                                <p:cTn id="89" presetID="1" presetClass="emph" presetSubtype="2" fill="hold" nodeType="clickEffect">
                                  <p:stCondLst>
                                    <p:cond delay="0"/>
                                  </p:stCondLst>
                                  <p:childTnLst>
                                    <p:animClr clrSpc="rgb">
                                      <p:cBhvr>
                                        <p:cTn id="90" dur="2000" fill="hold"/>
                                        <p:tgtEl>
                                          <p:spTgt spid="71"/>
                                        </p:tgtEl>
                                        <p:attrNameLst>
                                          <p:attrName>fillcolor</p:attrName>
                                        </p:attrNameLst>
                                      </p:cBhvr>
                                      <p:to>
                                        <a:srgbClr val="3399FF"/>
                                      </p:to>
                                    </p:animClr>
                                    <p:set>
                                      <p:cBhvr>
                                        <p:cTn id="91" dur="2000" fill="hold"/>
                                        <p:tgtEl>
                                          <p:spTgt spid="71"/>
                                        </p:tgtEl>
                                        <p:attrNameLst>
                                          <p:attrName>fill.type</p:attrName>
                                        </p:attrNameLst>
                                      </p:cBhvr>
                                      <p:to>
                                        <p:strVal val="solid"/>
                                      </p:to>
                                    </p:set>
                                    <p:set>
                                      <p:cBhvr>
                                        <p:cTn id="92" dur="2000" fill="hold"/>
                                        <p:tgtEl>
                                          <p:spTgt spid="71"/>
                                        </p:tgtEl>
                                        <p:attrNameLst>
                                          <p:attrName>fill.on</p:attrName>
                                        </p:attrNameLst>
                                      </p:cBhvr>
                                      <p:to>
                                        <p:strVal val="true"/>
                                      </p:to>
                                    </p:set>
                                  </p:childTnLst>
                                </p:cTn>
                              </p:par>
                            </p:childTnLst>
                          </p:cTn>
                        </p:par>
                      </p:childTnLst>
                    </p:cTn>
                  </p:par>
                </p:childTnLst>
              </p:cTn>
              <p:nextCondLst>
                <p:cond evt="onClick" delay="0">
                  <p:tgtEl>
                    <p:spTgt spid="71"/>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7346" name="Rectangle 28"/>
          <p:cNvSpPr>
            <a:spLocks noChangeArrowheads="1"/>
          </p:cNvSpPr>
          <p:nvPr/>
        </p:nvSpPr>
        <p:spPr bwMode="auto">
          <a:xfrm>
            <a:off x="0" y="0"/>
            <a:ext cx="9296400" cy="1371600"/>
          </a:xfrm>
          <a:prstGeom prst="rect">
            <a:avLst/>
          </a:prstGeom>
          <a:noFill/>
          <a:ln w="9525">
            <a:noFill/>
            <a:miter lim="800000"/>
            <a:headEnd/>
            <a:tailEnd/>
          </a:ln>
          <a:effectLst>
            <a:prstShdw prst="shdw17" dist="17961" dir="13500000">
              <a:srgbClr val="6E7A89"/>
            </a:prstShdw>
          </a:effectLst>
        </p:spPr>
        <p:txBody>
          <a:bodyPr lIns="130622" tIns="65311" rIns="130622" bIns="65311"/>
          <a:lstStyle/>
          <a:p>
            <a:pPr algn="ctr" defTabSz="1304925">
              <a:spcAft>
                <a:spcPts val="1425"/>
              </a:spcAft>
            </a:pPr>
            <a:r>
              <a:rPr lang="fr-FR" sz="3200" b="1" i="1" dirty="0">
                <a:solidFill>
                  <a:srgbClr val="FF9933"/>
                </a:solidFill>
              </a:rPr>
              <a:t>Le tueur sans victime.</a:t>
            </a:r>
            <a:endParaRPr lang="fr-FR" sz="3200" dirty="0">
              <a:solidFill>
                <a:srgbClr val="FF9933"/>
              </a:solidFill>
            </a:endParaRPr>
          </a:p>
        </p:txBody>
      </p:sp>
      <p:grpSp>
        <p:nvGrpSpPr>
          <p:cNvPr id="2" name="Groupe 53"/>
          <p:cNvGrpSpPr>
            <a:grpSpLocks/>
          </p:cNvGrpSpPr>
          <p:nvPr/>
        </p:nvGrpSpPr>
        <p:grpSpPr bwMode="auto">
          <a:xfrm>
            <a:off x="419100" y="1371600"/>
            <a:ext cx="8496300" cy="6858000"/>
            <a:chOff x="419100" y="1371600"/>
            <a:chExt cx="8496300" cy="6858000"/>
          </a:xfrm>
        </p:grpSpPr>
        <p:grpSp>
          <p:nvGrpSpPr>
            <p:cNvPr id="3" name="Groupe 46"/>
            <p:cNvGrpSpPr>
              <a:grpSpLocks/>
            </p:cNvGrpSpPr>
            <p:nvPr/>
          </p:nvGrpSpPr>
          <p:grpSpPr bwMode="auto">
            <a:xfrm>
              <a:off x="419100" y="1371600"/>
              <a:ext cx="8496300" cy="6858000"/>
              <a:chOff x="419100" y="1371600"/>
              <a:chExt cx="8496300" cy="6858000"/>
            </a:xfrm>
          </p:grpSpPr>
          <p:grpSp>
            <p:nvGrpSpPr>
              <p:cNvPr id="4" name="Groupe 44"/>
              <p:cNvGrpSpPr>
                <a:grpSpLocks/>
              </p:cNvGrpSpPr>
              <p:nvPr/>
            </p:nvGrpSpPr>
            <p:grpSpPr bwMode="auto">
              <a:xfrm>
                <a:off x="419100" y="1371600"/>
                <a:ext cx="8496300" cy="6858000"/>
                <a:chOff x="419100" y="1371600"/>
                <a:chExt cx="8496300" cy="6858000"/>
              </a:xfrm>
            </p:grpSpPr>
            <p:grpSp>
              <p:nvGrpSpPr>
                <p:cNvPr id="5" name="Groupe 51"/>
                <p:cNvGrpSpPr>
                  <a:grpSpLocks/>
                </p:cNvGrpSpPr>
                <p:nvPr/>
              </p:nvGrpSpPr>
              <p:grpSpPr bwMode="auto">
                <a:xfrm>
                  <a:off x="419100" y="1371600"/>
                  <a:ext cx="8496300" cy="6858000"/>
                  <a:chOff x="419066" y="990600"/>
                  <a:chExt cx="8915467" cy="7239000"/>
                </a:xfrm>
              </p:grpSpPr>
              <p:grpSp>
                <p:nvGrpSpPr>
                  <p:cNvPr id="6" name="Groupe 45"/>
                  <p:cNvGrpSpPr>
                    <a:grpSpLocks/>
                  </p:cNvGrpSpPr>
                  <p:nvPr/>
                </p:nvGrpSpPr>
                <p:grpSpPr bwMode="auto">
                  <a:xfrm>
                    <a:off x="419066" y="1600553"/>
                    <a:ext cx="8915467" cy="6096176"/>
                    <a:chOff x="419066" y="1829153"/>
                    <a:chExt cx="8915467" cy="6096176"/>
                  </a:xfrm>
                </p:grpSpPr>
                <p:sp>
                  <p:nvSpPr>
                    <p:cNvPr id="82" name="AutoShape 29"/>
                    <p:cNvSpPr>
                      <a:spLocks noChangeArrowheads="1"/>
                    </p:cNvSpPr>
                    <p:nvPr/>
                  </p:nvSpPr>
                  <p:spPr bwMode="auto">
                    <a:xfrm>
                      <a:off x="419066" y="1829153"/>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57378" name="AutoShape 33"/>
                    <p:cNvSpPr>
                      <a:spLocks noChangeArrowheads="1"/>
                    </p:cNvSpPr>
                    <p:nvPr/>
                  </p:nvSpPr>
                  <p:spPr bwMode="auto">
                    <a:xfrm flipV="1">
                      <a:off x="419071" y="4798139"/>
                      <a:ext cx="8915462" cy="78661"/>
                    </a:xfrm>
                    <a:prstGeom prst="plus">
                      <a:avLst>
                        <a:gd name="adj" fmla="val 24648"/>
                      </a:avLst>
                    </a:prstGeom>
                    <a:solidFill>
                      <a:srgbClr val="000000"/>
                    </a:solidFill>
                    <a:ln w="9525">
                      <a:solidFill>
                        <a:srgbClr val="000000"/>
                      </a:solidFill>
                      <a:miter lim="800000"/>
                      <a:headEnd/>
                      <a:tailEnd/>
                    </a:ln>
                    <a:effectLst>
                      <a:prstShdw prst="shdw17" dist="17961" dir="13500000">
                        <a:srgbClr val="000000"/>
                      </a:prstShdw>
                    </a:effectLst>
                  </p:spPr>
                  <p:txBody>
                    <a:bodyPr lIns="130622" tIns="65311" rIns="130622" bIns="65311"/>
                    <a:lstStyle/>
                    <a:p>
                      <a:endParaRPr lang="fr-FR"/>
                    </a:p>
                  </p:txBody>
                </p:sp>
                <p:sp>
                  <p:nvSpPr>
                    <p:cNvPr id="57379" name="AutoShape 34"/>
                    <p:cNvSpPr>
                      <a:spLocks noChangeArrowheads="1"/>
                    </p:cNvSpPr>
                    <p:nvPr/>
                  </p:nvSpPr>
                  <p:spPr bwMode="auto">
                    <a:xfrm rot="5400000">
                      <a:off x="2205020" y="4795818"/>
                      <a:ext cx="5229262" cy="114301"/>
                    </a:xfrm>
                    <a:prstGeom prst="plus">
                      <a:avLst>
                        <a:gd name="adj" fmla="val 24648"/>
                      </a:avLst>
                    </a:prstGeom>
                    <a:solidFill>
                      <a:srgbClr val="000000"/>
                    </a:solidFill>
                    <a:ln w="9525">
                      <a:solidFill>
                        <a:schemeClr val="tx1"/>
                      </a:solidFill>
                      <a:miter lim="800000"/>
                      <a:headEnd/>
                      <a:tailEnd/>
                    </a:ln>
                    <a:effectLst>
                      <a:prstShdw prst="shdw17" dist="17961" dir="13500000">
                        <a:srgbClr val="000000"/>
                      </a:prstShdw>
                    </a:effectLst>
                  </p:spPr>
                  <p:txBody>
                    <a:bodyPr lIns="130622" tIns="65311" rIns="130622" bIns="65311"/>
                    <a:lstStyle/>
                    <a:p>
                      <a:endParaRPr lang="fr-FR"/>
                    </a:p>
                  </p:txBody>
                </p:sp>
                <p:sp>
                  <p:nvSpPr>
                    <p:cNvPr id="85" name="AutoShape 29"/>
                    <p:cNvSpPr>
                      <a:spLocks noChangeArrowheads="1"/>
                    </p:cNvSpPr>
                    <p:nvPr/>
                  </p:nvSpPr>
                  <p:spPr bwMode="auto">
                    <a:xfrm>
                      <a:off x="419066" y="5133622"/>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86" name="AutoShape 29"/>
                    <p:cNvSpPr>
                      <a:spLocks noChangeArrowheads="1"/>
                    </p:cNvSpPr>
                    <p:nvPr/>
                  </p:nvSpPr>
                  <p:spPr bwMode="auto">
                    <a:xfrm>
                      <a:off x="5333234" y="1829153"/>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87" name="AutoShape 29"/>
                    <p:cNvSpPr>
                      <a:spLocks noChangeArrowheads="1"/>
                    </p:cNvSpPr>
                    <p:nvPr/>
                  </p:nvSpPr>
                  <p:spPr bwMode="auto">
                    <a:xfrm>
                      <a:off x="5333234" y="5133622"/>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grpSp>
                  <p:nvGrpSpPr>
                    <p:cNvPr id="7" name="Groupe 23"/>
                    <p:cNvGrpSpPr>
                      <a:grpSpLocks/>
                    </p:cNvGrpSpPr>
                    <p:nvPr/>
                  </p:nvGrpSpPr>
                  <p:grpSpPr bwMode="auto">
                    <a:xfrm>
                      <a:off x="1524000" y="5240866"/>
                      <a:ext cx="1677600" cy="2209800"/>
                      <a:chOff x="4191000" y="4478866"/>
                      <a:chExt cx="1677600" cy="2209800"/>
                    </a:xfrm>
                  </p:grpSpPr>
                  <p:pic>
                    <p:nvPicPr>
                      <p:cNvPr id="57394" name="Image 12" descr="brad-pitt-tyler-durden-icone-5179-96.png"/>
                      <p:cNvPicPr>
                        <a:picLocks noChangeAspect="1"/>
                      </p:cNvPicPr>
                      <p:nvPr/>
                    </p:nvPicPr>
                    <p:blipFill>
                      <a:blip r:embed="rId3" cstate="print"/>
                      <a:srcRect/>
                      <a:stretch>
                        <a:fillRect/>
                      </a:stretch>
                    </p:blipFill>
                    <p:spPr bwMode="auto">
                      <a:xfrm>
                        <a:off x="4191000" y="4478866"/>
                        <a:ext cx="1677600" cy="1677599"/>
                      </a:xfrm>
                      <a:prstGeom prst="rect">
                        <a:avLst/>
                      </a:prstGeom>
                      <a:noFill/>
                      <a:ln w="9525">
                        <a:noFill/>
                        <a:miter lim="800000"/>
                        <a:headEnd/>
                        <a:tailEnd/>
                      </a:ln>
                    </p:spPr>
                  </p:pic>
                  <p:sp>
                    <p:nvSpPr>
                      <p:cNvPr id="57395" name="Rectangle 22"/>
                      <p:cNvSpPr>
                        <a:spLocks noChangeArrowheads="1"/>
                      </p:cNvSpPr>
                      <p:nvPr/>
                    </p:nvSpPr>
                    <p:spPr bwMode="auto">
                      <a:xfrm>
                        <a:off x="4233000" y="60790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57396" name="Image 11" descr="Pistolet-8 copie.png"/>
                      <p:cNvPicPr>
                        <a:picLocks noChangeAspect="1"/>
                      </p:cNvPicPr>
                      <p:nvPr/>
                    </p:nvPicPr>
                    <p:blipFill>
                      <a:blip r:embed="rId4" cstate="print"/>
                      <a:srcRect/>
                      <a:stretch>
                        <a:fillRect/>
                      </a:stretch>
                    </p:blipFill>
                    <p:spPr bwMode="auto">
                      <a:xfrm>
                        <a:off x="4645273" y="6074832"/>
                        <a:ext cx="838200" cy="593924"/>
                      </a:xfrm>
                      <a:prstGeom prst="rect">
                        <a:avLst/>
                      </a:prstGeom>
                      <a:noFill/>
                      <a:ln w="9525">
                        <a:noFill/>
                        <a:miter lim="800000"/>
                        <a:headEnd/>
                        <a:tailEnd/>
                      </a:ln>
                    </p:spPr>
                  </p:pic>
                </p:grpSp>
                <p:grpSp>
                  <p:nvGrpSpPr>
                    <p:cNvPr id="8" name="Groupe 33"/>
                    <p:cNvGrpSpPr>
                      <a:grpSpLocks/>
                    </p:cNvGrpSpPr>
                    <p:nvPr/>
                  </p:nvGrpSpPr>
                  <p:grpSpPr bwMode="auto">
                    <a:xfrm>
                      <a:off x="6535966" y="1905000"/>
                      <a:ext cx="1678200" cy="2209800"/>
                      <a:chOff x="6535966" y="1905000"/>
                      <a:chExt cx="1678200" cy="2209800"/>
                    </a:xfrm>
                  </p:grpSpPr>
                  <p:pic>
                    <p:nvPicPr>
                      <p:cNvPr id="57392" name="Image 20" descr="jack-icone-4137-96.png"/>
                      <p:cNvPicPr>
                        <a:picLocks noChangeAspect="1"/>
                      </p:cNvPicPr>
                      <p:nvPr/>
                    </p:nvPicPr>
                    <p:blipFill>
                      <a:blip r:embed="rId5" cstate="print"/>
                      <a:srcRect/>
                      <a:stretch>
                        <a:fillRect/>
                      </a:stretch>
                    </p:blipFill>
                    <p:spPr bwMode="auto">
                      <a:xfrm>
                        <a:off x="6535966" y="1905000"/>
                        <a:ext cx="1678200" cy="1678200"/>
                      </a:xfrm>
                      <a:prstGeom prst="rect">
                        <a:avLst/>
                      </a:prstGeom>
                      <a:noFill/>
                      <a:ln w="9525">
                        <a:noFill/>
                        <a:miter lim="800000"/>
                        <a:headEnd/>
                        <a:tailEnd/>
                      </a:ln>
                    </p:spPr>
                  </p:pic>
                  <p:sp>
                    <p:nvSpPr>
                      <p:cNvPr id="57393" name="Rectangle 24"/>
                      <p:cNvSpPr>
                        <a:spLocks noChangeArrowheads="1"/>
                      </p:cNvSpPr>
                      <p:nvPr/>
                    </p:nvSpPr>
                    <p:spPr bwMode="auto">
                      <a:xfrm>
                        <a:off x="6577967" y="3505200"/>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grpSp>
                <p:grpSp>
                  <p:nvGrpSpPr>
                    <p:cNvPr id="9" name="Groupe 34"/>
                    <p:cNvGrpSpPr>
                      <a:grpSpLocks/>
                    </p:cNvGrpSpPr>
                    <p:nvPr/>
                  </p:nvGrpSpPr>
                  <p:grpSpPr bwMode="auto">
                    <a:xfrm>
                      <a:off x="7391400" y="5240866"/>
                      <a:ext cx="1678200" cy="2209800"/>
                      <a:chOff x="6780000" y="1964266"/>
                      <a:chExt cx="1678200" cy="2209800"/>
                    </a:xfrm>
                  </p:grpSpPr>
                  <p:pic>
                    <p:nvPicPr>
                      <p:cNvPr id="57390" name="Image 35" descr="jack-icone-4137-96.png"/>
                      <p:cNvPicPr>
                        <a:picLocks noChangeAspect="1"/>
                      </p:cNvPicPr>
                      <p:nvPr/>
                    </p:nvPicPr>
                    <p:blipFill>
                      <a:blip r:embed="rId5" cstate="print"/>
                      <a:srcRect/>
                      <a:stretch>
                        <a:fillRect/>
                      </a:stretch>
                    </p:blipFill>
                    <p:spPr bwMode="auto">
                      <a:xfrm>
                        <a:off x="6780000" y="1964266"/>
                        <a:ext cx="1678200" cy="1678200"/>
                      </a:xfrm>
                      <a:prstGeom prst="rect">
                        <a:avLst/>
                      </a:prstGeom>
                      <a:noFill/>
                      <a:ln w="9525">
                        <a:noFill/>
                        <a:miter lim="800000"/>
                        <a:headEnd/>
                        <a:tailEnd/>
                      </a:ln>
                    </p:spPr>
                  </p:pic>
                  <p:sp>
                    <p:nvSpPr>
                      <p:cNvPr id="57391" name="Rectangle 36"/>
                      <p:cNvSpPr>
                        <a:spLocks noChangeArrowheads="1"/>
                      </p:cNvSpPr>
                      <p:nvPr/>
                    </p:nvSpPr>
                    <p:spPr bwMode="auto">
                      <a:xfrm>
                        <a:off x="6822000" y="35644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grpSp>
                <p:grpSp>
                  <p:nvGrpSpPr>
                    <p:cNvPr id="10" name="Groupe 37"/>
                    <p:cNvGrpSpPr>
                      <a:grpSpLocks/>
                    </p:cNvGrpSpPr>
                    <p:nvPr/>
                  </p:nvGrpSpPr>
                  <p:grpSpPr bwMode="auto">
                    <a:xfrm>
                      <a:off x="5562600" y="5240866"/>
                      <a:ext cx="1677600" cy="2270324"/>
                      <a:chOff x="4191000" y="4478866"/>
                      <a:chExt cx="1677600" cy="2270324"/>
                    </a:xfrm>
                  </p:grpSpPr>
                  <p:pic>
                    <p:nvPicPr>
                      <p:cNvPr id="57387" name="Image 38" descr="brad-pitt-tyler-durden-icone-5179-96.png"/>
                      <p:cNvPicPr>
                        <a:picLocks noChangeAspect="1"/>
                      </p:cNvPicPr>
                      <p:nvPr/>
                    </p:nvPicPr>
                    <p:blipFill>
                      <a:blip r:embed="rId3" cstate="print"/>
                      <a:srcRect/>
                      <a:stretch>
                        <a:fillRect/>
                      </a:stretch>
                    </p:blipFill>
                    <p:spPr bwMode="auto">
                      <a:xfrm>
                        <a:off x="4191000" y="4478866"/>
                        <a:ext cx="1677600" cy="1677600"/>
                      </a:xfrm>
                      <a:prstGeom prst="rect">
                        <a:avLst/>
                      </a:prstGeom>
                      <a:noFill/>
                      <a:ln w="9525">
                        <a:noFill/>
                        <a:miter lim="800000"/>
                        <a:headEnd/>
                        <a:tailEnd/>
                      </a:ln>
                    </p:spPr>
                  </p:pic>
                  <p:sp>
                    <p:nvSpPr>
                      <p:cNvPr id="57388" name="Rectangle 39"/>
                      <p:cNvSpPr>
                        <a:spLocks noChangeArrowheads="1"/>
                      </p:cNvSpPr>
                      <p:nvPr/>
                    </p:nvSpPr>
                    <p:spPr bwMode="auto">
                      <a:xfrm>
                        <a:off x="4233000" y="60790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57389" name="Image 43" descr="Pistolet-8 copie.png"/>
                      <p:cNvPicPr>
                        <a:picLocks noChangeAspect="1"/>
                      </p:cNvPicPr>
                      <p:nvPr/>
                    </p:nvPicPr>
                    <p:blipFill>
                      <a:blip r:embed="rId4" cstate="print"/>
                      <a:srcRect/>
                      <a:stretch>
                        <a:fillRect/>
                      </a:stretch>
                    </p:blipFill>
                    <p:spPr bwMode="auto">
                      <a:xfrm>
                        <a:off x="4648200" y="6155266"/>
                        <a:ext cx="838200" cy="593924"/>
                      </a:xfrm>
                      <a:prstGeom prst="rect">
                        <a:avLst/>
                      </a:prstGeom>
                      <a:noFill/>
                      <a:ln w="9525">
                        <a:noFill/>
                        <a:miter lim="800000"/>
                        <a:headEnd/>
                        <a:tailEnd/>
                      </a:ln>
                    </p:spPr>
                  </p:pic>
                </p:grpSp>
              </p:grpSp>
              <p:sp>
                <p:nvSpPr>
                  <p:cNvPr id="57373" name="ZoneTexte 46"/>
                  <p:cNvSpPr txBox="1">
                    <a:spLocks noChangeArrowheads="1"/>
                  </p:cNvSpPr>
                  <p:nvPr/>
                </p:nvSpPr>
                <p:spPr bwMode="auto">
                  <a:xfrm>
                    <a:off x="2133600" y="990600"/>
                    <a:ext cx="457200" cy="477054"/>
                  </a:xfrm>
                  <a:prstGeom prst="rect">
                    <a:avLst/>
                  </a:prstGeom>
                  <a:noFill/>
                  <a:ln w="9525">
                    <a:noFill/>
                    <a:miter lim="800000"/>
                    <a:headEnd/>
                    <a:tailEnd/>
                  </a:ln>
                </p:spPr>
                <p:txBody>
                  <a:bodyPr>
                    <a:spAutoFit/>
                  </a:bodyPr>
                  <a:lstStyle/>
                  <a:p>
                    <a:r>
                      <a:rPr lang="fr-FR">
                        <a:solidFill>
                          <a:srgbClr val="FF9933"/>
                        </a:solidFill>
                      </a:rPr>
                      <a:t>1</a:t>
                    </a:r>
                  </a:p>
                </p:txBody>
              </p:sp>
              <p:sp>
                <p:nvSpPr>
                  <p:cNvPr id="57374" name="ZoneTexte 47"/>
                  <p:cNvSpPr txBox="1">
                    <a:spLocks noChangeArrowheads="1"/>
                  </p:cNvSpPr>
                  <p:nvPr/>
                </p:nvSpPr>
                <p:spPr bwMode="auto">
                  <a:xfrm>
                    <a:off x="7239000" y="990600"/>
                    <a:ext cx="457200" cy="477054"/>
                  </a:xfrm>
                  <a:prstGeom prst="rect">
                    <a:avLst/>
                  </a:prstGeom>
                  <a:noFill/>
                  <a:ln w="9525">
                    <a:noFill/>
                    <a:miter lim="800000"/>
                    <a:headEnd/>
                    <a:tailEnd/>
                  </a:ln>
                </p:spPr>
                <p:txBody>
                  <a:bodyPr>
                    <a:spAutoFit/>
                  </a:bodyPr>
                  <a:lstStyle/>
                  <a:p>
                    <a:r>
                      <a:rPr lang="fr-FR">
                        <a:solidFill>
                          <a:srgbClr val="FF9933"/>
                        </a:solidFill>
                      </a:rPr>
                      <a:t>2</a:t>
                    </a:r>
                  </a:p>
                </p:txBody>
              </p:sp>
              <p:sp>
                <p:nvSpPr>
                  <p:cNvPr id="57375" name="ZoneTexte 49"/>
                  <p:cNvSpPr txBox="1">
                    <a:spLocks noChangeArrowheads="1"/>
                  </p:cNvSpPr>
                  <p:nvPr/>
                </p:nvSpPr>
                <p:spPr bwMode="auto">
                  <a:xfrm>
                    <a:off x="2133600" y="7752546"/>
                    <a:ext cx="457200" cy="477054"/>
                  </a:xfrm>
                  <a:prstGeom prst="rect">
                    <a:avLst/>
                  </a:prstGeom>
                  <a:noFill/>
                  <a:ln w="9525">
                    <a:noFill/>
                    <a:miter lim="800000"/>
                    <a:headEnd/>
                    <a:tailEnd/>
                  </a:ln>
                </p:spPr>
                <p:txBody>
                  <a:bodyPr>
                    <a:spAutoFit/>
                  </a:bodyPr>
                  <a:lstStyle/>
                  <a:p>
                    <a:r>
                      <a:rPr lang="fr-FR">
                        <a:solidFill>
                          <a:srgbClr val="FF9933"/>
                        </a:solidFill>
                      </a:rPr>
                      <a:t>3</a:t>
                    </a:r>
                  </a:p>
                </p:txBody>
              </p:sp>
              <p:sp>
                <p:nvSpPr>
                  <p:cNvPr id="57376" name="ZoneTexte 50"/>
                  <p:cNvSpPr txBox="1">
                    <a:spLocks noChangeArrowheads="1"/>
                  </p:cNvSpPr>
                  <p:nvPr/>
                </p:nvSpPr>
                <p:spPr bwMode="auto">
                  <a:xfrm>
                    <a:off x="7239000" y="7752546"/>
                    <a:ext cx="457200" cy="477054"/>
                  </a:xfrm>
                  <a:prstGeom prst="rect">
                    <a:avLst/>
                  </a:prstGeom>
                  <a:noFill/>
                  <a:ln w="9525">
                    <a:noFill/>
                    <a:miter lim="800000"/>
                    <a:headEnd/>
                    <a:tailEnd/>
                  </a:ln>
                </p:spPr>
                <p:txBody>
                  <a:bodyPr>
                    <a:spAutoFit/>
                  </a:bodyPr>
                  <a:lstStyle/>
                  <a:p>
                    <a:r>
                      <a:rPr lang="fr-FR">
                        <a:solidFill>
                          <a:srgbClr val="FF9933"/>
                        </a:solidFill>
                      </a:rPr>
                      <a:t>4</a:t>
                    </a:r>
                  </a:p>
                </p:txBody>
              </p:sp>
            </p:grpSp>
            <p:pic>
              <p:nvPicPr>
                <p:cNvPr id="57371" name="Image 43" descr="tête de mort.jpg"/>
                <p:cNvPicPr>
                  <a:picLocks noChangeAspect="1"/>
                </p:cNvPicPr>
                <p:nvPr/>
              </p:nvPicPr>
              <p:blipFill>
                <a:blip r:embed="rId6" cstate="print"/>
                <a:srcRect/>
                <a:stretch>
                  <a:fillRect/>
                </a:stretch>
              </p:blipFill>
              <p:spPr bwMode="auto">
                <a:xfrm>
                  <a:off x="6790944" y="3589421"/>
                  <a:ext cx="515112" cy="515112"/>
                </a:xfrm>
                <a:prstGeom prst="rect">
                  <a:avLst/>
                </a:prstGeom>
                <a:noFill/>
                <a:ln w="9525">
                  <a:noFill/>
                  <a:miter lim="800000"/>
                  <a:headEnd/>
                  <a:tailEnd/>
                </a:ln>
              </p:spPr>
            </p:pic>
          </p:grpSp>
          <p:pic>
            <p:nvPicPr>
              <p:cNvPr id="57369" name="Image 45" descr="tête de mort.jpg"/>
              <p:cNvPicPr>
                <a:picLocks noChangeAspect="1"/>
              </p:cNvPicPr>
              <p:nvPr/>
            </p:nvPicPr>
            <p:blipFill>
              <a:blip r:embed="rId7" cstate="print"/>
              <a:srcRect/>
              <a:stretch>
                <a:fillRect/>
              </a:stretch>
            </p:blipFill>
            <p:spPr bwMode="auto">
              <a:xfrm>
                <a:off x="7562426" y="6693568"/>
                <a:ext cx="572347" cy="572347"/>
              </a:xfrm>
              <a:prstGeom prst="rect">
                <a:avLst/>
              </a:prstGeom>
              <a:noFill/>
              <a:ln w="9525">
                <a:noFill/>
                <a:miter lim="800000"/>
                <a:headEnd/>
                <a:tailEnd/>
              </a:ln>
            </p:spPr>
          </p:pic>
        </p:grpSp>
        <p:sp>
          <p:nvSpPr>
            <p:cNvPr id="57" name="ZoneTexte 56"/>
            <p:cNvSpPr txBox="1"/>
            <p:nvPr/>
          </p:nvSpPr>
          <p:spPr>
            <a:xfrm>
              <a:off x="914400" y="411480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Personne</a:t>
              </a:r>
            </a:p>
          </p:txBody>
        </p:sp>
        <p:sp>
          <p:nvSpPr>
            <p:cNvPr id="58" name="ZoneTexte 57"/>
            <p:cNvSpPr txBox="1"/>
            <p:nvPr/>
          </p:nvSpPr>
          <p:spPr>
            <a:xfrm>
              <a:off x="5562600" y="410845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La victime</a:t>
              </a:r>
            </a:p>
          </p:txBody>
        </p:sp>
        <p:sp>
          <p:nvSpPr>
            <p:cNvPr id="59" name="ZoneTexte 58"/>
            <p:cNvSpPr txBox="1"/>
            <p:nvPr/>
          </p:nvSpPr>
          <p:spPr>
            <a:xfrm>
              <a:off x="914400" y="723900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Le tueur</a:t>
              </a:r>
            </a:p>
          </p:txBody>
        </p:sp>
        <p:sp>
          <p:nvSpPr>
            <p:cNvPr id="57367" name="ZoneTexte 51"/>
            <p:cNvSpPr>
              <a:spLocks noChangeArrowheads="1"/>
            </p:cNvSpPr>
            <p:nvPr/>
          </p:nvSpPr>
          <p:spPr bwMode="auto">
            <a:xfrm>
              <a:off x="5360400" y="7239000"/>
              <a:ext cx="3250800" cy="408623"/>
            </a:xfrm>
            <a:prstGeom prst="roundRect">
              <a:avLst>
                <a:gd name="adj" fmla="val 16667"/>
              </a:avLst>
            </a:prstGeom>
            <a:solidFill>
              <a:schemeClr val="tx1"/>
            </a:solidFill>
            <a:ln w="9525">
              <a:noFill/>
              <a:round/>
              <a:headEnd/>
              <a:tailEnd/>
            </a:ln>
          </p:spPr>
          <p:txBody>
            <a:bodyPr>
              <a:spAutoFit/>
            </a:bodyPr>
            <a:lstStyle/>
            <a:p>
              <a:pPr algn="ctr"/>
              <a:r>
                <a:rPr lang="fr-FR" sz="1800">
                  <a:solidFill>
                    <a:schemeClr val="bg1"/>
                  </a:solidFill>
                </a:rPr>
                <a:t>Le tueur et la victime</a:t>
              </a:r>
            </a:p>
          </p:txBody>
        </p:sp>
      </p:grpSp>
      <p:sp>
        <p:nvSpPr>
          <p:cNvPr id="57348" name="Rectangle 28"/>
          <p:cNvSpPr>
            <a:spLocks noChangeArrowheads="1"/>
          </p:cNvSpPr>
          <p:nvPr/>
        </p:nvSpPr>
        <p:spPr bwMode="auto">
          <a:xfrm>
            <a:off x="9296400" y="228600"/>
            <a:ext cx="5334000" cy="838200"/>
          </a:xfrm>
          <a:prstGeom prst="rect">
            <a:avLst/>
          </a:prstGeom>
          <a:noFill/>
          <a:ln w="9525">
            <a:noFill/>
            <a:miter lim="800000"/>
            <a:headEnd/>
            <a:tailEnd/>
          </a:ln>
          <a:effectLst>
            <a:prstShdw prst="shdw17" dist="17961" dir="13500000">
              <a:srgbClr val="6E7A89"/>
            </a:prstShdw>
          </a:effectLst>
        </p:spPr>
        <p:txBody>
          <a:bodyPr lIns="130622" tIns="65311" rIns="130622" bIns="65311"/>
          <a:lstStyle/>
          <a:p>
            <a:pPr algn="ctr" defTabSz="1304925">
              <a:spcAft>
                <a:spcPts val="1425"/>
              </a:spcAft>
            </a:pPr>
            <a:r>
              <a:rPr lang="fr-FR" sz="3200" b="1" i="1" u="sng">
                <a:solidFill>
                  <a:srgbClr val="FF9933"/>
                </a:solidFill>
              </a:rPr>
              <a:t>Réponses possibles</a:t>
            </a:r>
            <a:endParaRPr lang="fr-FR" sz="3200" b="1" u="sng">
              <a:solidFill>
                <a:srgbClr val="FF9933"/>
              </a:solidFill>
            </a:endParaRPr>
          </a:p>
        </p:txBody>
      </p:sp>
      <p:sp>
        <p:nvSpPr>
          <p:cNvPr id="54" name="Rectangle à coins arrondis 53"/>
          <p:cNvSpPr/>
          <p:nvPr/>
        </p:nvSpPr>
        <p:spPr>
          <a:xfrm>
            <a:off x="12192000" y="22860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4</a:t>
            </a:r>
          </a:p>
        </p:txBody>
      </p:sp>
      <p:sp>
        <p:nvSpPr>
          <p:cNvPr id="55" name="Rectangle à coins arrondis 54">
            <a:hlinkClick r:id="" action="ppaction://hlinkshowjump?jump=nextslide"/>
          </p:cNvPr>
          <p:cNvSpPr/>
          <p:nvPr/>
        </p:nvSpPr>
        <p:spPr>
          <a:xfrm>
            <a:off x="9753600" y="22860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3</a:t>
            </a:r>
          </a:p>
        </p:txBody>
      </p:sp>
      <p:sp>
        <p:nvSpPr>
          <p:cNvPr id="61" name="Rectangle à coins arrondis 60"/>
          <p:cNvSpPr/>
          <p:nvPr/>
        </p:nvSpPr>
        <p:spPr>
          <a:xfrm>
            <a:off x="12192000" y="32766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3</a:t>
            </a:r>
          </a:p>
        </p:txBody>
      </p:sp>
      <p:sp>
        <p:nvSpPr>
          <p:cNvPr id="62" name="Rectangle à coins arrondis 61"/>
          <p:cNvSpPr/>
          <p:nvPr/>
        </p:nvSpPr>
        <p:spPr>
          <a:xfrm>
            <a:off x="9753600" y="32766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a:t>
            </a:r>
          </a:p>
        </p:txBody>
      </p:sp>
      <p:sp>
        <p:nvSpPr>
          <p:cNvPr id="63" name="Rectangle à coins arrondis 62"/>
          <p:cNvSpPr/>
          <p:nvPr/>
        </p:nvSpPr>
        <p:spPr>
          <a:xfrm>
            <a:off x="12192000" y="52578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3, 4</a:t>
            </a:r>
          </a:p>
        </p:txBody>
      </p:sp>
      <p:sp>
        <p:nvSpPr>
          <p:cNvPr id="64" name="Rectangle à coins arrondis 63"/>
          <p:cNvSpPr/>
          <p:nvPr/>
        </p:nvSpPr>
        <p:spPr>
          <a:xfrm>
            <a:off x="9753600" y="52578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4</a:t>
            </a:r>
          </a:p>
        </p:txBody>
      </p:sp>
      <p:sp>
        <p:nvSpPr>
          <p:cNvPr id="65" name="Rectangle à coins arrondis 64"/>
          <p:cNvSpPr/>
          <p:nvPr/>
        </p:nvSpPr>
        <p:spPr>
          <a:xfrm>
            <a:off x="12192000" y="42672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3</a:t>
            </a:r>
          </a:p>
        </p:txBody>
      </p:sp>
      <p:sp>
        <p:nvSpPr>
          <p:cNvPr id="66" name="Rectangle à coins arrondis 65"/>
          <p:cNvSpPr/>
          <p:nvPr/>
        </p:nvSpPr>
        <p:spPr>
          <a:xfrm>
            <a:off x="9753600" y="42672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4</a:t>
            </a:r>
          </a:p>
        </p:txBody>
      </p:sp>
      <p:sp>
        <p:nvSpPr>
          <p:cNvPr id="67" name="Rectangle à coins arrondis 66"/>
          <p:cNvSpPr/>
          <p:nvPr/>
        </p:nvSpPr>
        <p:spPr>
          <a:xfrm>
            <a:off x="12192000" y="62484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 4</a:t>
            </a:r>
          </a:p>
        </p:txBody>
      </p:sp>
      <p:sp>
        <p:nvSpPr>
          <p:cNvPr id="68" name="Rectangle à coins arrondis 67"/>
          <p:cNvSpPr/>
          <p:nvPr/>
        </p:nvSpPr>
        <p:spPr>
          <a:xfrm>
            <a:off x="9753600" y="62484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 3</a:t>
            </a:r>
          </a:p>
        </p:txBody>
      </p:sp>
      <p:sp>
        <p:nvSpPr>
          <p:cNvPr id="69" name="Rectangle à coins arrondis 68"/>
          <p:cNvSpPr/>
          <p:nvPr/>
        </p:nvSpPr>
        <p:spPr>
          <a:xfrm>
            <a:off x="12192000" y="72390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3, 4</a:t>
            </a:r>
          </a:p>
        </p:txBody>
      </p:sp>
      <p:sp>
        <p:nvSpPr>
          <p:cNvPr id="70" name="Rectangle à coins arrondis 69"/>
          <p:cNvSpPr/>
          <p:nvPr/>
        </p:nvSpPr>
        <p:spPr>
          <a:xfrm>
            <a:off x="9753600" y="72390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3, 4</a:t>
            </a:r>
          </a:p>
        </p:txBody>
      </p:sp>
      <p:sp>
        <p:nvSpPr>
          <p:cNvPr id="71" name="Rectangle à coins arrondis 70"/>
          <p:cNvSpPr/>
          <p:nvPr/>
        </p:nvSpPr>
        <p:spPr>
          <a:xfrm>
            <a:off x="12192000" y="12954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2</a:t>
            </a:r>
          </a:p>
        </p:txBody>
      </p:sp>
      <p:sp>
        <p:nvSpPr>
          <p:cNvPr id="72" name="Rectangle à coins arrondis 71"/>
          <p:cNvSpPr/>
          <p:nvPr/>
        </p:nvSpPr>
        <p:spPr>
          <a:xfrm>
            <a:off x="9753600" y="12954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1</a:t>
            </a: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5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54"/>
                                        </p:tgtEl>
                                        <p:attrNameLst>
                                          <p:attrName>fillcolor</p:attrName>
                                        </p:attrNameLst>
                                      </p:cBhvr>
                                      <p:to>
                                        <a:srgbClr val="3399FF"/>
                                      </p:to>
                                    </p:animClr>
                                    <p:set>
                                      <p:cBhvr>
                                        <p:cTn id="7" dur="2000" fill="hold"/>
                                        <p:tgtEl>
                                          <p:spTgt spid="54"/>
                                        </p:tgtEl>
                                        <p:attrNameLst>
                                          <p:attrName>fill.type</p:attrName>
                                        </p:attrNameLst>
                                      </p:cBhvr>
                                      <p:to>
                                        <p:strVal val="solid"/>
                                      </p:to>
                                    </p:set>
                                    <p:set>
                                      <p:cBhvr>
                                        <p:cTn id="8" dur="2000" fill="hold"/>
                                        <p:tgtEl>
                                          <p:spTgt spid="54"/>
                                        </p:tgtEl>
                                        <p:attrNameLst>
                                          <p:attrName>fill.on</p:attrName>
                                        </p:attrNameLst>
                                      </p:cBhvr>
                                      <p:to>
                                        <p:strVal val="true"/>
                                      </p:to>
                                    </p:set>
                                  </p:childTnLst>
                                </p:cTn>
                              </p:par>
                            </p:childTnLst>
                          </p:cTn>
                        </p:par>
                      </p:childTnLst>
                    </p:cTn>
                  </p:par>
                </p:childTnLst>
              </p:cTn>
              <p:nextCondLst>
                <p:cond evt="onClick" delay="0">
                  <p:tgtEl>
                    <p:spTgt spid="54"/>
                  </p:tgtEl>
                </p:cond>
              </p:nextCondLst>
            </p:seq>
            <p:seq concurrent="1" nextAc="seek">
              <p:cTn id="9" restart="whenNotActive" fill="hold" evtFilter="cancelBubble" nodeType="interactiveSeq">
                <p:stCondLst>
                  <p:cond evt="onClick" delay="0">
                    <p:tgtEl>
                      <p:spTgt spid="61"/>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61"/>
                                        </p:tgtEl>
                                        <p:attrNameLst>
                                          <p:attrName>fillcolor</p:attrName>
                                        </p:attrNameLst>
                                      </p:cBhvr>
                                      <p:to>
                                        <a:srgbClr val="3399FF"/>
                                      </p:to>
                                    </p:animClr>
                                    <p:set>
                                      <p:cBhvr>
                                        <p:cTn id="14" dur="2000" fill="hold"/>
                                        <p:tgtEl>
                                          <p:spTgt spid="61"/>
                                        </p:tgtEl>
                                        <p:attrNameLst>
                                          <p:attrName>fill.type</p:attrName>
                                        </p:attrNameLst>
                                      </p:cBhvr>
                                      <p:to>
                                        <p:strVal val="solid"/>
                                      </p:to>
                                    </p:set>
                                    <p:set>
                                      <p:cBhvr>
                                        <p:cTn id="15" dur="2000" fill="hold"/>
                                        <p:tgtEl>
                                          <p:spTgt spid="61"/>
                                        </p:tgtEl>
                                        <p:attrNameLst>
                                          <p:attrName>fill.on</p:attrName>
                                        </p:attrNameLst>
                                      </p:cBhvr>
                                      <p:to>
                                        <p:strVal val="true"/>
                                      </p:to>
                                    </p:set>
                                  </p:childTnLst>
                                </p:cTn>
                              </p:par>
                            </p:childTnLst>
                          </p:cTn>
                        </p:par>
                      </p:childTnLst>
                    </p:cTn>
                  </p:par>
                </p:childTnLst>
              </p:cTn>
              <p:nextCondLst>
                <p:cond evt="onClick" delay="0">
                  <p:tgtEl>
                    <p:spTgt spid="61"/>
                  </p:tgtEl>
                </p:cond>
              </p:nextCondLst>
            </p:seq>
            <p:seq concurrent="1" nextAc="seek">
              <p:cTn id="16" restart="whenNotActive" fill="hold" evtFilter="cancelBubble" nodeType="interactiveSeq">
                <p:stCondLst>
                  <p:cond evt="onClick" delay="0">
                    <p:tgtEl>
                      <p:spTgt spid="62"/>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p:cBhvr>
                                        <p:cTn id="20" dur="2000" fill="hold"/>
                                        <p:tgtEl>
                                          <p:spTgt spid="62"/>
                                        </p:tgtEl>
                                        <p:attrNameLst>
                                          <p:attrName>fillcolor</p:attrName>
                                        </p:attrNameLst>
                                      </p:cBhvr>
                                      <p:to>
                                        <a:srgbClr val="3399FF"/>
                                      </p:to>
                                    </p:animClr>
                                    <p:set>
                                      <p:cBhvr>
                                        <p:cTn id="21" dur="2000" fill="hold"/>
                                        <p:tgtEl>
                                          <p:spTgt spid="62"/>
                                        </p:tgtEl>
                                        <p:attrNameLst>
                                          <p:attrName>fill.type</p:attrName>
                                        </p:attrNameLst>
                                      </p:cBhvr>
                                      <p:to>
                                        <p:strVal val="solid"/>
                                      </p:to>
                                    </p:set>
                                    <p:set>
                                      <p:cBhvr>
                                        <p:cTn id="22" dur="2000" fill="hold"/>
                                        <p:tgtEl>
                                          <p:spTgt spid="62"/>
                                        </p:tgtEl>
                                        <p:attrNameLst>
                                          <p:attrName>fill.on</p:attrName>
                                        </p:attrNameLst>
                                      </p:cBhvr>
                                      <p:to>
                                        <p:strVal val="true"/>
                                      </p:to>
                                    </p:set>
                                  </p:childTnLst>
                                </p:cTn>
                              </p:par>
                            </p:childTnLst>
                          </p:cTn>
                        </p:par>
                      </p:childTnLst>
                    </p:cTn>
                  </p:par>
                </p:childTnLst>
              </p:cTn>
              <p:nextCondLst>
                <p:cond evt="onClick" delay="0">
                  <p:tgtEl>
                    <p:spTgt spid="62"/>
                  </p:tgtEl>
                </p:cond>
              </p:nextCondLst>
            </p:seq>
            <p:seq concurrent="1" nextAc="seek">
              <p:cTn id="23" restart="whenNotActive" fill="hold" evtFilter="cancelBubble" nodeType="interactiveSeq">
                <p:stCondLst>
                  <p:cond evt="onClick" delay="0">
                    <p:tgtEl>
                      <p:spTgt spid="6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p:cBhvr>
                                        <p:cTn id="27" dur="2000" fill="hold"/>
                                        <p:tgtEl>
                                          <p:spTgt spid="63"/>
                                        </p:tgtEl>
                                        <p:attrNameLst>
                                          <p:attrName>fillcolor</p:attrName>
                                        </p:attrNameLst>
                                      </p:cBhvr>
                                      <p:to>
                                        <a:srgbClr val="3399FF"/>
                                      </p:to>
                                    </p:animClr>
                                    <p:set>
                                      <p:cBhvr>
                                        <p:cTn id="28" dur="2000" fill="hold"/>
                                        <p:tgtEl>
                                          <p:spTgt spid="63"/>
                                        </p:tgtEl>
                                        <p:attrNameLst>
                                          <p:attrName>fill.type</p:attrName>
                                        </p:attrNameLst>
                                      </p:cBhvr>
                                      <p:to>
                                        <p:strVal val="solid"/>
                                      </p:to>
                                    </p:set>
                                    <p:set>
                                      <p:cBhvr>
                                        <p:cTn id="29" dur="2000" fill="hold"/>
                                        <p:tgtEl>
                                          <p:spTgt spid="63"/>
                                        </p:tgtEl>
                                        <p:attrNameLst>
                                          <p:attrName>fill.on</p:attrName>
                                        </p:attrNameLst>
                                      </p:cBhvr>
                                      <p:to>
                                        <p:strVal val="true"/>
                                      </p:to>
                                    </p:set>
                                  </p:childTnLst>
                                </p:cTn>
                              </p:par>
                            </p:childTnLst>
                          </p:cTn>
                        </p:par>
                      </p:childTnLst>
                    </p:cTn>
                  </p:par>
                </p:childTnLst>
              </p:cTn>
              <p:nextCondLst>
                <p:cond evt="onClick" delay="0">
                  <p:tgtEl>
                    <p:spTgt spid="63"/>
                  </p:tgtEl>
                </p:cond>
              </p:nextCondLst>
            </p:seq>
            <p:seq concurrent="1" nextAc="seek">
              <p:cTn id="30" restart="whenNotActive" fill="hold" evtFilter="cancelBubble" nodeType="interactiveSeq">
                <p:stCondLst>
                  <p:cond evt="onClick" delay="0">
                    <p:tgtEl>
                      <p:spTgt spid="6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p:cBhvr>
                                        <p:cTn id="34" dur="2000" fill="hold"/>
                                        <p:tgtEl>
                                          <p:spTgt spid="64"/>
                                        </p:tgtEl>
                                        <p:attrNameLst>
                                          <p:attrName>fillcolor</p:attrName>
                                        </p:attrNameLst>
                                      </p:cBhvr>
                                      <p:to>
                                        <a:srgbClr val="3399FF"/>
                                      </p:to>
                                    </p:animClr>
                                    <p:set>
                                      <p:cBhvr>
                                        <p:cTn id="35" dur="2000" fill="hold"/>
                                        <p:tgtEl>
                                          <p:spTgt spid="64"/>
                                        </p:tgtEl>
                                        <p:attrNameLst>
                                          <p:attrName>fill.type</p:attrName>
                                        </p:attrNameLst>
                                      </p:cBhvr>
                                      <p:to>
                                        <p:strVal val="solid"/>
                                      </p:to>
                                    </p:set>
                                    <p:set>
                                      <p:cBhvr>
                                        <p:cTn id="36" dur="2000" fill="hold"/>
                                        <p:tgtEl>
                                          <p:spTgt spid="64"/>
                                        </p:tgtEl>
                                        <p:attrNameLst>
                                          <p:attrName>fill.on</p:attrName>
                                        </p:attrNameLst>
                                      </p:cBhvr>
                                      <p:to>
                                        <p:strVal val="true"/>
                                      </p:to>
                                    </p:set>
                                  </p:childTnLst>
                                </p:cTn>
                              </p:par>
                            </p:childTnLst>
                          </p:cTn>
                        </p:par>
                      </p:childTnLst>
                    </p:cTn>
                  </p:par>
                </p:childTnLst>
              </p:cTn>
              <p:nextCondLst>
                <p:cond evt="onClick" delay="0">
                  <p:tgtEl>
                    <p:spTgt spid="64"/>
                  </p:tgtEl>
                </p:cond>
              </p:nextCondLst>
            </p:seq>
            <p:seq concurrent="1" nextAc="seek">
              <p:cTn id="37" restart="whenNotActive" fill="hold" evtFilter="cancelBubble" nodeType="interactiveSeq">
                <p:stCondLst>
                  <p:cond evt="onClick" delay="0">
                    <p:tgtEl>
                      <p:spTgt spid="65"/>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p:cBhvr>
                                        <p:cTn id="41" dur="2000" fill="hold"/>
                                        <p:tgtEl>
                                          <p:spTgt spid="65"/>
                                        </p:tgtEl>
                                        <p:attrNameLst>
                                          <p:attrName>fillcolor</p:attrName>
                                        </p:attrNameLst>
                                      </p:cBhvr>
                                      <p:to>
                                        <a:srgbClr val="3399FF"/>
                                      </p:to>
                                    </p:animClr>
                                    <p:set>
                                      <p:cBhvr>
                                        <p:cTn id="42" dur="2000" fill="hold"/>
                                        <p:tgtEl>
                                          <p:spTgt spid="65"/>
                                        </p:tgtEl>
                                        <p:attrNameLst>
                                          <p:attrName>fill.type</p:attrName>
                                        </p:attrNameLst>
                                      </p:cBhvr>
                                      <p:to>
                                        <p:strVal val="solid"/>
                                      </p:to>
                                    </p:set>
                                    <p:set>
                                      <p:cBhvr>
                                        <p:cTn id="43" dur="2000" fill="hold"/>
                                        <p:tgtEl>
                                          <p:spTgt spid="65"/>
                                        </p:tgtEl>
                                        <p:attrNameLst>
                                          <p:attrName>fill.on</p:attrName>
                                        </p:attrNameLst>
                                      </p:cBhvr>
                                      <p:to>
                                        <p:strVal val="true"/>
                                      </p:to>
                                    </p:set>
                                  </p:childTnLst>
                                </p:cTn>
                              </p:par>
                            </p:childTnLst>
                          </p:cTn>
                        </p:par>
                      </p:childTnLst>
                    </p:cTn>
                  </p:par>
                </p:childTnLst>
              </p:cTn>
              <p:nextCondLst>
                <p:cond evt="onClick" delay="0">
                  <p:tgtEl>
                    <p:spTgt spid="65"/>
                  </p:tgtEl>
                </p:cond>
              </p:nextCondLst>
            </p:seq>
            <p:seq concurrent="1" nextAc="seek">
              <p:cTn id="44" restart="whenNotActive" fill="hold" evtFilter="cancelBubble" nodeType="interactiveSeq">
                <p:stCondLst>
                  <p:cond evt="onClick" delay="0">
                    <p:tgtEl>
                      <p:spTgt spid="6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p:cBhvr>
                                        <p:cTn id="48" dur="2000" fill="hold"/>
                                        <p:tgtEl>
                                          <p:spTgt spid="66"/>
                                        </p:tgtEl>
                                        <p:attrNameLst>
                                          <p:attrName>fillcolor</p:attrName>
                                        </p:attrNameLst>
                                      </p:cBhvr>
                                      <p:to>
                                        <a:srgbClr val="3399FF"/>
                                      </p:to>
                                    </p:animClr>
                                    <p:set>
                                      <p:cBhvr>
                                        <p:cTn id="49" dur="2000" fill="hold"/>
                                        <p:tgtEl>
                                          <p:spTgt spid="66"/>
                                        </p:tgtEl>
                                        <p:attrNameLst>
                                          <p:attrName>fill.type</p:attrName>
                                        </p:attrNameLst>
                                      </p:cBhvr>
                                      <p:to>
                                        <p:strVal val="solid"/>
                                      </p:to>
                                    </p:set>
                                    <p:set>
                                      <p:cBhvr>
                                        <p:cTn id="50" dur="2000" fill="hold"/>
                                        <p:tgtEl>
                                          <p:spTgt spid="66"/>
                                        </p:tgtEl>
                                        <p:attrNameLst>
                                          <p:attrName>fill.on</p:attrName>
                                        </p:attrNameLst>
                                      </p:cBhvr>
                                      <p:to>
                                        <p:strVal val="true"/>
                                      </p:to>
                                    </p:set>
                                  </p:childTnLst>
                                </p:cTn>
                              </p:par>
                            </p:childTnLst>
                          </p:cTn>
                        </p:par>
                      </p:childTnLst>
                    </p:cTn>
                  </p:par>
                </p:childTnLst>
              </p:cTn>
              <p:nextCondLst>
                <p:cond evt="onClick" delay="0">
                  <p:tgtEl>
                    <p:spTgt spid="66"/>
                  </p:tgtEl>
                </p:cond>
              </p:nextCondLst>
            </p:seq>
            <p:seq concurrent="1" nextAc="seek">
              <p:cTn id="51" restart="whenNotActive" fill="hold" evtFilter="cancelBubble" nodeType="interactiveSeq">
                <p:stCondLst>
                  <p:cond evt="onClick" delay="0">
                    <p:tgtEl>
                      <p:spTgt spid="67"/>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p:cBhvr>
                                        <p:cTn id="55" dur="2000" fill="hold"/>
                                        <p:tgtEl>
                                          <p:spTgt spid="67"/>
                                        </p:tgtEl>
                                        <p:attrNameLst>
                                          <p:attrName>fillcolor</p:attrName>
                                        </p:attrNameLst>
                                      </p:cBhvr>
                                      <p:to>
                                        <a:srgbClr val="3399FF"/>
                                      </p:to>
                                    </p:animClr>
                                    <p:set>
                                      <p:cBhvr>
                                        <p:cTn id="56" dur="2000" fill="hold"/>
                                        <p:tgtEl>
                                          <p:spTgt spid="67"/>
                                        </p:tgtEl>
                                        <p:attrNameLst>
                                          <p:attrName>fill.type</p:attrName>
                                        </p:attrNameLst>
                                      </p:cBhvr>
                                      <p:to>
                                        <p:strVal val="solid"/>
                                      </p:to>
                                    </p:set>
                                    <p:set>
                                      <p:cBhvr>
                                        <p:cTn id="57" dur="2000" fill="hold"/>
                                        <p:tgtEl>
                                          <p:spTgt spid="67"/>
                                        </p:tgtEl>
                                        <p:attrNameLst>
                                          <p:attrName>fill.on</p:attrName>
                                        </p:attrNameLst>
                                      </p:cBhvr>
                                      <p:to>
                                        <p:strVal val="true"/>
                                      </p:to>
                                    </p:set>
                                  </p:childTnLst>
                                </p:cTn>
                              </p:par>
                            </p:childTnLst>
                          </p:cTn>
                        </p:par>
                      </p:childTnLst>
                    </p:cTn>
                  </p:par>
                </p:childTnLst>
              </p:cTn>
              <p:nextCondLst>
                <p:cond evt="onClick" delay="0">
                  <p:tgtEl>
                    <p:spTgt spid="67"/>
                  </p:tgtEl>
                </p:cond>
              </p:nextCondLst>
            </p:seq>
            <p:seq concurrent="1" nextAc="seek">
              <p:cTn id="58" restart="whenNotActive" fill="hold" evtFilter="cancelBubble" nodeType="interactiveSeq">
                <p:stCondLst>
                  <p:cond evt="onClick" delay="0">
                    <p:tgtEl>
                      <p:spTgt spid="68"/>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p:cBhvr>
                                        <p:cTn id="62" dur="2000" fill="hold"/>
                                        <p:tgtEl>
                                          <p:spTgt spid="68"/>
                                        </p:tgtEl>
                                        <p:attrNameLst>
                                          <p:attrName>fillcolor</p:attrName>
                                        </p:attrNameLst>
                                      </p:cBhvr>
                                      <p:to>
                                        <a:srgbClr val="3399FF"/>
                                      </p:to>
                                    </p:animClr>
                                    <p:set>
                                      <p:cBhvr>
                                        <p:cTn id="63" dur="2000" fill="hold"/>
                                        <p:tgtEl>
                                          <p:spTgt spid="68"/>
                                        </p:tgtEl>
                                        <p:attrNameLst>
                                          <p:attrName>fill.type</p:attrName>
                                        </p:attrNameLst>
                                      </p:cBhvr>
                                      <p:to>
                                        <p:strVal val="solid"/>
                                      </p:to>
                                    </p:set>
                                    <p:set>
                                      <p:cBhvr>
                                        <p:cTn id="64" dur="2000" fill="hold"/>
                                        <p:tgtEl>
                                          <p:spTgt spid="68"/>
                                        </p:tgtEl>
                                        <p:attrNameLst>
                                          <p:attrName>fill.on</p:attrName>
                                        </p:attrNameLst>
                                      </p:cBhvr>
                                      <p:to>
                                        <p:strVal val="true"/>
                                      </p:to>
                                    </p:set>
                                  </p:childTnLst>
                                </p:cTn>
                              </p:par>
                            </p:childTnLst>
                          </p:cTn>
                        </p:par>
                      </p:childTnLst>
                    </p:cTn>
                  </p:par>
                </p:childTnLst>
              </p:cTn>
              <p:nextCondLst>
                <p:cond evt="onClick" delay="0">
                  <p:tgtEl>
                    <p:spTgt spid="68"/>
                  </p:tgtEl>
                </p:cond>
              </p:nextCondLst>
            </p:seq>
            <p:seq concurrent="1" nextAc="seek">
              <p:cTn id="65" restart="whenNotActive" fill="hold" evtFilter="cancelBubble" nodeType="interactiveSeq">
                <p:stCondLst>
                  <p:cond evt="onClick" delay="0">
                    <p:tgtEl>
                      <p:spTgt spid="69"/>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p:cBhvr>
                                        <p:cTn id="69" dur="2000" fill="hold"/>
                                        <p:tgtEl>
                                          <p:spTgt spid="69"/>
                                        </p:tgtEl>
                                        <p:attrNameLst>
                                          <p:attrName>fillcolor</p:attrName>
                                        </p:attrNameLst>
                                      </p:cBhvr>
                                      <p:to>
                                        <a:srgbClr val="3399FF"/>
                                      </p:to>
                                    </p:animClr>
                                    <p:set>
                                      <p:cBhvr>
                                        <p:cTn id="70" dur="2000" fill="hold"/>
                                        <p:tgtEl>
                                          <p:spTgt spid="69"/>
                                        </p:tgtEl>
                                        <p:attrNameLst>
                                          <p:attrName>fill.type</p:attrName>
                                        </p:attrNameLst>
                                      </p:cBhvr>
                                      <p:to>
                                        <p:strVal val="solid"/>
                                      </p:to>
                                    </p:set>
                                    <p:set>
                                      <p:cBhvr>
                                        <p:cTn id="71" dur="2000" fill="hold"/>
                                        <p:tgtEl>
                                          <p:spTgt spid="69"/>
                                        </p:tgtEl>
                                        <p:attrNameLst>
                                          <p:attrName>fill.on</p:attrName>
                                        </p:attrNameLst>
                                      </p:cBhvr>
                                      <p:to>
                                        <p:strVal val="true"/>
                                      </p:to>
                                    </p:set>
                                  </p:childTnLst>
                                </p:cTn>
                              </p:par>
                            </p:childTnLst>
                          </p:cTn>
                        </p:par>
                      </p:childTnLst>
                    </p:cTn>
                  </p:par>
                </p:childTnLst>
              </p:cTn>
              <p:nextCondLst>
                <p:cond evt="onClick" delay="0">
                  <p:tgtEl>
                    <p:spTgt spid="69"/>
                  </p:tgtEl>
                </p:cond>
              </p:nextCondLst>
            </p:seq>
            <p:seq concurrent="1" nextAc="seek">
              <p:cTn id="72" restart="whenNotActive" fill="hold" evtFilter="cancelBubble" nodeType="interactiveSeq">
                <p:stCondLst>
                  <p:cond evt="onClick" delay="0">
                    <p:tgtEl>
                      <p:spTgt spid="70"/>
                    </p:tgtEl>
                  </p:cond>
                </p:stCondLst>
                <p:endSync evt="end" delay="0">
                  <p:rtn val="all"/>
                </p:endSync>
                <p:childTnLst>
                  <p:par>
                    <p:cTn id="73" fill="hold">
                      <p:stCondLst>
                        <p:cond delay="0"/>
                      </p:stCondLst>
                      <p:childTnLst>
                        <p:par>
                          <p:cTn id="74" fill="hold">
                            <p:stCondLst>
                              <p:cond delay="0"/>
                            </p:stCondLst>
                            <p:childTnLst>
                              <p:par>
                                <p:cTn id="75" presetID="1" presetClass="emph" presetSubtype="2" fill="hold" nodeType="clickEffect">
                                  <p:stCondLst>
                                    <p:cond delay="0"/>
                                  </p:stCondLst>
                                  <p:childTnLst>
                                    <p:animClr clrSpc="rgb">
                                      <p:cBhvr>
                                        <p:cTn id="76" dur="2000" fill="hold"/>
                                        <p:tgtEl>
                                          <p:spTgt spid="70"/>
                                        </p:tgtEl>
                                        <p:attrNameLst>
                                          <p:attrName>fillcolor</p:attrName>
                                        </p:attrNameLst>
                                      </p:cBhvr>
                                      <p:to>
                                        <a:srgbClr val="3399FF"/>
                                      </p:to>
                                    </p:animClr>
                                    <p:set>
                                      <p:cBhvr>
                                        <p:cTn id="77" dur="2000" fill="hold"/>
                                        <p:tgtEl>
                                          <p:spTgt spid="70"/>
                                        </p:tgtEl>
                                        <p:attrNameLst>
                                          <p:attrName>fill.type</p:attrName>
                                        </p:attrNameLst>
                                      </p:cBhvr>
                                      <p:to>
                                        <p:strVal val="solid"/>
                                      </p:to>
                                    </p:set>
                                    <p:set>
                                      <p:cBhvr>
                                        <p:cTn id="78" dur="2000" fill="hold"/>
                                        <p:tgtEl>
                                          <p:spTgt spid="70"/>
                                        </p:tgtEl>
                                        <p:attrNameLst>
                                          <p:attrName>fill.on</p:attrName>
                                        </p:attrNameLst>
                                      </p:cBhvr>
                                      <p:to>
                                        <p:strVal val="true"/>
                                      </p:to>
                                    </p:set>
                                  </p:childTnLst>
                                </p:cTn>
                              </p:par>
                            </p:childTnLst>
                          </p:cTn>
                        </p:par>
                      </p:childTnLst>
                    </p:cTn>
                  </p:par>
                </p:childTnLst>
              </p:cTn>
              <p:nextCondLst>
                <p:cond evt="onClick" delay="0">
                  <p:tgtEl>
                    <p:spTgt spid="70"/>
                  </p:tgtEl>
                </p:cond>
              </p:nextCondLst>
            </p:seq>
            <p:seq concurrent="1" nextAc="seek">
              <p:cTn id="79" restart="whenNotActive" fill="hold" evtFilter="cancelBubble" nodeType="interactiveSeq">
                <p:stCondLst>
                  <p:cond evt="onClick" delay="0">
                    <p:tgtEl>
                      <p:spTgt spid="72"/>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p:cBhvr>
                                        <p:cTn id="83" dur="2000" fill="hold"/>
                                        <p:tgtEl>
                                          <p:spTgt spid="72"/>
                                        </p:tgtEl>
                                        <p:attrNameLst>
                                          <p:attrName>fillcolor</p:attrName>
                                        </p:attrNameLst>
                                      </p:cBhvr>
                                      <p:to>
                                        <a:srgbClr val="3399FF"/>
                                      </p:to>
                                    </p:animClr>
                                    <p:set>
                                      <p:cBhvr>
                                        <p:cTn id="84" dur="2000" fill="hold"/>
                                        <p:tgtEl>
                                          <p:spTgt spid="72"/>
                                        </p:tgtEl>
                                        <p:attrNameLst>
                                          <p:attrName>fill.type</p:attrName>
                                        </p:attrNameLst>
                                      </p:cBhvr>
                                      <p:to>
                                        <p:strVal val="solid"/>
                                      </p:to>
                                    </p:set>
                                    <p:set>
                                      <p:cBhvr>
                                        <p:cTn id="85" dur="2000" fill="hold"/>
                                        <p:tgtEl>
                                          <p:spTgt spid="72"/>
                                        </p:tgtEl>
                                        <p:attrNameLst>
                                          <p:attrName>fill.on</p:attrName>
                                        </p:attrNameLst>
                                      </p:cBhvr>
                                      <p:to>
                                        <p:strVal val="true"/>
                                      </p:to>
                                    </p:set>
                                  </p:childTnLst>
                                </p:cTn>
                              </p:par>
                            </p:childTnLst>
                          </p:cTn>
                        </p:par>
                      </p:childTnLst>
                    </p:cTn>
                  </p:par>
                </p:childTnLst>
              </p:cTn>
              <p:nextCondLst>
                <p:cond evt="onClick" delay="0">
                  <p:tgtEl>
                    <p:spTgt spid="72"/>
                  </p:tgtEl>
                </p:cond>
              </p:nextCondLst>
            </p:seq>
            <p:seq concurrent="1" nextAc="seek">
              <p:cTn id="86" restart="whenNotActive" fill="hold" evtFilter="cancelBubble" nodeType="interactiveSeq">
                <p:stCondLst>
                  <p:cond evt="onClick" delay="0">
                    <p:tgtEl>
                      <p:spTgt spid="71"/>
                    </p:tgtEl>
                  </p:cond>
                </p:stCondLst>
                <p:endSync evt="end" delay="0">
                  <p:rtn val="all"/>
                </p:endSync>
                <p:childTnLst>
                  <p:par>
                    <p:cTn id="87" fill="hold">
                      <p:stCondLst>
                        <p:cond delay="0"/>
                      </p:stCondLst>
                      <p:childTnLst>
                        <p:par>
                          <p:cTn id="88" fill="hold">
                            <p:stCondLst>
                              <p:cond delay="0"/>
                            </p:stCondLst>
                            <p:childTnLst>
                              <p:par>
                                <p:cTn id="89" presetID="1" presetClass="emph" presetSubtype="2" fill="hold" nodeType="clickEffect">
                                  <p:stCondLst>
                                    <p:cond delay="0"/>
                                  </p:stCondLst>
                                  <p:childTnLst>
                                    <p:animClr clrSpc="rgb">
                                      <p:cBhvr>
                                        <p:cTn id="90" dur="2000" fill="hold"/>
                                        <p:tgtEl>
                                          <p:spTgt spid="71"/>
                                        </p:tgtEl>
                                        <p:attrNameLst>
                                          <p:attrName>fillcolor</p:attrName>
                                        </p:attrNameLst>
                                      </p:cBhvr>
                                      <p:to>
                                        <a:srgbClr val="3399FF"/>
                                      </p:to>
                                    </p:animClr>
                                    <p:set>
                                      <p:cBhvr>
                                        <p:cTn id="91" dur="2000" fill="hold"/>
                                        <p:tgtEl>
                                          <p:spTgt spid="71"/>
                                        </p:tgtEl>
                                        <p:attrNameLst>
                                          <p:attrName>fill.type</p:attrName>
                                        </p:attrNameLst>
                                      </p:cBhvr>
                                      <p:to>
                                        <p:strVal val="solid"/>
                                      </p:to>
                                    </p:set>
                                    <p:set>
                                      <p:cBhvr>
                                        <p:cTn id="92" dur="2000" fill="hold"/>
                                        <p:tgtEl>
                                          <p:spTgt spid="71"/>
                                        </p:tgtEl>
                                        <p:attrNameLst>
                                          <p:attrName>fill.on</p:attrName>
                                        </p:attrNameLst>
                                      </p:cBhvr>
                                      <p:to>
                                        <p:strVal val="true"/>
                                      </p:to>
                                    </p:set>
                                  </p:childTnLst>
                                </p:cTn>
                              </p:par>
                            </p:childTnLst>
                          </p:cTn>
                        </p:par>
                      </p:childTnLst>
                    </p:cTn>
                  </p:par>
                </p:childTnLst>
              </p:cTn>
              <p:nextCondLst>
                <p:cond evt="onClick" delay="0">
                  <p:tgtEl>
                    <p:spTgt spid="71"/>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8370" name="Rectangle 28"/>
          <p:cNvSpPr>
            <a:spLocks noChangeArrowheads="1"/>
          </p:cNvSpPr>
          <p:nvPr/>
        </p:nvSpPr>
        <p:spPr bwMode="auto">
          <a:xfrm>
            <a:off x="0" y="0"/>
            <a:ext cx="9296400" cy="1371600"/>
          </a:xfrm>
          <a:prstGeom prst="rect">
            <a:avLst/>
          </a:prstGeom>
          <a:noFill/>
          <a:ln w="9525">
            <a:noFill/>
            <a:miter lim="800000"/>
            <a:headEnd/>
            <a:tailEnd/>
          </a:ln>
          <a:effectLst>
            <a:prstShdw prst="shdw17" dist="17961" dir="13500000">
              <a:srgbClr val="6E7A89"/>
            </a:prstShdw>
          </a:effectLst>
        </p:spPr>
        <p:txBody>
          <a:bodyPr lIns="130622" tIns="65311" rIns="130622" bIns="65311"/>
          <a:lstStyle/>
          <a:p>
            <a:pPr algn="ctr" defTabSz="1304925">
              <a:spcAft>
                <a:spcPts val="1425"/>
              </a:spcAft>
            </a:pPr>
            <a:r>
              <a:rPr lang="fr-FR" sz="3200" b="1" i="1" dirty="0">
                <a:solidFill>
                  <a:srgbClr val="FF9933"/>
                </a:solidFill>
              </a:rPr>
              <a:t>Il y a au moins une personne.</a:t>
            </a:r>
            <a:endParaRPr lang="fr-FR" sz="3200" dirty="0">
              <a:solidFill>
                <a:srgbClr val="FF9933"/>
              </a:solidFill>
            </a:endParaRPr>
          </a:p>
        </p:txBody>
      </p:sp>
      <p:grpSp>
        <p:nvGrpSpPr>
          <p:cNvPr id="2" name="Groupe 53"/>
          <p:cNvGrpSpPr>
            <a:grpSpLocks/>
          </p:cNvGrpSpPr>
          <p:nvPr/>
        </p:nvGrpSpPr>
        <p:grpSpPr bwMode="auto">
          <a:xfrm>
            <a:off x="419100" y="1371600"/>
            <a:ext cx="8496300" cy="6858000"/>
            <a:chOff x="419100" y="1371600"/>
            <a:chExt cx="8496300" cy="6858000"/>
          </a:xfrm>
        </p:grpSpPr>
        <p:grpSp>
          <p:nvGrpSpPr>
            <p:cNvPr id="3" name="Groupe 46"/>
            <p:cNvGrpSpPr>
              <a:grpSpLocks/>
            </p:cNvGrpSpPr>
            <p:nvPr/>
          </p:nvGrpSpPr>
          <p:grpSpPr bwMode="auto">
            <a:xfrm>
              <a:off x="419100" y="1371600"/>
              <a:ext cx="8496300" cy="6858000"/>
              <a:chOff x="419100" y="1371600"/>
              <a:chExt cx="8496300" cy="6858000"/>
            </a:xfrm>
          </p:grpSpPr>
          <p:grpSp>
            <p:nvGrpSpPr>
              <p:cNvPr id="4" name="Groupe 44"/>
              <p:cNvGrpSpPr>
                <a:grpSpLocks/>
              </p:cNvGrpSpPr>
              <p:nvPr/>
            </p:nvGrpSpPr>
            <p:grpSpPr bwMode="auto">
              <a:xfrm>
                <a:off x="419100" y="1371600"/>
                <a:ext cx="8496300" cy="6858000"/>
                <a:chOff x="419100" y="1371600"/>
                <a:chExt cx="8496300" cy="6858000"/>
              </a:xfrm>
            </p:grpSpPr>
            <p:grpSp>
              <p:nvGrpSpPr>
                <p:cNvPr id="5" name="Groupe 51"/>
                <p:cNvGrpSpPr>
                  <a:grpSpLocks/>
                </p:cNvGrpSpPr>
                <p:nvPr/>
              </p:nvGrpSpPr>
              <p:grpSpPr bwMode="auto">
                <a:xfrm>
                  <a:off x="419100" y="1371600"/>
                  <a:ext cx="8496300" cy="6858000"/>
                  <a:chOff x="419066" y="990600"/>
                  <a:chExt cx="8915467" cy="7239000"/>
                </a:xfrm>
              </p:grpSpPr>
              <p:grpSp>
                <p:nvGrpSpPr>
                  <p:cNvPr id="6" name="Groupe 45"/>
                  <p:cNvGrpSpPr>
                    <a:grpSpLocks/>
                  </p:cNvGrpSpPr>
                  <p:nvPr/>
                </p:nvGrpSpPr>
                <p:grpSpPr bwMode="auto">
                  <a:xfrm>
                    <a:off x="419066" y="1600553"/>
                    <a:ext cx="8915467" cy="6096176"/>
                    <a:chOff x="419066" y="1829153"/>
                    <a:chExt cx="8915467" cy="6096176"/>
                  </a:xfrm>
                </p:grpSpPr>
                <p:sp>
                  <p:nvSpPr>
                    <p:cNvPr id="82" name="AutoShape 29"/>
                    <p:cNvSpPr>
                      <a:spLocks noChangeArrowheads="1"/>
                    </p:cNvSpPr>
                    <p:nvPr/>
                  </p:nvSpPr>
                  <p:spPr bwMode="auto">
                    <a:xfrm>
                      <a:off x="419066" y="1829153"/>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58402" name="AutoShape 33"/>
                    <p:cNvSpPr>
                      <a:spLocks noChangeArrowheads="1"/>
                    </p:cNvSpPr>
                    <p:nvPr/>
                  </p:nvSpPr>
                  <p:spPr bwMode="auto">
                    <a:xfrm flipV="1">
                      <a:off x="419071" y="4798139"/>
                      <a:ext cx="8915462" cy="78661"/>
                    </a:xfrm>
                    <a:prstGeom prst="plus">
                      <a:avLst>
                        <a:gd name="adj" fmla="val 24648"/>
                      </a:avLst>
                    </a:prstGeom>
                    <a:solidFill>
                      <a:srgbClr val="000000"/>
                    </a:solidFill>
                    <a:ln w="9525">
                      <a:solidFill>
                        <a:srgbClr val="000000"/>
                      </a:solidFill>
                      <a:miter lim="800000"/>
                      <a:headEnd/>
                      <a:tailEnd/>
                    </a:ln>
                    <a:effectLst>
                      <a:prstShdw prst="shdw17" dist="17961" dir="13500000">
                        <a:srgbClr val="000000"/>
                      </a:prstShdw>
                    </a:effectLst>
                  </p:spPr>
                  <p:txBody>
                    <a:bodyPr lIns="130622" tIns="65311" rIns="130622" bIns="65311"/>
                    <a:lstStyle/>
                    <a:p>
                      <a:endParaRPr lang="fr-FR"/>
                    </a:p>
                  </p:txBody>
                </p:sp>
                <p:sp>
                  <p:nvSpPr>
                    <p:cNvPr id="58403" name="AutoShape 34"/>
                    <p:cNvSpPr>
                      <a:spLocks noChangeArrowheads="1"/>
                    </p:cNvSpPr>
                    <p:nvPr/>
                  </p:nvSpPr>
                  <p:spPr bwMode="auto">
                    <a:xfrm rot="5400000">
                      <a:off x="2205020" y="4795818"/>
                      <a:ext cx="5229262" cy="114301"/>
                    </a:xfrm>
                    <a:prstGeom prst="plus">
                      <a:avLst>
                        <a:gd name="adj" fmla="val 24648"/>
                      </a:avLst>
                    </a:prstGeom>
                    <a:solidFill>
                      <a:srgbClr val="000000"/>
                    </a:solidFill>
                    <a:ln w="9525">
                      <a:solidFill>
                        <a:schemeClr val="tx1"/>
                      </a:solidFill>
                      <a:miter lim="800000"/>
                      <a:headEnd/>
                      <a:tailEnd/>
                    </a:ln>
                    <a:effectLst>
                      <a:prstShdw prst="shdw17" dist="17961" dir="13500000">
                        <a:srgbClr val="000000"/>
                      </a:prstShdw>
                    </a:effectLst>
                  </p:spPr>
                  <p:txBody>
                    <a:bodyPr lIns="130622" tIns="65311" rIns="130622" bIns="65311"/>
                    <a:lstStyle/>
                    <a:p>
                      <a:endParaRPr lang="fr-FR"/>
                    </a:p>
                  </p:txBody>
                </p:sp>
                <p:sp>
                  <p:nvSpPr>
                    <p:cNvPr id="85" name="AutoShape 29"/>
                    <p:cNvSpPr>
                      <a:spLocks noChangeArrowheads="1"/>
                    </p:cNvSpPr>
                    <p:nvPr/>
                  </p:nvSpPr>
                  <p:spPr bwMode="auto">
                    <a:xfrm>
                      <a:off x="419066" y="5133622"/>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86" name="AutoShape 29"/>
                    <p:cNvSpPr>
                      <a:spLocks noChangeArrowheads="1"/>
                    </p:cNvSpPr>
                    <p:nvPr/>
                  </p:nvSpPr>
                  <p:spPr bwMode="auto">
                    <a:xfrm>
                      <a:off x="5333234" y="1829153"/>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87" name="AutoShape 29"/>
                    <p:cNvSpPr>
                      <a:spLocks noChangeArrowheads="1"/>
                    </p:cNvSpPr>
                    <p:nvPr/>
                  </p:nvSpPr>
                  <p:spPr bwMode="auto">
                    <a:xfrm>
                      <a:off x="5333234" y="5133622"/>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grpSp>
                  <p:nvGrpSpPr>
                    <p:cNvPr id="7" name="Groupe 23"/>
                    <p:cNvGrpSpPr>
                      <a:grpSpLocks/>
                    </p:cNvGrpSpPr>
                    <p:nvPr/>
                  </p:nvGrpSpPr>
                  <p:grpSpPr bwMode="auto">
                    <a:xfrm>
                      <a:off x="1524000" y="5240866"/>
                      <a:ext cx="1677600" cy="2209800"/>
                      <a:chOff x="4191000" y="4478866"/>
                      <a:chExt cx="1677600" cy="2209800"/>
                    </a:xfrm>
                  </p:grpSpPr>
                  <p:pic>
                    <p:nvPicPr>
                      <p:cNvPr id="58418" name="Image 12" descr="brad-pitt-tyler-durden-icone-5179-96.png"/>
                      <p:cNvPicPr>
                        <a:picLocks noChangeAspect="1"/>
                      </p:cNvPicPr>
                      <p:nvPr/>
                    </p:nvPicPr>
                    <p:blipFill>
                      <a:blip r:embed="rId3" cstate="print"/>
                      <a:srcRect/>
                      <a:stretch>
                        <a:fillRect/>
                      </a:stretch>
                    </p:blipFill>
                    <p:spPr bwMode="auto">
                      <a:xfrm>
                        <a:off x="4191000" y="4478866"/>
                        <a:ext cx="1677600" cy="1677599"/>
                      </a:xfrm>
                      <a:prstGeom prst="rect">
                        <a:avLst/>
                      </a:prstGeom>
                      <a:noFill/>
                      <a:ln w="9525">
                        <a:noFill/>
                        <a:miter lim="800000"/>
                        <a:headEnd/>
                        <a:tailEnd/>
                      </a:ln>
                    </p:spPr>
                  </p:pic>
                  <p:sp>
                    <p:nvSpPr>
                      <p:cNvPr id="58419" name="Rectangle 22"/>
                      <p:cNvSpPr>
                        <a:spLocks noChangeArrowheads="1"/>
                      </p:cNvSpPr>
                      <p:nvPr/>
                    </p:nvSpPr>
                    <p:spPr bwMode="auto">
                      <a:xfrm>
                        <a:off x="4233000" y="60790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58420" name="Image 11" descr="Pistolet-8 copie.png"/>
                      <p:cNvPicPr>
                        <a:picLocks noChangeAspect="1"/>
                      </p:cNvPicPr>
                      <p:nvPr/>
                    </p:nvPicPr>
                    <p:blipFill>
                      <a:blip r:embed="rId4" cstate="print"/>
                      <a:srcRect/>
                      <a:stretch>
                        <a:fillRect/>
                      </a:stretch>
                    </p:blipFill>
                    <p:spPr bwMode="auto">
                      <a:xfrm>
                        <a:off x="4645273" y="6074832"/>
                        <a:ext cx="838200" cy="593924"/>
                      </a:xfrm>
                      <a:prstGeom prst="rect">
                        <a:avLst/>
                      </a:prstGeom>
                      <a:noFill/>
                      <a:ln w="9525">
                        <a:noFill/>
                        <a:miter lim="800000"/>
                        <a:headEnd/>
                        <a:tailEnd/>
                      </a:ln>
                    </p:spPr>
                  </p:pic>
                </p:grpSp>
                <p:grpSp>
                  <p:nvGrpSpPr>
                    <p:cNvPr id="8" name="Groupe 33"/>
                    <p:cNvGrpSpPr>
                      <a:grpSpLocks/>
                    </p:cNvGrpSpPr>
                    <p:nvPr/>
                  </p:nvGrpSpPr>
                  <p:grpSpPr bwMode="auto">
                    <a:xfrm>
                      <a:off x="6535966" y="1905000"/>
                      <a:ext cx="1678200" cy="2209800"/>
                      <a:chOff x="6535966" y="1905000"/>
                      <a:chExt cx="1678200" cy="2209800"/>
                    </a:xfrm>
                  </p:grpSpPr>
                  <p:pic>
                    <p:nvPicPr>
                      <p:cNvPr id="58416" name="Image 20" descr="jack-icone-4137-96.png"/>
                      <p:cNvPicPr>
                        <a:picLocks noChangeAspect="1"/>
                      </p:cNvPicPr>
                      <p:nvPr/>
                    </p:nvPicPr>
                    <p:blipFill>
                      <a:blip r:embed="rId5" cstate="print"/>
                      <a:srcRect/>
                      <a:stretch>
                        <a:fillRect/>
                      </a:stretch>
                    </p:blipFill>
                    <p:spPr bwMode="auto">
                      <a:xfrm>
                        <a:off x="6535966" y="1905000"/>
                        <a:ext cx="1678200" cy="1678200"/>
                      </a:xfrm>
                      <a:prstGeom prst="rect">
                        <a:avLst/>
                      </a:prstGeom>
                      <a:noFill/>
                      <a:ln w="9525">
                        <a:noFill/>
                        <a:miter lim="800000"/>
                        <a:headEnd/>
                        <a:tailEnd/>
                      </a:ln>
                    </p:spPr>
                  </p:pic>
                  <p:sp>
                    <p:nvSpPr>
                      <p:cNvPr id="58417" name="Rectangle 24"/>
                      <p:cNvSpPr>
                        <a:spLocks noChangeArrowheads="1"/>
                      </p:cNvSpPr>
                      <p:nvPr/>
                    </p:nvSpPr>
                    <p:spPr bwMode="auto">
                      <a:xfrm>
                        <a:off x="6577967" y="3505200"/>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grpSp>
                <p:grpSp>
                  <p:nvGrpSpPr>
                    <p:cNvPr id="9" name="Groupe 34"/>
                    <p:cNvGrpSpPr>
                      <a:grpSpLocks/>
                    </p:cNvGrpSpPr>
                    <p:nvPr/>
                  </p:nvGrpSpPr>
                  <p:grpSpPr bwMode="auto">
                    <a:xfrm>
                      <a:off x="7391400" y="5240866"/>
                      <a:ext cx="1678200" cy="2209800"/>
                      <a:chOff x="6780000" y="1964266"/>
                      <a:chExt cx="1678200" cy="2209800"/>
                    </a:xfrm>
                  </p:grpSpPr>
                  <p:pic>
                    <p:nvPicPr>
                      <p:cNvPr id="58414" name="Image 35" descr="jack-icone-4137-96.png"/>
                      <p:cNvPicPr>
                        <a:picLocks noChangeAspect="1"/>
                      </p:cNvPicPr>
                      <p:nvPr/>
                    </p:nvPicPr>
                    <p:blipFill>
                      <a:blip r:embed="rId5" cstate="print"/>
                      <a:srcRect/>
                      <a:stretch>
                        <a:fillRect/>
                      </a:stretch>
                    </p:blipFill>
                    <p:spPr bwMode="auto">
                      <a:xfrm>
                        <a:off x="6780000" y="1964266"/>
                        <a:ext cx="1678200" cy="1678200"/>
                      </a:xfrm>
                      <a:prstGeom prst="rect">
                        <a:avLst/>
                      </a:prstGeom>
                      <a:noFill/>
                      <a:ln w="9525">
                        <a:noFill/>
                        <a:miter lim="800000"/>
                        <a:headEnd/>
                        <a:tailEnd/>
                      </a:ln>
                    </p:spPr>
                  </p:pic>
                  <p:sp>
                    <p:nvSpPr>
                      <p:cNvPr id="58415" name="Rectangle 36"/>
                      <p:cNvSpPr>
                        <a:spLocks noChangeArrowheads="1"/>
                      </p:cNvSpPr>
                      <p:nvPr/>
                    </p:nvSpPr>
                    <p:spPr bwMode="auto">
                      <a:xfrm>
                        <a:off x="6822000" y="35644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grpSp>
                <p:grpSp>
                  <p:nvGrpSpPr>
                    <p:cNvPr id="10" name="Groupe 37"/>
                    <p:cNvGrpSpPr>
                      <a:grpSpLocks/>
                    </p:cNvGrpSpPr>
                    <p:nvPr/>
                  </p:nvGrpSpPr>
                  <p:grpSpPr bwMode="auto">
                    <a:xfrm>
                      <a:off x="5562600" y="5240866"/>
                      <a:ext cx="1677600" cy="2270324"/>
                      <a:chOff x="4191000" y="4478866"/>
                      <a:chExt cx="1677600" cy="2270324"/>
                    </a:xfrm>
                  </p:grpSpPr>
                  <p:pic>
                    <p:nvPicPr>
                      <p:cNvPr id="58411" name="Image 38" descr="brad-pitt-tyler-durden-icone-5179-96.png"/>
                      <p:cNvPicPr>
                        <a:picLocks noChangeAspect="1"/>
                      </p:cNvPicPr>
                      <p:nvPr/>
                    </p:nvPicPr>
                    <p:blipFill>
                      <a:blip r:embed="rId3" cstate="print"/>
                      <a:srcRect/>
                      <a:stretch>
                        <a:fillRect/>
                      </a:stretch>
                    </p:blipFill>
                    <p:spPr bwMode="auto">
                      <a:xfrm>
                        <a:off x="4191000" y="4478866"/>
                        <a:ext cx="1677600" cy="1677600"/>
                      </a:xfrm>
                      <a:prstGeom prst="rect">
                        <a:avLst/>
                      </a:prstGeom>
                      <a:noFill/>
                      <a:ln w="9525">
                        <a:noFill/>
                        <a:miter lim="800000"/>
                        <a:headEnd/>
                        <a:tailEnd/>
                      </a:ln>
                    </p:spPr>
                  </p:pic>
                  <p:sp>
                    <p:nvSpPr>
                      <p:cNvPr id="58412" name="Rectangle 39"/>
                      <p:cNvSpPr>
                        <a:spLocks noChangeArrowheads="1"/>
                      </p:cNvSpPr>
                      <p:nvPr/>
                    </p:nvSpPr>
                    <p:spPr bwMode="auto">
                      <a:xfrm>
                        <a:off x="4233000" y="60790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58413" name="Image 43" descr="Pistolet-8 copie.png"/>
                      <p:cNvPicPr>
                        <a:picLocks noChangeAspect="1"/>
                      </p:cNvPicPr>
                      <p:nvPr/>
                    </p:nvPicPr>
                    <p:blipFill>
                      <a:blip r:embed="rId4" cstate="print"/>
                      <a:srcRect/>
                      <a:stretch>
                        <a:fillRect/>
                      </a:stretch>
                    </p:blipFill>
                    <p:spPr bwMode="auto">
                      <a:xfrm>
                        <a:off x="4648200" y="6155266"/>
                        <a:ext cx="838200" cy="593924"/>
                      </a:xfrm>
                      <a:prstGeom prst="rect">
                        <a:avLst/>
                      </a:prstGeom>
                      <a:noFill/>
                      <a:ln w="9525">
                        <a:noFill/>
                        <a:miter lim="800000"/>
                        <a:headEnd/>
                        <a:tailEnd/>
                      </a:ln>
                    </p:spPr>
                  </p:pic>
                </p:grpSp>
              </p:grpSp>
              <p:sp>
                <p:nvSpPr>
                  <p:cNvPr id="58397" name="ZoneTexte 46"/>
                  <p:cNvSpPr txBox="1">
                    <a:spLocks noChangeArrowheads="1"/>
                  </p:cNvSpPr>
                  <p:nvPr/>
                </p:nvSpPr>
                <p:spPr bwMode="auto">
                  <a:xfrm>
                    <a:off x="2133600" y="990600"/>
                    <a:ext cx="457200" cy="477054"/>
                  </a:xfrm>
                  <a:prstGeom prst="rect">
                    <a:avLst/>
                  </a:prstGeom>
                  <a:noFill/>
                  <a:ln w="9525">
                    <a:noFill/>
                    <a:miter lim="800000"/>
                    <a:headEnd/>
                    <a:tailEnd/>
                  </a:ln>
                </p:spPr>
                <p:txBody>
                  <a:bodyPr>
                    <a:spAutoFit/>
                  </a:bodyPr>
                  <a:lstStyle/>
                  <a:p>
                    <a:r>
                      <a:rPr lang="fr-FR">
                        <a:solidFill>
                          <a:srgbClr val="FF9933"/>
                        </a:solidFill>
                      </a:rPr>
                      <a:t>1</a:t>
                    </a:r>
                  </a:p>
                </p:txBody>
              </p:sp>
              <p:sp>
                <p:nvSpPr>
                  <p:cNvPr id="58398" name="ZoneTexte 47"/>
                  <p:cNvSpPr txBox="1">
                    <a:spLocks noChangeArrowheads="1"/>
                  </p:cNvSpPr>
                  <p:nvPr/>
                </p:nvSpPr>
                <p:spPr bwMode="auto">
                  <a:xfrm>
                    <a:off x="7239000" y="990600"/>
                    <a:ext cx="457200" cy="477054"/>
                  </a:xfrm>
                  <a:prstGeom prst="rect">
                    <a:avLst/>
                  </a:prstGeom>
                  <a:noFill/>
                  <a:ln w="9525">
                    <a:noFill/>
                    <a:miter lim="800000"/>
                    <a:headEnd/>
                    <a:tailEnd/>
                  </a:ln>
                </p:spPr>
                <p:txBody>
                  <a:bodyPr>
                    <a:spAutoFit/>
                  </a:bodyPr>
                  <a:lstStyle/>
                  <a:p>
                    <a:r>
                      <a:rPr lang="fr-FR">
                        <a:solidFill>
                          <a:srgbClr val="FF9933"/>
                        </a:solidFill>
                      </a:rPr>
                      <a:t>2</a:t>
                    </a:r>
                  </a:p>
                </p:txBody>
              </p:sp>
              <p:sp>
                <p:nvSpPr>
                  <p:cNvPr id="58399" name="ZoneTexte 49"/>
                  <p:cNvSpPr txBox="1">
                    <a:spLocks noChangeArrowheads="1"/>
                  </p:cNvSpPr>
                  <p:nvPr/>
                </p:nvSpPr>
                <p:spPr bwMode="auto">
                  <a:xfrm>
                    <a:off x="2133600" y="7752546"/>
                    <a:ext cx="457200" cy="477054"/>
                  </a:xfrm>
                  <a:prstGeom prst="rect">
                    <a:avLst/>
                  </a:prstGeom>
                  <a:noFill/>
                  <a:ln w="9525">
                    <a:noFill/>
                    <a:miter lim="800000"/>
                    <a:headEnd/>
                    <a:tailEnd/>
                  </a:ln>
                </p:spPr>
                <p:txBody>
                  <a:bodyPr>
                    <a:spAutoFit/>
                  </a:bodyPr>
                  <a:lstStyle/>
                  <a:p>
                    <a:r>
                      <a:rPr lang="fr-FR">
                        <a:solidFill>
                          <a:srgbClr val="FF9933"/>
                        </a:solidFill>
                      </a:rPr>
                      <a:t>3</a:t>
                    </a:r>
                  </a:p>
                </p:txBody>
              </p:sp>
              <p:sp>
                <p:nvSpPr>
                  <p:cNvPr id="58400" name="ZoneTexte 50"/>
                  <p:cNvSpPr txBox="1">
                    <a:spLocks noChangeArrowheads="1"/>
                  </p:cNvSpPr>
                  <p:nvPr/>
                </p:nvSpPr>
                <p:spPr bwMode="auto">
                  <a:xfrm>
                    <a:off x="7239000" y="7752546"/>
                    <a:ext cx="457200" cy="477054"/>
                  </a:xfrm>
                  <a:prstGeom prst="rect">
                    <a:avLst/>
                  </a:prstGeom>
                  <a:noFill/>
                  <a:ln w="9525">
                    <a:noFill/>
                    <a:miter lim="800000"/>
                    <a:headEnd/>
                    <a:tailEnd/>
                  </a:ln>
                </p:spPr>
                <p:txBody>
                  <a:bodyPr>
                    <a:spAutoFit/>
                  </a:bodyPr>
                  <a:lstStyle/>
                  <a:p>
                    <a:r>
                      <a:rPr lang="fr-FR">
                        <a:solidFill>
                          <a:srgbClr val="FF9933"/>
                        </a:solidFill>
                      </a:rPr>
                      <a:t>4</a:t>
                    </a:r>
                  </a:p>
                </p:txBody>
              </p:sp>
            </p:grpSp>
            <p:pic>
              <p:nvPicPr>
                <p:cNvPr id="58395" name="Image 43" descr="tête de mort.jpg"/>
                <p:cNvPicPr>
                  <a:picLocks noChangeAspect="1"/>
                </p:cNvPicPr>
                <p:nvPr/>
              </p:nvPicPr>
              <p:blipFill>
                <a:blip r:embed="rId6" cstate="print"/>
                <a:srcRect/>
                <a:stretch>
                  <a:fillRect/>
                </a:stretch>
              </p:blipFill>
              <p:spPr bwMode="auto">
                <a:xfrm>
                  <a:off x="6790944" y="3589421"/>
                  <a:ext cx="515112" cy="515112"/>
                </a:xfrm>
                <a:prstGeom prst="rect">
                  <a:avLst/>
                </a:prstGeom>
                <a:noFill/>
                <a:ln w="9525">
                  <a:noFill/>
                  <a:miter lim="800000"/>
                  <a:headEnd/>
                  <a:tailEnd/>
                </a:ln>
              </p:spPr>
            </p:pic>
          </p:grpSp>
          <p:pic>
            <p:nvPicPr>
              <p:cNvPr id="58393" name="Image 45" descr="tête de mort.jpg"/>
              <p:cNvPicPr>
                <a:picLocks noChangeAspect="1"/>
              </p:cNvPicPr>
              <p:nvPr/>
            </p:nvPicPr>
            <p:blipFill>
              <a:blip r:embed="rId7" cstate="print"/>
              <a:srcRect/>
              <a:stretch>
                <a:fillRect/>
              </a:stretch>
            </p:blipFill>
            <p:spPr bwMode="auto">
              <a:xfrm>
                <a:off x="7562426" y="6693568"/>
                <a:ext cx="572347" cy="572347"/>
              </a:xfrm>
              <a:prstGeom prst="rect">
                <a:avLst/>
              </a:prstGeom>
              <a:noFill/>
              <a:ln w="9525">
                <a:noFill/>
                <a:miter lim="800000"/>
                <a:headEnd/>
                <a:tailEnd/>
              </a:ln>
            </p:spPr>
          </p:pic>
        </p:grpSp>
        <p:sp>
          <p:nvSpPr>
            <p:cNvPr id="57" name="ZoneTexte 56"/>
            <p:cNvSpPr txBox="1"/>
            <p:nvPr/>
          </p:nvSpPr>
          <p:spPr>
            <a:xfrm>
              <a:off x="914400" y="411480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Personne</a:t>
              </a:r>
            </a:p>
          </p:txBody>
        </p:sp>
        <p:sp>
          <p:nvSpPr>
            <p:cNvPr id="58" name="ZoneTexte 57"/>
            <p:cNvSpPr txBox="1"/>
            <p:nvPr/>
          </p:nvSpPr>
          <p:spPr>
            <a:xfrm>
              <a:off x="5562600" y="410845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La victime</a:t>
              </a:r>
            </a:p>
          </p:txBody>
        </p:sp>
        <p:sp>
          <p:nvSpPr>
            <p:cNvPr id="59" name="ZoneTexte 58"/>
            <p:cNvSpPr txBox="1"/>
            <p:nvPr/>
          </p:nvSpPr>
          <p:spPr>
            <a:xfrm>
              <a:off x="914400" y="723900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Le tueur</a:t>
              </a:r>
            </a:p>
          </p:txBody>
        </p:sp>
        <p:sp>
          <p:nvSpPr>
            <p:cNvPr id="58391" name="ZoneTexte 51"/>
            <p:cNvSpPr>
              <a:spLocks noChangeArrowheads="1"/>
            </p:cNvSpPr>
            <p:nvPr/>
          </p:nvSpPr>
          <p:spPr bwMode="auto">
            <a:xfrm>
              <a:off x="5360400" y="7239000"/>
              <a:ext cx="3250800" cy="408623"/>
            </a:xfrm>
            <a:prstGeom prst="roundRect">
              <a:avLst>
                <a:gd name="adj" fmla="val 16667"/>
              </a:avLst>
            </a:prstGeom>
            <a:solidFill>
              <a:schemeClr val="tx1"/>
            </a:solidFill>
            <a:ln w="9525">
              <a:noFill/>
              <a:round/>
              <a:headEnd/>
              <a:tailEnd/>
            </a:ln>
          </p:spPr>
          <p:txBody>
            <a:bodyPr>
              <a:spAutoFit/>
            </a:bodyPr>
            <a:lstStyle/>
            <a:p>
              <a:pPr algn="ctr"/>
              <a:r>
                <a:rPr lang="fr-FR" sz="1800">
                  <a:solidFill>
                    <a:schemeClr val="bg1"/>
                  </a:solidFill>
                </a:rPr>
                <a:t>Le tueur et la victime</a:t>
              </a:r>
            </a:p>
          </p:txBody>
        </p:sp>
      </p:grpSp>
      <p:sp>
        <p:nvSpPr>
          <p:cNvPr id="58372" name="Rectangle 28"/>
          <p:cNvSpPr>
            <a:spLocks noChangeArrowheads="1"/>
          </p:cNvSpPr>
          <p:nvPr/>
        </p:nvSpPr>
        <p:spPr bwMode="auto">
          <a:xfrm>
            <a:off x="9296400" y="228600"/>
            <a:ext cx="5334000" cy="838200"/>
          </a:xfrm>
          <a:prstGeom prst="rect">
            <a:avLst/>
          </a:prstGeom>
          <a:noFill/>
          <a:ln w="9525">
            <a:noFill/>
            <a:miter lim="800000"/>
            <a:headEnd/>
            <a:tailEnd/>
          </a:ln>
          <a:effectLst>
            <a:prstShdw prst="shdw17" dist="17961" dir="13500000">
              <a:srgbClr val="6E7A89"/>
            </a:prstShdw>
          </a:effectLst>
        </p:spPr>
        <p:txBody>
          <a:bodyPr lIns="130622" tIns="65311" rIns="130622" bIns="65311"/>
          <a:lstStyle/>
          <a:p>
            <a:pPr algn="ctr" defTabSz="1304925">
              <a:spcAft>
                <a:spcPts val="1425"/>
              </a:spcAft>
            </a:pPr>
            <a:r>
              <a:rPr lang="fr-FR" sz="3200" b="1" i="1" u="sng">
                <a:solidFill>
                  <a:srgbClr val="FF9933"/>
                </a:solidFill>
              </a:rPr>
              <a:t>Réponses possibles</a:t>
            </a:r>
            <a:endParaRPr lang="fr-FR" sz="3200" b="1" u="sng">
              <a:solidFill>
                <a:srgbClr val="FF9933"/>
              </a:solidFill>
            </a:endParaRPr>
          </a:p>
        </p:txBody>
      </p:sp>
      <p:sp>
        <p:nvSpPr>
          <p:cNvPr id="54" name="Rectangle à coins arrondis 53"/>
          <p:cNvSpPr/>
          <p:nvPr/>
        </p:nvSpPr>
        <p:spPr>
          <a:xfrm>
            <a:off x="12192000" y="22860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4</a:t>
            </a:r>
          </a:p>
        </p:txBody>
      </p:sp>
      <p:sp>
        <p:nvSpPr>
          <p:cNvPr id="55" name="Rectangle à coins arrondis 54"/>
          <p:cNvSpPr/>
          <p:nvPr/>
        </p:nvSpPr>
        <p:spPr>
          <a:xfrm>
            <a:off x="9753600" y="22860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3</a:t>
            </a:r>
          </a:p>
        </p:txBody>
      </p:sp>
      <p:sp>
        <p:nvSpPr>
          <p:cNvPr id="61" name="Rectangle à coins arrondis 60"/>
          <p:cNvSpPr/>
          <p:nvPr/>
        </p:nvSpPr>
        <p:spPr>
          <a:xfrm>
            <a:off x="12192000" y="32766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3</a:t>
            </a:r>
          </a:p>
        </p:txBody>
      </p:sp>
      <p:sp>
        <p:nvSpPr>
          <p:cNvPr id="62" name="Rectangle à coins arrondis 61"/>
          <p:cNvSpPr/>
          <p:nvPr/>
        </p:nvSpPr>
        <p:spPr>
          <a:xfrm>
            <a:off x="9753600" y="32766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a:t>
            </a:r>
          </a:p>
        </p:txBody>
      </p:sp>
      <p:sp>
        <p:nvSpPr>
          <p:cNvPr id="63" name="Rectangle à coins arrondis 62"/>
          <p:cNvSpPr/>
          <p:nvPr/>
        </p:nvSpPr>
        <p:spPr>
          <a:xfrm>
            <a:off x="12192000" y="52578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3, 4</a:t>
            </a:r>
          </a:p>
        </p:txBody>
      </p:sp>
      <p:sp>
        <p:nvSpPr>
          <p:cNvPr id="64" name="Rectangle à coins arrondis 63"/>
          <p:cNvSpPr/>
          <p:nvPr/>
        </p:nvSpPr>
        <p:spPr>
          <a:xfrm>
            <a:off x="9753600" y="52578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4</a:t>
            </a:r>
          </a:p>
        </p:txBody>
      </p:sp>
      <p:sp>
        <p:nvSpPr>
          <p:cNvPr id="65" name="Rectangle à coins arrondis 64"/>
          <p:cNvSpPr/>
          <p:nvPr/>
        </p:nvSpPr>
        <p:spPr>
          <a:xfrm>
            <a:off x="12192000" y="42672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3</a:t>
            </a:r>
          </a:p>
        </p:txBody>
      </p:sp>
      <p:sp>
        <p:nvSpPr>
          <p:cNvPr id="66" name="Rectangle à coins arrondis 65"/>
          <p:cNvSpPr/>
          <p:nvPr/>
        </p:nvSpPr>
        <p:spPr>
          <a:xfrm>
            <a:off x="9753600" y="42672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4</a:t>
            </a:r>
          </a:p>
        </p:txBody>
      </p:sp>
      <p:sp>
        <p:nvSpPr>
          <p:cNvPr id="67" name="Rectangle à coins arrondis 66"/>
          <p:cNvSpPr/>
          <p:nvPr/>
        </p:nvSpPr>
        <p:spPr>
          <a:xfrm>
            <a:off x="12192000" y="62484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 4</a:t>
            </a:r>
          </a:p>
        </p:txBody>
      </p:sp>
      <p:sp>
        <p:nvSpPr>
          <p:cNvPr id="68" name="Rectangle à coins arrondis 67"/>
          <p:cNvSpPr/>
          <p:nvPr/>
        </p:nvSpPr>
        <p:spPr>
          <a:xfrm>
            <a:off x="9753600" y="62484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 3</a:t>
            </a:r>
          </a:p>
        </p:txBody>
      </p:sp>
      <p:sp>
        <p:nvSpPr>
          <p:cNvPr id="69" name="Rectangle à coins arrondis 68">
            <a:hlinkClick r:id="" action="ppaction://hlinkshowjump?jump=nextslide"/>
          </p:cNvPr>
          <p:cNvSpPr/>
          <p:nvPr/>
        </p:nvSpPr>
        <p:spPr>
          <a:xfrm>
            <a:off x="12192000" y="72390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3, 4</a:t>
            </a:r>
          </a:p>
        </p:txBody>
      </p:sp>
      <p:sp>
        <p:nvSpPr>
          <p:cNvPr id="70" name="Rectangle à coins arrondis 69"/>
          <p:cNvSpPr/>
          <p:nvPr/>
        </p:nvSpPr>
        <p:spPr>
          <a:xfrm>
            <a:off x="9753600" y="72390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3, 4</a:t>
            </a:r>
          </a:p>
        </p:txBody>
      </p:sp>
      <p:sp>
        <p:nvSpPr>
          <p:cNvPr id="71" name="Rectangle à coins arrondis 70"/>
          <p:cNvSpPr/>
          <p:nvPr/>
        </p:nvSpPr>
        <p:spPr>
          <a:xfrm>
            <a:off x="12192000" y="12954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2</a:t>
            </a:r>
          </a:p>
        </p:txBody>
      </p:sp>
      <p:sp>
        <p:nvSpPr>
          <p:cNvPr id="72" name="Rectangle à coins arrondis 71"/>
          <p:cNvSpPr/>
          <p:nvPr/>
        </p:nvSpPr>
        <p:spPr>
          <a:xfrm>
            <a:off x="9753600" y="12954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1</a:t>
            </a: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5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54"/>
                                        </p:tgtEl>
                                        <p:attrNameLst>
                                          <p:attrName>fillcolor</p:attrName>
                                        </p:attrNameLst>
                                      </p:cBhvr>
                                      <p:to>
                                        <a:srgbClr val="3399FF"/>
                                      </p:to>
                                    </p:animClr>
                                    <p:set>
                                      <p:cBhvr>
                                        <p:cTn id="7" dur="2000" fill="hold"/>
                                        <p:tgtEl>
                                          <p:spTgt spid="54"/>
                                        </p:tgtEl>
                                        <p:attrNameLst>
                                          <p:attrName>fill.type</p:attrName>
                                        </p:attrNameLst>
                                      </p:cBhvr>
                                      <p:to>
                                        <p:strVal val="solid"/>
                                      </p:to>
                                    </p:set>
                                    <p:set>
                                      <p:cBhvr>
                                        <p:cTn id="8" dur="2000" fill="hold"/>
                                        <p:tgtEl>
                                          <p:spTgt spid="54"/>
                                        </p:tgtEl>
                                        <p:attrNameLst>
                                          <p:attrName>fill.on</p:attrName>
                                        </p:attrNameLst>
                                      </p:cBhvr>
                                      <p:to>
                                        <p:strVal val="true"/>
                                      </p:to>
                                    </p:set>
                                  </p:childTnLst>
                                </p:cTn>
                              </p:par>
                            </p:childTnLst>
                          </p:cTn>
                        </p:par>
                      </p:childTnLst>
                    </p:cTn>
                  </p:par>
                </p:childTnLst>
              </p:cTn>
              <p:nextCondLst>
                <p:cond evt="onClick" delay="0">
                  <p:tgtEl>
                    <p:spTgt spid="54"/>
                  </p:tgtEl>
                </p:cond>
              </p:nextCondLst>
            </p:seq>
            <p:seq concurrent="1" nextAc="seek">
              <p:cTn id="9" restart="whenNotActive" fill="hold" evtFilter="cancelBubble" nodeType="interactiveSeq">
                <p:stCondLst>
                  <p:cond evt="onClick" delay="0">
                    <p:tgtEl>
                      <p:spTgt spid="5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55"/>
                                        </p:tgtEl>
                                        <p:attrNameLst>
                                          <p:attrName>fillcolor</p:attrName>
                                        </p:attrNameLst>
                                      </p:cBhvr>
                                      <p:to>
                                        <a:srgbClr val="3399FF"/>
                                      </p:to>
                                    </p:animClr>
                                    <p:set>
                                      <p:cBhvr>
                                        <p:cTn id="14" dur="2000" fill="hold"/>
                                        <p:tgtEl>
                                          <p:spTgt spid="55"/>
                                        </p:tgtEl>
                                        <p:attrNameLst>
                                          <p:attrName>fill.type</p:attrName>
                                        </p:attrNameLst>
                                      </p:cBhvr>
                                      <p:to>
                                        <p:strVal val="solid"/>
                                      </p:to>
                                    </p:set>
                                    <p:set>
                                      <p:cBhvr>
                                        <p:cTn id="15" dur="2000" fill="hold"/>
                                        <p:tgtEl>
                                          <p:spTgt spid="55"/>
                                        </p:tgtEl>
                                        <p:attrNameLst>
                                          <p:attrName>fill.on</p:attrName>
                                        </p:attrNameLst>
                                      </p:cBhvr>
                                      <p:to>
                                        <p:strVal val="true"/>
                                      </p:to>
                                    </p:set>
                                  </p:childTnLst>
                                </p:cTn>
                              </p:par>
                            </p:childTnLst>
                          </p:cTn>
                        </p:par>
                      </p:childTnLst>
                    </p:cTn>
                  </p:par>
                </p:childTnLst>
              </p:cTn>
              <p:nextCondLst>
                <p:cond evt="onClick" delay="0">
                  <p:tgtEl>
                    <p:spTgt spid="55"/>
                  </p:tgtEl>
                </p:cond>
              </p:nextCondLst>
            </p:seq>
            <p:seq concurrent="1" nextAc="seek">
              <p:cTn id="16" restart="whenNotActive" fill="hold" evtFilter="cancelBubble" nodeType="interactiveSeq">
                <p:stCondLst>
                  <p:cond evt="onClick" delay="0">
                    <p:tgtEl>
                      <p:spTgt spid="6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p:cBhvr>
                                        <p:cTn id="20" dur="2000" fill="hold"/>
                                        <p:tgtEl>
                                          <p:spTgt spid="61"/>
                                        </p:tgtEl>
                                        <p:attrNameLst>
                                          <p:attrName>fillcolor</p:attrName>
                                        </p:attrNameLst>
                                      </p:cBhvr>
                                      <p:to>
                                        <a:srgbClr val="3399FF"/>
                                      </p:to>
                                    </p:animClr>
                                    <p:set>
                                      <p:cBhvr>
                                        <p:cTn id="21" dur="2000" fill="hold"/>
                                        <p:tgtEl>
                                          <p:spTgt spid="61"/>
                                        </p:tgtEl>
                                        <p:attrNameLst>
                                          <p:attrName>fill.type</p:attrName>
                                        </p:attrNameLst>
                                      </p:cBhvr>
                                      <p:to>
                                        <p:strVal val="solid"/>
                                      </p:to>
                                    </p:set>
                                    <p:set>
                                      <p:cBhvr>
                                        <p:cTn id="22" dur="2000" fill="hold"/>
                                        <p:tgtEl>
                                          <p:spTgt spid="61"/>
                                        </p:tgtEl>
                                        <p:attrNameLst>
                                          <p:attrName>fill.on</p:attrName>
                                        </p:attrNameLst>
                                      </p:cBhvr>
                                      <p:to>
                                        <p:strVal val="true"/>
                                      </p:to>
                                    </p:set>
                                  </p:childTnLst>
                                </p:cTn>
                              </p:par>
                            </p:childTnLst>
                          </p:cTn>
                        </p:par>
                      </p:childTnLst>
                    </p:cTn>
                  </p:par>
                </p:childTnLst>
              </p:cTn>
              <p:nextCondLst>
                <p:cond evt="onClick" delay="0">
                  <p:tgtEl>
                    <p:spTgt spid="61"/>
                  </p:tgtEl>
                </p:cond>
              </p:nextCondLst>
            </p:seq>
            <p:seq concurrent="1" nextAc="seek">
              <p:cTn id="23" restart="whenNotActive" fill="hold" evtFilter="cancelBubble" nodeType="interactiveSeq">
                <p:stCondLst>
                  <p:cond evt="onClick" delay="0">
                    <p:tgtEl>
                      <p:spTgt spid="6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p:cBhvr>
                                        <p:cTn id="27" dur="2000" fill="hold"/>
                                        <p:tgtEl>
                                          <p:spTgt spid="62"/>
                                        </p:tgtEl>
                                        <p:attrNameLst>
                                          <p:attrName>fillcolor</p:attrName>
                                        </p:attrNameLst>
                                      </p:cBhvr>
                                      <p:to>
                                        <a:srgbClr val="3399FF"/>
                                      </p:to>
                                    </p:animClr>
                                    <p:set>
                                      <p:cBhvr>
                                        <p:cTn id="28" dur="2000" fill="hold"/>
                                        <p:tgtEl>
                                          <p:spTgt spid="62"/>
                                        </p:tgtEl>
                                        <p:attrNameLst>
                                          <p:attrName>fill.type</p:attrName>
                                        </p:attrNameLst>
                                      </p:cBhvr>
                                      <p:to>
                                        <p:strVal val="solid"/>
                                      </p:to>
                                    </p:set>
                                    <p:set>
                                      <p:cBhvr>
                                        <p:cTn id="29" dur="2000" fill="hold"/>
                                        <p:tgtEl>
                                          <p:spTgt spid="62"/>
                                        </p:tgtEl>
                                        <p:attrNameLst>
                                          <p:attrName>fill.on</p:attrName>
                                        </p:attrNameLst>
                                      </p:cBhvr>
                                      <p:to>
                                        <p:strVal val="true"/>
                                      </p:to>
                                    </p:set>
                                  </p:childTnLst>
                                </p:cTn>
                              </p:par>
                            </p:childTnLst>
                          </p:cTn>
                        </p:par>
                      </p:childTnLst>
                    </p:cTn>
                  </p:par>
                </p:childTnLst>
              </p:cTn>
              <p:nextCondLst>
                <p:cond evt="onClick" delay="0">
                  <p:tgtEl>
                    <p:spTgt spid="62"/>
                  </p:tgtEl>
                </p:cond>
              </p:nextCondLst>
            </p:seq>
            <p:seq concurrent="1" nextAc="seek">
              <p:cTn id="30" restart="whenNotActive" fill="hold" evtFilter="cancelBubble" nodeType="interactiveSeq">
                <p:stCondLst>
                  <p:cond evt="onClick" delay="0">
                    <p:tgtEl>
                      <p:spTgt spid="63"/>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p:cBhvr>
                                        <p:cTn id="34" dur="2000" fill="hold"/>
                                        <p:tgtEl>
                                          <p:spTgt spid="63"/>
                                        </p:tgtEl>
                                        <p:attrNameLst>
                                          <p:attrName>fillcolor</p:attrName>
                                        </p:attrNameLst>
                                      </p:cBhvr>
                                      <p:to>
                                        <a:srgbClr val="3399FF"/>
                                      </p:to>
                                    </p:animClr>
                                    <p:set>
                                      <p:cBhvr>
                                        <p:cTn id="35" dur="2000" fill="hold"/>
                                        <p:tgtEl>
                                          <p:spTgt spid="63"/>
                                        </p:tgtEl>
                                        <p:attrNameLst>
                                          <p:attrName>fill.type</p:attrName>
                                        </p:attrNameLst>
                                      </p:cBhvr>
                                      <p:to>
                                        <p:strVal val="solid"/>
                                      </p:to>
                                    </p:set>
                                    <p:set>
                                      <p:cBhvr>
                                        <p:cTn id="36" dur="2000" fill="hold"/>
                                        <p:tgtEl>
                                          <p:spTgt spid="63"/>
                                        </p:tgtEl>
                                        <p:attrNameLst>
                                          <p:attrName>fill.on</p:attrName>
                                        </p:attrNameLst>
                                      </p:cBhvr>
                                      <p:to>
                                        <p:strVal val="true"/>
                                      </p:to>
                                    </p:set>
                                  </p:childTnLst>
                                </p:cTn>
                              </p:par>
                            </p:childTnLst>
                          </p:cTn>
                        </p:par>
                      </p:childTnLst>
                    </p:cTn>
                  </p:par>
                </p:childTnLst>
              </p:cTn>
              <p:nextCondLst>
                <p:cond evt="onClick" delay="0">
                  <p:tgtEl>
                    <p:spTgt spid="63"/>
                  </p:tgtEl>
                </p:cond>
              </p:nextCondLst>
            </p:seq>
            <p:seq concurrent="1" nextAc="seek">
              <p:cTn id="37" restart="whenNotActive" fill="hold" evtFilter="cancelBubble" nodeType="interactiveSeq">
                <p:stCondLst>
                  <p:cond evt="onClick" delay="0">
                    <p:tgtEl>
                      <p:spTgt spid="64"/>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p:cBhvr>
                                        <p:cTn id="41" dur="2000" fill="hold"/>
                                        <p:tgtEl>
                                          <p:spTgt spid="64"/>
                                        </p:tgtEl>
                                        <p:attrNameLst>
                                          <p:attrName>fillcolor</p:attrName>
                                        </p:attrNameLst>
                                      </p:cBhvr>
                                      <p:to>
                                        <a:srgbClr val="3399FF"/>
                                      </p:to>
                                    </p:animClr>
                                    <p:set>
                                      <p:cBhvr>
                                        <p:cTn id="42" dur="2000" fill="hold"/>
                                        <p:tgtEl>
                                          <p:spTgt spid="64"/>
                                        </p:tgtEl>
                                        <p:attrNameLst>
                                          <p:attrName>fill.type</p:attrName>
                                        </p:attrNameLst>
                                      </p:cBhvr>
                                      <p:to>
                                        <p:strVal val="solid"/>
                                      </p:to>
                                    </p:set>
                                    <p:set>
                                      <p:cBhvr>
                                        <p:cTn id="43" dur="2000" fill="hold"/>
                                        <p:tgtEl>
                                          <p:spTgt spid="64"/>
                                        </p:tgtEl>
                                        <p:attrNameLst>
                                          <p:attrName>fill.on</p:attrName>
                                        </p:attrNameLst>
                                      </p:cBhvr>
                                      <p:to>
                                        <p:strVal val="true"/>
                                      </p:to>
                                    </p:set>
                                  </p:childTnLst>
                                </p:cTn>
                              </p:par>
                            </p:childTnLst>
                          </p:cTn>
                        </p:par>
                      </p:childTnLst>
                    </p:cTn>
                  </p:par>
                </p:childTnLst>
              </p:cTn>
              <p:nextCondLst>
                <p:cond evt="onClick" delay="0">
                  <p:tgtEl>
                    <p:spTgt spid="64"/>
                  </p:tgtEl>
                </p:cond>
              </p:nextCondLst>
            </p:seq>
            <p:seq concurrent="1" nextAc="seek">
              <p:cTn id="44" restart="whenNotActive" fill="hold" evtFilter="cancelBubble" nodeType="interactiveSeq">
                <p:stCondLst>
                  <p:cond evt="onClick" delay="0">
                    <p:tgtEl>
                      <p:spTgt spid="65"/>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p:cBhvr>
                                        <p:cTn id="48" dur="2000" fill="hold"/>
                                        <p:tgtEl>
                                          <p:spTgt spid="65"/>
                                        </p:tgtEl>
                                        <p:attrNameLst>
                                          <p:attrName>fillcolor</p:attrName>
                                        </p:attrNameLst>
                                      </p:cBhvr>
                                      <p:to>
                                        <a:srgbClr val="3399FF"/>
                                      </p:to>
                                    </p:animClr>
                                    <p:set>
                                      <p:cBhvr>
                                        <p:cTn id="49" dur="2000" fill="hold"/>
                                        <p:tgtEl>
                                          <p:spTgt spid="65"/>
                                        </p:tgtEl>
                                        <p:attrNameLst>
                                          <p:attrName>fill.type</p:attrName>
                                        </p:attrNameLst>
                                      </p:cBhvr>
                                      <p:to>
                                        <p:strVal val="solid"/>
                                      </p:to>
                                    </p:set>
                                    <p:set>
                                      <p:cBhvr>
                                        <p:cTn id="50" dur="2000" fill="hold"/>
                                        <p:tgtEl>
                                          <p:spTgt spid="65"/>
                                        </p:tgtEl>
                                        <p:attrNameLst>
                                          <p:attrName>fill.on</p:attrName>
                                        </p:attrNameLst>
                                      </p:cBhvr>
                                      <p:to>
                                        <p:strVal val="true"/>
                                      </p:to>
                                    </p:set>
                                  </p:childTnLst>
                                </p:cTn>
                              </p:par>
                            </p:childTnLst>
                          </p:cTn>
                        </p:par>
                      </p:childTnLst>
                    </p:cTn>
                  </p:par>
                </p:childTnLst>
              </p:cTn>
              <p:nextCondLst>
                <p:cond evt="onClick" delay="0">
                  <p:tgtEl>
                    <p:spTgt spid="65"/>
                  </p:tgtEl>
                </p:cond>
              </p:nextCondLst>
            </p:seq>
            <p:seq concurrent="1" nextAc="seek">
              <p:cTn id="51" restart="whenNotActive" fill="hold" evtFilter="cancelBubble" nodeType="interactiveSeq">
                <p:stCondLst>
                  <p:cond evt="onClick" delay="0">
                    <p:tgtEl>
                      <p:spTgt spid="66"/>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p:cBhvr>
                                        <p:cTn id="55" dur="2000" fill="hold"/>
                                        <p:tgtEl>
                                          <p:spTgt spid="66"/>
                                        </p:tgtEl>
                                        <p:attrNameLst>
                                          <p:attrName>fillcolor</p:attrName>
                                        </p:attrNameLst>
                                      </p:cBhvr>
                                      <p:to>
                                        <a:srgbClr val="3399FF"/>
                                      </p:to>
                                    </p:animClr>
                                    <p:set>
                                      <p:cBhvr>
                                        <p:cTn id="56" dur="2000" fill="hold"/>
                                        <p:tgtEl>
                                          <p:spTgt spid="66"/>
                                        </p:tgtEl>
                                        <p:attrNameLst>
                                          <p:attrName>fill.type</p:attrName>
                                        </p:attrNameLst>
                                      </p:cBhvr>
                                      <p:to>
                                        <p:strVal val="solid"/>
                                      </p:to>
                                    </p:set>
                                    <p:set>
                                      <p:cBhvr>
                                        <p:cTn id="57" dur="2000" fill="hold"/>
                                        <p:tgtEl>
                                          <p:spTgt spid="66"/>
                                        </p:tgtEl>
                                        <p:attrNameLst>
                                          <p:attrName>fill.on</p:attrName>
                                        </p:attrNameLst>
                                      </p:cBhvr>
                                      <p:to>
                                        <p:strVal val="true"/>
                                      </p:to>
                                    </p:set>
                                  </p:childTnLst>
                                </p:cTn>
                              </p:par>
                            </p:childTnLst>
                          </p:cTn>
                        </p:par>
                      </p:childTnLst>
                    </p:cTn>
                  </p:par>
                </p:childTnLst>
              </p:cTn>
              <p:nextCondLst>
                <p:cond evt="onClick" delay="0">
                  <p:tgtEl>
                    <p:spTgt spid="66"/>
                  </p:tgtEl>
                </p:cond>
              </p:nextCondLst>
            </p:seq>
            <p:seq concurrent="1" nextAc="seek">
              <p:cTn id="58" restart="whenNotActive" fill="hold" evtFilter="cancelBubble" nodeType="interactiveSeq">
                <p:stCondLst>
                  <p:cond evt="onClick" delay="0">
                    <p:tgtEl>
                      <p:spTgt spid="67"/>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p:cBhvr>
                                        <p:cTn id="62" dur="2000" fill="hold"/>
                                        <p:tgtEl>
                                          <p:spTgt spid="67"/>
                                        </p:tgtEl>
                                        <p:attrNameLst>
                                          <p:attrName>fillcolor</p:attrName>
                                        </p:attrNameLst>
                                      </p:cBhvr>
                                      <p:to>
                                        <a:srgbClr val="3399FF"/>
                                      </p:to>
                                    </p:animClr>
                                    <p:set>
                                      <p:cBhvr>
                                        <p:cTn id="63" dur="2000" fill="hold"/>
                                        <p:tgtEl>
                                          <p:spTgt spid="67"/>
                                        </p:tgtEl>
                                        <p:attrNameLst>
                                          <p:attrName>fill.type</p:attrName>
                                        </p:attrNameLst>
                                      </p:cBhvr>
                                      <p:to>
                                        <p:strVal val="solid"/>
                                      </p:to>
                                    </p:set>
                                    <p:set>
                                      <p:cBhvr>
                                        <p:cTn id="64" dur="2000" fill="hold"/>
                                        <p:tgtEl>
                                          <p:spTgt spid="67"/>
                                        </p:tgtEl>
                                        <p:attrNameLst>
                                          <p:attrName>fill.on</p:attrName>
                                        </p:attrNameLst>
                                      </p:cBhvr>
                                      <p:to>
                                        <p:strVal val="true"/>
                                      </p:to>
                                    </p:set>
                                  </p:childTnLst>
                                </p:cTn>
                              </p:par>
                            </p:childTnLst>
                          </p:cTn>
                        </p:par>
                      </p:childTnLst>
                    </p:cTn>
                  </p:par>
                </p:childTnLst>
              </p:cTn>
              <p:nextCondLst>
                <p:cond evt="onClick" delay="0">
                  <p:tgtEl>
                    <p:spTgt spid="67"/>
                  </p:tgtEl>
                </p:cond>
              </p:nextCondLst>
            </p:seq>
            <p:seq concurrent="1" nextAc="seek">
              <p:cTn id="65" restart="whenNotActive" fill="hold" evtFilter="cancelBubble" nodeType="interactiveSeq">
                <p:stCondLst>
                  <p:cond evt="onClick" delay="0">
                    <p:tgtEl>
                      <p:spTgt spid="68"/>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p:cBhvr>
                                        <p:cTn id="69" dur="2000" fill="hold"/>
                                        <p:tgtEl>
                                          <p:spTgt spid="68"/>
                                        </p:tgtEl>
                                        <p:attrNameLst>
                                          <p:attrName>fillcolor</p:attrName>
                                        </p:attrNameLst>
                                      </p:cBhvr>
                                      <p:to>
                                        <a:srgbClr val="3399FF"/>
                                      </p:to>
                                    </p:animClr>
                                    <p:set>
                                      <p:cBhvr>
                                        <p:cTn id="70" dur="2000" fill="hold"/>
                                        <p:tgtEl>
                                          <p:spTgt spid="68"/>
                                        </p:tgtEl>
                                        <p:attrNameLst>
                                          <p:attrName>fill.type</p:attrName>
                                        </p:attrNameLst>
                                      </p:cBhvr>
                                      <p:to>
                                        <p:strVal val="solid"/>
                                      </p:to>
                                    </p:set>
                                    <p:set>
                                      <p:cBhvr>
                                        <p:cTn id="71" dur="2000" fill="hold"/>
                                        <p:tgtEl>
                                          <p:spTgt spid="68"/>
                                        </p:tgtEl>
                                        <p:attrNameLst>
                                          <p:attrName>fill.on</p:attrName>
                                        </p:attrNameLst>
                                      </p:cBhvr>
                                      <p:to>
                                        <p:strVal val="true"/>
                                      </p:to>
                                    </p:set>
                                  </p:childTnLst>
                                </p:cTn>
                              </p:par>
                            </p:childTnLst>
                          </p:cTn>
                        </p:par>
                      </p:childTnLst>
                    </p:cTn>
                  </p:par>
                </p:childTnLst>
              </p:cTn>
              <p:nextCondLst>
                <p:cond evt="onClick" delay="0">
                  <p:tgtEl>
                    <p:spTgt spid="68"/>
                  </p:tgtEl>
                </p:cond>
              </p:nextCondLst>
            </p:seq>
            <p:seq concurrent="1" nextAc="seek">
              <p:cTn id="72" restart="whenNotActive" fill="hold" evtFilter="cancelBubble" nodeType="interactiveSeq">
                <p:stCondLst>
                  <p:cond evt="onClick" delay="0">
                    <p:tgtEl>
                      <p:spTgt spid="70"/>
                    </p:tgtEl>
                  </p:cond>
                </p:stCondLst>
                <p:endSync evt="end" delay="0">
                  <p:rtn val="all"/>
                </p:endSync>
                <p:childTnLst>
                  <p:par>
                    <p:cTn id="73" fill="hold">
                      <p:stCondLst>
                        <p:cond delay="0"/>
                      </p:stCondLst>
                      <p:childTnLst>
                        <p:par>
                          <p:cTn id="74" fill="hold">
                            <p:stCondLst>
                              <p:cond delay="0"/>
                            </p:stCondLst>
                            <p:childTnLst>
                              <p:par>
                                <p:cTn id="75" presetID="1" presetClass="emph" presetSubtype="2" fill="hold" nodeType="clickEffect">
                                  <p:stCondLst>
                                    <p:cond delay="0"/>
                                  </p:stCondLst>
                                  <p:childTnLst>
                                    <p:animClr clrSpc="rgb">
                                      <p:cBhvr>
                                        <p:cTn id="76" dur="2000" fill="hold"/>
                                        <p:tgtEl>
                                          <p:spTgt spid="70"/>
                                        </p:tgtEl>
                                        <p:attrNameLst>
                                          <p:attrName>fillcolor</p:attrName>
                                        </p:attrNameLst>
                                      </p:cBhvr>
                                      <p:to>
                                        <a:srgbClr val="3399FF"/>
                                      </p:to>
                                    </p:animClr>
                                    <p:set>
                                      <p:cBhvr>
                                        <p:cTn id="77" dur="2000" fill="hold"/>
                                        <p:tgtEl>
                                          <p:spTgt spid="70"/>
                                        </p:tgtEl>
                                        <p:attrNameLst>
                                          <p:attrName>fill.type</p:attrName>
                                        </p:attrNameLst>
                                      </p:cBhvr>
                                      <p:to>
                                        <p:strVal val="solid"/>
                                      </p:to>
                                    </p:set>
                                    <p:set>
                                      <p:cBhvr>
                                        <p:cTn id="78" dur="2000" fill="hold"/>
                                        <p:tgtEl>
                                          <p:spTgt spid="70"/>
                                        </p:tgtEl>
                                        <p:attrNameLst>
                                          <p:attrName>fill.on</p:attrName>
                                        </p:attrNameLst>
                                      </p:cBhvr>
                                      <p:to>
                                        <p:strVal val="true"/>
                                      </p:to>
                                    </p:set>
                                  </p:childTnLst>
                                </p:cTn>
                              </p:par>
                            </p:childTnLst>
                          </p:cTn>
                        </p:par>
                      </p:childTnLst>
                    </p:cTn>
                  </p:par>
                </p:childTnLst>
              </p:cTn>
              <p:nextCondLst>
                <p:cond evt="onClick" delay="0">
                  <p:tgtEl>
                    <p:spTgt spid="70"/>
                  </p:tgtEl>
                </p:cond>
              </p:nextCondLst>
            </p:seq>
            <p:seq concurrent="1" nextAc="seek">
              <p:cTn id="79" restart="whenNotActive" fill="hold" evtFilter="cancelBubble" nodeType="interactiveSeq">
                <p:stCondLst>
                  <p:cond evt="onClick" delay="0">
                    <p:tgtEl>
                      <p:spTgt spid="72"/>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p:cBhvr>
                                        <p:cTn id="83" dur="2000" fill="hold"/>
                                        <p:tgtEl>
                                          <p:spTgt spid="72"/>
                                        </p:tgtEl>
                                        <p:attrNameLst>
                                          <p:attrName>fillcolor</p:attrName>
                                        </p:attrNameLst>
                                      </p:cBhvr>
                                      <p:to>
                                        <a:srgbClr val="3399FF"/>
                                      </p:to>
                                    </p:animClr>
                                    <p:set>
                                      <p:cBhvr>
                                        <p:cTn id="84" dur="2000" fill="hold"/>
                                        <p:tgtEl>
                                          <p:spTgt spid="72"/>
                                        </p:tgtEl>
                                        <p:attrNameLst>
                                          <p:attrName>fill.type</p:attrName>
                                        </p:attrNameLst>
                                      </p:cBhvr>
                                      <p:to>
                                        <p:strVal val="solid"/>
                                      </p:to>
                                    </p:set>
                                    <p:set>
                                      <p:cBhvr>
                                        <p:cTn id="85" dur="2000" fill="hold"/>
                                        <p:tgtEl>
                                          <p:spTgt spid="72"/>
                                        </p:tgtEl>
                                        <p:attrNameLst>
                                          <p:attrName>fill.on</p:attrName>
                                        </p:attrNameLst>
                                      </p:cBhvr>
                                      <p:to>
                                        <p:strVal val="true"/>
                                      </p:to>
                                    </p:set>
                                  </p:childTnLst>
                                </p:cTn>
                              </p:par>
                            </p:childTnLst>
                          </p:cTn>
                        </p:par>
                      </p:childTnLst>
                    </p:cTn>
                  </p:par>
                </p:childTnLst>
              </p:cTn>
              <p:nextCondLst>
                <p:cond evt="onClick" delay="0">
                  <p:tgtEl>
                    <p:spTgt spid="72"/>
                  </p:tgtEl>
                </p:cond>
              </p:nextCondLst>
            </p:seq>
            <p:seq concurrent="1" nextAc="seek">
              <p:cTn id="86" restart="whenNotActive" fill="hold" evtFilter="cancelBubble" nodeType="interactiveSeq">
                <p:stCondLst>
                  <p:cond evt="onClick" delay="0">
                    <p:tgtEl>
                      <p:spTgt spid="71"/>
                    </p:tgtEl>
                  </p:cond>
                </p:stCondLst>
                <p:endSync evt="end" delay="0">
                  <p:rtn val="all"/>
                </p:endSync>
                <p:childTnLst>
                  <p:par>
                    <p:cTn id="87" fill="hold">
                      <p:stCondLst>
                        <p:cond delay="0"/>
                      </p:stCondLst>
                      <p:childTnLst>
                        <p:par>
                          <p:cTn id="88" fill="hold">
                            <p:stCondLst>
                              <p:cond delay="0"/>
                            </p:stCondLst>
                            <p:childTnLst>
                              <p:par>
                                <p:cTn id="89" presetID="1" presetClass="emph" presetSubtype="2" fill="hold" nodeType="clickEffect">
                                  <p:stCondLst>
                                    <p:cond delay="0"/>
                                  </p:stCondLst>
                                  <p:childTnLst>
                                    <p:animClr clrSpc="rgb">
                                      <p:cBhvr>
                                        <p:cTn id="90" dur="2000" fill="hold"/>
                                        <p:tgtEl>
                                          <p:spTgt spid="71"/>
                                        </p:tgtEl>
                                        <p:attrNameLst>
                                          <p:attrName>fillcolor</p:attrName>
                                        </p:attrNameLst>
                                      </p:cBhvr>
                                      <p:to>
                                        <a:srgbClr val="3399FF"/>
                                      </p:to>
                                    </p:animClr>
                                    <p:set>
                                      <p:cBhvr>
                                        <p:cTn id="91" dur="2000" fill="hold"/>
                                        <p:tgtEl>
                                          <p:spTgt spid="71"/>
                                        </p:tgtEl>
                                        <p:attrNameLst>
                                          <p:attrName>fill.type</p:attrName>
                                        </p:attrNameLst>
                                      </p:cBhvr>
                                      <p:to>
                                        <p:strVal val="solid"/>
                                      </p:to>
                                    </p:set>
                                    <p:set>
                                      <p:cBhvr>
                                        <p:cTn id="92" dur="2000" fill="hold"/>
                                        <p:tgtEl>
                                          <p:spTgt spid="71"/>
                                        </p:tgtEl>
                                        <p:attrNameLst>
                                          <p:attrName>fill.on</p:attrName>
                                        </p:attrNameLst>
                                      </p:cBhvr>
                                      <p:to>
                                        <p:strVal val="true"/>
                                      </p:to>
                                    </p:set>
                                  </p:childTnLst>
                                </p:cTn>
                              </p:par>
                            </p:childTnLst>
                          </p:cTn>
                        </p:par>
                      </p:childTnLst>
                    </p:cTn>
                  </p:par>
                </p:childTnLst>
              </p:cTn>
              <p:nextCondLst>
                <p:cond evt="onClick" delay="0">
                  <p:tgtEl>
                    <p:spTgt spid="71"/>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9394" name="Rectangle 28"/>
          <p:cNvSpPr>
            <a:spLocks noChangeArrowheads="1"/>
          </p:cNvSpPr>
          <p:nvPr/>
        </p:nvSpPr>
        <p:spPr bwMode="auto">
          <a:xfrm>
            <a:off x="0" y="0"/>
            <a:ext cx="9296400" cy="1371600"/>
          </a:xfrm>
          <a:prstGeom prst="rect">
            <a:avLst/>
          </a:prstGeom>
          <a:noFill/>
          <a:ln w="9525">
            <a:noFill/>
            <a:miter lim="800000"/>
            <a:headEnd/>
            <a:tailEnd/>
          </a:ln>
          <a:effectLst>
            <a:prstShdw prst="shdw17" dist="17961" dir="13500000">
              <a:srgbClr val="6E7A89"/>
            </a:prstShdw>
          </a:effectLst>
        </p:spPr>
        <p:txBody>
          <a:bodyPr lIns="130622" tIns="65311" rIns="130622" bIns="65311"/>
          <a:lstStyle/>
          <a:p>
            <a:pPr algn="ctr" defTabSz="1304925">
              <a:spcAft>
                <a:spcPts val="1425"/>
              </a:spcAft>
            </a:pPr>
            <a:r>
              <a:rPr lang="fr-FR" sz="3200" b="1" i="1" dirty="0">
                <a:solidFill>
                  <a:srgbClr val="FF9933"/>
                </a:solidFill>
              </a:rPr>
              <a:t>Il y a la victime voire le tueur.</a:t>
            </a:r>
            <a:endParaRPr lang="fr-FR" sz="3200" dirty="0">
              <a:solidFill>
                <a:srgbClr val="FF9933"/>
              </a:solidFill>
            </a:endParaRPr>
          </a:p>
        </p:txBody>
      </p:sp>
      <p:grpSp>
        <p:nvGrpSpPr>
          <p:cNvPr id="2" name="Groupe 53"/>
          <p:cNvGrpSpPr>
            <a:grpSpLocks/>
          </p:cNvGrpSpPr>
          <p:nvPr/>
        </p:nvGrpSpPr>
        <p:grpSpPr bwMode="auto">
          <a:xfrm>
            <a:off x="419100" y="1371600"/>
            <a:ext cx="8496300" cy="6858000"/>
            <a:chOff x="419100" y="1371600"/>
            <a:chExt cx="8496300" cy="6858000"/>
          </a:xfrm>
        </p:grpSpPr>
        <p:grpSp>
          <p:nvGrpSpPr>
            <p:cNvPr id="3" name="Groupe 46"/>
            <p:cNvGrpSpPr>
              <a:grpSpLocks/>
            </p:cNvGrpSpPr>
            <p:nvPr/>
          </p:nvGrpSpPr>
          <p:grpSpPr bwMode="auto">
            <a:xfrm>
              <a:off x="419100" y="1371600"/>
              <a:ext cx="8496300" cy="6858000"/>
              <a:chOff x="419100" y="1371600"/>
              <a:chExt cx="8496300" cy="6858000"/>
            </a:xfrm>
          </p:grpSpPr>
          <p:grpSp>
            <p:nvGrpSpPr>
              <p:cNvPr id="4" name="Groupe 44"/>
              <p:cNvGrpSpPr>
                <a:grpSpLocks/>
              </p:cNvGrpSpPr>
              <p:nvPr/>
            </p:nvGrpSpPr>
            <p:grpSpPr bwMode="auto">
              <a:xfrm>
                <a:off x="419100" y="1371600"/>
                <a:ext cx="8496300" cy="6858000"/>
                <a:chOff x="419100" y="1371600"/>
                <a:chExt cx="8496300" cy="6858000"/>
              </a:xfrm>
            </p:grpSpPr>
            <p:grpSp>
              <p:nvGrpSpPr>
                <p:cNvPr id="5" name="Groupe 51"/>
                <p:cNvGrpSpPr>
                  <a:grpSpLocks/>
                </p:cNvGrpSpPr>
                <p:nvPr/>
              </p:nvGrpSpPr>
              <p:grpSpPr bwMode="auto">
                <a:xfrm>
                  <a:off x="419100" y="1371600"/>
                  <a:ext cx="8496300" cy="6858000"/>
                  <a:chOff x="419066" y="990600"/>
                  <a:chExt cx="8915467" cy="7239000"/>
                </a:xfrm>
              </p:grpSpPr>
              <p:grpSp>
                <p:nvGrpSpPr>
                  <p:cNvPr id="6" name="Groupe 45"/>
                  <p:cNvGrpSpPr>
                    <a:grpSpLocks/>
                  </p:cNvGrpSpPr>
                  <p:nvPr/>
                </p:nvGrpSpPr>
                <p:grpSpPr bwMode="auto">
                  <a:xfrm>
                    <a:off x="419066" y="1600553"/>
                    <a:ext cx="8915467" cy="6096176"/>
                    <a:chOff x="419066" y="1829153"/>
                    <a:chExt cx="8915467" cy="6096176"/>
                  </a:xfrm>
                </p:grpSpPr>
                <p:sp>
                  <p:nvSpPr>
                    <p:cNvPr id="82" name="AutoShape 29"/>
                    <p:cNvSpPr>
                      <a:spLocks noChangeArrowheads="1"/>
                    </p:cNvSpPr>
                    <p:nvPr/>
                  </p:nvSpPr>
                  <p:spPr bwMode="auto">
                    <a:xfrm>
                      <a:off x="419066" y="1829153"/>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59426" name="AutoShape 33"/>
                    <p:cNvSpPr>
                      <a:spLocks noChangeArrowheads="1"/>
                    </p:cNvSpPr>
                    <p:nvPr/>
                  </p:nvSpPr>
                  <p:spPr bwMode="auto">
                    <a:xfrm flipV="1">
                      <a:off x="419071" y="4798139"/>
                      <a:ext cx="8915462" cy="78661"/>
                    </a:xfrm>
                    <a:prstGeom prst="plus">
                      <a:avLst>
                        <a:gd name="adj" fmla="val 24648"/>
                      </a:avLst>
                    </a:prstGeom>
                    <a:solidFill>
                      <a:srgbClr val="000000"/>
                    </a:solidFill>
                    <a:ln w="9525">
                      <a:solidFill>
                        <a:srgbClr val="000000"/>
                      </a:solidFill>
                      <a:miter lim="800000"/>
                      <a:headEnd/>
                      <a:tailEnd/>
                    </a:ln>
                    <a:effectLst>
                      <a:prstShdw prst="shdw17" dist="17961" dir="13500000">
                        <a:srgbClr val="000000"/>
                      </a:prstShdw>
                    </a:effectLst>
                  </p:spPr>
                  <p:txBody>
                    <a:bodyPr lIns="130622" tIns="65311" rIns="130622" bIns="65311"/>
                    <a:lstStyle/>
                    <a:p>
                      <a:endParaRPr lang="fr-FR"/>
                    </a:p>
                  </p:txBody>
                </p:sp>
                <p:sp>
                  <p:nvSpPr>
                    <p:cNvPr id="59427" name="AutoShape 34"/>
                    <p:cNvSpPr>
                      <a:spLocks noChangeArrowheads="1"/>
                    </p:cNvSpPr>
                    <p:nvPr/>
                  </p:nvSpPr>
                  <p:spPr bwMode="auto">
                    <a:xfrm rot="5400000">
                      <a:off x="2205020" y="4795818"/>
                      <a:ext cx="5229262" cy="114301"/>
                    </a:xfrm>
                    <a:prstGeom prst="plus">
                      <a:avLst>
                        <a:gd name="adj" fmla="val 24648"/>
                      </a:avLst>
                    </a:prstGeom>
                    <a:solidFill>
                      <a:srgbClr val="000000"/>
                    </a:solidFill>
                    <a:ln w="9525">
                      <a:solidFill>
                        <a:schemeClr val="tx1"/>
                      </a:solidFill>
                      <a:miter lim="800000"/>
                      <a:headEnd/>
                      <a:tailEnd/>
                    </a:ln>
                    <a:effectLst>
                      <a:prstShdw prst="shdw17" dist="17961" dir="13500000">
                        <a:srgbClr val="000000"/>
                      </a:prstShdw>
                    </a:effectLst>
                  </p:spPr>
                  <p:txBody>
                    <a:bodyPr lIns="130622" tIns="65311" rIns="130622" bIns="65311"/>
                    <a:lstStyle/>
                    <a:p>
                      <a:endParaRPr lang="fr-FR"/>
                    </a:p>
                  </p:txBody>
                </p:sp>
                <p:sp>
                  <p:nvSpPr>
                    <p:cNvPr id="85" name="AutoShape 29"/>
                    <p:cNvSpPr>
                      <a:spLocks noChangeArrowheads="1"/>
                    </p:cNvSpPr>
                    <p:nvPr/>
                  </p:nvSpPr>
                  <p:spPr bwMode="auto">
                    <a:xfrm>
                      <a:off x="419066" y="5133622"/>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86" name="AutoShape 29"/>
                    <p:cNvSpPr>
                      <a:spLocks noChangeArrowheads="1"/>
                    </p:cNvSpPr>
                    <p:nvPr/>
                  </p:nvSpPr>
                  <p:spPr bwMode="auto">
                    <a:xfrm>
                      <a:off x="5333234" y="1829153"/>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87" name="AutoShape 29"/>
                    <p:cNvSpPr>
                      <a:spLocks noChangeArrowheads="1"/>
                    </p:cNvSpPr>
                    <p:nvPr/>
                  </p:nvSpPr>
                  <p:spPr bwMode="auto">
                    <a:xfrm>
                      <a:off x="5333234" y="5133622"/>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grpSp>
                  <p:nvGrpSpPr>
                    <p:cNvPr id="7" name="Groupe 23"/>
                    <p:cNvGrpSpPr>
                      <a:grpSpLocks/>
                    </p:cNvGrpSpPr>
                    <p:nvPr/>
                  </p:nvGrpSpPr>
                  <p:grpSpPr bwMode="auto">
                    <a:xfrm>
                      <a:off x="1524000" y="5240866"/>
                      <a:ext cx="1677600" cy="2209800"/>
                      <a:chOff x="4191000" y="4478866"/>
                      <a:chExt cx="1677600" cy="2209800"/>
                    </a:xfrm>
                  </p:grpSpPr>
                  <p:pic>
                    <p:nvPicPr>
                      <p:cNvPr id="59442" name="Image 12" descr="brad-pitt-tyler-durden-icone-5179-96.png"/>
                      <p:cNvPicPr>
                        <a:picLocks noChangeAspect="1"/>
                      </p:cNvPicPr>
                      <p:nvPr/>
                    </p:nvPicPr>
                    <p:blipFill>
                      <a:blip r:embed="rId3" cstate="print"/>
                      <a:srcRect/>
                      <a:stretch>
                        <a:fillRect/>
                      </a:stretch>
                    </p:blipFill>
                    <p:spPr bwMode="auto">
                      <a:xfrm>
                        <a:off x="4191000" y="4478866"/>
                        <a:ext cx="1677600" cy="1677599"/>
                      </a:xfrm>
                      <a:prstGeom prst="rect">
                        <a:avLst/>
                      </a:prstGeom>
                      <a:noFill/>
                      <a:ln w="9525">
                        <a:noFill/>
                        <a:miter lim="800000"/>
                        <a:headEnd/>
                        <a:tailEnd/>
                      </a:ln>
                    </p:spPr>
                  </p:pic>
                  <p:sp>
                    <p:nvSpPr>
                      <p:cNvPr id="59443" name="Rectangle 22"/>
                      <p:cNvSpPr>
                        <a:spLocks noChangeArrowheads="1"/>
                      </p:cNvSpPr>
                      <p:nvPr/>
                    </p:nvSpPr>
                    <p:spPr bwMode="auto">
                      <a:xfrm>
                        <a:off x="4233000" y="60790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59444" name="Image 11" descr="Pistolet-8 copie.png"/>
                      <p:cNvPicPr>
                        <a:picLocks noChangeAspect="1"/>
                      </p:cNvPicPr>
                      <p:nvPr/>
                    </p:nvPicPr>
                    <p:blipFill>
                      <a:blip r:embed="rId4" cstate="print"/>
                      <a:srcRect/>
                      <a:stretch>
                        <a:fillRect/>
                      </a:stretch>
                    </p:blipFill>
                    <p:spPr bwMode="auto">
                      <a:xfrm>
                        <a:off x="4645273" y="6074832"/>
                        <a:ext cx="838200" cy="593924"/>
                      </a:xfrm>
                      <a:prstGeom prst="rect">
                        <a:avLst/>
                      </a:prstGeom>
                      <a:noFill/>
                      <a:ln w="9525">
                        <a:noFill/>
                        <a:miter lim="800000"/>
                        <a:headEnd/>
                        <a:tailEnd/>
                      </a:ln>
                    </p:spPr>
                  </p:pic>
                </p:grpSp>
                <p:grpSp>
                  <p:nvGrpSpPr>
                    <p:cNvPr id="8" name="Groupe 33"/>
                    <p:cNvGrpSpPr>
                      <a:grpSpLocks/>
                    </p:cNvGrpSpPr>
                    <p:nvPr/>
                  </p:nvGrpSpPr>
                  <p:grpSpPr bwMode="auto">
                    <a:xfrm>
                      <a:off x="6535966" y="1905000"/>
                      <a:ext cx="1678200" cy="2209800"/>
                      <a:chOff x="6535966" y="1905000"/>
                      <a:chExt cx="1678200" cy="2209800"/>
                    </a:xfrm>
                  </p:grpSpPr>
                  <p:pic>
                    <p:nvPicPr>
                      <p:cNvPr id="59440" name="Image 20" descr="jack-icone-4137-96.png"/>
                      <p:cNvPicPr>
                        <a:picLocks noChangeAspect="1"/>
                      </p:cNvPicPr>
                      <p:nvPr/>
                    </p:nvPicPr>
                    <p:blipFill>
                      <a:blip r:embed="rId5" cstate="print"/>
                      <a:srcRect/>
                      <a:stretch>
                        <a:fillRect/>
                      </a:stretch>
                    </p:blipFill>
                    <p:spPr bwMode="auto">
                      <a:xfrm>
                        <a:off x="6535966" y="1905000"/>
                        <a:ext cx="1678200" cy="1678200"/>
                      </a:xfrm>
                      <a:prstGeom prst="rect">
                        <a:avLst/>
                      </a:prstGeom>
                      <a:noFill/>
                      <a:ln w="9525">
                        <a:noFill/>
                        <a:miter lim="800000"/>
                        <a:headEnd/>
                        <a:tailEnd/>
                      </a:ln>
                    </p:spPr>
                  </p:pic>
                  <p:sp>
                    <p:nvSpPr>
                      <p:cNvPr id="59441" name="Rectangle 24"/>
                      <p:cNvSpPr>
                        <a:spLocks noChangeArrowheads="1"/>
                      </p:cNvSpPr>
                      <p:nvPr/>
                    </p:nvSpPr>
                    <p:spPr bwMode="auto">
                      <a:xfrm>
                        <a:off x="6577967" y="3505200"/>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grpSp>
                <p:grpSp>
                  <p:nvGrpSpPr>
                    <p:cNvPr id="9" name="Groupe 34"/>
                    <p:cNvGrpSpPr>
                      <a:grpSpLocks/>
                    </p:cNvGrpSpPr>
                    <p:nvPr/>
                  </p:nvGrpSpPr>
                  <p:grpSpPr bwMode="auto">
                    <a:xfrm>
                      <a:off x="7391400" y="5240866"/>
                      <a:ext cx="1678200" cy="2209800"/>
                      <a:chOff x="6780000" y="1964266"/>
                      <a:chExt cx="1678200" cy="2209800"/>
                    </a:xfrm>
                  </p:grpSpPr>
                  <p:pic>
                    <p:nvPicPr>
                      <p:cNvPr id="59438" name="Image 35" descr="jack-icone-4137-96.png"/>
                      <p:cNvPicPr>
                        <a:picLocks noChangeAspect="1"/>
                      </p:cNvPicPr>
                      <p:nvPr/>
                    </p:nvPicPr>
                    <p:blipFill>
                      <a:blip r:embed="rId5" cstate="print"/>
                      <a:srcRect/>
                      <a:stretch>
                        <a:fillRect/>
                      </a:stretch>
                    </p:blipFill>
                    <p:spPr bwMode="auto">
                      <a:xfrm>
                        <a:off x="6780000" y="1964266"/>
                        <a:ext cx="1678200" cy="1678200"/>
                      </a:xfrm>
                      <a:prstGeom prst="rect">
                        <a:avLst/>
                      </a:prstGeom>
                      <a:noFill/>
                      <a:ln w="9525">
                        <a:noFill/>
                        <a:miter lim="800000"/>
                        <a:headEnd/>
                        <a:tailEnd/>
                      </a:ln>
                    </p:spPr>
                  </p:pic>
                  <p:sp>
                    <p:nvSpPr>
                      <p:cNvPr id="59439" name="Rectangle 36"/>
                      <p:cNvSpPr>
                        <a:spLocks noChangeArrowheads="1"/>
                      </p:cNvSpPr>
                      <p:nvPr/>
                    </p:nvSpPr>
                    <p:spPr bwMode="auto">
                      <a:xfrm>
                        <a:off x="6822000" y="35644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grpSp>
                <p:grpSp>
                  <p:nvGrpSpPr>
                    <p:cNvPr id="10" name="Groupe 37"/>
                    <p:cNvGrpSpPr>
                      <a:grpSpLocks/>
                    </p:cNvGrpSpPr>
                    <p:nvPr/>
                  </p:nvGrpSpPr>
                  <p:grpSpPr bwMode="auto">
                    <a:xfrm>
                      <a:off x="5562600" y="5240866"/>
                      <a:ext cx="1677600" cy="2270324"/>
                      <a:chOff x="4191000" y="4478866"/>
                      <a:chExt cx="1677600" cy="2270324"/>
                    </a:xfrm>
                  </p:grpSpPr>
                  <p:pic>
                    <p:nvPicPr>
                      <p:cNvPr id="59435" name="Image 38" descr="brad-pitt-tyler-durden-icone-5179-96.png"/>
                      <p:cNvPicPr>
                        <a:picLocks noChangeAspect="1"/>
                      </p:cNvPicPr>
                      <p:nvPr/>
                    </p:nvPicPr>
                    <p:blipFill>
                      <a:blip r:embed="rId3" cstate="print"/>
                      <a:srcRect/>
                      <a:stretch>
                        <a:fillRect/>
                      </a:stretch>
                    </p:blipFill>
                    <p:spPr bwMode="auto">
                      <a:xfrm>
                        <a:off x="4191000" y="4478866"/>
                        <a:ext cx="1677600" cy="1677600"/>
                      </a:xfrm>
                      <a:prstGeom prst="rect">
                        <a:avLst/>
                      </a:prstGeom>
                      <a:noFill/>
                      <a:ln w="9525">
                        <a:noFill/>
                        <a:miter lim="800000"/>
                        <a:headEnd/>
                        <a:tailEnd/>
                      </a:ln>
                    </p:spPr>
                  </p:pic>
                  <p:sp>
                    <p:nvSpPr>
                      <p:cNvPr id="59436" name="Rectangle 39"/>
                      <p:cNvSpPr>
                        <a:spLocks noChangeArrowheads="1"/>
                      </p:cNvSpPr>
                      <p:nvPr/>
                    </p:nvSpPr>
                    <p:spPr bwMode="auto">
                      <a:xfrm>
                        <a:off x="4233000" y="60790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59437" name="Image 43" descr="Pistolet-8 copie.png"/>
                      <p:cNvPicPr>
                        <a:picLocks noChangeAspect="1"/>
                      </p:cNvPicPr>
                      <p:nvPr/>
                    </p:nvPicPr>
                    <p:blipFill>
                      <a:blip r:embed="rId4" cstate="print"/>
                      <a:srcRect/>
                      <a:stretch>
                        <a:fillRect/>
                      </a:stretch>
                    </p:blipFill>
                    <p:spPr bwMode="auto">
                      <a:xfrm>
                        <a:off x="4648200" y="6155266"/>
                        <a:ext cx="838200" cy="593924"/>
                      </a:xfrm>
                      <a:prstGeom prst="rect">
                        <a:avLst/>
                      </a:prstGeom>
                      <a:noFill/>
                      <a:ln w="9525">
                        <a:noFill/>
                        <a:miter lim="800000"/>
                        <a:headEnd/>
                        <a:tailEnd/>
                      </a:ln>
                    </p:spPr>
                  </p:pic>
                </p:grpSp>
              </p:grpSp>
              <p:sp>
                <p:nvSpPr>
                  <p:cNvPr id="59421" name="ZoneTexte 46"/>
                  <p:cNvSpPr txBox="1">
                    <a:spLocks noChangeArrowheads="1"/>
                  </p:cNvSpPr>
                  <p:nvPr/>
                </p:nvSpPr>
                <p:spPr bwMode="auto">
                  <a:xfrm>
                    <a:off x="2133600" y="990600"/>
                    <a:ext cx="457200" cy="477054"/>
                  </a:xfrm>
                  <a:prstGeom prst="rect">
                    <a:avLst/>
                  </a:prstGeom>
                  <a:noFill/>
                  <a:ln w="9525">
                    <a:noFill/>
                    <a:miter lim="800000"/>
                    <a:headEnd/>
                    <a:tailEnd/>
                  </a:ln>
                </p:spPr>
                <p:txBody>
                  <a:bodyPr>
                    <a:spAutoFit/>
                  </a:bodyPr>
                  <a:lstStyle/>
                  <a:p>
                    <a:r>
                      <a:rPr lang="fr-FR">
                        <a:solidFill>
                          <a:srgbClr val="FF9933"/>
                        </a:solidFill>
                      </a:rPr>
                      <a:t>1</a:t>
                    </a:r>
                  </a:p>
                </p:txBody>
              </p:sp>
              <p:sp>
                <p:nvSpPr>
                  <p:cNvPr id="59422" name="ZoneTexte 47"/>
                  <p:cNvSpPr txBox="1">
                    <a:spLocks noChangeArrowheads="1"/>
                  </p:cNvSpPr>
                  <p:nvPr/>
                </p:nvSpPr>
                <p:spPr bwMode="auto">
                  <a:xfrm>
                    <a:off x="7239000" y="990600"/>
                    <a:ext cx="457200" cy="477054"/>
                  </a:xfrm>
                  <a:prstGeom prst="rect">
                    <a:avLst/>
                  </a:prstGeom>
                  <a:noFill/>
                  <a:ln w="9525">
                    <a:noFill/>
                    <a:miter lim="800000"/>
                    <a:headEnd/>
                    <a:tailEnd/>
                  </a:ln>
                </p:spPr>
                <p:txBody>
                  <a:bodyPr>
                    <a:spAutoFit/>
                  </a:bodyPr>
                  <a:lstStyle/>
                  <a:p>
                    <a:r>
                      <a:rPr lang="fr-FR">
                        <a:solidFill>
                          <a:srgbClr val="FF9933"/>
                        </a:solidFill>
                      </a:rPr>
                      <a:t>2</a:t>
                    </a:r>
                  </a:p>
                </p:txBody>
              </p:sp>
              <p:sp>
                <p:nvSpPr>
                  <p:cNvPr id="59423" name="ZoneTexte 49"/>
                  <p:cNvSpPr txBox="1">
                    <a:spLocks noChangeArrowheads="1"/>
                  </p:cNvSpPr>
                  <p:nvPr/>
                </p:nvSpPr>
                <p:spPr bwMode="auto">
                  <a:xfrm>
                    <a:off x="2133600" y="7752546"/>
                    <a:ext cx="457200" cy="477054"/>
                  </a:xfrm>
                  <a:prstGeom prst="rect">
                    <a:avLst/>
                  </a:prstGeom>
                  <a:noFill/>
                  <a:ln w="9525">
                    <a:noFill/>
                    <a:miter lim="800000"/>
                    <a:headEnd/>
                    <a:tailEnd/>
                  </a:ln>
                </p:spPr>
                <p:txBody>
                  <a:bodyPr>
                    <a:spAutoFit/>
                  </a:bodyPr>
                  <a:lstStyle/>
                  <a:p>
                    <a:r>
                      <a:rPr lang="fr-FR">
                        <a:solidFill>
                          <a:srgbClr val="FF9933"/>
                        </a:solidFill>
                      </a:rPr>
                      <a:t>3</a:t>
                    </a:r>
                  </a:p>
                </p:txBody>
              </p:sp>
              <p:sp>
                <p:nvSpPr>
                  <p:cNvPr id="59424" name="ZoneTexte 50"/>
                  <p:cNvSpPr txBox="1">
                    <a:spLocks noChangeArrowheads="1"/>
                  </p:cNvSpPr>
                  <p:nvPr/>
                </p:nvSpPr>
                <p:spPr bwMode="auto">
                  <a:xfrm>
                    <a:off x="7239000" y="7752546"/>
                    <a:ext cx="457200" cy="477054"/>
                  </a:xfrm>
                  <a:prstGeom prst="rect">
                    <a:avLst/>
                  </a:prstGeom>
                  <a:noFill/>
                  <a:ln w="9525">
                    <a:noFill/>
                    <a:miter lim="800000"/>
                    <a:headEnd/>
                    <a:tailEnd/>
                  </a:ln>
                </p:spPr>
                <p:txBody>
                  <a:bodyPr>
                    <a:spAutoFit/>
                  </a:bodyPr>
                  <a:lstStyle/>
                  <a:p>
                    <a:r>
                      <a:rPr lang="fr-FR">
                        <a:solidFill>
                          <a:srgbClr val="FF9933"/>
                        </a:solidFill>
                      </a:rPr>
                      <a:t>4</a:t>
                    </a:r>
                  </a:p>
                </p:txBody>
              </p:sp>
            </p:grpSp>
            <p:pic>
              <p:nvPicPr>
                <p:cNvPr id="59419" name="Image 43" descr="tête de mort.jpg"/>
                <p:cNvPicPr>
                  <a:picLocks noChangeAspect="1"/>
                </p:cNvPicPr>
                <p:nvPr/>
              </p:nvPicPr>
              <p:blipFill>
                <a:blip r:embed="rId6" cstate="print"/>
                <a:srcRect/>
                <a:stretch>
                  <a:fillRect/>
                </a:stretch>
              </p:blipFill>
              <p:spPr bwMode="auto">
                <a:xfrm>
                  <a:off x="6790944" y="3589421"/>
                  <a:ext cx="515112" cy="515112"/>
                </a:xfrm>
                <a:prstGeom prst="rect">
                  <a:avLst/>
                </a:prstGeom>
                <a:noFill/>
                <a:ln w="9525">
                  <a:noFill/>
                  <a:miter lim="800000"/>
                  <a:headEnd/>
                  <a:tailEnd/>
                </a:ln>
              </p:spPr>
            </p:pic>
          </p:grpSp>
          <p:pic>
            <p:nvPicPr>
              <p:cNvPr id="59417" name="Image 45" descr="tête de mort.jpg"/>
              <p:cNvPicPr>
                <a:picLocks noChangeAspect="1"/>
              </p:cNvPicPr>
              <p:nvPr/>
            </p:nvPicPr>
            <p:blipFill>
              <a:blip r:embed="rId7" cstate="print"/>
              <a:srcRect/>
              <a:stretch>
                <a:fillRect/>
              </a:stretch>
            </p:blipFill>
            <p:spPr bwMode="auto">
              <a:xfrm>
                <a:off x="7562426" y="6693568"/>
                <a:ext cx="572347" cy="572347"/>
              </a:xfrm>
              <a:prstGeom prst="rect">
                <a:avLst/>
              </a:prstGeom>
              <a:noFill/>
              <a:ln w="9525">
                <a:noFill/>
                <a:miter lim="800000"/>
                <a:headEnd/>
                <a:tailEnd/>
              </a:ln>
            </p:spPr>
          </p:pic>
        </p:grpSp>
        <p:sp>
          <p:nvSpPr>
            <p:cNvPr id="57" name="ZoneTexte 56"/>
            <p:cNvSpPr txBox="1"/>
            <p:nvPr/>
          </p:nvSpPr>
          <p:spPr>
            <a:xfrm>
              <a:off x="914400" y="411480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Personne</a:t>
              </a:r>
            </a:p>
          </p:txBody>
        </p:sp>
        <p:sp>
          <p:nvSpPr>
            <p:cNvPr id="58" name="ZoneTexte 57"/>
            <p:cNvSpPr txBox="1"/>
            <p:nvPr/>
          </p:nvSpPr>
          <p:spPr>
            <a:xfrm>
              <a:off x="5562600" y="410845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La victime</a:t>
              </a:r>
            </a:p>
          </p:txBody>
        </p:sp>
        <p:sp>
          <p:nvSpPr>
            <p:cNvPr id="59" name="ZoneTexte 58"/>
            <p:cNvSpPr txBox="1"/>
            <p:nvPr/>
          </p:nvSpPr>
          <p:spPr>
            <a:xfrm>
              <a:off x="914400" y="723900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Le tueur</a:t>
              </a:r>
            </a:p>
          </p:txBody>
        </p:sp>
        <p:sp>
          <p:nvSpPr>
            <p:cNvPr id="59415" name="ZoneTexte 51"/>
            <p:cNvSpPr>
              <a:spLocks noChangeArrowheads="1"/>
            </p:cNvSpPr>
            <p:nvPr/>
          </p:nvSpPr>
          <p:spPr bwMode="auto">
            <a:xfrm>
              <a:off x="5360400" y="7239000"/>
              <a:ext cx="3250800" cy="408623"/>
            </a:xfrm>
            <a:prstGeom prst="roundRect">
              <a:avLst>
                <a:gd name="adj" fmla="val 16667"/>
              </a:avLst>
            </a:prstGeom>
            <a:solidFill>
              <a:schemeClr val="tx1"/>
            </a:solidFill>
            <a:ln w="9525">
              <a:noFill/>
              <a:round/>
              <a:headEnd/>
              <a:tailEnd/>
            </a:ln>
          </p:spPr>
          <p:txBody>
            <a:bodyPr>
              <a:spAutoFit/>
            </a:bodyPr>
            <a:lstStyle/>
            <a:p>
              <a:pPr algn="ctr"/>
              <a:r>
                <a:rPr lang="fr-FR" sz="1800">
                  <a:solidFill>
                    <a:schemeClr val="bg1"/>
                  </a:solidFill>
                </a:rPr>
                <a:t>Le tueur et la victime</a:t>
              </a:r>
            </a:p>
          </p:txBody>
        </p:sp>
      </p:grpSp>
      <p:sp>
        <p:nvSpPr>
          <p:cNvPr id="59396" name="Rectangle 28"/>
          <p:cNvSpPr>
            <a:spLocks noChangeArrowheads="1"/>
          </p:cNvSpPr>
          <p:nvPr/>
        </p:nvSpPr>
        <p:spPr bwMode="auto">
          <a:xfrm>
            <a:off x="9296400" y="228600"/>
            <a:ext cx="5334000" cy="838200"/>
          </a:xfrm>
          <a:prstGeom prst="rect">
            <a:avLst/>
          </a:prstGeom>
          <a:noFill/>
          <a:ln w="9525">
            <a:noFill/>
            <a:miter lim="800000"/>
            <a:headEnd/>
            <a:tailEnd/>
          </a:ln>
          <a:effectLst>
            <a:prstShdw prst="shdw17" dist="17961" dir="13500000">
              <a:srgbClr val="6E7A89"/>
            </a:prstShdw>
          </a:effectLst>
        </p:spPr>
        <p:txBody>
          <a:bodyPr lIns="130622" tIns="65311" rIns="130622" bIns="65311"/>
          <a:lstStyle/>
          <a:p>
            <a:pPr algn="ctr" defTabSz="1304925">
              <a:spcAft>
                <a:spcPts val="1425"/>
              </a:spcAft>
            </a:pPr>
            <a:r>
              <a:rPr lang="fr-FR" sz="3200" b="1" i="1" u="sng">
                <a:solidFill>
                  <a:srgbClr val="FF9933"/>
                </a:solidFill>
              </a:rPr>
              <a:t>Réponses possibles</a:t>
            </a:r>
            <a:endParaRPr lang="fr-FR" sz="3200" b="1" u="sng">
              <a:solidFill>
                <a:srgbClr val="FF9933"/>
              </a:solidFill>
            </a:endParaRPr>
          </a:p>
        </p:txBody>
      </p:sp>
      <p:sp>
        <p:nvSpPr>
          <p:cNvPr id="54" name="Rectangle à coins arrondis 53"/>
          <p:cNvSpPr/>
          <p:nvPr/>
        </p:nvSpPr>
        <p:spPr>
          <a:xfrm>
            <a:off x="12192000" y="22860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4</a:t>
            </a:r>
          </a:p>
        </p:txBody>
      </p:sp>
      <p:sp>
        <p:nvSpPr>
          <p:cNvPr id="55" name="Rectangle à coins arrondis 54"/>
          <p:cNvSpPr/>
          <p:nvPr/>
        </p:nvSpPr>
        <p:spPr>
          <a:xfrm>
            <a:off x="9753600" y="22860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3</a:t>
            </a:r>
          </a:p>
        </p:txBody>
      </p:sp>
      <p:sp>
        <p:nvSpPr>
          <p:cNvPr id="61" name="Rectangle à coins arrondis 60"/>
          <p:cNvSpPr/>
          <p:nvPr/>
        </p:nvSpPr>
        <p:spPr>
          <a:xfrm>
            <a:off x="12192000" y="32766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3</a:t>
            </a:r>
          </a:p>
        </p:txBody>
      </p:sp>
      <p:sp>
        <p:nvSpPr>
          <p:cNvPr id="62" name="Rectangle à coins arrondis 61"/>
          <p:cNvSpPr/>
          <p:nvPr/>
        </p:nvSpPr>
        <p:spPr>
          <a:xfrm>
            <a:off x="9753600" y="32766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a:t>
            </a:r>
          </a:p>
        </p:txBody>
      </p:sp>
      <p:sp>
        <p:nvSpPr>
          <p:cNvPr id="63" name="Rectangle à coins arrondis 62"/>
          <p:cNvSpPr/>
          <p:nvPr/>
        </p:nvSpPr>
        <p:spPr>
          <a:xfrm>
            <a:off x="12192000" y="52578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3, 4</a:t>
            </a:r>
          </a:p>
        </p:txBody>
      </p:sp>
      <p:sp>
        <p:nvSpPr>
          <p:cNvPr id="64" name="Rectangle à coins arrondis 63">
            <a:hlinkClick r:id="" action="ppaction://hlinkshowjump?jump=nextslide"/>
          </p:cNvPr>
          <p:cNvSpPr/>
          <p:nvPr/>
        </p:nvSpPr>
        <p:spPr>
          <a:xfrm>
            <a:off x="9753600" y="52578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4</a:t>
            </a:r>
          </a:p>
        </p:txBody>
      </p:sp>
      <p:sp>
        <p:nvSpPr>
          <p:cNvPr id="65" name="Rectangle à coins arrondis 64"/>
          <p:cNvSpPr/>
          <p:nvPr/>
        </p:nvSpPr>
        <p:spPr>
          <a:xfrm>
            <a:off x="12192000" y="42672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3</a:t>
            </a:r>
          </a:p>
        </p:txBody>
      </p:sp>
      <p:sp>
        <p:nvSpPr>
          <p:cNvPr id="66" name="Rectangle à coins arrondis 65"/>
          <p:cNvSpPr/>
          <p:nvPr/>
        </p:nvSpPr>
        <p:spPr>
          <a:xfrm>
            <a:off x="9753600" y="42672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4</a:t>
            </a:r>
          </a:p>
        </p:txBody>
      </p:sp>
      <p:sp>
        <p:nvSpPr>
          <p:cNvPr id="67" name="Rectangle à coins arrondis 66"/>
          <p:cNvSpPr/>
          <p:nvPr/>
        </p:nvSpPr>
        <p:spPr>
          <a:xfrm>
            <a:off x="12192000" y="62484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 4</a:t>
            </a:r>
          </a:p>
        </p:txBody>
      </p:sp>
      <p:sp>
        <p:nvSpPr>
          <p:cNvPr id="68" name="Rectangle à coins arrondis 67"/>
          <p:cNvSpPr/>
          <p:nvPr/>
        </p:nvSpPr>
        <p:spPr>
          <a:xfrm>
            <a:off x="9753600" y="62484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 3</a:t>
            </a:r>
          </a:p>
        </p:txBody>
      </p:sp>
      <p:sp>
        <p:nvSpPr>
          <p:cNvPr id="69" name="Rectangle à coins arrondis 68"/>
          <p:cNvSpPr/>
          <p:nvPr/>
        </p:nvSpPr>
        <p:spPr>
          <a:xfrm>
            <a:off x="12192000" y="72390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3, 4</a:t>
            </a:r>
          </a:p>
        </p:txBody>
      </p:sp>
      <p:sp>
        <p:nvSpPr>
          <p:cNvPr id="70" name="Rectangle à coins arrondis 69"/>
          <p:cNvSpPr/>
          <p:nvPr/>
        </p:nvSpPr>
        <p:spPr>
          <a:xfrm>
            <a:off x="9753600" y="72390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3, 4</a:t>
            </a:r>
          </a:p>
        </p:txBody>
      </p:sp>
      <p:sp>
        <p:nvSpPr>
          <p:cNvPr id="71" name="Rectangle à coins arrondis 70"/>
          <p:cNvSpPr/>
          <p:nvPr/>
        </p:nvSpPr>
        <p:spPr>
          <a:xfrm>
            <a:off x="12192000" y="12954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2</a:t>
            </a:r>
          </a:p>
        </p:txBody>
      </p:sp>
      <p:sp>
        <p:nvSpPr>
          <p:cNvPr id="72" name="Rectangle à coins arrondis 71"/>
          <p:cNvSpPr/>
          <p:nvPr/>
        </p:nvSpPr>
        <p:spPr>
          <a:xfrm>
            <a:off x="9753600" y="12954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1</a:t>
            </a: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5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54"/>
                                        </p:tgtEl>
                                        <p:attrNameLst>
                                          <p:attrName>fillcolor</p:attrName>
                                        </p:attrNameLst>
                                      </p:cBhvr>
                                      <p:to>
                                        <a:srgbClr val="3399FF"/>
                                      </p:to>
                                    </p:animClr>
                                    <p:set>
                                      <p:cBhvr>
                                        <p:cTn id="7" dur="2000" fill="hold"/>
                                        <p:tgtEl>
                                          <p:spTgt spid="54"/>
                                        </p:tgtEl>
                                        <p:attrNameLst>
                                          <p:attrName>fill.type</p:attrName>
                                        </p:attrNameLst>
                                      </p:cBhvr>
                                      <p:to>
                                        <p:strVal val="solid"/>
                                      </p:to>
                                    </p:set>
                                    <p:set>
                                      <p:cBhvr>
                                        <p:cTn id="8" dur="2000" fill="hold"/>
                                        <p:tgtEl>
                                          <p:spTgt spid="54"/>
                                        </p:tgtEl>
                                        <p:attrNameLst>
                                          <p:attrName>fill.on</p:attrName>
                                        </p:attrNameLst>
                                      </p:cBhvr>
                                      <p:to>
                                        <p:strVal val="true"/>
                                      </p:to>
                                    </p:set>
                                  </p:childTnLst>
                                </p:cTn>
                              </p:par>
                            </p:childTnLst>
                          </p:cTn>
                        </p:par>
                      </p:childTnLst>
                    </p:cTn>
                  </p:par>
                </p:childTnLst>
              </p:cTn>
              <p:nextCondLst>
                <p:cond evt="onClick" delay="0">
                  <p:tgtEl>
                    <p:spTgt spid="54"/>
                  </p:tgtEl>
                </p:cond>
              </p:nextCondLst>
            </p:seq>
            <p:seq concurrent="1" nextAc="seek">
              <p:cTn id="9" restart="whenNotActive" fill="hold" evtFilter="cancelBubble" nodeType="interactiveSeq">
                <p:stCondLst>
                  <p:cond evt="onClick" delay="0">
                    <p:tgtEl>
                      <p:spTgt spid="5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55"/>
                                        </p:tgtEl>
                                        <p:attrNameLst>
                                          <p:attrName>fillcolor</p:attrName>
                                        </p:attrNameLst>
                                      </p:cBhvr>
                                      <p:to>
                                        <a:srgbClr val="3399FF"/>
                                      </p:to>
                                    </p:animClr>
                                    <p:set>
                                      <p:cBhvr>
                                        <p:cTn id="14" dur="2000" fill="hold"/>
                                        <p:tgtEl>
                                          <p:spTgt spid="55"/>
                                        </p:tgtEl>
                                        <p:attrNameLst>
                                          <p:attrName>fill.type</p:attrName>
                                        </p:attrNameLst>
                                      </p:cBhvr>
                                      <p:to>
                                        <p:strVal val="solid"/>
                                      </p:to>
                                    </p:set>
                                    <p:set>
                                      <p:cBhvr>
                                        <p:cTn id="15" dur="2000" fill="hold"/>
                                        <p:tgtEl>
                                          <p:spTgt spid="55"/>
                                        </p:tgtEl>
                                        <p:attrNameLst>
                                          <p:attrName>fill.on</p:attrName>
                                        </p:attrNameLst>
                                      </p:cBhvr>
                                      <p:to>
                                        <p:strVal val="true"/>
                                      </p:to>
                                    </p:set>
                                  </p:childTnLst>
                                </p:cTn>
                              </p:par>
                            </p:childTnLst>
                          </p:cTn>
                        </p:par>
                      </p:childTnLst>
                    </p:cTn>
                  </p:par>
                </p:childTnLst>
              </p:cTn>
              <p:nextCondLst>
                <p:cond evt="onClick" delay="0">
                  <p:tgtEl>
                    <p:spTgt spid="55"/>
                  </p:tgtEl>
                </p:cond>
              </p:nextCondLst>
            </p:seq>
            <p:seq concurrent="1" nextAc="seek">
              <p:cTn id="16" restart="whenNotActive" fill="hold" evtFilter="cancelBubble" nodeType="interactiveSeq">
                <p:stCondLst>
                  <p:cond evt="onClick" delay="0">
                    <p:tgtEl>
                      <p:spTgt spid="6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p:cBhvr>
                                        <p:cTn id="20" dur="2000" fill="hold"/>
                                        <p:tgtEl>
                                          <p:spTgt spid="61"/>
                                        </p:tgtEl>
                                        <p:attrNameLst>
                                          <p:attrName>fillcolor</p:attrName>
                                        </p:attrNameLst>
                                      </p:cBhvr>
                                      <p:to>
                                        <a:srgbClr val="3399FF"/>
                                      </p:to>
                                    </p:animClr>
                                    <p:set>
                                      <p:cBhvr>
                                        <p:cTn id="21" dur="2000" fill="hold"/>
                                        <p:tgtEl>
                                          <p:spTgt spid="61"/>
                                        </p:tgtEl>
                                        <p:attrNameLst>
                                          <p:attrName>fill.type</p:attrName>
                                        </p:attrNameLst>
                                      </p:cBhvr>
                                      <p:to>
                                        <p:strVal val="solid"/>
                                      </p:to>
                                    </p:set>
                                    <p:set>
                                      <p:cBhvr>
                                        <p:cTn id="22" dur="2000" fill="hold"/>
                                        <p:tgtEl>
                                          <p:spTgt spid="61"/>
                                        </p:tgtEl>
                                        <p:attrNameLst>
                                          <p:attrName>fill.on</p:attrName>
                                        </p:attrNameLst>
                                      </p:cBhvr>
                                      <p:to>
                                        <p:strVal val="true"/>
                                      </p:to>
                                    </p:set>
                                  </p:childTnLst>
                                </p:cTn>
                              </p:par>
                            </p:childTnLst>
                          </p:cTn>
                        </p:par>
                      </p:childTnLst>
                    </p:cTn>
                  </p:par>
                </p:childTnLst>
              </p:cTn>
              <p:nextCondLst>
                <p:cond evt="onClick" delay="0">
                  <p:tgtEl>
                    <p:spTgt spid="61"/>
                  </p:tgtEl>
                </p:cond>
              </p:nextCondLst>
            </p:seq>
            <p:seq concurrent="1" nextAc="seek">
              <p:cTn id="23" restart="whenNotActive" fill="hold" evtFilter="cancelBubble" nodeType="interactiveSeq">
                <p:stCondLst>
                  <p:cond evt="onClick" delay="0">
                    <p:tgtEl>
                      <p:spTgt spid="6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p:cBhvr>
                                        <p:cTn id="27" dur="2000" fill="hold"/>
                                        <p:tgtEl>
                                          <p:spTgt spid="62"/>
                                        </p:tgtEl>
                                        <p:attrNameLst>
                                          <p:attrName>fillcolor</p:attrName>
                                        </p:attrNameLst>
                                      </p:cBhvr>
                                      <p:to>
                                        <a:srgbClr val="3399FF"/>
                                      </p:to>
                                    </p:animClr>
                                    <p:set>
                                      <p:cBhvr>
                                        <p:cTn id="28" dur="2000" fill="hold"/>
                                        <p:tgtEl>
                                          <p:spTgt spid="62"/>
                                        </p:tgtEl>
                                        <p:attrNameLst>
                                          <p:attrName>fill.type</p:attrName>
                                        </p:attrNameLst>
                                      </p:cBhvr>
                                      <p:to>
                                        <p:strVal val="solid"/>
                                      </p:to>
                                    </p:set>
                                    <p:set>
                                      <p:cBhvr>
                                        <p:cTn id="29" dur="2000" fill="hold"/>
                                        <p:tgtEl>
                                          <p:spTgt spid="62"/>
                                        </p:tgtEl>
                                        <p:attrNameLst>
                                          <p:attrName>fill.on</p:attrName>
                                        </p:attrNameLst>
                                      </p:cBhvr>
                                      <p:to>
                                        <p:strVal val="true"/>
                                      </p:to>
                                    </p:set>
                                  </p:childTnLst>
                                </p:cTn>
                              </p:par>
                            </p:childTnLst>
                          </p:cTn>
                        </p:par>
                      </p:childTnLst>
                    </p:cTn>
                  </p:par>
                </p:childTnLst>
              </p:cTn>
              <p:nextCondLst>
                <p:cond evt="onClick" delay="0">
                  <p:tgtEl>
                    <p:spTgt spid="62"/>
                  </p:tgtEl>
                </p:cond>
              </p:nextCondLst>
            </p:seq>
            <p:seq concurrent="1" nextAc="seek">
              <p:cTn id="30" restart="whenNotActive" fill="hold" evtFilter="cancelBubble" nodeType="interactiveSeq">
                <p:stCondLst>
                  <p:cond evt="onClick" delay="0">
                    <p:tgtEl>
                      <p:spTgt spid="63"/>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p:cBhvr>
                                        <p:cTn id="34" dur="2000" fill="hold"/>
                                        <p:tgtEl>
                                          <p:spTgt spid="63"/>
                                        </p:tgtEl>
                                        <p:attrNameLst>
                                          <p:attrName>fillcolor</p:attrName>
                                        </p:attrNameLst>
                                      </p:cBhvr>
                                      <p:to>
                                        <a:srgbClr val="3399FF"/>
                                      </p:to>
                                    </p:animClr>
                                    <p:set>
                                      <p:cBhvr>
                                        <p:cTn id="35" dur="2000" fill="hold"/>
                                        <p:tgtEl>
                                          <p:spTgt spid="63"/>
                                        </p:tgtEl>
                                        <p:attrNameLst>
                                          <p:attrName>fill.type</p:attrName>
                                        </p:attrNameLst>
                                      </p:cBhvr>
                                      <p:to>
                                        <p:strVal val="solid"/>
                                      </p:to>
                                    </p:set>
                                    <p:set>
                                      <p:cBhvr>
                                        <p:cTn id="36" dur="2000" fill="hold"/>
                                        <p:tgtEl>
                                          <p:spTgt spid="63"/>
                                        </p:tgtEl>
                                        <p:attrNameLst>
                                          <p:attrName>fill.on</p:attrName>
                                        </p:attrNameLst>
                                      </p:cBhvr>
                                      <p:to>
                                        <p:strVal val="true"/>
                                      </p:to>
                                    </p:set>
                                  </p:childTnLst>
                                </p:cTn>
                              </p:par>
                            </p:childTnLst>
                          </p:cTn>
                        </p:par>
                      </p:childTnLst>
                    </p:cTn>
                  </p:par>
                </p:childTnLst>
              </p:cTn>
              <p:nextCondLst>
                <p:cond evt="onClick" delay="0">
                  <p:tgtEl>
                    <p:spTgt spid="63"/>
                  </p:tgtEl>
                </p:cond>
              </p:nextCondLst>
            </p:seq>
            <p:seq concurrent="1" nextAc="seek">
              <p:cTn id="37" restart="whenNotActive" fill="hold" evtFilter="cancelBubble" nodeType="interactiveSeq">
                <p:stCondLst>
                  <p:cond evt="onClick" delay="0">
                    <p:tgtEl>
                      <p:spTgt spid="65"/>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p:cBhvr>
                                        <p:cTn id="41" dur="2000" fill="hold"/>
                                        <p:tgtEl>
                                          <p:spTgt spid="65"/>
                                        </p:tgtEl>
                                        <p:attrNameLst>
                                          <p:attrName>fillcolor</p:attrName>
                                        </p:attrNameLst>
                                      </p:cBhvr>
                                      <p:to>
                                        <a:srgbClr val="3399FF"/>
                                      </p:to>
                                    </p:animClr>
                                    <p:set>
                                      <p:cBhvr>
                                        <p:cTn id="42" dur="2000" fill="hold"/>
                                        <p:tgtEl>
                                          <p:spTgt spid="65"/>
                                        </p:tgtEl>
                                        <p:attrNameLst>
                                          <p:attrName>fill.type</p:attrName>
                                        </p:attrNameLst>
                                      </p:cBhvr>
                                      <p:to>
                                        <p:strVal val="solid"/>
                                      </p:to>
                                    </p:set>
                                    <p:set>
                                      <p:cBhvr>
                                        <p:cTn id="43" dur="2000" fill="hold"/>
                                        <p:tgtEl>
                                          <p:spTgt spid="65"/>
                                        </p:tgtEl>
                                        <p:attrNameLst>
                                          <p:attrName>fill.on</p:attrName>
                                        </p:attrNameLst>
                                      </p:cBhvr>
                                      <p:to>
                                        <p:strVal val="true"/>
                                      </p:to>
                                    </p:set>
                                  </p:childTnLst>
                                </p:cTn>
                              </p:par>
                            </p:childTnLst>
                          </p:cTn>
                        </p:par>
                      </p:childTnLst>
                    </p:cTn>
                  </p:par>
                </p:childTnLst>
              </p:cTn>
              <p:nextCondLst>
                <p:cond evt="onClick" delay="0">
                  <p:tgtEl>
                    <p:spTgt spid="65"/>
                  </p:tgtEl>
                </p:cond>
              </p:nextCondLst>
            </p:seq>
            <p:seq concurrent="1" nextAc="seek">
              <p:cTn id="44" restart="whenNotActive" fill="hold" evtFilter="cancelBubble" nodeType="interactiveSeq">
                <p:stCondLst>
                  <p:cond evt="onClick" delay="0">
                    <p:tgtEl>
                      <p:spTgt spid="6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p:cBhvr>
                                        <p:cTn id="48" dur="2000" fill="hold"/>
                                        <p:tgtEl>
                                          <p:spTgt spid="66"/>
                                        </p:tgtEl>
                                        <p:attrNameLst>
                                          <p:attrName>fillcolor</p:attrName>
                                        </p:attrNameLst>
                                      </p:cBhvr>
                                      <p:to>
                                        <a:srgbClr val="3399FF"/>
                                      </p:to>
                                    </p:animClr>
                                    <p:set>
                                      <p:cBhvr>
                                        <p:cTn id="49" dur="2000" fill="hold"/>
                                        <p:tgtEl>
                                          <p:spTgt spid="66"/>
                                        </p:tgtEl>
                                        <p:attrNameLst>
                                          <p:attrName>fill.type</p:attrName>
                                        </p:attrNameLst>
                                      </p:cBhvr>
                                      <p:to>
                                        <p:strVal val="solid"/>
                                      </p:to>
                                    </p:set>
                                    <p:set>
                                      <p:cBhvr>
                                        <p:cTn id="50" dur="2000" fill="hold"/>
                                        <p:tgtEl>
                                          <p:spTgt spid="66"/>
                                        </p:tgtEl>
                                        <p:attrNameLst>
                                          <p:attrName>fill.on</p:attrName>
                                        </p:attrNameLst>
                                      </p:cBhvr>
                                      <p:to>
                                        <p:strVal val="true"/>
                                      </p:to>
                                    </p:set>
                                  </p:childTnLst>
                                </p:cTn>
                              </p:par>
                            </p:childTnLst>
                          </p:cTn>
                        </p:par>
                      </p:childTnLst>
                    </p:cTn>
                  </p:par>
                </p:childTnLst>
              </p:cTn>
              <p:nextCondLst>
                <p:cond evt="onClick" delay="0">
                  <p:tgtEl>
                    <p:spTgt spid="66"/>
                  </p:tgtEl>
                </p:cond>
              </p:nextCondLst>
            </p:seq>
            <p:seq concurrent="1" nextAc="seek">
              <p:cTn id="51" restart="whenNotActive" fill="hold" evtFilter="cancelBubble" nodeType="interactiveSeq">
                <p:stCondLst>
                  <p:cond evt="onClick" delay="0">
                    <p:tgtEl>
                      <p:spTgt spid="67"/>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p:cBhvr>
                                        <p:cTn id="55" dur="2000" fill="hold"/>
                                        <p:tgtEl>
                                          <p:spTgt spid="67"/>
                                        </p:tgtEl>
                                        <p:attrNameLst>
                                          <p:attrName>fillcolor</p:attrName>
                                        </p:attrNameLst>
                                      </p:cBhvr>
                                      <p:to>
                                        <a:srgbClr val="3399FF"/>
                                      </p:to>
                                    </p:animClr>
                                    <p:set>
                                      <p:cBhvr>
                                        <p:cTn id="56" dur="2000" fill="hold"/>
                                        <p:tgtEl>
                                          <p:spTgt spid="67"/>
                                        </p:tgtEl>
                                        <p:attrNameLst>
                                          <p:attrName>fill.type</p:attrName>
                                        </p:attrNameLst>
                                      </p:cBhvr>
                                      <p:to>
                                        <p:strVal val="solid"/>
                                      </p:to>
                                    </p:set>
                                    <p:set>
                                      <p:cBhvr>
                                        <p:cTn id="57" dur="2000" fill="hold"/>
                                        <p:tgtEl>
                                          <p:spTgt spid="67"/>
                                        </p:tgtEl>
                                        <p:attrNameLst>
                                          <p:attrName>fill.on</p:attrName>
                                        </p:attrNameLst>
                                      </p:cBhvr>
                                      <p:to>
                                        <p:strVal val="true"/>
                                      </p:to>
                                    </p:set>
                                  </p:childTnLst>
                                </p:cTn>
                              </p:par>
                            </p:childTnLst>
                          </p:cTn>
                        </p:par>
                      </p:childTnLst>
                    </p:cTn>
                  </p:par>
                </p:childTnLst>
              </p:cTn>
              <p:nextCondLst>
                <p:cond evt="onClick" delay="0">
                  <p:tgtEl>
                    <p:spTgt spid="67"/>
                  </p:tgtEl>
                </p:cond>
              </p:nextCondLst>
            </p:seq>
            <p:seq concurrent="1" nextAc="seek">
              <p:cTn id="58" restart="whenNotActive" fill="hold" evtFilter="cancelBubble" nodeType="interactiveSeq">
                <p:stCondLst>
                  <p:cond evt="onClick" delay="0">
                    <p:tgtEl>
                      <p:spTgt spid="68"/>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p:cBhvr>
                                        <p:cTn id="62" dur="2000" fill="hold"/>
                                        <p:tgtEl>
                                          <p:spTgt spid="68"/>
                                        </p:tgtEl>
                                        <p:attrNameLst>
                                          <p:attrName>fillcolor</p:attrName>
                                        </p:attrNameLst>
                                      </p:cBhvr>
                                      <p:to>
                                        <a:srgbClr val="3399FF"/>
                                      </p:to>
                                    </p:animClr>
                                    <p:set>
                                      <p:cBhvr>
                                        <p:cTn id="63" dur="2000" fill="hold"/>
                                        <p:tgtEl>
                                          <p:spTgt spid="68"/>
                                        </p:tgtEl>
                                        <p:attrNameLst>
                                          <p:attrName>fill.type</p:attrName>
                                        </p:attrNameLst>
                                      </p:cBhvr>
                                      <p:to>
                                        <p:strVal val="solid"/>
                                      </p:to>
                                    </p:set>
                                    <p:set>
                                      <p:cBhvr>
                                        <p:cTn id="64" dur="2000" fill="hold"/>
                                        <p:tgtEl>
                                          <p:spTgt spid="68"/>
                                        </p:tgtEl>
                                        <p:attrNameLst>
                                          <p:attrName>fill.on</p:attrName>
                                        </p:attrNameLst>
                                      </p:cBhvr>
                                      <p:to>
                                        <p:strVal val="true"/>
                                      </p:to>
                                    </p:set>
                                  </p:childTnLst>
                                </p:cTn>
                              </p:par>
                            </p:childTnLst>
                          </p:cTn>
                        </p:par>
                      </p:childTnLst>
                    </p:cTn>
                  </p:par>
                </p:childTnLst>
              </p:cTn>
              <p:nextCondLst>
                <p:cond evt="onClick" delay="0">
                  <p:tgtEl>
                    <p:spTgt spid="68"/>
                  </p:tgtEl>
                </p:cond>
              </p:nextCondLst>
            </p:seq>
            <p:seq concurrent="1" nextAc="seek">
              <p:cTn id="65" restart="whenNotActive" fill="hold" evtFilter="cancelBubble" nodeType="interactiveSeq">
                <p:stCondLst>
                  <p:cond evt="onClick" delay="0">
                    <p:tgtEl>
                      <p:spTgt spid="69"/>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p:cBhvr>
                                        <p:cTn id="69" dur="2000" fill="hold"/>
                                        <p:tgtEl>
                                          <p:spTgt spid="69"/>
                                        </p:tgtEl>
                                        <p:attrNameLst>
                                          <p:attrName>fillcolor</p:attrName>
                                        </p:attrNameLst>
                                      </p:cBhvr>
                                      <p:to>
                                        <a:srgbClr val="3399FF"/>
                                      </p:to>
                                    </p:animClr>
                                    <p:set>
                                      <p:cBhvr>
                                        <p:cTn id="70" dur="2000" fill="hold"/>
                                        <p:tgtEl>
                                          <p:spTgt spid="69"/>
                                        </p:tgtEl>
                                        <p:attrNameLst>
                                          <p:attrName>fill.type</p:attrName>
                                        </p:attrNameLst>
                                      </p:cBhvr>
                                      <p:to>
                                        <p:strVal val="solid"/>
                                      </p:to>
                                    </p:set>
                                    <p:set>
                                      <p:cBhvr>
                                        <p:cTn id="71" dur="2000" fill="hold"/>
                                        <p:tgtEl>
                                          <p:spTgt spid="69"/>
                                        </p:tgtEl>
                                        <p:attrNameLst>
                                          <p:attrName>fill.on</p:attrName>
                                        </p:attrNameLst>
                                      </p:cBhvr>
                                      <p:to>
                                        <p:strVal val="true"/>
                                      </p:to>
                                    </p:set>
                                  </p:childTnLst>
                                </p:cTn>
                              </p:par>
                            </p:childTnLst>
                          </p:cTn>
                        </p:par>
                      </p:childTnLst>
                    </p:cTn>
                  </p:par>
                </p:childTnLst>
              </p:cTn>
              <p:nextCondLst>
                <p:cond evt="onClick" delay="0">
                  <p:tgtEl>
                    <p:spTgt spid="69"/>
                  </p:tgtEl>
                </p:cond>
              </p:nextCondLst>
            </p:seq>
            <p:seq concurrent="1" nextAc="seek">
              <p:cTn id="72" restart="whenNotActive" fill="hold" evtFilter="cancelBubble" nodeType="interactiveSeq">
                <p:stCondLst>
                  <p:cond evt="onClick" delay="0">
                    <p:tgtEl>
                      <p:spTgt spid="70"/>
                    </p:tgtEl>
                  </p:cond>
                </p:stCondLst>
                <p:endSync evt="end" delay="0">
                  <p:rtn val="all"/>
                </p:endSync>
                <p:childTnLst>
                  <p:par>
                    <p:cTn id="73" fill="hold">
                      <p:stCondLst>
                        <p:cond delay="0"/>
                      </p:stCondLst>
                      <p:childTnLst>
                        <p:par>
                          <p:cTn id="74" fill="hold">
                            <p:stCondLst>
                              <p:cond delay="0"/>
                            </p:stCondLst>
                            <p:childTnLst>
                              <p:par>
                                <p:cTn id="75" presetID="1" presetClass="emph" presetSubtype="2" fill="hold" nodeType="clickEffect">
                                  <p:stCondLst>
                                    <p:cond delay="0"/>
                                  </p:stCondLst>
                                  <p:childTnLst>
                                    <p:animClr clrSpc="rgb">
                                      <p:cBhvr>
                                        <p:cTn id="76" dur="2000" fill="hold"/>
                                        <p:tgtEl>
                                          <p:spTgt spid="70"/>
                                        </p:tgtEl>
                                        <p:attrNameLst>
                                          <p:attrName>fillcolor</p:attrName>
                                        </p:attrNameLst>
                                      </p:cBhvr>
                                      <p:to>
                                        <a:srgbClr val="3399FF"/>
                                      </p:to>
                                    </p:animClr>
                                    <p:set>
                                      <p:cBhvr>
                                        <p:cTn id="77" dur="2000" fill="hold"/>
                                        <p:tgtEl>
                                          <p:spTgt spid="70"/>
                                        </p:tgtEl>
                                        <p:attrNameLst>
                                          <p:attrName>fill.type</p:attrName>
                                        </p:attrNameLst>
                                      </p:cBhvr>
                                      <p:to>
                                        <p:strVal val="solid"/>
                                      </p:to>
                                    </p:set>
                                    <p:set>
                                      <p:cBhvr>
                                        <p:cTn id="78" dur="2000" fill="hold"/>
                                        <p:tgtEl>
                                          <p:spTgt spid="70"/>
                                        </p:tgtEl>
                                        <p:attrNameLst>
                                          <p:attrName>fill.on</p:attrName>
                                        </p:attrNameLst>
                                      </p:cBhvr>
                                      <p:to>
                                        <p:strVal val="true"/>
                                      </p:to>
                                    </p:set>
                                  </p:childTnLst>
                                </p:cTn>
                              </p:par>
                            </p:childTnLst>
                          </p:cTn>
                        </p:par>
                      </p:childTnLst>
                    </p:cTn>
                  </p:par>
                </p:childTnLst>
              </p:cTn>
              <p:nextCondLst>
                <p:cond evt="onClick" delay="0">
                  <p:tgtEl>
                    <p:spTgt spid="70"/>
                  </p:tgtEl>
                </p:cond>
              </p:nextCondLst>
            </p:seq>
            <p:seq concurrent="1" nextAc="seek">
              <p:cTn id="79" restart="whenNotActive" fill="hold" evtFilter="cancelBubble" nodeType="interactiveSeq">
                <p:stCondLst>
                  <p:cond evt="onClick" delay="0">
                    <p:tgtEl>
                      <p:spTgt spid="72"/>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p:cBhvr>
                                        <p:cTn id="83" dur="2000" fill="hold"/>
                                        <p:tgtEl>
                                          <p:spTgt spid="72"/>
                                        </p:tgtEl>
                                        <p:attrNameLst>
                                          <p:attrName>fillcolor</p:attrName>
                                        </p:attrNameLst>
                                      </p:cBhvr>
                                      <p:to>
                                        <a:srgbClr val="3399FF"/>
                                      </p:to>
                                    </p:animClr>
                                    <p:set>
                                      <p:cBhvr>
                                        <p:cTn id="84" dur="2000" fill="hold"/>
                                        <p:tgtEl>
                                          <p:spTgt spid="72"/>
                                        </p:tgtEl>
                                        <p:attrNameLst>
                                          <p:attrName>fill.type</p:attrName>
                                        </p:attrNameLst>
                                      </p:cBhvr>
                                      <p:to>
                                        <p:strVal val="solid"/>
                                      </p:to>
                                    </p:set>
                                    <p:set>
                                      <p:cBhvr>
                                        <p:cTn id="85" dur="2000" fill="hold"/>
                                        <p:tgtEl>
                                          <p:spTgt spid="72"/>
                                        </p:tgtEl>
                                        <p:attrNameLst>
                                          <p:attrName>fill.on</p:attrName>
                                        </p:attrNameLst>
                                      </p:cBhvr>
                                      <p:to>
                                        <p:strVal val="true"/>
                                      </p:to>
                                    </p:set>
                                  </p:childTnLst>
                                </p:cTn>
                              </p:par>
                            </p:childTnLst>
                          </p:cTn>
                        </p:par>
                      </p:childTnLst>
                    </p:cTn>
                  </p:par>
                </p:childTnLst>
              </p:cTn>
              <p:nextCondLst>
                <p:cond evt="onClick" delay="0">
                  <p:tgtEl>
                    <p:spTgt spid="72"/>
                  </p:tgtEl>
                </p:cond>
              </p:nextCondLst>
            </p:seq>
            <p:seq concurrent="1" nextAc="seek">
              <p:cTn id="86" restart="whenNotActive" fill="hold" evtFilter="cancelBubble" nodeType="interactiveSeq">
                <p:stCondLst>
                  <p:cond evt="onClick" delay="0">
                    <p:tgtEl>
                      <p:spTgt spid="71"/>
                    </p:tgtEl>
                  </p:cond>
                </p:stCondLst>
                <p:endSync evt="end" delay="0">
                  <p:rtn val="all"/>
                </p:endSync>
                <p:childTnLst>
                  <p:par>
                    <p:cTn id="87" fill="hold">
                      <p:stCondLst>
                        <p:cond delay="0"/>
                      </p:stCondLst>
                      <p:childTnLst>
                        <p:par>
                          <p:cTn id="88" fill="hold">
                            <p:stCondLst>
                              <p:cond delay="0"/>
                            </p:stCondLst>
                            <p:childTnLst>
                              <p:par>
                                <p:cTn id="89" presetID="1" presetClass="emph" presetSubtype="2" fill="hold" nodeType="clickEffect">
                                  <p:stCondLst>
                                    <p:cond delay="0"/>
                                  </p:stCondLst>
                                  <p:childTnLst>
                                    <p:animClr clrSpc="rgb">
                                      <p:cBhvr>
                                        <p:cTn id="90" dur="2000" fill="hold"/>
                                        <p:tgtEl>
                                          <p:spTgt spid="71"/>
                                        </p:tgtEl>
                                        <p:attrNameLst>
                                          <p:attrName>fillcolor</p:attrName>
                                        </p:attrNameLst>
                                      </p:cBhvr>
                                      <p:to>
                                        <a:srgbClr val="3399FF"/>
                                      </p:to>
                                    </p:animClr>
                                    <p:set>
                                      <p:cBhvr>
                                        <p:cTn id="91" dur="2000" fill="hold"/>
                                        <p:tgtEl>
                                          <p:spTgt spid="71"/>
                                        </p:tgtEl>
                                        <p:attrNameLst>
                                          <p:attrName>fill.type</p:attrName>
                                        </p:attrNameLst>
                                      </p:cBhvr>
                                      <p:to>
                                        <p:strVal val="solid"/>
                                      </p:to>
                                    </p:set>
                                    <p:set>
                                      <p:cBhvr>
                                        <p:cTn id="92" dur="2000" fill="hold"/>
                                        <p:tgtEl>
                                          <p:spTgt spid="71"/>
                                        </p:tgtEl>
                                        <p:attrNameLst>
                                          <p:attrName>fill.on</p:attrName>
                                        </p:attrNameLst>
                                      </p:cBhvr>
                                      <p:to>
                                        <p:strVal val="true"/>
                                      </p:to>
                                    </p:set>
                                  </p:childTnLst>
                                </p:cTn>
                              </p:par>
                            </p:childTnLst>
                          </p:cTn>
                        </p:par>
                      </p:childTnLst>
                    </p:cTn>
                  </p:par>
                </p:childTnLst>
              </p:cTn>
              <p:nextCondLst>
                <p:cond evt="onClick" delay="0">
                  <p:tgtEl>
                    <p:spTgt spid="71"/>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Rectangle 28"/>
          <p:cNvSpPr>
            <a:spLocks noChangeArrowheads="1"/>
          </p:cNvSpPr>
          <p:nvPr/>
        </p:nvSpPr>
        <p:spPr bwMode="auto">
          <a:xfrm>
            <a:off x="0" y="0"/>
            <a:ext cx="9296400" cy="1371600"/>
          </a:xfrm>
          <a:prstGeom prst="rect">
            <a:avLst/>
          </a:prstGeom>
          <a:noFill/>
          <a:ln w="9525">
            <a:noFill/>
            <a:miter lim="800000"/>
            <a:headEnd/>
            <a:tailEnd/>
          </a:ln>
          <a:effectLst>
            <a:prstShdw prst="shdw17" dist="17961" dir="13500000">
              <a:srgbClr val="6E7A89"/>
            </a:prstShdw>
          </a:effectLst>
        </p:spPr>
        <p:txBody>
          <a:bodyPr lIns="130622" tIns="65311" rIns="130622" bIns="65311"/>
          <a:lstStyle/>
          <a:p>
            <a:pPr algn="ctr" defTabSz="1304925">
              <a:spcAft>
                <a:spcPts val="1425"/>
              </a:spcAft>
            </a:pPr>
            <a:r>
              <a:rPr lang="fr-FR" sz="3200" b="1" i="1" dirty="0">
                <a:solidFill>
                  <a:srgbClr val="FF9933"/>
                </a:solidFill>
              </a:rPr>
              <a:t>Il y a au plus une personne.</a:t>
            </a:r>
            <a:endParaRPr lang="fr-FR" sz="3200" dirty="0">
              <a:solidFill>
                <a:srgbClr val="FF9933"/>
              </a:solidFill>
            </a:endParaRPr>
          </a:p>
        </p:txBody>
      </p:sp>
      <p:grpSp>
        <p:nvGrpSpPr>
          <p:cNvPr id="2" name="Groupe 53"/>
          <p:cNvGrpSpPr>
            <a:grpSpLocks/>
          </p:cNvGrpSpPr>
          <p:nvPr/>
        </p:nvGrpSpPr>
        <p:grpSpPr bwMode="auto">
          <a:xfrm>
            <a:off x="419100" y="1371600"/>
            <a:ext cx="8496300" cy="6858000"/>
            <a:chOff x="419100" y="1371600"/>
            <a:chExt cx="8496300" cy="6858000"/>
          </a:xfrm>
        </p:grpSpPr>
        <p:grpSp>
          <p:nvGrpSpPr>
            <p:cNvPr id="3" name="Groupe 46"/>
            <p:cNvGrpSpPr>
              <a:grpSpLocks/>
            </p:cNvGrpSpPr>
            <p:nvPr/>
          </p:nvGrpSpPr>
          <p:grpSpPr bwMode="auto">
            <a:xfrm>
              <a:off x="419100" y="1371600"/>
              <a:ext cx="8496300" cy="6858000"/>
              <a:chOff x="419100" y="1371600"/>
              <a:chExt cx="8496300" cy="6858000"/>
            </a:xfrm>
          </p:grpSpPr>
          <p:grpSp>
            <p:nvGrpSpPr>
              <p:cNvPr id="4" name="Groupe 44"/>
              <p:cNvGrpSpPr>
                <a:grpSpLocks/>
              </p:cNvGrpSpPr>
              <p:nvPr/>
            </p:nvGrpSpPr>
            <p:grpSpPr bwMode="auto">
              <a:xfrm>
                <a:off x="419100" y="1371600"/>
                <a:ext cx="8496300" cy="6858000"/>
                <a:chOff x="419100" y="1371600"/>
                <a:chExt cx="8496300" cy="6858000"/>
              </a:xfrm>
            </p:grpSpPr>
            <p:grpSp>
              <p:nvGrpSpPr>
                <p:cNvPr id="5" name="Groupe 51"/>
                <p:cNvGrpSpPr>
                  <a:grpSpLocks/>
                </p:cNvGrpSpPr>
                <p:nvPr/>
              </p:nvGrpSpPr>
              <p:grpSpPr bwMode="auto">
                <a:xfrm>
                  <a:off x="419100" y="1371600"/>
                  <a:ext cx="8496300" cy="6858000"/>
                  <a:chOff x="419066" y="990600"/>
                  <a:chExt cx="8915467" cy="7239000"/>
                </a:xfrm>
              </p:grpSpPr>
              <p:grpSp>
                <p:nvGrpSpPr>
                  <p:cNvPr id="6" name="Groupe 45"/>
                  <p:cNvGrpSpPr>
                    <a:grpSpLocks/>
                  </p:cNvGrpSpPr>
                  <p:nvPr/>
                </p:nvGrpSpPr>
                <p:grpSpPr bwMode="auto">
                  <a:xfrm>
                    <a:off x="419066" y="1600553"/>
                    <a:ext cx="8915467" cy="6096176"/>
                    <a:chOff x="419066" y="1829153"/>
                    <a:chExt cx="8915467" cy="6096176"/>
                  </a:xfrm>
                </p:grpSpPr>
                <p:sp>
                  <p:nvSpPr>
                    <p:cNvPr id="82" name="AutoShape 29"/>
                    <p:cNvSpPr>
                      <a:spLocks noChangeArrowheads="1"/>
                    </p:cNvSpPr>
                    <p:nvPr/>
                  </p:nvSpPr>
                  <p:spPr bwMode="auto">
                    <a:xfrm>
                      <a:off x="419066" y="1829153"/>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60450" name="AutoShape 33"/>
                    <p:cNvSpPr>
                      <a:spLocks noChangeArrowheads="1"/>
                    </p:cNvSpPr>
                    <p:nvPr/>
                  </p:nvSpPr>
                  <p:spPr bwMode="auto">
                    <a:xfrm flipV="1">
                      <a:off x="419071" y="4798139"/>
                      <a:ext cx="8915462" cy="78661"/>
                    </a:xfrm>
                    <a:prstGeom prst="plus">
                      <a:avLst>
                        <a:gd name="adj" fmla="val 24648"/>
                      </a:avLst>
                    </a:prstGeom>
                    <a:solidFill>
                      <a:srgbClr val="000000"/>
                    </a:solidFill>
                    <a:ln w="9525">
                      <a:solidFill>
                        <a:srgbClr val="000000"/>
                      </a:solidFill>
                      <a:miter lim="800000"/>
                      <a:headEnd/>
                      <a:tailEnd/>
                    </a:ln>
                    <a:effectLst>
                      <a:prstShdw prst="shdw17" dist="17961" dir="13500000">
                        <a:srgbClr val="000000"/>
                      </a:prstShdw>
                    </a:effectLst>
                  </p:spPr>
                  <p:txBody>
                    <a:bodyPr lIns="130622" tIns="65311" rIns="130622" bIns="65311"/>
                    <a:lstStyle/>
                    <a:p>
                      <a:endParaRPr lang="fr-FR"/>
                    </a:p>
                  </p:txBody>
                </p:sp>
                <p:sp>
                  <p:nvSpPr>
                    <p:cNvPr id="60451" name="AutoShape 34"/>
                    <p:cNvSpPr>
                      <a:spLocks noChangeArrowheads="1"/>
                    </p:cNvSpPr>
                    <p:nvPr/>
                  </p:nvSpPr>
                  <p:spPr bwMode="auto">
                    <a:xfrm rot="5400000">
                      <a:off x="2205020" y="4795818"/>
                      <a:ext cx="5229262" cy="114301"/>
                    </a:xfrm>
                    <a:prstGeom prst="plus">
                      <a:avLst>
                        <a:gd name="adj" fmla="val 24648"/>
                      </a:avLst>
                    </a:prstGeom>
                    <a:solidFill>
                      <a:srgbClr val="000000"/>
                    </a:solidFill>
                    <a:ln w="9525">
                      <a:solidFill>
                        <a:schemeClr val="tx1"/>
                      </a:solidFill>
                      <a:miter lim="800000"/>
                      <a:headEnd/>
                      <a:tailEnd/>
                    </a:ln>
                    <a:effectLst>
                      <a:prstShdw prst="shdw17" dist="17961" dir="13500000">
                        <a:srgbClr val="000000"/>
                      </a:prstShdw>
                    </a:effectLst>
                  </p:spPr>
                  <p:txBody>
                    <a:bodyPr lIns="130622" tIns="65311" rIns="130622" bIns="65311"/>
                    <a:lstStyle/>
                    <a:p>
                      <a:endParaRPr lang="fr-FR"/>
                    </a:p>
                  </p:txBody>
                </p:sp>
                <p:sp>
                  <p:nvSpPr>
                    <p:cNvPr id="85" name="AutoShape 29"/>
                    <p:cNvSpPr>
                      <a:spLocks noChangeArrowheads="1"/>
                    </p:cNvSpPr>
                    <p:nvPr/>
                  </p:nvSpPr>
                  <p:spPr bwMode="auto">
                    <a:xfrm>
                      <a:off x="419066" y="5133622"/>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86" name="AutoShape 29"/>
                    <p:cNvSpPr>
                      <a:spLocks noChangeArrowheads="1"/>
                    </p:cNvSpPr>
                    <p:nvPr/>
                  </p:nvSpPr>
                  <p:spPr bwMode="auto">
                    <a:xfrm>
                      <a:off x="5333234" y="1829153"/>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87" name="AutoShape 29"/>
                    <p:cNvSpPr>
                      <a:spLocks noChangeArrowheads="1"/>
                    </p:cNvSpPr>
                    <p:nvPr/>
                  </p:nvSpPr>
                  <p:spPr bwMode="auto">
                    <a:xfrm>
                      <a:off x="5333234" y="5133622"/>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grpSp>
                  <p:nvGrpSpPr>
                    <p:cNvPr id="7" name="Groupe 23"/>
                    <p:cNvGrpSpPr>
                      <a:grpSpLocks/>
                    </p:cNvGrpSpPr>
                    <p:nvPr/>
                  </p:nvGrpSpPr>
                  <p:grpSpPr bwMode="auto">
                    <a:xfrm>
                      <a:off x="1524000" y="5240866"/>
                      <a:ext cx="1677600" cy="2209800"/>
                      <a:chOff x="4191000" y="4478866"/>
                      <a:chExt cx="1677600" cy="2209800"/>
                    </a:xfrm>
                  </p:grpSpPr>
                  <p:pic>
                    <p:nvPicPr>
                      <p:cNvPr id="60466" name="Image 12" descr="brad-pitt-tyler-durden-icone-5179-96.png"/>
                      <p:cNvPicPr>
                        <a:picLocks noChangeAspect="1"/>
                      </p:cNvPicPr>
                      <p:nvPr/>
                    </p:nvPicPr>
                    <p:blipFill>
                      <a:blip r:embed="rId3" cstate="print"/>
                      <a:srcRect/>
                      <a:stretch>
                        <a:fillRect/>
                      </a:stretch>
                    </p:blipFill>
                    <p:spPr bwMode="auto">
                      <a:xfrm>
                        <a:off x="4191000" y="4478866"/>
                        <a:ext cx="1677600" cy="1677599"/>
                      </a:xfrm>
                      <a:prstGeom prst="rect">
                        <a:avLst/>
                      </a:prstGeom>
                      <a:noFill/>
                      <a:ln w="9525">
                        <a:noFill/>
                        <a:miter lim="800000"/>
                        <a:headEnd/>
                        <a:tailEnd/>
                      </a:ln>
                    </p:spPr>
                  </p:pic>
                  <p:sp>
                    <p:nvSpPr>
                      <p:cNvPr id="60467" name="Rectangle 22"/>
                      <p:cNvSpPr>
                        <a:spLocks noChangeArrowheads="1"/>
                      </p:cNvSpPr>
                      <p:nvPr/>
                    </p:nvSpPr>
                    <p:spPr bwMode="auto">
                      <a:xfrm>
                        <a:off x="4233000" y="60790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60468" name="Image 11" descr="Pistolet-8 copie.png"/>
                      <p:cNvPicPr>
                        <a:picLocks noChangeAspect="1"/>
                      </p:cNvPicPr>
                      <p:nvPr/>
                    </p:nvPicPr>
                    <p:blipFill>
                      <a:blip r:embed="rId4" cstate="print"/>
                      <a:srcRect/>
                      <a:stretch>
                        <a:fillRect/>
                      </a:stretch>
                    </p:blipFill>
                    <p:spPr bwMode="auto">
                      <a:xfrm>
                        <a:off x="4645273" y="6074832"/>
                        <a:ext cx="838200" cy="593924"/>
                      </a:xfrm>
                      <a:prstGeom prst="rect">
                        <a:avLst/>
                      </a:prstGeom>
                      <a:noFill/>
                      <a:ln w="9525">
                        <a:noFill/>
                        <a:miter lim="800000"/>
                        <a:headEnd/>
                        <a:tailEnd/>
                      </a:ln>
                    </p:spPr>
                  </p:pic>
                </p:grpSp>
                <p:grpSp>
                  <p:nvGrpSpPr>
                    <p:cNvPr id="8" name="Groupe 33"/>
                    <p:cNvGrpSpPr>
                      <a:grpSpLocks/>
                    </p:cNvGrpSpPr>
                    <p:nvPr/>
                  </p:nvGrpSpPr>
                  <p:grpSpPr bwMode="auto">
                    <a:xfrm>
                      <a:off x="6535966" y="1905000"/>
                      <a:ext cx="1678200" cy="2209800"/>
                      <a:chOff x="6535966" y="1905000"/>
                      <a:chExt cx="1678200" cy="2209800"/>
                    </a:xfrm>
                  </p:grpSpPr>
                  <p:pic>
                    <p:nvPicPr>
                      <p:cNvPr id="60464" name="Image 20" descr="jack-icone-4137-96.png"/>
                      <p:cNvPicPr>
                        <a:picLocks noChangeAspect="1"/>
                      </p:cNvPicPr>
                      <p:nvPr/>
                    </p:nvPicPr>
                    <p:blipFill>
                      <a:blip r:embed="rId5" cstate="print"/>
                      <a:srcRect/>
                      <a:stretch>
                        <a:fillRect/>
                      </a:stretch>
                    </p:blipFill>
                    <p:spPr bwMode="auto">
                      <a:xfrm>
                        <a:off x="6535966" y="1905000"/>
                        <a:ext cx="1678200" cy="1678200"/>
                      </a:xfrm>
                      <a:prstGeom prst="rect">
                        <a:avLst/>
                      </a:prstGeom>
                      <a:noFill/>
                      <a:ln w="9525">
                        <a:noFill/>
                        <a:miter lim="800000"/>
                        <a:headEnd/>
                        <a:tailEnd/>
                      </a:ln>
                    </p:spPr>
                  </p:pic>
                  <p:sp>
                    <p:nvSpPr>
                      <p:cNvPr id="60465" name="Rectangle 24"/>
                      <p:cNvSpPr>
                        <a:spLocks noChangeArrowheads="1"/>
                      </p:cNvSpPr>
                      <p:nvPr/>
                    </p:nvSpPr>
                    <p:spPr bwMode="auto">
                      <a:xfrm>
                        <a:off x="6577967" y="3505200"/>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grpSp>
                <p:grpSp>
                  <p:nvGrpSpPr>
                    <p:cNvPr id="9" name="Groupe 34"/>
                    <p:cNvGrpSpPr>
                      <a:grpSpLocks/>
                    </p:cNvGrpSpPr>
                    <p:nvPr/>
                  </p:nvGrpSpPr>
                  <p:grpSpPr bwMode="auto">
                    <a:xfrm>
                      <a:off x="7391400" y="5240866"/>
                      <a:ext cx="1678200" cy="2209800"/>
                      <a:chOff x="6780000" y="1964266"/>
                      <a:chExt cx="1678200" cy="2209800"/>
                    </a:xfrm>
                  </p:grpSpPr>
                  <p:pic>
                    <p:nvPicPr>
                      <p:cNvPr id="60462" name="Image 35" descr="jack-icone-4137-96.png"/>
                      <p:cNvPicPr>
                        <a:picLocks noChangeAspect="1"/>
                      </p:cNvPicPr>
                      <p:nvPr/>
                    </p:nvPicPr>
                    <p:blipFill>
                      <a:blip r:embed="rId5" cstate="print"/>
                      <a:srcRect/>
                      <a:stretch>
                        <a:fillRect/>
                      </a:stretch>
                    </p:blipFill>
                    <p:spPr bwMode="auto">
                      <a:xfrm>
                        <a:off x="6780000" y="1964266"/>
                        <a:ext cx="1678200" cy="1678200"/>
                      </a:xfrm>
                      <a:prstGeom prst="rect">
                        <a:avLst/>
                      </a:prstGeom>
                      <a:noFill/>
                      <a:ln w="9525">
                        <a:noFill/>
                        <a:miter lim="800000"/>
                        <a:headEnd/>
                        <a:tailEnd/>
                      </a:ln>
                    </p:spPr>
                  </p:pic>
                  <p:sp>
                    <p:nvSpPr>
                      <p:cNvPr id="60463" name="Rectangle 36"/>
                      <p:cNvSpPr>
                        <a:spLocks noChangeArrowheads="1"/>
                      </p:cNvSpPr>
                      <p:nvPr/>
                    </p:nvSpPr>
                    <p:spPr bwMode="auto">
                      <a:xfrm>
                        <a:off x="6822000" y="35644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grpSp>
                <p:grpSp>
                  <p:nvGrpSpPr>
                    <p:cNvPr id="10" name="Groupe 37"/>
                    <p:cNvGrpSpPr>
                      <a:grpSpLocks/>
                    </p:cNvGrpSpPr>
                    <p:nvPr/>
                  </p:nvGrpSpPr>
                  <p:grpSpPr bwMode="auto">
                    <a:xfrm>
                      <a:off x="5562600" y="5240866"/>
                      <a:ext cx="1677600" cy="2270324"/>
                      <a:chOff x="4191000" y="4478866"/>
                      <a:chExt cx="1677600" cy="2270324"/>
                    </a:xfrm>
                  </p:grpSpPr>
                  <p:pic>
                    <p:nvPicPr>
                      <p:cNvPr id="60459" name="Image 38" descr="brad-pitt-tyler-durden-icone-5179-96.png"/>
                      <p:cNvPicPr>
                        <a:picLocks noChangeAspect="1"/>
                      </p:cNvPicPr>
                      <p:nvPr/>
                    </p:nvPicPr>
                    <p:blipFill>
                      <a:blip r:embed="rId3" cstate="print"/>
                      <a:srcRect/>
                      <a:stretch>
                        <a:fillRect/>
                      </a:stretch>
                    </p:blipFill>
                    <p:spPr bwMode="auto">
                      <a:xfrm>
                        <a:off x="4191000" y="4478866"/>
                        <a:ext cx="1677600" cy="1677600"/>
                      </a:xfrm>
                      <a:prstGeom prst="rect">
                        <a:avLst/>
                      </a:prstGeom>
                      <a:noFill/>
                      <a:ln w="9525">
                        <a:noFill/>
                        <a:miter lim="800000"/>
                        <a:headEnd/>
                        <a:tailEnd/>
                      </a:ln>
                    </p:spPr>
                  </p:pic>
                  <p:sp>
                    <p:nvSpPr>
                      <p:cNvPr id="60460" name="Rectangle 39"/>
                      <p:cNvSpPr>
                        <a:spLocks noChangeArrowheads="1"/>
                      </p:cNvSpPr>
                      <p:nvPr/>
                    </p:nvSpPr>
                    <p:spPr bwMode="auto">
                      <a:xfrm>
                        <a:off x="4233000" y="60790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60461" name="Image 43" descr="Pistolet-8 copie.png"/>
                      <p:cNvPicPr>
                        <a:picLocks noChangeAspect="1"/>
                      </p:cNvPicPr>
                      <p:nvPr/>
                    </p:nvPicPr>
                    <p:blipFill>
                      <a:blip r:embed="rId4" cstate="print"/>
                      <a:srcRect/>
                      <a:stretch>
                        <a:fillRect/>
                      </a:stretch>
                    </p:blipFill>
                    <p:spPr bwMode="auto">
                      <a:xfrm>
                        <a:off x="4648200" y="6155266"/>
                        <a:ext cx="838200" cy="593924"/>
                      </a:xfrm>
                      <a:prstGeom prst="rect">
                        <a:avLst/>
                      </a:prstGeom>
                      <a:noFill/>
                      <a:ln w="9525">
                        <a:noFill/>
                        <a:miter lim="800000"/>
                        <a:headEnd/>
                        <a:tailEnd/>
                      </a:ln>
                    </p:spPr>
                  </p:pic>
                </p:grpSp>
              </p:grpSp>
              <p:sp>
                <p:nvSpPr>
                  <p:cNvPr id="60445" name="ZoneTexte 46"/>
                  <p:cNvSpPr txBox="1">
                    <a:spLocks noChangeArrowheads="1"/>
                  </p:cNvSpPr>
                  <p:nvPr/>
                </p:nvSpPr>
                <p:spPr bwMode="auto">
                  <a:xfrm>
                    <a:off x="2133600" y="990600"/>
                    <a:ext cx="457200" cy="477054"/>
                  </a:xfrm>
                  <a:prstGeom prst="rect">
                    <a:avLst/>
                  </a:prstGeom>
                  <a:noFill/>
                  <a:ln w="9525">
                    <a:noFill/>
                    <a:miter lim="800000"/>
                    <a:headEnd/>
                    <a:tailEnd/>
                  </a:ln>
                </p:spPr>
                <p:txBody>
                  <a:bodyPr>
                    <a:spAutoFit/>
                  </a:bodyPr>
                  <a:lstStyle/>
                  <a:p>
                    <a:r>
                      <a:rPr lang="fr-FR">
                        <a:solidFill>
                          <a:srgbClr val="FF9933"/>
                        </a:solidFill>
                      </a:rPr>
                      <a:t>1</a:t>
                    </a:r>
                  </a:p>
                </p:txBody>
              </p:sp>
              <p:sp>
                <p:nvSpPr>
                  <p:cNvPr id="60446" name="ZoneTexte 47"/>
                  <p:cNvSpPr txBox="1">
                    <a:spLocks noChangeArrowheads="1"/>
                  </p:cNvSpPr>
                  <p:nvPr/>
                </p:nvSpPr>
                <p:spPr bwMode="auto">
                  <a:xfrm>
                    <a:off x="7239000" y="990600"/>
                    <a:ext cx="457200" cy="477054"/>
                  </a:xfrm>
                  <a:prstGeom prst="rect">
                    <a:avLst/>
                  </a:prstGeom>
                  <a:noFill/>
                  <a:ln w="9525">
                    <a:noFill/>
                    <a:miter lim="800000"/>
                    <a:headEnd/>
                    <a:tailEnd/>
                  </a:ln>
                </p:spPr>
                <p:txBody>
                  <a:bodyPr>
                    <a:spAutoFit/>
                  </a:bodyPr>
                  <a:lstStyle/>
                  <a:p>
                    <a:r>
                      <a:rPr lang="fr-FR">
                        <a:solidFill>
                          <a:srgbClr val="FF9933"/>
                        </a:solidFill>
                      </a:rPr>
                      <a:t>2</a:t>
                    </a:r>
                  </a:p>
                </p:txBody>
              </p:sp>
              <p:sp>
                <p:nvSpPr>
                  <p:cNvPr id="60447" name="ZoneTexte 49"/>
                  <p:cNvSpPr txBox="1">
                    <a:spLocks noChangeArrowheads="1"/>
                  </p:cNvSpPr>
                  <p:nvPr/>
                </p:nvSpPr>
                <p:spPr bwMode="auto">
                  <a:xfrm>
                    <a:off x="2133600" y="7752546"/>
                    <a:ext cx="457200" cy="477054"/>
                  </a:xfrm>
                  <a:prstGeom prst="rect">
                    <a:avLst/>
                  </a:prstGeom>
                  <a:noFill/>
                  <a:ln w="9525">
                    <a:noFill/>
                    <a:miter lim="800000"/>
                    <a:headEnd/>
                    <a:tailEnd/>
                  </a:ln>
                </p:spPr>
                <p:txBody>
                  <a:bodyPr>
                    <a:spAutoFit/>
                  </a:bodyPr>
                  <a:lstStyle/>
                  <a:p>
                    <a:r>
                      <a:rPr lang="fr-FR">
                        <a:solidFill>
                          <a:srgbClr val="FF9933"/>
                        </a:solidFill>
                      </a:rPr>
                      <a:t>3</a:t>
                    </a:r>
                  </a:p>
                </p:txBody>
              </p:sp>
              <p:sp>
                <p:nvSpPr>
                  <p:cNvPr id="60448" name="ZoneTexte 50"/>
                  <p:cNvSpPr txBox="1">
                    <a:spLocks noChangeArrowheads="1"/>
                  </p:cNvSpPr>
                  <p:nvPr/>
                </p:nvSpPr>
                <p:spPr bwMode="auto">
                  <a:xfrm>
                    <a:off x="7239000" y="7752546"/>
                    <a:ext cx="457200" cy="477054"/>
                  </a:xfrm>
                  <a:prstGeom prst="rect">
                    <a:avLst/>
                  </a:prstGeom>
                  <a:noFill/>
                  <a:ln w="9525">
                    <a:noFill/>
                    <a:miter lim="800000"/>
                    <a:headEnd/>
                    <a:tailEnd/>
                  </a:ln>
                </p:spPr>
                <p:txBody>
                  <a:bodyPr>
                    <a:spAutoFit/>
                  </a:bodyPr>
                  <a:lstStyle/>
                  <a:p>
                    <a:r>
                      <a:rPr lang="fr-FR">
                        <a:solidFill>
                          <a:srgbClr val="FF9933"/>
                        </a:solidFill>
                      </a:rPr>
                      <a:t>4</a:t>
                    </a:r>
                  </a:p>
                </p:txBody>
              </p:sp>
            </p:grpSp>
            <p:pic>
              <p:nvPicPr>
                <p:cNvPr id="60443" name="Image 43" descr="tête de mort.jpg"/>
                <p:cNvPicPr>
                  <a:picLocks noChangeAspect="1"/>
                </p:cNvPicPr>
                <p:nvPr/>
              </p:nvPicPr>
              <p:blipFill>
                <a:blip r:embed="rId6" cstate="print"/>
                <a:srcRect/>
                <a:stretch>
                  <a:fillRect/>
                </a:stretch>
              </p:blipFill>
              <p:spPr bwMode="auto">
                <a:xfrm>
                  <a:off x="6790944" y="3589421"/>
                  <a:ext cx="515112" cy="515112"/>
                </a:xfrm>
                <a:prstGeom prst="rect">
                  <a:avLst/>
                </a:prstGeom>
                <a:noFill/>
                <a:ln w="9525">
                  <a:noFill/>
                  <a:miter lim="800000"/>
                  <a:headEnd/>
                  <a:tailEnd/>
                </a:ln>
              </p:spPr>
            </p:pic>
          </p:grpSp>
          <p:pic>
            <p:nvPicPr>
              <p:cNvPr id="60441" name="Image 45" descr="tête de mort.jpg"/>
              <p:cNvPicPr>
                <a:picLocks noChangeAspect="1"/>
              </p:cNvPicPr>
              <p:nvPr/>
            </p:nvPicPr>
            <p:blipFill>
              <a:blip r:embed="rId7" cstate="print"/>
              <a:srcRect/>
              <a:stretch>
                <a:fillRect/>
              </a:stretch>
            </p:blipFill>
            <p:spPr bwMode="auto">
              <a:xfrm>
                <a:off x="7562426" y="6693568"/>
                <a:ext cx="572347" cy="572347"/>
              </a:xfrm>
              <a:prstGeom prst="rect">
                <a:avLst/>
              </a:prstGeom>
              <a:noFill/>
              <a:ln w="9525">
                <a:noFill/>
                <a:miter lim="800000"/>
                <a:headEnd/>
                <a:tailEnd/>
              </a:ln>
            </p:spPr>
          </p:pic>
        </p:grpSp>
        <p:sp>
          <p:nvSpPr>
            <p:cNvPr id="57" name="ZoneTexte 56"/>
            <p:cNvSpPr txBox="1"/>
            <p:nvPr/>
          </p:nvSpPr>
          <p:spPr>
            <a:xfrm>
              <a:off x="914400" y="411480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Personne</a:t>
              </a:r>
            </a:p>
          </p:txBody>
        </p:sp>
        <p:sp>
          <p:nvSpPr>
            <p:cNvPr id="58" name="ZoneTexte 57"/>
            <p:cNvSpPr txBox="1"/>
            <p:nvPr/>
          </p:nvSpPr>
          <p:spPr>
            <a:xfrm>
              <a:off x="5562600" y="410845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La victime</a:t>
              </a:r>
            </a:p>
          </p:txBody>
        </p:sp>
        <p:sp>
          <p:nvSpPr>
            <p:cNvPr id="59" name="ZoneTexte 58"/>
            <p:cNvSpPr txBox="1"/>
            <p:nvPr/>
          </p:nvSpPr>
          <p:spPr>
            <a:xfrm>
              <a:off x="914400" y="723900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Le tueur</a:t>
              </a:r>
            </a:p>
          </p:txBody>
        </p:sp>
        <p:sp>
          <p:nvSpPr>
            <p:cNvPr id="60439" name="ZoneTexte 51"/>
            <p:cNvSpPr>
              <a:spLocks noChangeArrowheads="1"/>
            </p:cNvSpPr>
            <p:nvPr/>
          </p:nvSpPr>
          <p:spPr bwMode="auto">
            <a:xfrm>
              <a:off x="5360400" y="7239000"/>
              <a:ext cx="3250800" cy="408623"/>
            </a:xfrm>
            <a:prstGeom prst="roundRect">
              <a:avLst>
                <a:gd name="adj" fmla="val 16667"/>
              </a:avLst>
            </a:prstGeom>
            <a:solidFill>
              <a:schemeClr val="tx1"/>
            </a:solidFill>
            <a:ln w="9525">
              <a:noFill/>
              <a:round/>
              <a:headEnd/>
              <a:tailEnd/>
            </a:ln>
          </p:spPr>
          <p:txBody>
            <a:bodyPr>
              <a:spAutoFit/>
            </a:bodyPr>
            <a:lstStyle/>
            <a:p>
              <a:pPr algn="ctr"/>
              <a:r>
                <a:rPr lang="fr-FR" sz="1800">
                  <a:solidFill>
                    <a:schemeClr val="bg1"/>
                  </a:solidFill>
                </a:rPr>
                <a:t>Le tueur et la victime</a:t>
              </a:r>
            </a:p>
          </p:txBody>
        </p:sp>
      </p:grpSp>
      <p:sp>
        <p:nvSpPr>
          <p:cNvPr id="60420" name="Rectangle 28"/>
          <p:cNvSpPr>
            <a:spLocks noChangeArrowheads="1"/>
          </p:cNvSpPr>
          <p:nvPr/>
        </p:nvSpPr>
        <p:spPr bwMode="auto">
          <a:xfrm>
            <a:off x="9296400" y="228600"/>
            <a:ext cx="5334000" cy="838200"/>
          </a:xfrm>
          <a:prstGeom prst="rect">
            <a:avLst/>
          </a:prstGeom>
          <a:noFill/>
          <a:ln w="9525">
            <a:noFill/>
            <a:miter lim="800000"/>
            <a:headEnd/>
            <a:tailEnd/>
          </a:ln>
          <a:effectLst>
            <a:prstShdw prst="shdw17" dist="17961" dir="13500000">
              <a:srgbClr val="6E7A89"/>
            </a:prstShdw>
          </a:effectLst>
        </p:spPr>
        <p:txBody>
          <a:bodyPr lIns="130622" tIns="65311" rIns="130622" bIns="65311"/>
          <a:lstStyle/>
          <a:p>
            <a:pPr algn="ctr" defTabSz="1304925">
              <a:spcAft>
                <a:spcPts val="1425"/>
              </a:spcAft>
            </a:pPr>
            <a:r>
              <a:rPr lang="fr-FR" sz="3200" b="1" i="1" u="sng">
                <a:solidFill>
                  <a:srgbClr val="FF9933"/>
                </a:solidFill>
              </a:rPr>
              <a:t>Réponses possibles</a:t>
            </a:r>
            <a:endParaRPr lang="fr-FR" sz="3200" b="1" u="sng">
              <a:solidFill>
                <a:srgbClr val="FF9933"/>
              </a:solidFill>
            </a:endParaRPr>
          </a:p>
        </p:txBody>
      </p:sp>
      <p:sp>
        <p:nvSpPr>
          <p:cNvPr id="54" name="Rectangle à coins arrondis 53"/>
          <p:cNvSpPr/>
          <p:nvPr/>
        </p:nvSpPr>
        <p:spPr>
          <a:xfrm>
            <a:off x="12192000" y="22860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4</a:t>
            </a:r>
          </a:p>
        </p:txBody>
      </p:sp>
      <p:sp>
        <p:nvSpPr>
          <p:cNvPr id="55" name="Rectangle à coins arrondis 54"/>
          <p:cNvSpPr/>
          <p:nvPr/>
        </p:nvSpPr>
        <p:spPr>
          <a:xfrm>
            <a:off x="9753600" y="22860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3</a:t>
            </a:r>
          </a:p>
        </p:txBody>
      </p:sp>
      <p:sp>
        <p:nvSpPr>
          <p:cNvPr id="61" name="Rectangle à coins arrondis 60"/>
          <p:cNvSpPr/>
          <p:nvPr/>
        </p:nvSpPr>
        <p:spPr>
          <a:xfrm>
            <a:off x="12192000" y="32766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3</a:t>
            </a:r>
          </a:p>
        </p:txBody>
      </p:sp>
      <p:sp>
        <p:nvSpPr>
          <p:cNvPr id="62" name="Rectangle à coins arrondis 61"/>
          <p:cNvSpPr/>
          <p:nvPr/>
        </p:nvSpPr>
        <p:spPr>
          <a:xfrm>
            <a:off x="9753600" y="32766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a:t>
            </a:r>
          </a:p>
        </p:txBody>
      </p:sp>
      <p:sp>
        <p:nvSpPr>
          <p:cNvPr id="63" name="Rectangle à coins arrondis 62"/>
          <p:cNvSpPr/>
          <p:nvPr/>
        </p:nvSpPr>
        <p:spPr>
          <a:xfrm>
            <a:off x="12192000" y="52578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3, 4</a:t>
            </a:r>
          </a:p>
        </p:txBody>
      </p:sp>
      <p:sp>
        <p:nvSpPr>
          <p:cNvPr id="64" name="Rectangle à coins arrondis 63"/>
          <p:cNvSpPr/>
          <p:nvPr/>
        </p:nvSpPr>
        <p:spPr>
          <a:xfrm>
            <a:off x="9753600" y="52578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4</a:t>
            </a:r>
          </a:p>
        </p:txBody>
      </p:sp>
      <p:sp>
        <p:nvSpPr>
          <p:cNvPr id="65" name="Rectangle à coins arrondis 64"/>
          <p:cNvSpPr/>
          <p:nvPr/>
        </p:nvSpPr>
        <p:spPr>
          <a:xfrm>
            <a:off x="12192000" y="42672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3</a:t>
            </a:r>
          </a:p>
        </p:txBody>
      </p:sp>
      <p:sp>
        <p:nvSpPr>
          <p:cNvPr id="66" name="Rectangle à coins arrondis 65"/>
          <p:cNvSpPr/>
          <p:nvPr/>
        </p:nvSpPr>
        <p:spPr>
          <a:xfrm>
            <a:off x="9753600" y="42672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4</a:t>
            </a:r>
          </a:p>
        </p:txBody>
      </p:sp>
      <p:sp>
        <p:nvSpPr>
          <p:cNvPr id="67" name="Rectangle à coins arrondis 66"/>
          <p:cNvSpPr/>
          <p:nvPr/>
        </p:nvSpPr>
        <p:spPr>
          <a:xfrm>
            <a:off x="12192000" y="62484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 4</a:t>
            </a:r>
          </a:p>
        </p:txBody>
      </p:sp>
      <p:sp>
        <p:nvSpPr>
          <p:cNvPr id="68" name="Rectangle à coins arrondis 67">
            <a:hlinkClick r:id="" action="ppaction://hlinkshowjump?jump=nextslide"/>
          </p:cNvPr>
          <p:cNvSpPr/>
          <p:nvPr/>
        </p:nvSpPr>
        <p:spPr>
          <a:xfrm>
            <a:off x="9753600" y="62484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 3</a:t>
            </a:r>
          </a:p>
        </p:txBody>
      </p:sp>
      <p:sp>
        <p:nvSpPr>
          <p:cNvPr id="69" name="Rectangle à coins arrondis 68"/>
          <p:cNvSpPr/>
          <p:nvPr/>
        </p:nvSpPr>
        <p:spPr>
          <a:xfrm>
            <a:off x="12192000" y="72390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3, 4</a:t>
            </a:r>
          </a:p>
        </p:txBody>
      </p:sp>
      <p:sp>
        <p:nvSpPr>
          <p:cNvPr id="70" name="Rectangle à coins arrondis 69"/>
          <p:cNvSpPr/>
          <p:nvPr/>
        </p:nvSpPr>
        <p:spPr>
          <a:xfrm>
            <a:off x="9753600" y="72390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3, 4</a:t>
            </a:r>
          </a:p>
        </p:txBody>
      </p:sp>
      <p:sp>
        <p:nvSpPr>
          <p:cNvPr id="71" name="Rectangle à coins arrondis 70"/>
          <p:cNvSpPr/>
          <p:nvPr/>
        </p:nvSpPr>
        <p:spPr>
          <a:xfrm>
            <a:off x="12192000" y="12954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2</a:t>
            </a:r>
          </a:p>
        </p:txBody>
      </p:sp>
      <p:sp>
        <p:nvSpPr>
          <p:cNvPr id="72" name="Rectangle à coins arrondis 71"/>
          <p:cNvSpPr/>
          <p:nvPr/>
        </p:nvSpPr>
        <p:spPr>
          <a:xfrm>
            <a:off x="9753600" y="12954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1</a:t>
            </a: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5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54"/>
                                        </p:tgtEl>
                                        <p:attrNameLst>
                                          <p:attrName>fillcolor</p:attrName>
                                        </p:attrNameLst>
                                      </p:cBhvr>
                                      <p:to>
                                        <a:srgbClr val="3399FF"/>
                                      </p:to>
                                    </p:animClr>
                                    <p:set>
                                      <p:cBhvr>
                                        <p:cTn id="7" dur="2000" fill="hold"/>
                                        <p:tgtEl>
                                          <p:spTgt spid="54"/>
                                        </p:tgtEl>
                                        <p:attrNameLst>
                                          <p:attrName>fill.type</p:attrName>
                                        </p:attrNameLst>
                                      </p:cBhvr>
                                      <p:to>
                                        <p:strVal val="solid"/>
                                      </p:to>
                                    </p:set>
                                    <p:set>
                                      <p:cBhvr>
                                        <p:cTn id="8" dur="2000" fill="hold"/>
                                        <p:tgtEl>
                                          <p:spTgt spid="54"/>
                                        </p:tgtEl>
                                        <p:attrNameLst>
                                          <p:attrName>fill.on</p:attrName>
                                        </p:attrNameLst>
                                      </p:cBhvr>
                                      <p:to>
                                        <p:strVal val="true"/>
                                      </p:to>
                                    </p:set>
                                  </p:childTnLst>
                                </p:cTn>
                              </p:par>
                            </p:childTnLst>
                          </p:cTn>
                        </p:par>
                      </p:childTnLst>
                    </p:cTn>
                  </p:par>
                </p:childTnLst>
              </p:cTn>
              <p:nextCondLst>
                <p:cond evt="onClick" delay="0">
                  <p:tgtEl>
                    <p:spTgt spid="54"/>
                  </p:tgtEl>
                </p:cond>
              </p:nextCondLst>
            </p:seq>
            <p:seq concurrent="1" nextAc="seek">
              <p:cTn id="9" restart="whenNotActive" fill="hold" evtFilter="cancelBubble" nodeType="interactiveSeq">
                <p:stCondLst>
                  <p:cond evt="onClick" delay="0">
                    <p:tgtEl>
                      <p:spTgt spid="5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55"/>
                                        </p:tgtEl>
                                        <p:attrNameLst>
                                          <p:attrName>fillcolor</p:attrName>
                                        </p:attrNameLst>
                                      </p:cBhvr>
                                      <p:to>
                                        <a:srgbClr val="3399FF"/>
                                      </p:to>
                                    </p:animClr>
                                    <p:set>
                                      <p:cBhvr>
                                        <p:cTn id="14" dur="2000" fill="hold"/>
                                        <p:tgtEl>
                                          <p:spTgt spid="55"/>
                                        </p:tgtEl>
                                        <p:attrNameLst>
                                          <p:attrName>fill.type</p:attrName>
                                        </p:attrNameLst>
                                      </p:cBhvr>
                                      <p:to>
                                        <p:strVal val="solid"/>
                                      </p:to>
                                    </p:set>
                                    <p:set>
                                      <p:cBhvr>
                                        <p:cTn id="15" dur="2000" fill="hold"/>
                                        <p:tgtEl>
                                          <p:spTgt spid="55"/>
                                        </p:tgtEl>
                                        <p:attrNameLst>
                                          <p:attrName>fill.on</p:attrName>
                                        </p:attrNameLst>
                                      </p:cBhvr>
                                      <p:to>
                                        <p:strVal val="true"/>
                                      </p:to>
                                    </p:set>
                                  </p:childTnLst>
                                </p:cTn>
                              </p:par>
                            </p:childTnLst>
                          </p:cTn>
                        </p:par>
                      </p:childTnLst>
                    </p:cTn>
                  </p:par>
                </p:childTnLst>
              </p:cTn>
              <p:nextCondLst>
                <p:cond evt="onClick" delay="0">
                  <p:tgtEl>
                    <p:spTgt spid="55"/>
                  </p:tgtEl>
                </p:cond>
              </p:nextCondLst>
            </p:seq>
            <p:seq concurrent="1" nextAc="seek">
              <p:cTn id="16" restart="whenNotActive" fill="hold" evtFilter="cancelBubble" nodeType="interactiveSeq">
                <p:stCondLst>
                  <p:cond evt="onClick" delay="0">
                    <p:tgtEl>
                      <p:spTgt spid="6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p:cBhvr>
                                        <p:cTn id="20" dur="2000" fill="hold"/>
                                        <p:tgtEl>
                                          <p:spTgt spid="61"/>
                                        </p:tgtEl>
                                        <p:attrNameLst>
                                          <p:attrName>fillcolor</p:attrName>
                                        </p:attrNameLst>
                                      </p:cBhvr>
                                      <p:to>
                                        <a:srgbClr val="3399FF"/>
                                      </p:to>
                                    </p:animClr>
                                    <p:set>
                                      <p:cBhvr>
                                        <p:cTn id="21" dur="2000" fill="hold"/>
                                        <p:tgtEl>
                                          <p:spTgt spid="61"/>
                                        </p:tgtEl>
                                        <p:attrNameLst>
                                          <p:attrName>fill.type</p:attrName>
                                        </p:attrNameLst>
                                      </p:cBhvr>
                                      <p:to>
                                        <p:strVal val="solid"/>
                                      </p:to>
                                    </p:set>
                                    <p:set>
                                      <p:cBhvr>
                                        <p:cTn id="22" dur="2000" fill="hold"/>
                                        <p:tgtEl>
                                          <p:spTgt spid="61"/>
                                        </p:tgtEl>
                                        <p:attrNameLst>
                                          <p:attrName>fill.on</p:attrName>
                                        </p:attrNameLst>
                                      </p:cBhvr>
                                      <p:to>
                                        <p:strVal val="true"/>
                                      </p:to>
                                    </p:set>
                                  </p:childTnLst>
                                </p:cTn>
                              </p:par>
                            </p:childTnLst>
                          </p:cTn>
                        </p:par>
                      </p:childTnLst>
                    </p:cTn>
                  </p:par>
                </p:childTnLst>
              </p:cTn>
              <p:nextCondLst>
                <p:cond evt="onClick" delay="0">
                  <p:tgtEl>
                    <p:spTgt spid="61"/>
                  </p:tgtEl>
                </p:cond>
              </p:nextCondLst>
            </p:seq>
            <p:seq concurrent="1" nextAc="seek">
              <p:cTn id="23" restart="whenNotActive" fill="hold" evtFilter="cancelBubble" nodeType="interactiveSeq">
                <p:stCondLst>
                  <p:cond evt="onClick" delay="0">
                    <p:tgtEl>
                      <p:spTgt spid="6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p:cBhvr>
                                        <p:cTn id="27" dur="2000" fill="hold"/>
                                        <p:tgtEl>
                                          <p:spTgt spid="62"/>
                                        </p:tgtEl>
                                        <p:attrNameLst>
                                          <p:attrName>fillcolor</p:attrName>
                                        </p:attrNameLst>
                                      </p:cBhvr>
                                      <p:to>
                                        <a:srgbClr val="3399FF"/>
                                      </p:to>
                                    </p:animClr>
                                    <p:set>
                                      <p:cBhvr>
                                        <p:cTn id="28" dur="2000" fill="hold"/>
                                        <p:tgtEl>
                                          <p:spTgt spid="62"/>
                                        </p:tgtEl>
                                        <p:attrNameLst>
                                          <p:attrName>fill.type</p:attrName>
                                        </p:attrNameLst>
                                      </p:cBhvr>
                                      <p:to>
                                        <p:strVal val="solid"/>
                                      </p:to>
                                    </p:set>
                                    <p:set>
                                      <p:cBhvr>
                                        <p:cTn id="29" dur="2000" fill="hold"/>
                                        <p:tgtEl>
                                          <p:spTgt spid="62"/>
                                        </p:tgtEl>
                                        <p:attrNameLst>
                                          <p:attrName>fill.on</p:attrName>
                                        </p:attrNameLst>
                                      </p:cBhvr>
                                      <p:to>
                                        <p:strVal val="true"/>
                                      </p:to>
                                    </p:set>
                                  </p:childTnLst>
                                </p:cTn>
                              </p:par>
                            </p:childTnLst>
                          </p:cTn>
                        </p:par>
                      </p:childTnLst>
                    </p:cTn>
                  </p:par>
                </p:childTnLst>
              </p:cTn>
              <p:nextCondLst>
                <p:cond evt="onClick" delay="0">
                  <p:tgtEl>
                    <p:spTgt spid="62"/>
                  </p:tgtEl>
                </p:cond>
              </p:nextCondLst>
            </p:seq>
            <p:seq concurrent="1" nextAc="seek">
              <p:cTn id="30" restart="whenNotActive" fill="hold" evtFilter="cancelBubble" nodeType="interactiveSeq">
                <p:stCondLst>
                  <p:cond evt="onClick" delay="0">
                    <p:tgtEl>
                      <p:spTgt spid="63"/>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p:cBhvr>
                                        <p:cTn id="34" dur="2000" fill="hold"/>
                                        <p:tgtEl>
                                          <p:spTgt spid="63"/>
                                        </p:tgtEl>
                                        <p:attrNameLst>
                                          <p:attrName>fillcolor</p:attrName>
                                        </p:attrNameLst>
                                      </p:cBhvr>
                                      <p:to>
                                        <a:srgbClr val="3399FF"/>
                                      </p:to>
                                    </p:animClr>
                                    <p:set>
                                      <p:cBhvr>
                                        <p:cTn id="35" dur="2000" fill="hold"/>
                                        <p:tgtEl>
                                          <p:spTgt spid="63"/>
                                        </p:tgtEl>
                                        <p:attrNameLst>
                                          <p:attrName>fill.type</p:attrName>
                                        </p:attrNameLst>
                                      </p:cBhvr>
                                      <p:to>
                                        <p:strVal val="solid"/>
                                      </p:to>
                                    </p:set>
                                    <p:set>
                                      <p:cBhvr>
                                        <p:cTn id="36" dur="2000" fill="hold"/>
                                        <p:tgtEl>
                                          <p:spTgt spid="63"/>
                                        </p:tgtEl>
                                        <p:attrNameLst>
                                          <p:attrName>fill.on</p:attrName>
                                        </p:attrNameLst>
                                      </p:cBhvr>
                                      <p:to>
                                        <p:strVal val="true"/>
                                      </p:to>
                                    </p:set>
                                  </p:childTnLst>
                                </p:cTn>
                              </p:par>
                            </p:childTnLst>
                          </p:cTn>
                        </p:par>
                      </p:childTnLst>
                    </p:cTn>
                  </p:par>
                </p:childTnLst>
              </p:cTn>
              <p:nextCondLst>
                <p:cond evt="onClick" delay="0">
                  <p:tgtEl>
                    <p:spTgt spid="63"/>
                  </p:tgtEl>
                </p:cond>
              </p:nextCondLst>
            </p:seq>
            <p:seq concurrent="1" nextAc="seek">
              <p:cTn id="37" restart="whenNotActive" fill="hold" evtFilter="cancelBubble" nodeType="interactiveSeq">
                <p:stCondLst>
                  <p:cond evt="onClick" delay="0">
                    <p:tgtEl>
                      <p:spTgt spid="64"/>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p:cBhvr>
                                        <p:cTn id="41" dur="2000" fill="hold"/>
                                        <p:tgtEl>
                                          <p:spTgt spid="64"/>
                                        </p:tgtEl>
                                        <p:attrNameLst>
                                          <p:attrName>fillcolor</p:attrName>
                                        </p:attrNameLst>
                                      </p:cBhvr>
                                      <p:to>
                                        <a:srgbClr val="3399FF"/>
                                      </p:to>
                                    </p:animClr>
                                    <p:set>
                                      <p:cBhvr>
                                        <p:cTn id="42" dur="2000" fill="hold"/>
                                        <p:tgtEl>
                                          <p:spTgt spid="64"/>
                                        </p:tgtEl>
                                        <p:attrNameLst>
                                          <p:attrName>fill.type</p:attrName>
                                        </p:attrNameLst>
                                      </p:cBhvr>
                                      <p:to>
                                        <p:strVal val="solid"/>
                                      </p:to>
                                    </p:set>
                                    <p:set>
                                      <p:cBhvr>
                                        <p:cTn id="43" dur="2000" fill="hold"/>
                                        <p:tgtEl>
                                          <p:spTgt spid="64"/>
                                        </p:tgtEl>
                                        <p:attrNameLst>
                                          <p:attrName>fill.on</p:attrName>
                                        </p:attrNameLst>
                                      </p:cBhvr>
                                      <p:to>
                                        <p:strVal val="true"/>
                                      </p:to>
                                    </p:set>
                                  </p:childTnLst>
                                </p:cTn>
                              </p:par>
                            </p:childTnLst>
                          </p:cTn>
                        </p:par>
                      </p:childTnLst>
                    </p:cTn>
                  </p:par>
                </p:childTnLst>
              </p:cTn>
              <p:nextCondLst>
                <p:cond evt="onClick" delay="0">
                  <p:tgtEl>
                    <p:spTgt spid="64"/>
                  </p:tgtEl>
                </p:cond>
              </p:nextCondLst>
            </p:seq>
            <p:seq concurrent="1" nextAc="seek">
              <p:cTn id="44" restart="whenNotActive" fill="hold" evtFilter="cancelBubble" nodeType="interactiveSeq">
                <p:stCondLst>
                  <p:cond evt="onClick" delay="0">
                    <p:tgtEl>
                      <p:spTgt spid="65"/>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p:cBhvr>
                                        <p:cTn id="48" dur="2000" fill="hold"/>
                                        <p:tgtEl>
                                          <p:spTgt spid="65"/>
                                        </p:tgtEl>
                                        <p:attrNameLst>
                                          <p:attrName>fillcolor</p:attrName>
                                        </p:attrNameLst>
                                      </p:cBhvr>
                                      <p:to>
                                        <a:srgbClr val="3399FF"/>
                                      </p:to>
                                    </p:animClr>
                                    <p:set>
                                      <p:cBhvr>
                                        <p:cTn id="49" dur="2000" fill="hold"/>
                                        <p:tgtEl>
                                          <p:spTgt spid="65"/>
                                        </p:tgtEl>
                                        <p:attrNameLst>
                                          <p:attrName>fill.type</p:attrName>
                                        </p:attrNameLst>
                                      </p:cBhvr>
                                      <p:to>
                                        <p:strVal val="solid"/>
                                      </p:to>
                                    </p:set>
                                    <p:set>
                                      <p:cBhvr>
                                        <p:cTn id="50" dur="2000" fill="hold"/>
                                        <p:tgtEl>
                                          <p:spTgt spid="65"/>
                                        </p:tgtEl>
                                        <p:attrNameLst>
                                          <p:attrName>fill.on</p:attrName>
                                        </p:attrNameLst>
                                      </p:cBhvr>
                                      <p:to>
                                        <p:strVal val="true"/>
                                      </p:to>
                                    </p:set>
                                  </p:childTnLst>
                                </p:cTn>
                              </p:par>
                            </p:childTnLst>
                          </p:cTn>
                        </p:par>
                      </p:childTnLst>
                    </p:cTn>
                  </p:par>
                </p:childTnLst>
              </p:cTn>
              <p:nextCondLst>
                <p:cond evt="onClick" delay="0">
                  <p:tgtEl>
                    <p:spTgt spid="65"/>
                  </p:tgtEl>
                </p:cond>
              </p:nextCondLst>
            </p:seq>
            <p:seq concurrent="1" nextAc="seek">
              <p:cTn id="51" restart="whenNotActive" fill="hold" evtFilter="cancelBubble" nodeType="interactiveSeq">
                <p:stCondLst>
                  <p:cond evt="onClick" delay="0">
                    <p:tgtEl>
                      <p:spTgt spid="66"/>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p:cBhvr>
                                        <p:cTn id="55" dur="2000" fill="hold"/>
                                        <p:tgtEl>
                                          <p:spTgt spid="66"/>
                                        </p:tgtEl>
                                        <p:attrNameLst>
                                          <p:attrName>fillcolor</p:attrName>
                                        </p:attrNameLst>
                                      </p:cBhvr>
                                      <p:to>
                                        <a:srgbClr val="3399FF"/>
                                      </p:to>
                                    </p:animClr>
                                    <p:set>
                                      <p:cBhvr>
                                        <p:cTn id="56" dur="2000" fill="hold"/>
                                        <p:tgtEl>
                                          <p:spTgt spid="66"/>
                                        </p:tgtEl>
                                        <p:attrNameLst>
                                          <p:attrName>fill.type</p:attrName>
                                        </p:attrNameLst>
                                      </p:cBhvr>
                                      <p:to>
                                        <p:strVal val="solid"/>
                                      </p:to>
                                    </p:set>
                                    <p:set>
                                      <p:cBhvr>
                                        <p:cTn id="57" dur="2000" fill="hold"/>
                                        <p:tgtEl>
                                          <p:spTgt spid="66"/>
                                        </p:tgtEl>
                                        <p:attrNameLst>
                                          <p:attrName>fill.on</p:attrName>
                                        </p:attrNameLst>
                                      </p:cBhvr>
                                      <p:to>
                                        <p:strVal val="true"/>
                                      </p:to>
                                    </p:set>
                                  </p:childTnLst>
                                </p:cTn>
                              </p:par>
                            </p:childTnLst>
                          </p:cTn>
                        </p:par>
                      </p:childTnLst>
                    </p:cTn>
                  </p:par>
                </p:childTnLst>
              </p:cTn>
              <p:nextCondLst>
                <p:cond evt="onClick" delay="0">
                  <p:tgtEl>
                    <p:spTgt spid="66"/>
                  </p:tgtEl>
                </p:cond>
              </p:nextCondLst>
            </p:seq>
            <p:seq concurrent="1" nextAc="seek">
              <p:cTn id="58" restart="whenNotActive" fill="hold" evtFilter="cancelBubble" nodeType="interactiveSeq">
                <p:stCondLst>
                  <p:cond evt="onClick" delay="0">
                    <p:tgtEl>
                      <p:spTgt spid="67"/>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p:cBhvr>
                                        <p:cTn id="62" dur="2000" fill="hold"/>
                                        <p:tgtEl>
                                          <p:spTgt spid="67"/>
                                        </p:tgtEl>
                                        <p:attrNameLst>
                                          <p:attrName>fillcolor</p:attrName>
                                        </p:attrNameLst>
                                      </p:cBhvr>
                                      <p:to>
                                        <a:srgbClr val="3399FF"/>
                                      </p:to>
                                    </p:animClr>
                                    <p:set>
                                      <p:cBhvr>
                                        <p:cTn id="63" dur="2000" fill="hold"/>
                                        <p:tgtEl>
                                          <p:spTgt spid="67"/>
                                        </p:tgtEl>
                                        <p:attrNameLst>
                                          <p:attrName>fill.type</p:attrName>
                                        </p:attrNameLst>
                                      </p:cBhvr>
                                      <p:to>
                                        <p:strVal val="solid"/>
                                      </p:to>
                                    </p:set>
                                    <p:set>
                                      <p:cBhvr>
                                        <p:cTn id="64" dur="2000" fill="hold"/>
                                        <p:tgtEl>
                                          <p:spTgt spid="67"/>
                                        </p:tgtEl>
                                        <p:attrNameLst>
                                          <p:attrName>fill.on</p:attrName>
                                        </p:attrNameLst>
                                      </p:cBhvr>
                                      <p:to>
                                        <p:strVal val="true"/>
                                      </p:to>
                                    </p:set>
                                  </p:childTnLst>
                                </p:cTn>
                              </p:par>
                            </p:childTnLst>
                          </p:cTn>
                        </p:par>
                      </p:childTnLst>
                    </p:cTn>
                  </p:par>
                </p:childTnLst>
              </p:cTn>
              <p:nextCondLst>
                <p:cond evt="onClick" delay="0">
                  <p:tgtEl>
                    <p:spTgt spid="67"/>
                  </p:tgtEl>
                </p:cond>
              </p:nextCondLst>
            </p:seq>
            <p:seq concurrent="1" nextAc="seek">
              <p:cTn id="65" restart="whenNotActive" fill="hold" evtFilter="cancelBubble" nodeType="interactiveSeq">
                <p:stCondLst>
                  <p:cond evt="onClick" delay="0">
                    <p:tgtEl>
                      <p:spTgt spid="69"/>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p:cBhvr>
                                        <p:cTn id="69" dur="2000" fill="hold"/>
                                        <p:tgtEl>
                                          <p:spTgt spid="69"/>
                                        </p:tgtEl>
                                        <p:attrNameLst>
                                          <p:attrName>fillcolor</p:attrName>
                                        </p:attrNameLst>
                                      </p:cBhvr>
                                      <p:to>
                                        <a:srgbClr val="3399FF"/>
                                      </p:to>
                                    </p:animClr>
                                    <p:set>
                                      <p:cBhvr>
                                        <p:cTn id="70" dur="2000" fill="hold"/>
                                        <p:tgtEl>
                                          <p:spTgt spid="69"/>
                                        </p:tgtEl>
                                        <p:attrNameLst>
                                          <p:attrName>fill.type</p:attrName>
                                        </p:attrNameLst>
                                      </p:cBhvr>
                                      <p:to>
                                        <p:strVal val="solid"/>
                                      </p:to>
                                    </p:set>
                                    <p:set>
                                      <p:cBhvr>
                                        <p:cTn id="71" dur="2000" fill="hold"/>
                                        <p:tgtEl>
                                          <p:spTgt spid="69"/>
                                        </p:tgtEl>
                                        <p:attrNameLst>
                                          <p:attrName>fill.on</p:attrName>
                                        </p:attrNameLst>
                                      </p:cBhvr>
                                      <p:to>
                                        <p:strVal val="true"/>
                                      </p:to>
                                    </p:set>
                                  </p:childTnLst>
                                </p:cTn>
                              </p:par>
                            </p:childTnLst>
                          </p:cTn>
                        </p:par>
                      </p:childTnLst>
                    </p:cTn>
                  </p:par>
                </p:childTnLst>
              </p:cTn>
              <p:nextCondLst>
                <p:cond evt="onClick" delay="0">
                  <p:tgtEl>
                    <p:spTgt spid="69"/>
                  </p:tgtEl>
                </p:cond>
              </p:nextCondLst>
            </p:seq>
            <p:seq concurrent="1" nextAc="seek">
              <p:cTn id="72" restart="whenNotActive" fill="hold" evtFilter="cancelBubble" nodeType="interactiveSeq">
                <p:stCondLst>
                  <p:cond evt="onClick" delay="0">
                    <p:tgtEl>
                      <p:spTgt spid="70"/>
                    </p:tgtEl>
                  </p:cond>
                </p:stCondLst>
                <p:endSync evt="end" delay="0">
                  <p:rtn val="all"/>
                </p:endSync>
                <p:childTnLst>
                  <p:par>
                    <p:cTn id="73" fill="hold">
                      <p:stCondLst>
                        <p:cond delay="0"/>
                      </p:stCondLst>
                      <p:childTnLst>
                        <p:par>
                          <p:cTn id="74" fill="hold">
                            <p:stCondLst>
                              <p:cond delay="0"/>
                            </p:stCondLst>
                            <p:childTnLst>
                              <p:par>
                                <p:cTn id="75" presetID="1" presetClass="emph" presetSubtype="2" fill="hold" nodeType="clickEffect">
                                  <p:stCondLst>
                                    <p:cond delay="0"/>
                                  </p:stCondLst>
                                  <p:childTnLst>
                                    <p:animClr clrSpc="rgb">
                                      <p:cBhvr>
                                        <p:cTn id="76" dur="2000" fill="hold"/>
                                        <p:tgtEl>
                                          <p:spTgt spid="70"/>
                                        </p:tgtEl>
                                        <p:attrNameLst>
                                          <p:attrName>fillcolor</p:attrName>
                                        </p:attrNameLst>
                                      </p:cBhvr>
                                      <p:to>
                                        <a:srgbClr val="3399FF"/>
                                      </p:to>
                                    </p:animClr>
                                    <p:set>
                                      <p:cBhvr>
                                        <p:cTn id="77" dur="2000" fill="hold"/>
                                        <p:tgtEl>
                                          <p:spTgt spid="70"/>
                                        </p:tgtEl>
                                        <p:attrNameLst>
                                          <p:attrName>fill.type</p:attrName>
                                        </p:attrNameLst>
                                      </p:cBhvr>
                                      <p:to>
                                        <p:strVal val="solid"/>
                                      </p:to>
                                    </p:set>
                                    <p:set>
                                      <p:cBhvr>
                                        <p:cTn id="78" dur="2000" fill="hold"/>
                                        <p:tgtEl>
                                          <p:spTgt spid="70"/>
                                        </p:tgtEl>
                                        <p:attrNameLst>
                                          <p:attrName>fill.on</p:attrName>
                                        </p:attrNameLst>
                                      </p:cBhvr>
                                      <p:to>
                                        <p:strVal val="true"/>
                                      </p:to>
                                    </p:set>
                                  </p:childTnLst>
                                </p:cTn>
                              </p:par>
                            </p:childTnLst>
                          </p:cTn>
                        </p:par>
                      </p:childTnLst>
                    </p:cTn>
                  </p:par>
                </p:childTnLst>
              </p:cTn>
              <p:nextCondLst>
                <p:cond evt="onClick" delay="0">
                  <p:tgtEl>
                    <p:spTgt spid="70"/>
                  </p:tgtEl>
                </p:cond>
              </p:nextCondLst>
            </p:seq>
            <p:seq concurrent="1" nextAc="seek">
              <p:cTn id="79" restart="whenNotActive" fill="hold" evtFilter="cancelBubble" nodeType="interactiveSeq">
                <p:stCondLst>
                  <p:cond evt="onClick" delay="0">
                    <p:tgtEl>
                      <p:spTgt spid="72"/>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p:cBhvr>
                                        <p:cTn id="83" dur="2000" fill="hold"/>
                                        <p:tgtEl>
                                          <p:spTgt spid="72"/>
                                        </p:tgtEl>
                                        <p:attrNameLst>
                                          <p:attrName>fillcolor</p:attrName>
                                        </p:attrNameLst>
                                      </p:cBhvr>
                                      <p:to>
                                        <a:srgbClr val="3399FF"/>
                                      </p:to>
                                    </p:animClr>
                                    <p:set>
                                      <p:cBhvr>
                                        <p:cTn id="84" dur="2000" fill="hold"/>
                                        <p:tgtEl>
                                          <p:spTgt spid="72"/>
                                        </p:tgtEl>
                                        <p:attrNameLst>
                                          <p:attrName>fill.type</p:attrName>
                                        </p:attrNameLst>
                                      </p:cBhvr>
                                      <p:to>
                                        <p:strVal val="solid"/>
                                      </p:to>
                                    </p:set>
                                    <p:set>
                                      <p:cBhvr>
                                        <p:cTn id="85" dur="2000" fill="hold"/>
                                        <p:tgtEl>
                                          <p:spTgt spid="72"/>
                                        </p:tgtEl>
                                        <p:attrNameLst>
                                          <p:attrName>fill.on</p:attrName>
                                        </p:attrNameLst>
                                      </p:cBhvr>
                                      <p:to>
                                        <p:strVal val="true"/>
                                      </p:to>
                                    </p:set>
                                  </p:childTnLst>
                                </p:cTn>
                              </p:par>
                            </p:childTnLst>
                          </p:cTn>
                        </p:par>
                      </p:childTnLst>
                    </p:cTn>
                  </p:par>
                </p:childTnLst>
              </p:cTn>
              <p:nextCondLst>
                <p:cond evt="onClick" delay="0">
                  <p:tgtEl>
                    <p:spTgt spid="72"/>
                  </p:tgtEl>
                </p:cond>
              </p:nextCondLst>
            </p:seq>
            <p:seq concurrent="1" nextAc="seek">
              <p:cTn id="86" restart="whenNotActive" fill="hold" evtFilter="cancelBubble" nodeType="interactiveSeq">
                <p:stCondLst>
                  <p:cond evt="onClick" delay="0">
                    <p:tgtEl>
                      <p:spTgt spid="71"/>
                    </p:tgtEl>
                  </p:cond>
                </p:stCondLst>
                <p:endSync evt="end" delay="0">
                  <p:rtn val="all"/>
                </p:endSync>
                <p:childTnLst>
                  <p:par>
                    <p:cTn id="87" fill="hold">
                      <p:stCondLst>
                        <p:cond delay="0"/>
                      </p:stCondLst>
                      <p:childTnLst>
                        <p:par>
                          <p:cTn id="88" fill="hold">
                            <p:stCondLst>
                              <p:cond delay="0"/>
                            </p:stCondLst>
                            <p:childTnLst>
                              <p:par>
                                <p:cTn id="89" presetID="1" presetClass="emph" presetSubtype="2" fill="hold" nodeType="clickEffect">
                                  <p:stCondLst>
                                    <p:cond delay="0"/>
                                  </p:stCondLst>
                                  <p:childTnLst>
                                    <p:animClr clrSpc="rgb">
                                      <p:cBhvr>
                                        <p:cTn id="90" dur="2000" fill="hold"/>
                                        <p:tgtEl>
                                          <p:spTgt spid="71"/>
                                        </p:tgtEl>
                                        <p:attrNameLst>
                                          <p:attrName>fillcolor</p:attrName>
                                        </p:attrNameLst>
                                      </p:cBhvr>
                                      <p:to>
                                        <a:srgbClr val="3399FF"/>
                                      </p:to>
                                    </p:animClr>
                                    <p:set>
                                      <p:cBhvr>
                                        <p:cTn id="91" dur="2000" fill="hold"/>
                                        <p:tgtEl>
                                          <p:spTgt spid="71"/>
                                        </p:tgtEl>
                                        <p:attrNameLst>
                                          <p:attrName>fill.type</p:attrName>
                                        </p:attrNameLst>
                                      </p:cBhvr>
                                      <p:to>
                                        <p:strVal val="solid"/>
                                      </p:to>
                                    </p:set>
                                    <p:set>
                                      <p:cBhvr>
                                        <p:cTn id="92" dur="2000" fill="hold"/>
                                        <p:tgtEl>
                                          <p:spTgt spid="71"/>
                                        </p:tgtEl>
                                        <p:attrNameLst>
                                          <p:attrName>fill.on</p:attrName>
                                        </p:attrNameLst>
                                      </p:cBhvr>
                                      <p:to>
                                        <p:strVal val="true"/>
                                      </p:to>
                                    </p:set>
                                  </p:childTnLst>
                                </p:cTn>
                              </p:par>
                            </p:childTnLst>
                          </p:cTn>
                        </p:par>
                      </p:childTnLst>
                    </p:cTn>
                  </p:par>
                </p:childTnLst>
              </p:cTn>
              <p:nextCondLst>
                <p:cond evt="onClick" delay="0">
                  <p:tgtEl>
                    <p:spTgt spid="71"/>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42" name="Rectangle 28"/>
          <p:cNvSpPr>
            <a:spLocks noChangeArrowheads="1"/>
          </p:cNvSpPr>
          <p:nvPr/>
        </p:nvSpPr>
        <p:spPr bwMode="auto">
          <a:xfrm>
            <a:off x="0" y="0"/>
            <a:ext cx="9296400" cy="1371600"/>
          </a:xfrm>
          <a:prstGeom prst="rect">
            <a:avLst/>
          </a:prstGeom>
          <a:noFill/>
          <a:ln w="9525">
            <a:noFill/>
            <a:miter lim="800000"/>
            <a:headEnd/>
            <a:tailEnd/>
          </a:ln>
          <a:effectLst>
            <a:prstShdw prst="shdw17" dist="17961" dir="13500000">
              <a:srgbClr val="6E7A89"/>
            </a:prstShdw>
          </a:effectLst>
        </p:spPr>
        <p:txBody>
          <a:bodyPr lIns="130622" tIns="65311" rIns="130622" bIns="65311"/>
          <a:lstStyle/>
          <a:p>
            <a:pPr algn="ctr" defTabSz="1304925">
              <a:spcAft>
                <a:spcPts val="1425"/>
              </a:spcAft>
            </a:pPr>
            <a:r>
              <a:rPr lang="fr-FR" sz="3200" b="1" i="1" dirty="0">
                <a:solidFill>
                  <a:srgbClr val="FF9933"/>
                </a:solidFill>
              </a:rPr>
              <a:t>Il y a non seulement le tueur mais aussi la victime.</a:t>
            </a:r>
            <a:endParaRPr lang="fr-FR" sz="3200" dirty="0">
              <a:solidFill>
                <a:srgbClr val="FF9933"/>
              </a:solidFill>
            </a:endParaRPr>
          </a:p>
        </p:txBody>
      </p:sp>
      <p:grpSp>
        <p:nvGrpSpPr>
          <p:cNvPr id="2" name="Groupe 53"/>
          <p:cNvGrpSpPr>
            <a:grpSpLocks/>
          </p:cNvGrpSpPr>
          <p:nvPr/>
        </p:nvGrpSpPr>
        <p:grpSpPr bwMode="auto">
          <a:xfrm>
            <a:off x="419100" y="1371600"/>
            <a:ext cx="8496300" cy="6858000"/>
            <a:chOff x="419100" y="1371600"/>
            <a:chExt cx="8496300" cy="6858000"/>
          </a:xfrm>
        </p:grpSpPr>
        <p:grpSp>
          <p:nvGrpSpPr>
            <p:cNvPr id="3" name="Groupe 46"/>
            <p:cNvGrpSpPr>
              <a:grpSpLocks/>
            </p:cNvGrpSpPr>
            <p:nvPr/>
          </p:nvGrpSpPr>
          <p:grpSpPr bwMode="auto">
            <a:xfrm>
              <a:off x="419100" y="1371600"/>
              <a:ext cx="8496300" cy="6858000"/>
              <a:chOff x="419100" y="1371600"/>
              <a:chExt cx="8496300" cy="6858000"/>
            </a:xfrm>
          </p:grpSpPr>
          <p:grpSp>
            <p:nvGrpSpPr>
              <p:cNvPr id="4" name="Groupe 44"/>
              <p:cNvGrpSpPr>
                <a:grpSpLocks/>
              </p:cNvGrpSpPr>
              <p:nvPr/>
            </p:nvGrpSpPr>
            <p:grpSpPr bwMode="auto">
              <a:xfrm>
                <a:off x="419100" y="1371600"/>
                <a:ext cx="8496300" cy="6858000"/>
                <a:chOff x="419100" y="1371600"/>
                <a:chExt cx="8496300" cy="6858000"/>
              </a:xfrm>
            </p:grpSpPr>
            <p:grpSp>
              <p:nvGrpSpPr>
                <p:cNvPr id="5" name="Groupe 51"/>
                <p:cNvGrpSpPr>
                  <a:grpSpLocks/>
                </p:cNvGrpSpPr>
                <p:nvPr/>
              </p:nvGrpSpPr>
              <p:grpSpPr bwMode="auto">
                <a:xfrm>
                  <a:off x="419100" y="1371600"/>
                  <a:ext cx="8496300" cy="6858000"/>
                  <a:chOff x="419066" y="990600"/>
                  <a:chExt cx="8915467" cy="7239000"/>
                </a:xfrm>
              </p:grpSpPr>
              <p:grpSp>
                <p:nvGrpSpPr>
                  <p:cNvPr id="6" name="Groupe 45"/>
                  <p:cNvGrpSpPr>
                    <a:grpSpLocks/>
                  </p:cNvGrpSpPr>
                  <p:nvPr/>
                </p:nvGrpSpPr>
                <p:grpSpPr bwMode="auto">
                  <a:xfrm>
                    <a:off x="419066" y="1600553"/>
                    <a:ext cx="8915467" cy="6096176"/>
                    <a:chOff x="419066" y="1829153"/>
                    <a:chExt cx="8915467" cy="6096176"/>
                  </a:xfrm>
                </p:grpSpPr>
                <p:sp>
                  <p:nvSpPr>
                    <p:cNvPr id="1053" name="AutoShape 29"/>
                    <p:cNvSpPr>
                      <a:spLocks noChangeArrowheads="1"/>
                    </p:cNvSpPr>
                    <p:nvPr/>
                  </p:nvSpPr>
                  <p:spPr bwMode="auto">
                    <a:xfrm>
                      <a:off x="419066" y="1829153"/>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61474" name="AutoShape 33"/>
                    <p:cNvSpPr>
                      <a:spLocks noChangeArrowheads="1"/>
                    </p:cNvSpPr>
                    <p:nvPr/>
                  </p:nvSpPr>
                  <p:spPr bwMode="auto">
                    <a:xfrm flipV="1">
                      <a:off x="419071" y="4798139"/>
                      <a:ext cx="8915462" cy="78661"/>
                    </a:xfrm>
                    <a:prstGeom prst="plus">
                      <a:avLst>
                        <a:gd name="adj" fmla="val 24648"/>
                      </a:avLst>
                    </a:prstGeom>
                    <a:solidFill>
                      <a:srgbClr val="000000"/>
                    </a:solidFill>
                    <a:ln w="9525">
                      <a:solidFill>
                        <a:srgbClr val="000000"/>
                      </a:solidFill>
                      <a:miter lim="800000"/>
                      <a:headEnd/>
                      <a:tailEnd/>
                    </a:ln>
                    <a:effectLst>
                      <a:prstShdw prst="shdw17" dist="17961" dir="13500000">
                        <a:srgbClr val="000000"/>
                      </a:prstShdw>
                    </a:effectLst>
                  </p:spPr>
                  <p:txBody>
                    <a:bodyPr lIns="130622" tIns="65311" rIns="130622" bIns="65311"/>
                    <a:lstStyle/>
                    <a:p>
                      <a:endParaRPr lang="fr-FR"/>
                    </a:p>
                  </p:txBody>
                </p:sp>
                <p:sp>
                  <p:nvSpPr>
                    <p:cNvPr id="61475" name="AutoShape 34"/>
                    <p:cNvSpPr>
                      <a:spLocks noChangeArrowheads="1"/>
                    </p:cNvSpPr>
                    <p:nvPr/>
                  </p:nvSpPr>
                  <p:spPr bwMode="auto">
                    <a:xfrm rot="5400000">
                      <a:off x="2205020" y="4795818"/>
                      <a:ext cx="5229262" cy="114301"/>
                    </a:xfrm>
                    <a:prstGeom prst="plus">
                      <a:avLst>
                        <a:gd name="adj" fmla="val 24648"/>
                      </a:avLst>
                    </a:prstGeom>
                    <a:solidFill>
                      <a:srgbClr val="000000"/>
                    </a:solidFill>
                    <a:ln w="9525">
                      <a:solidFill>
                        <a:schemeClr val="tx1"/>
                      </a:solidFill>
                      <a:miter lim="800000"/>
                      <a:headEnd/>
                      <a:tailEnd/>
                    </a:ln>
                    <a:effectLst>
                      <a:prstShdw prst="shdw17" dist="17961" dir="13500000">
                        <a:srgbClr val="000000"/>
                      </a:prstShdw>
                    </a:effectLst>
                  </p:spPr>
                  <p:txBody>
                    <a:bodyPr lIns="130622" tIns="65311" rIns="130622" bIns="65311"/>
                    <a:lstStyle/>
                    <a:p>
                      <a:endParaRPr lang="fr-FR"/>
                    </a:p>
                  </p:txBody>
                </p:sp>
                <p:sp>
                  <p:nvSpPr>
                    <p:cNvPr id="41" name="AutoShape 29"/>
                    <p:cNvSpPr>
                      <a:spLocks noChangeArrowheads="1"/>
                    </p:cNvSpPr>
                    <p:nvPr/>
                  </p:nvSpPr>
                  <p:spPr bwMode="auto">
                    <a:xfrm>
                      <a:off x="419066" y="5133622"/>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42" name="AutoShape 29"/>
                    <p:cNvSpPr>
                      <a:spLocks noChangeArrowheads="1"/>
                    </p:cNvSpPr>
                    <p:nvPr/>
                  </p:nvSpPr>
                  <p:spPr bwMode="auto">
                    <a:xfrm>
                      <a:off x="5333234" y="1829153"/>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43" name="AutoShape 29"/>
                    <p:cNvSpPr>
                      <a:spLocks noChangeArrowheads="1"/>
                    </p:cNvSpPr>
                    <p:nvPr/>
                  </p:nvSpPr>
                  <p:spPr bwMode="auto">
                    <a:xfrm>
                      <a:off x="5333234" y="5133622"/>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grpSp>
                  <p:nvGrpSpPr>
                    <p:cNvPr id="7" name="Groupe 23"/>
                    <p:cNvGrpSpPr>
                      <a:grpSpLocks/>
                    </p:cNvGrpSpPr>
                    <p:nvPr/>
                  </p:nvGrpSpPr>
                  <p:grpSpPr bwMode="auto">
                    <a:xfrm>
                      <a:off x="1524000" y="5240866"/>
                      <a:ext cx="1677600" cy="2209800"/>
                      <a:chOff x="4191000" y="4478866"/>
                      <a:chExt cx="1677600" cy="2209800"/>
                    </a:xfrm>
                  </p:grpSpPr>
                  <p:pic>
                    <p:nvPicPr>
                      <p:cNvPr id="61490" name="Image 12" descr="brad-pitt-tyler-durden-icone-5179-96.png"/>
                      <p:cNvPicPr>
                        <a:picLocks noChangeAspect="1"/>
                      </p:cNvPicPr>
                      <p:nvPr/>
                    </p:nvPicPr>
                    <p:blipFill>
                      <a:blip r:embed="rId3" cstate="print"/>
                      <a:srcRect/>
                      <a:stretch>
                        <a:fillRect/>
                      </a:stretch>
                    </p:blipFill>
                    <p:spPr bwMode="auto">
                      <a:xfrm>
                        <a:off x="4191000" y="4478866"/>
                        <a:ext cx="1677600" cy="1677599"/>
                      </a:xfrm>
                      <a:prstGeom prst="rect">
                        <a:avLst/>
                      </a:prstGeom>
                      <a:noFill/>
                      <a:ln w="9525">
                        <a:noFill/>
                        <a:miter lim="800000"/>
                        <a:headEnd/>
                        <a:tailEnd/>
                      </a:ln>
                    </p:spPr>
                  </p:pic>
                  <p:sp>
                    <p:nvSpPr>
                      <p:cNvPr id="61491" name="Rectangle 22"/>
                      <p:cNvSpPr>
                        <a:spLocks noChangeArrowheads="1"/>
                      </p:cNvSpPr>
                      <p:nvPr/>
                    </p:nvSpPr>
                    <p:spPr bwMode="auto">
                      <a:xfrm>
                        <a:off x="4233000" y="60790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61492" name="Image 11" descr="Pistolet-8 copie.png"/>
                      <p:cNvPicPr>
                        <a:picLocks noChangeAspect="1"/>
                      </p:cNvPicPr>
                      <p:nvPr/>
                    </p:nvPicPr>
                    <p:blipFill>
                      <a:blip r:embed="rId4" cstate="print"/>
                      <a:srcRect/>
                      <a:stretch>
                        <a:fillRect/>
                      </a:stretch>
                    </p:blipFill>
                    <p:spPr bwMode="auto">
                      <a:xfrm>
                        <a:off x="4645273" y="6074832"/>
                        <a:ext cx="838200" cy="593924"/>
                      </a:xfrm>
                      <a:prstGeom prst="rect">
                        <a:avLst/>
                      </a:prstGeom>
                      <a:noFill/>
                      <a:ln w="9525">
                        <a:noFill/>
                        <a:miter lim="800000"/>
                        <a:headEnd/>
                        <a:tailEnd/>
                      </a:ln>
                    </p:spPr>
                  </p:pic>
                </p:grpSp>
                <p:grpSp>
                  <p:nvGrpSpPr>
                    <p:cNvPr id="8" name="Groupe 33"/>
                    <p:cNvGrpSpPr>
                      <a:grpSpLocks/>
                    </p:cNvGrpSpPr>
                    <p:nvPr/>
                  </p:nvGrpSpPr>
                  <p:grpSpPr bwMode="auto">
                    <a:xfrm>
                      <a:off x="6535966" y="1905000"/>
                      <a:ext cx="1678200" cy="2209800"/>
                      <a:chOff x="6535966" y="1905000"/>
                      <a:chExt cx="1678200" cy="2209800"/>
                    </a:xfrm>
                  </p:grpSpPr>
                  <p:pic>
                    <p:nvPicPr>
                      <p:cNvPr id="61488" name="Image 20" descr="jack-icone-4137-96.png"/>
                      <p:cNvPicPr>
                        <a:picLocks noChangeAspect="1"/>
                      </p:cNvPicPr>
                      <p:nvPr/>
                    </p:nvPicPr>
                    <p:blipFill>
                      <a:blip r:embed="rId5" cstate="print"/>
                      <a:srcRect/>
                      <a:stretch>
                        <a:fillRect/>
                      </a:stretch>
                    </p:blipFill>
                    <p:spPr bwMode="auto">
                      <a:xfrm>
                        <a:off x="6535966" y="1905000"/>
                        <a:ext cx="1678200" cy="1678200"/>
                      </a:xfrm>
                      <a:prstGeom prst="rect">
                        <a:avLst/>
                      </a:prstGeom>
                      <a:noFill/>
                      <a:ln w="9525">
                        <a:noFill/>
                        <a:miter lim="800000"/>
                        <a:headEnd/>
                        <a:tailEnd/>
                      </a:ln>
                    </p:spPr>
                  </p:pic>
                  <p:sp>
                    <p:nvSpPr>
                      <p:cNvPr id="61489" name="Rectangle 24"/>
                      <p:cNvSpPr>
                        <a:spLocks noChangeArrowheads="1"/>
                      </p:cNvSpPr>
                      <p:nvPr/>
                    </p:nvSpPr>
                    <p:spPr bwMode="auto">
                      <a:xfrm>
                        <a:off x="6577967" y="3505200"/>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grpSp>
                <p:grpSp>
                  <p:nvGrpSpPr>
                    <p:cNvPr id="9" name="Groupe 34"/>
                    <p:cNvGrpSpPr>
                      <a:grpSpLocks/>
                    </p:cNvGrpSpPr>
                    <p:nvPr/>
                  </p:nvGrpSpPr>
                  <p:grpSpPr bwMode="auto">
                    <a:xfrm>
                      <a:off x="7391400" y="5240866"/>
                      <a:ext cx="1678200" cy="2209800"/>
                      <a:chOff x="6780000" y="1964266"/>
                      <a:chExt cx="1678200" cy="2209800"/>
                    </a:xfrm>
                  </p:grpSpPr>
                  <p:pic>
                    <p:nvPicPr>
                      <p:cNvPr id="61486" name="Image 35" descr="jack-icone-4137-96.png"/>
                      <p:cNvPicPr>
                        <a:picLocks noChangeAspect="1"/>
                      </p:cNvPicPr>
                      <p:nvPr/>
                    </p:nvPicPr>
                    <p:blipFill>
                      <a:blip r:embed="rId5" cstate="print"/>
                      <a:srcRect/>
                      <a:stretch>
                        <a:fillRect/>
                      </a:stretch>
                    </p:blipFill>
                    <p:spPr bwMode="auto">
                      <a:xfrm>
                        <a:off x="6780000" y="1964266"/>
                        <a:ext cx="1678200" cy="1678200"/>
                      </a:xfrm>
                      <a:prstGeom prst="rect">
                        <a:avLst/>
                      </a:prstGeom>
                      <a:noFill/>
                      <a:ln w="9525">
                        <a:noFill/>
                        <a:miter lim="800000"/>
                        <a:headEnd/>
                        <a:tailEnd/>
                      </a:ln>
                    </p:spPr>
                  </p:pic>
                  <p:sp>
                    <p:nvSpPr>
                      <p:cNvPr id="61487" name="Rectangle 36"/>
                      <p:cNvSpPr>
                        <a:spLocks noChangeArrowheads="1"/>
                      </p:cNvSpPr>
                      <p:nvPr/>
                    </p:nvSpPr>
                    <p:spPr bwMode="auto">
                      <a:xfrm>
                        <a:off x="6822000" y="35644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grpSp>
                <p:grpSp>
                  <p:nvGrpSpPr>
                    <p:cNvPr id="10" name="Groupe 37"/>
                    <p:cNvGrpSpPr>
                      <a:grpSpLocks/>
                    </p:cNvGrpSpPr>
                    <p:nvPr/>
                  </p:nvGrpSpPr>
                  <p:grpSpPr bwMode="auto">
                    <a:xfrm>
                      <a:off x="5562600" y="5240866"/>
                      <a:ext cx="1677600" cy="2270324"/>
                      <a:chOff x="4191000" y="4478866"/>
                      <a:chExt cx="1677600" cy="2270324"/>
                    </a:xfrm>
                  </p:grpSpPr>
                  <p:pic>
                    <p:nvPicPr>
                      <p:cNvPr id="61483" name="Image 38" descr="brad-pitt-tyler-durden-icone-5179-96.png"/>
                      <p:cNvPicPr>
                        <a:picLocks noChangeAspect="1"/>
                      </p:cNvPicPr>
                      <p:nvPr/>
                    </p:nvPicPr>
                    <p:blipFill>
                      <a:blip r:embed="rId3" cstate="print"/>
                      <a:srcRect/>
                      <a:stretch>
                        <a:fillRect/>
                      </a:stretch>
                    </p:blipFill>
                    <p:spPr bwMode="auto">
                      <a:xfrm>
                        <a:off x="4191000" y="4478866"/>
                        <a:ext cx="1677600" cy="1677600"/>
                      </a:xfrm>
                      <a:prstGeom prst="rect">
                        <a:avLst/>
                      </a:prstGeom>
                      <a:noFill/>
                      <a:ln w="9525">
                        <a:noFill/>
                        <a:miter lim="800000"/>
                        <a:headEnd/>
                        <a:tailEnd/>
                      </a:ln>
                    </p:spPr>
                  </p:pic>
                  <p:sp>
                    <p:nvSpPr>
                      <p:cNvPr id="61484" name="Rectangle 39"/>
                      <p:cNvSpPr>
                        <a:spLocks noChangeArrowheads="1"/>
                      </p:cNvSpPr>
                      <p:nvPr/>
                    </p:nvSpPr>
                    <p:spPr bwMode="auto">
                      <a:xfrm>
                        <a:off x="4233000" y="60790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61485" name="Image 43" descr="Pistolet-8 copie.png"/>
                      <p:cNvPicPr>
                        <a:picLocks noChangeAspect="1"/>
                      </p:cNvPicPr>
                      <p:nvPr/>
                    </p:nvPicPr>
                    <p:blipFill>
                      <a:blip r:embed="rId4" cstate="print"/>
                      <a:srcRect/>
                      <a:stretch>
                        <a:fillRect/>
                      </a:stretch>
                    </p:blipFill>
                    <p:spPr bwMode="auto">
                      <a:xfrm>
                        <a:off x="4648200" y="6155266"/>
                        <a:ext cx="838200" cy="593924"/>
                      </a:xfrm>
                      <a:prstGeom prst="rect">
                        <a:avLst/>
                      </a:prstGeom>
                      <a:noFill/>
                      <a:ln w="9525">
                        <a:noFill/>
                        <a:miter lim="800000"/>
                        <a:headEnd/>
                        <a:tailEnd/>
                      </a:ln>
                    </p:spPr>
                  </p:pic>
                </p:grpSp>
              </p:grpSp>
              <p:sp>
                <p:nvSpPr>
                  <p:cNvPr id="61469" name="ZoneTexte 46"/>
                  <p:cNvSpPr txBox="1">
                    <a:spLocks noChangeArrowheads="1"/>
                  </p:cNvSpPr>
                  <p:nvPr/>
                </p:nvSpPr>
                <p:spPr bwMode="auto">
                  <a:xfrm>
                    <a:off x="2133600" y="990600"/>
                    <a:ext cx="457200" cy="477054"/>
                  </a:xfrm>
                  <a:prstGeom prst="rect">
                    <a:avLst/>
                  </a:prstGeom>
                  <a:noFill/>
                  <a:ln w="9525">
                    <a:noFill/>
                    <a:miter lim="800000"/>
                    <a:headEnd/>
                    <a:tailEnd/>
                  </a:ln>
                </p:spPr>
                <p:txBody>
                  <a:bodyPr>
                    <a:spAutoFit/>
                  </a:bodyPr>
                  <a:lstStyle/>
                  <a:p>
                    <a:r>
                      <a:rPr lang="fr-FR">
                        <a:solidFill>
                          <a:srgbClr val="FF9933"/>
                        </a:solidFill>
                      </a:rPr>
                      <a:t>1</a:t>
                    </a:r>
                  </a:p>
                </p:txBody>
              </p:sp>
              <p:sp>
                <p:nvSpPr>
                  <p:cNvPr id="61470" name="ZoneTexte 47"/>
                  <p:cNvSpPr txBox="1">
                    <a:spLocks noChangeArrowheads="1"/>
                  </p:cNvSpPr>
                  <p:nvPr/>
                </p:nvSpPr>
                <p:spPr bwMode="auto">
                  <a:xfrm>
                    <a:off x="7239000" y="990600"/>
                    <a:ext cx="457200" cy="477054"/>
                  </a:xfrm>
                  <a:prstGeom prst="rect">
                    <a:avLst/>
                  </a:prstGeom>
                  <a:noFill/>
                  <a:ln w="9525">
                    <a:noFill/>
                    <a:miter lim="800000"/>
                    <a:headEnd/>
                    <a:tailEnd/>
                  </a:ln>
                </p:spPr>
                <p:txBody>
                  <a:bodyPr>
                    <a:spAutoFit/>
                  </a:bodyPr>
                  <a:lstStyle/>
                  <a:p>
                    <a:r>
                      <a:rPr lang="fr-FR">
                        <a:solidFill>
                          <a:srgbClr val="FF9933"/>
                        </a:solidFill>
                      </a:rPr>
                      <a:t>2</a:t>
                    </a:r>
                  </a:p>
                </p:txBody>
              </p:sp>
              <p:sp>
                <p:nvSpPr>
                  <p:cNvPr id="61471" name="ZoneTexte 49"/>
                  <p:cNvSpPr txBox="1">
                    <a:spLocks noChangeArrowheads="1"/>
                  </p:cNvSpPr>
                  <p:nvPr/>
                </p:nvSpPr>
                <p:spPr bwMode="auto">
                  <a:xfrm>
                    <a:off x="2133600" y="7752546"/>
                    <a:ext cx="457200" cy="477054"/>
                  </a:xfrm>
                  <a:prstGeom prst="rect">
                    <a:avLst/>
                  </a:prstGeom>
                  <a:noFill/>
                  <a:ln w="9525">
                    <a:noFill/>
                    <a:miter lim="800000"/>
                    <a:headEnd/>
                    <a:tailEnd/>
                  </a:ln>
                </p:spPr>
                <p:txBody>
                  <a:bodyPr>
                    <a:spAutoFit/>
                  </a:bodyPr>
                  <a:lstStyle/>
                  <a:p>
                    <a:r>
                      <a:rPr lang="fr-FR">
                        <a:solidFill>
                          <a:srgbClr val="FF9933"/>
                        </a:solidFill>
                      </a:rPr>
                      <a:t>3</a:t>
                    </a:r>
                  </a:p>
                </p:txBody>
              </p:sp>
              <p:sp>
                <p:nvSpPr>
                  <p:cNvPr id="61472" name="ZoneTexte 50"/>
                  <p:cNvSpPr txBox="1">
                    <a:spLocks noChangeArrowheads="1"/>
                  </p:cNvSpPr>
                  <p:nvPr/>
                </p:nvSpPr>
                <p:spPr bwMode="auto">
                  <a:xfrm>
                    <a:off x="7239000" y="7752546"/>
                    <a:ext cx="457200" cy="477054"/>
                  </a:xfrm>
                  <a:prstGeom prst="rect">
                    <a:avLst/>
                  </a:prstGeom>
                  <a:noFill/>
                  <a:ln w="9525">
                    <a:noFill/>
                    <a:miter lim="800000"/>
                    <a:headEnd/>
                    <a:tailEnd/>
                  </a:ln>
                </p:spPr>
                <p:txBody>
                  <a:bodyPr>
                    <a:spAutoFit/>
                  </a:bodyPr>
                  <a:lstStyle/>
                  <a:p>
                    <a:r>
                      <a:rPr lang="fr-FR">
                        <a:solidFill>
                          <a:srgbClr val="FF9933"/>
                        </a:solidFill>
                      </a:rPr>
                      <a:t>4</a:t>
                    </a:r>
                  </a:p>
                </p:txBody>
              </p:sp>
            </p:grpSp>
            <p:pic>
              <p:nvPicPr>
                <p:cNvPr id="61467" name="Image 43" descr="tête de mort.jpg"/>
                <p:cNvPicPr>
                  <a:picLocks noChangeAspect="1"/>
                </p:cNvPicPr>
                <p:nvPr/>
              </p:nvPicPr>
              <p:blipFill>
                <a:blip r:embed="rId6" cstate="print"/>
                <a:srcRect/>
                <a:stretch>
                  <a:fillRect/>
                </a:stretch>
              </p:blipFill>
              <p:spPr bwMode="auto">
                <a:xfrm>
                  <a:off x="6705600" y="3589421"/>
                  <a:ext cx="685800" cy="515112"/>
                </a:xfrm>
                <a:prstGeom prst="rect">
                  <a:avLst/>
                </a:prstGeom>
                <a:noFill/>
                <a:ln w="9525">
                  <a:noFill/>
                  <a:miter lim="800000"/>
                  <a:headEnd/>
                  <a:tailEnd/>
                </a:ln>
              </p:spPr>
            </p:pic>
          </p:grpSp>
          <p:pic>
            <p:nvPicPr>
              <p:cNvPr id="61465" name="Image 45" descr="tête de mort.jpg"/>
              <p:cNvPicPr>
                <a:picLocks noChangeAspect="1"/>
              </p:cNvPicPr>
              <p:nvPr/>
            </p:nvPicPr>
            <p:blipFill>
              <a:blip r:embed="rId7" cstate="print"/>
              <a:srcRect/>
              <a:stretch>
                <a:fillRect/>
              </a:stretch>
            </p:blipFill>
            <p:spPr bwMode="auto">
              <a:xfrm>
                <a:off x="7467600" y="6693568"/>
                <a:ext cx="762000" cy="572347"/>
              </a:xfrm>
              <a:prstGeom prst="rect">
                <a:avLst/>
              </a:prstGeom>
              <a:noFill/>
              <a:ln w="9525">
                <a:noFill/>
                <a:miter lim="800000"/>
                <a:headEnd/>
                <a:tailEnd/>
              </a:ln>
            </p:spPr>
          </p:pic>
        </p:grpSp>
        <p:sp>
          <p:nvSpPr>
            <p:cNvPr id="49" name="ZoneTexte 48"/>
            <p:cNvSpPr txBox="1"/>
            <p:nvPr/>
          </p:nvSpPr>
          <p:spPr>
            <a:xfrm>
              <a:off x="914400" y="411480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Personne</a:t>
              </a:r>
            </a:p>
          </p:txBody>
        </p:sp>
        <p:sp>
          <p:nvSpPr>
            <p:cNvPr id="50" name="ZoneTexte 49"/>
            <p:cNvSpPr txBox="1"/>
            <p:nvPr/>
          </p:nvSpPr>
          <p:spPr>
            <a:xfrm>
              <a:off x="5562600" y="410845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La victime</a:t>
              </a:r>
            </a:p>
          </p:txBody>
        </p:sp>
        <p:sp>
          <p:nvSpPr>
            <p:cNvPr id="51" name="ZoneTexte 50"/>
            <p:cNvSpPr txBox="1"/>
            <p:nvPr/>
          </p:nvSpPr>
          <p:spPr>
            <a:xfrm>
              <a:off x="914400" y="723900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Le tueur</a:t>
              </a:r>
            </a:p>
          </p:txBody>
        </p:sp>
        <p:sp>
          <p:nvSpPr>
            <p:cNvPr id="61463" name="ZoneTexte 51"/>
            <p:cNvSpPr>
              <a:spLocks noChangeArrowheads="1"/>
            </p:cNvSpPr>
            <p:nvPr/>
          </p:nvSpPr>
          <p:spPr bwMode="auto">
            <a:xfrm>
              <a:off x="5360400" y="7239000"/>
              <a:ext cx="3250800" cy="408623"/>
            </a:xfrm>
            <a:prstGeom prst="roundRect">
              <a:avLst>
                <a:gd name="adj" fmla="val 16667"/>
              </a:avLst>
            </a:prstGeom>
            <a:solidFill>
              <a:schemeClr val="tx1"/>
            </a:solidFill>
            <a:ln w="9525">
              <a:noFill/>
              <a:round/>
              <a:headEnd/>
              <a:tailEnd/>
            </a:ln>
          </p:spPr>
          <p:txBody>
            <a:bodyPr>
              <a:spAutoFit/>
            </a:bodyPr>
            <a:lstStyle/>
            <a:p>
              <a:pPr algn="ctr"/>
              <a:r>
                <a:rPr lang="fr-FR" sz="1800">
                  <a:solidFill>
                    <a:schemeClr val="bg1"/>
                  </a:solidFill>
                </a:rPr>
                <a:t>Le tueur et la victime</a:t>
              </a:r>
            </a:p>
          </p:txBody>
        </p:sp>
      </p:grpSp>
      <p:sp>
        <p:nvSpPr>
          <p:cNvPr id="61444" name="Rectangle 28"/>
          <p:cNvSpPr>
            <a:spLocks noChangeArrowheads="1"/>
          </p:cNvSpPr>
          <p:nvPr/>
        </p:nvSpPr>
        <p:spPr bwMode="auto">
          <a:xfrm>
            <a:off x="9296400" y="228600"/>
            <a:ext cx="5334000" cy="838200"/>
          </a:xfrm>
          <a:prstGeom prst="rect">
            <a:avLst/>
          </a:prstGeom>
          <a:noFill/>
          <a:ln w="9525">
            <a:noFill/>
            <a:miter lim="800000"/>
            <a:headEnd/>
            <a:tailEnd/>
          </a:ln>
          <a:effectLst>
            <a:prstShdw prst="shdw17" dist="17961" dir="13500000">
              <a:srgbClr val="6E7A89"/>
            </a:prstShdw>
          </a:effectLst>
        </p:spPr>
        <p:txBody>
          <a:bodyPr lIns="130622" tIns="65311" rIns="130622" bIns="65311"/>
          <a:lstStyle/>
          <a:p>
            <a:pPr algn="ctr" defTabSz="1304925">
              <a:spcAft>
                <a:spcPts val="1425"/>
              </a:spcAft>
            </a:pPr>
            <a:r>
              <a:rPr lang="fr-FR" sz="3200" b="1" i="1" u="sng">
                <a:solidFill>
                  <a:srgbClr val="FF9933"/>
                </a:solidFill>
              </a:rPr>
              <a:t>Réponses possibles</a:t>
            </a:r>
            <a:endParaRPr lang="fr-FR" sz="3200" b="1" u="sng">
              <a:solidFill>
                <a:srgbClr val="FF9933"/>
              </a:solidFill>
            </a:endParaRPr>
          </a:p>
        </p:txBody>
      </p:sp>
      <p:sp>
        <p:nvSpPr>
          <p:cNvPr id="54" name="Rectangle à coins arrondis 53">
            <a:hlinkClick r:id="" action="ppaction://hlinkshowjump?jump=nextslide"/>
          </p:cNvPr>
          <p:cNvSpPr/>
          <p:nvPr/>
        </p:nvSpPr>
        <p:spPr>
          <a:xfrm>
            <a:off x="12192000" y="22860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4</a:t>
            </a:r>
          </a:p>
        </p:txBody>
      </p:sp>
      <p:sp>
        <p:nvSpPr>
          <p:cNvPr id="55" name="Rectangle à coins arrondis 54"/>
          <p:cNvSpPr/>
          <p:nvPr/>
        </p:nvSpPr>
        <p:spPr>
          <a:xfrm>
            <a:off x="9753600" y="22860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3</a:t>
            </a:r>
          </a:p>
        </p:txBody>
      </p:sp>
      <p:sp>
        <p:nvSpPr>
          <p:cNvPr id="61" name="Rectangle à coins arrondis 60"/>
          <p:cNvSpPr/>
          <p:nvPr/>
        </p:nvSpPr>
        <p:spPr>
          <a:xfrm>
            <a:off x="12192000" y="32766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3</a:t>
            </a:r>
          </a:p>
        </p:txBody>
      </p:sp>
      <p:sp>
        <p:nvSpPr>
          <p:cNvPr id="62" name="Rectangle à coins arrondis 61"/>
          <p:cNvSpPr/>
          <p:nvPr/>
        </p:nvSpPr>
        <p:spPr>
          <a:xfrm>
            <a:off x="9753600" y="32766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a:t>
            </a:r>
          </a:p>
        </p:txBody>
      </p:sp>
      <p:sp>
        <p:nvSpPr>
          <p:cNvPr id="63" name="Rectangle à coins arrondis 62"/>
          <p:cNvSpPr/>
          <p:nvPr/>
        </p:nvSpPr>
        <p:spPr>
          <a:xfrm>
            <a:off x="12192000" y="52578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3, 4</a:t>
            </a:r>
          </a:p>
        </p:txBody>
      </p:sp>
      <p:sp>
        <p:nvSpPr>
          <p:cNvPr id="64" name="Rectangle à coins arrondis 63"/>
          <p:cNvSpPr/>
          <p:nvPr/>
        </p:nvSpPr>
        <p:spPr>
          <a:xfrm>
            <a:off x="9753600" y="52578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4</a:t>
            </a:r>
          </a:p>
        </p:txBody>
      </p:sp>
      <p:sp>
        <p:nvSpPr>
          <p:cNvPr id="65" name="Rectangle à coins arrondis 64"/>
          <p:cNvSpPr/>
          <p:nvPr/>
        </p:nvSpPr>
        <p:spPr>
          <a:xfrm>
            <a:off x="12192000" y="42672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3</a:t>
            </a:r>
          </a:p>
        </p:txBody>
      </p:sp>
      <p:sp>
        <p:nvSpPr>
          <p:cNvPr id="66" name="Rectangle à coins arrondis 65"/>
          <p:cNvSpPr/>
          <p:nvPr/>
        </p:nvSpPr>
        <p:spPr>
          <a:xfrm>
            <a:off x="9753600" y="42672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4</a:t>
            </a:r>
          </a:p>
        </p:txBody>
      </p:sp>
      <p:sp>
        <p:nvSpPr>
          <p:cNvPr id="67" name="Rectangle à coins arrondis 66"/>
          <p:cNvSpPr/>
          <p:nvPr/>
        </p:nvSpPr>
        <p:spPr>
          <a:xfrm>
            <a:off x="12192000" y="62484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 4</a:t>
            </a:r>
          </a:p>
        </p:txBody>
      </p:sp>
      <p:sp>
        <p:nvSpPr>
          <p:cNvPr id="68" name="Rectangle à coins arrondis 67"/>
          <p:cNvSpPr/>
          <p:nvPr/>
        </p:nvSpPr>
        <p:spPr>
          <a:xfrm>
            <a:off x="9753600" y="62484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 3</a:t>
            </a:r>
          </a:p>
        </p:txBody>
      </p:sp>
      <p:sp>
        <p:nvSpPr>
          <p:cNvPr id="69" name="Rectangle à coins arrondis 68"/>
          <p:cNvSpPr/>
          <p:nvPr/>
        </p:nvSpPr>
        <p:spPr>
          <a:xfrm>
            <a:off x="12192000" y="72390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3, 4</a:t>
            </a:r>
          </a:p>
        </p:txBody>
      </p:sp>
      <p:sp>
        <p:nvSpPr>
          <p:cNvPr id="70" name="Rectangle à coins arrondis 69"/>
          <p:cNvSpPr/>
          <p:nvPr/>
        </p:nvSpPr>
        <p:spPr>
          <a:xfrm>
            <a:off x="9753600" y="72390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3, 4</a:t>
            </a:r>
          </a:p>
        </p:txBody>
      </p:sp>
      <p:sp>
        <p:nvSpPr>
          <p:cNvPr id="71" name="Rectangle à coins arrondis 70"/>
          <p:cNvSpPr/>
          <p:nvPr/>
        </p:nvSpPr>
        <p:spPr>
          <a:xfrm>
            <a:off x="12192000" y="12954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2</a:t>
            </a:r>
          </a:p>
        </p:txBody>
      </p:sp>
      <p:sp>
        <p:nvSpPr>
          <p:cNvPr id="72" name="Rectangle à coins arrondis 71"/>
          <p:cNvSpPr/>
          <p:nvPr/>
        </p:nvSpPr>
        <p:spPr>
          <a:xfrm>
            <a:off x="9753600" y="12954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1</a:t>
            </a: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5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55"/>
                                        </p:tgtEl>
                                        <p:attrNameLst>
                                          <p:attrName>fillcolor</p:attrName>
                                        </p:attrNameLst>
                                      </p:cBhvr>
                                      <p:to>
                                        <a:srgbClr val="3399FF"/>
                                      </p:to>
                                    </p:animClr>
                                    <p:set>
                                      <p:cBhvr>
                                        <p:cTn id="7" dur="2000" fill="hold"/>
                                        <p:tgtEl>
                                          <p:spTgt spid="55"/>
                                        </p:tgtEl>
                                        <p:attrNameLst>
                                          <p:attrName>fill.type</p:attrName>
                                        </p:attrNameLst>
                                      </p:cBhvr>
                                      <p:to>
                                        <p:strVal val="solid"/>
                                      </p:to>
                                    </p:set>
                                    <p:set>
                                      <p:cBhvr>
                                        <p:cTn id="8" dur="2000" fill="hold"/>
                                        <p:tgtEl>
                                          <p:spTgt spid="55"/>
                                        </p:tgtEl>
                                        <p:attrNameLst>
                                          <p:attrName>fill.on</p:attrName>
                                        </p:attrNameLst>
                                      </p:cBhvr>
                                      <p:to>
                                        <p:strVal val="true"/>
                                      </p:to>
                                    </p:set>
                                  </p:childTnLst>
                                </p:cTn>
                              </p:par>
                            </p:childTnLst>
                          </p:cTn>
                        </p:par>
                      </p:childTnLst>
                    </p:cTn>
                  </p:par>
                </p:childTnLst>
              </p:cTn>
              <p:nextCondLst>
                <p:cond evt="onClick" delay="0">
                  <p:tgtEl>
                    <p:spTgt spid="55"/>
                  </p:tgtEl>
                </p:cond>
              </p:nextCondLst>
            </p:seq>
            <p:seq concurrent="1" nextAc="seek">
              <p:cTn id="9" restart="whenNotActive" fill="hold" evtFilter="cancelBubble" nodeType="interactiveSeq">
                <p:stCondLst>
                  <p:cond evt="onClick" delay="0">
                    <p:tgtEl>
                      <p:spTgt spid="61"/>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61"/>
                                        </p:tgtEl>
                                        <p:attrNameLst>
                                          <p:attrName>fillcolor</p:attrName>
                                        </p:attrNameLst>
                                      </p:cBhvr>
                                      <p:to>
                                        <a:srgbClr val="3399FF"/>
                                      </p:to>
                                    </p:animClr>
                                    <p:set>
                                      <p:cBhvr>
                                        <p:cTn id="14" dur="2000" fill="hold"/>
                                        <p:tgtEl>
                                          <p:spTgt spid="61"/>
                                        </p:tgtEl>
                                        <p:attrNameLst>
                                          <p:attrName>fill.type</p:attrName>
                                        </p:attrNameLst>
                                      </p:cBhvr>
                                      <p:to>
                                        <p:strVal val="solid"/>
                                      </p:to>
                                    </p:set>
                                    <p:set>
                                      <p:cBhvr>
                                        <p:cTn id="15" dur="2000" fill="hold"/>
                                        <p:tgtEl>
                                          <p:spTgt spid="61"/>
                                        </p:tgtEl>
                                        <p:attrNameLst>
                                          <p:attrName>fill.on</p:attrName>
                                        </p:attrNameLst>
                                      </p:cBhvr>
                                      <p:to>
                                        <p:strVal val="true"/>
                                      </p:to>
                                    </p:set>
                                  </p:childTnLst>
                                </p:cTn>
                              </p:par>
                            </p:childTnLst>
                          </p:cTn>
                        </p:par>
                      </p:childTnLst>
                    </p:cTn>
                  </p:par>
                </p:childTnLst>
              </p:cTn>
              <p:nextCondLst>
                <p:cond evt="onClick" delay="0">
                  <p:tgtEl>
                    <p:spTgt spid="61"/>
                  </p:tgtEl>
                </p:cond>
              </p:nextCondLst>
            </p:seq>
            <p:seq concurrent="1" nextAc="seek">
              <p:cTn id="16" restart="whenNotActive" fill="hold" evtFilter="cancelBubble" nodeType="interactiveSeq">
                <p:stCondLst>
                  <p:cond evt="onClick" delay="0">
                    <p:tgtEl>
                      <p:spTgt spid="62"/>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p:cBhvr>
                                        <p:cTn id="20" dur="2000" fill="hold"/>
                                        <p:tgtEl>
                                          <p:spTgt spid="62"/>
                                        </p:tgtEl>
                                        <p:attrNameLst>
                                          <p:attrName>fillcolor</p:attrName>
                                        </p:attrNameLst>
                                      </p:cBhvr>
                                      <p:to>
                                        <a:srgbClr val="3399FF"/>
                                      </p:to>
                                    </p:animClr>
                                    <p:set>
                                      <p:cBhvr>
                                        <p:cTn id="21" dur="2000" fill="hold"/>
                                        <p:tgtEl>
                                          <p:spTgt spid="62"/>
                                        </p:tgtEl>
                                        <p:attrNameLst>
                                          <p:attrName>fill.type</p:attrName>
                                        </p:attrNameLst>
                                      </p:cBhvr>
                                      <p:to>
                                        <p:strVal val="solid"/>
                                      </p:to>
                                    </p:set>
                                    <p:set>
                                      <p:cBhvr>
                                        <p:cTn id="22" dur="2000" fill="hold"/>
                                        <p:tgtEl>
                                          <p:spTgt spid="62"/>
                                        </p:tgtEl>
                                        <p:attrNameLst>
                                          <p:attrName>fill.on</p:attrName>
                                        </p:attrNameLst>
                                      </p:cBhvr>
                                      <p:to>
                                        <p:strVal val="true"/>
                                      </p:to>
                                    </p:set>
                                  </p:childTnLst>
                                </p:cTn>
                              </p:par>
                            </p:childTnLst>
                          </p:cTn>
                        </p:par>
                      </p:childTnLst>
                    </p:cTn>
                  </p:par>
                </p:childTnLst>
              </p:cTn>
              <p:nextCondLst>
                <p:cond evt="onClick" delay="0">
                  <p:tgtEl>
                    <p:spTgt spid="62"/>
                  </p:tgtEl>
                </p:cond>
              </p:nextCondLst>
            </p:seq>
            <p:seq concurrent="1" nextAc="seek">
              <p:cTn id="23" restart="whenNotActive" fill="hold" evtFilter="cancelBubble" nodeType="interactiveSeq">
                <p:stCondLst>
                  <p:cond evt="onClick" delay="0">
                    <p:tgtEl>
                      <p:spTgt spid="6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p:cBhvr>
                                        <p:cTn id="27" dur="2000" fill="hold"/>
                                        <p:tgtEl>
                                          <p:spTgt spid="63"/>
                                        </p:tgtEl>
                                        <p:attrNameLst>
                                          <p:attrName>fillcolor</p:attrName>
                                        </p:attrNameLst>
                                      </p:cBhvr>
                                      <p:to>
                                        <a:srgbClr val="3399FF"/>
                                      </p:to>
                                    </p:animClr>
                                    <p:set>
                                      <p:cBhvr>
                                        <p:cTn id="28" dur="2000" fill="hold"/>
                                        <p:tgtEl>
                                          <p:spTgt spid="63"/>
                                        </p:tgtEl>
                                        <p:attrNameLst>
                                          <p:attrName>fill.type</p:attrName>
                                        </p:attrNameLst>
                                      </p:cBhvr>
                                      <p:to>
                                        <p:strVal val="solid"/>
                                      </p:to>
                                    </p:set>
                                    <p:set>
                                      <p:cBhvr>
                                        <p:cTn id="29" dur="2000" fill="hold"/>
                                        <p:tgtEl>
                                          <p:spTgt spid="63"/>
                                        </p:tgtEl>
                                        <p:attrNameLst>
                                          <p:attrName>fill.on</p:attrName>
                                        </p:attrNameLst>
                                      </p:cBhvr>
                                      <p:to>
                                        <p:strVal val="true"/>
                                      </p:to>
                                    </p:set>
                                  </p:childTnLst>
                                </p:cTn>
                              </p:par>
                            </p:childTnLst>
                          </p:cTn>
                        </p:par>
                      </p:childTnLst>
                    </p:cTn>
                  </p:par>
                </p:childTnLst>
              </p:cTn>
              <p:nextCondLst>
                <p:cond evt="onClick" delay="0">
                  <p:tgtEl>
                    <p:spTgt spid="63"/>
                  </p:tgtEl>
                </p:cond>
              </p:nextCondLst>
            </p:seq>
            <p:seq concurrent="1" nextAc="seek">
              <p:cTn id="30" restart="whenNotActive" fill="hold" evtFilter="cancelBubble" nodeType="interactiveSeq">
                <p:stCondLst>
                  <p:cond evt="onClick" delay="0">
                    <p:tgtEl>
                      <p:spTgt spid="6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p:cBhvr>
                                        <p:cTn id="34" dur="2000" fill="hold"/>
                                        <p:tgtEl>
                                          <p:spTgt spid="64"/>
                                        </p:tgtEl>
                                        <p:attrNameLst>
                                          <p:attrName>fillcolor</p:attrName>
                                        </p:attrNameLst>
                                      </p:cBhvr>
                                      <p:to>
                                        <a:srgbClr val="3399FF"/>
                                      </p:to>
                                    </p:animClr>
                                    <p:set>
                                      <p:cBhvr>
                                        <p:cTn id="35" dur="2000" fill="hold"/>
                                        <p:tgtEl>
                                          <p:spTgt spid="64"/>
                                        </p:tgtEl>
                                        <p:attrNameLst>
                                          <p:attrName>fill.type</p:attrName>
                                        </p:attrNameLst>
                                      </p:cBhvr>
                                      <p:to>
                                        <p:strVal val="solid"/>
                                      </p:to>
                                    </p:set>
                                    <p:set>
                                      <p:cBhvr>
                                        <p:cTn id="36" dur="2000" fill="hold"/>
                                        <p:tgtEl>
                                          <p:spTgt spid="64"/>
                                        </p:tgtEl>
                                        <p:attrNameLst>
                                          <p:attrName>fill.on</p:attrName>
                                        </p:attrNameLst>
                                      </p:cBhvr>
                                      <p:to>
                                        <p:strVal val="true"/>
                                      </p:to>
                                    </p:set>
                                  </p:childTnLst>
                                </p:cTn>
                              </p:par>
                            </p:childTnLst>
                          </p:cTn>
                        </p:par>
                      </p:childTnLst>
                    </p:cTn>
                  </p:par>
                </p:childTnLst>
              </p:cTn>
              <p:nextCondLst>
                <p:cond evt="onClick" delay="0">
                  <p:tgtEl>
                    <p:spTgt spid="64"/>
                  </p:tgtEl>
                </p:cond>
              </p:nextCondLst>
            </p:seq>
            <p:seq concurrent="1" nextAc="seek">
              <p:cTn id="37" restart="whenNotActive" fill="hold" evtFilter="cancelBubble" nodeType="interactiveSeq">
                <p:stCondLst>
                  <p:cond evt="onClick" delay="0">
                    <p:tgtEl>
                      <p:spTgt spid="65"/>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p:cBhvr>
                                        <p:cTn id="41" dur="2000" fill="hold"/>
                                        <p:tgtEl>
                                          <p:spTgt spid="65"/>
                                        </p:tgtEl>
                                        <p:attrNameLst>
                                          <p:attrName>fillcolor</p:attrName>
                                        </p:attrNameLst>
                                      </p:cBhvr>
                                      <p:to>
                                        <a:srgbClr val="3399FF"/>
                                      </p:to>
                                    </p:animClr>
                                    <p:set>
                                      <p:cBhvr>
                                        <p:cTn id="42" dur="2000" fill="hold"/>
                                        <p:tgtEl>
                                          <p:spTgt spid="65"/>
                                        </p:tgtEl>
                                        <p:attrNameLst>
                                          <p:attrName>fill.type</p:attrName>
                                        </p:attrNameLst>
                                      </p:cBhvr>
                                      <p:to>
                                        <p:strVal val="solid"/>
                                      </p:to>
                                    </p:set>
                                    <p:set>
                                      <p:cBhvr>
                                        <p:cTn id="43" dur="2000" fill="hold"/>
                                        <p:tgtEl>
                                          <p:spTgt spid="65"/>
                                        </p:tgtEl>
                                        <p:attrNameLst>
                                          <p:attrName>fill.on</p:attrName>
                                        </p:attrNameLst>
                                      </p:cBhvr>
                                      <p:to>
                                        <p:strVal val="true"/>
                                      </p:to>
                                    </p:set>
                                  </p:childTnLst>
                                </p:cTn>
                              </p:par>
                            </p:childTnLst>
                          </p:cTn>
                        </p:par>
                      </p:childTnLst>
                    </p:cTn>
                  </p:par>
                </p:childTnLst>
              </p:cTn>
              <p:nextCondLst>
                <p:cond evt="onClick" delay="0">
                  <p:tgtEl>
                    <p:spTgt spid="65"/>
                  </p:tgtEl>
                </p:cond>
              </p:nextCondLst>
            </p:seq>
            <p:seq concurrent="1" nextAc="seek">
              <p:cTn id="44" restart="whenNotActive" fill="hold" evtFilter="cancelBubble" nodeType="interactiveSeq">
                <p:stCondLst>
                  <p:cond evt="onClick" delay="0">
                    <p:tgtEl>
                      <p:spTgt spid="6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p:cBhvr>
                                        <p:cTn id="48" dur="2000" fill="hold"/>
                                        <p:tgtEl>
                                          <p:spTgt spid="66"/>
                                        </p:tgtEl>
                                        <p:attrNameLst>
                                          <p:attrName>fillcolor</p:attrName>
                                        </p:attrNameLst>
                                      </p:cBhvr>
                                      <p:to>
                                        <a:srgbClr val="3399FF"/>
                                      </p:to>
                                    </p:animClr>
                                    <p:set>
                                      <p:cBhvr>
                                        <p:cTn id="49" dur="2000" fill="hold"/>
                                        <p:tgtEl>
                                          <p:spTgt spid="66"/>
                                        </p:tgtEl>
                                        <p:attrNameLst>
                                          <p:attrName>fill.type</p:attrName>
                                        </p:attrNameLst>
                                      </p:cBhvr>
                                      <p:to>
                                        <p:strVal val="solid"/>
                                      </p:to>
                                    </p:set>
                                    <p:set>
                                      <p:cBhvr>
                                        <p:cTn id="50" dur="2000" fill="hold"/>
                                        <p:tgtEl>
                                          <p:spTgt spid="66"/>
                                        </p:tgtEl>
                                        <p:attrNameLst>
                                          <p:attrName>fill.on</p:attrName>
                                        </p:attrNameLst>
                                      </p:cBhvr>
                                      <p:to>
                                        <p:strVal val="true"/>
                                      </p:to>
                                    </p:set>
                                  </p:childTnLst>
                                </p:cTn>
                              </p:par>
                            </p:childTnLst>
                          </p:cTn>
                        </p:par>
                      </p:childTnLst>
                    </p:cTn>
                  </p:par>
                </p:childTnLst>
              </p:cTn>
              <p:nextCondLst>
                <p:cond evt="onClick" delay="0">
                  <p:tgtEl>
                    <p:spTgt spid="66"/>
                  </p:tgtEl>
                </p:cond>
              </p:nextCondLst>
            </p:seq>
            <p:seq concurrent="1" nextAc="seek">
              <p:cTn id="51" restart="whenNotActive" fill="hold" evtFilter="cancelBubble" nodeType="interactiveSeq">
                <p:stCondLst>
                  <p:cond evt="onClick" delay="0">
                    <p:tgtEl>
                      <p:spTgt spid="67"/>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p:cBhvr>
                                        <p:cTn id="55" dur="2000" fill="hold"/>
                                        <p:tgtEl>
                                          <p:spTgt spid="67"/>
                                        </p:tgtEl>
                                        <p:attrNameLst>
                                          <p:attrName>fillcolor</p:attrName>
                                        </p:attrNameLst>
                                      </p:cBhvr>
                                      <p:to>
                                        <a:srgbClr val="3399FF"/>
                                      </p:to>
                                    </p:animClr>
                                    <p:set>
                                      <p:cBhvr>
                                        <p:cTn id="56" dur="2000" fill="hold"/>
                                        <p:tgtEl>
                                          <p:spTgt spid="67"/>
                                        </p:tgtEl>
                                        <p:attrNameLst>
                                          <p:attrName>fill.type</p:attrName>
                                        </p:attrNameLst>
                                      </p:cBhvr>
                                      <p:to>
                                        <p:strVal val="solid"/>
                                      </p:to>
                                    </p:set>
                                    <p:set>
                                      <p:cBhvr>
                                        <p:cTn id="57" dur="2000" fill="hold"/>
                                        <p:tgtEl>
                                          <p:spTgt spid="67"/>
                                        </p:tgtEl>
                                        <p:attrNameLst>
                                          <p:attrName>fill.on</p:attrName>
                                        </p:attrNameLst>
                                      </p:cBhvr>
                                      <p:to>
                                        <p:strVal val="true"/>
                                      </p:to>
                                    </p:set>
                                  </p:childTnLst>
                                </p:cTn>
                              </p:par>
                            </p:childTnLst>
                          </p:cTn>
                        </p:par>
                      </p:childTnLst>
                    </p:cTn>
                  </p:par>
                </p:childTnLst>
              </p:cTn>
              <p:nextCondLst>
                <p:cond evt="onClick" delay="0">
                  <p:tgtEl>
                    <p:spTgt spid="67"/>
                  </p:tgtEl>
                </p:cond>
              </p:nextCondLst>
            </p:seq>
            <p:seq concurrent="1" nextAc="seek">
              <p:cTn id="58" restart="whenNotActive" fill="hold" evtFilter="cancelBubble" nodeType="interactiveSeq">
                <p:stCondLst>
                  <p:cond evt="onClick" delay="0">
                    <p:tgtEl>
                      <p:spTgt spid="68"/>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p:cBhvr>
                                        <p:cTn id="62" dur="2000" fill="hold"/>
                                        <p:tgtEl>
                                          <p:spTgt spid="68"/>
                                        </p:tgtEl>
                                        <p:attrNameLst>
                                          <p:attrName>fillcolor</p:attrName>
                                        </p:attrNameLst>
                                      </p:cBhvr>
                                      <p:to>
                                        <a:srgbClr val="3399FF"/>
                                      </p:to>
                                    </p:animClr>
                                    <p:set>
                                      <p:cBhvr>
                                        <p:cTn id="63" dur="2000" fill="hold"/>
                                        <p:tgtEl>
                                          <p:spTgt spid="68"/>
                                        </p:tgtEl>
                                        <p:attrNameLst>
                                          <p:attrName>fill.type</p:attrName>
                                        </p:attrNameLst>
                                      </p:cBhvr>
                                      <p:to>
                                        <p:strVal val="solid"/>
                                      </p:to>
                                    </p:set>
                                    <p:set>
                                      <p:cBhvr>
                                        <p:cTn id="64" dur="2000" fill="hold"/>
                                        <p:tgtEl>
                                          <p:spTgt spid="68"/>
                                        </p:tgtEl>
                                        <p:attrNameLst>
                                          <p:attrName>fill.on</p:attrName>
                                        </p:attrNameLst>
                                      </p:cBhvr>
                                      <p:to>
                                        <p:strVal val="true"/>
                                      </p:to>
                                    </p:set>
                                  </p:childTnLst>
                                </p:cTn>
                              </p:par>
                            </p:childTnLst>
                          </p:cTn>
                        </p:par>
                      </p:childTnLst>
                    </p:cTn>
                  </p:par>
                </p:childTnLst>
              </p:cTn>
              <p:nextCondLst>
                <p:cond evt="onClick" delay="0">
                  <p:tgtEl>
                    <p:spTgt spid="68"/>
                  </p:tgtEl>
                </p:cond>
              </p:nextCondLst>
            </p:seq>
            <p:seq concurrent="1" nextAc="seek">
              <p:cTn id="65" restart="whenNotActive" fill="hold" evtFilter="cancelBubble" nodeType="interactiveSeq">
                <p:stCondLst>
                  <p:cond evt="onClick" delay="0">
                    <p:tgtEl>
                      <p:spTgt spid="69"/>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p:cBhvr>
                                        <p:cTn id="69" dur="2000" fill="hold"/>
                                        <p:tgtEl>
                                          <p:spTgt spid="69"/>
                                        </p:tgtEl>
                                        <p:attrNameLst>
                                          <p:attrName>fillcolor</p:attrName>
                                        </p:attrNameLst>
                                      </p:cBhvr>
                                      <p:to>
                                        <a:srgbClr val="3399FF"/>
                                      </p:to>
                                    </p:animClr>
                                    <p:set>
                                      <p:cBhvr>
                                        <p:cTn id="70" dur="2000" fill="hold"/>
                                        <p:tgtEl>
                                          <p:spTgt spid="69"/>
                                        </p:tgtEl>
                                        <p:attrNameLst>
                                          <p:attrName>fill.type</p:attrName>
                                        </p:attrNameLst>
                                      </p:cBhvr>
                                      <p:to>
                                        <p:strVal val="solid"/>
                                      </p:to>
                                    </p:set>
                                    <p:set>
                                      <p:cBhvr>
                                        <p:cTn id="71" dur="2000" fill="hold"/>
                                        <p:tgtEl>
                                          <p:spTgt spid="69"/>
                                        </p:tgtEl>
                                        <p:attrNameLst>
                                          <p:attrName>fill.on</p:attrName>
                                        </p:attrNameLst>
                                      </p:cBhvr>
                                      <p:to>
                                        <p:strVal val="true"/>
                                      </p:to>
                                    </p:set>
                                  </p:childTnLst>
                                </p:cTn>
                              </p:par>
                            </p:childTnLst>
                          </p:cTn>
                        </p:par>
                      </p:childTnLst>
                    </p:cTn>
                  </p:par>
                </p:childTnLst>
              </p:cTn>
              <p:nextCondLst>
                <p:cond evt="onClick" delay="0">
                  <p:tgtEl>
                    <p:spTgt spid="69"/>
                  </p:tgtEl>
                </p:cond>
              </p:nextCondLst>
            </p:seq>
            <p:seq concurrent="1" nextAc="seek">
              <p:cTn id="72" restart="whenNotActive" fill="hold" evtFilter="cancelBubble" nodeType="interactiveSeq">
                <p:stCondLst>
                  <p:cond evt="onClick" delay="0">
                    <p:tgtEl>
                      <p:spTgt spid="70"/>
                    </p:tgtEl>
                  </p:cond>
                </p:stCondLst>
                <p:endSync evt="end" delay="0">
                  <p:rtn val="all"/>
                </p:endSync>
                <p:childTnLst>
                  <p:par>
                    <p:cTn id="73" fill="hold">
                      <p:stCondLst>
                        <p:cond delay="0"/>
                      </p:stCondLst>
                      <p:childTnLst>
                        <p:par>
                          <p:cTn id="74" fill="hold">
                            <p:stCondLst>
                              <p:cond delay="0"/>
                            </p:stCondLst>
                            <p:childTnLst>
                              <p:par>
                                <p:cTn id="75" presetID="1" presetClass="emph" presetSubtype="2" fill="hold" nodeType="clickEffect">
                                  <p:stCondLst>
                                    <p:cond delay="0"/>
                                  </p:stCondLst>
                                  <p:childTnLst>
                                    <p:animClr clrSpc="rgb">
                                      <p:cBhvr>
                                        <p:cTn id="76" dur="2000" fill="hold"/>
                                        <p:tgtEl>
                                          <p:spTgt spid="70"/>
                                        </p:tgtEl>
                                        <p:attrNameLst>
                                          <p:attrName>fillcolor</p:attrName>
                                        </p:attrNameLst>
                                      </p:cBhvr>
                                      <p:to>
                                        <a:srgbClr val="3399FF"/>
                                      </p:to>
                                    </p:animClr>
                                    <p:set>
                                      <p:cBhvr>
                                        <p:cTn id="77" dur="2000" fill="hold"/>
                                        <p:tgtEl>
                                          <p:spTgt spid="70"/>
                                        </p:tgtEl>
                                        <p:attrNameLst>
                                          <p:attrName>fill.type</p:attrName>
                                        </p:attrNameLst>
                                      </p:cBhvr>
                                      <p:to>
                                        <p:strVal val="solid"/>
                                      </p:to>
                                    </p:set>
                                    <p:set>
                                      <p:cBhvr>
                                        <p:cTn id="78" dur="2000" fill="hold"/>
                                        <p:tgtEl>
                                          <p:spTgt spid="70"/>
                                        </p:tgtEl>
                                        <p:attrNameLst>
                                          <p:attrName>fill.on</p:attrName>
                                        </p:attrNameLst>
                                      </p:cBhvr>
                                      <p:to>
                                        <p:strVal val="true"/>
                                      </p:to>
                                    </p:set>
                                  </p:childTnLst>
                                </p:cTn>
                              </p:par>
                            </p:childTnLst>
                          </p:cTn>
                        </p:par>
                      </p:childTnLst>
                    </p:cTn>
                  </p:par>
                </p:childTnLst>
              </p:cTn>
              <p:nextCondLst>
                <p:cond evt="onClick" delay="0">
                  <p:tgtEl>
                    <p:spTgt spid="70"/>
                  </p:tgtEl>
                </p:cond>
              </p:nextCondLst>
            </p:seq>
            <p:seq concurrent="1" nextAc="seek">
              <p:cTn id="79" restart="whenNotActive" fill="hold" evtFilter="cancelBubble" nodeType="interactiveSeq">
                <p:stCondLst>
                  <p:cond evt="onClick" delay="0">
                    <p:tgtEl>
                      <p:spTgt spid="72"/>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p:cBhvr>
                                        <p:cTn id="83" dur="2000" fill="hold"/>
                                        <p:tgtEl>
                                          <p:spTgt spid="72"/>
                                        </p:tgtEl>
                                        <p:attrNameLst>
                                          <p:attrName>fillcolor</p:attrName>
                                        </p:attrNameLst>
                                      </p:cBhvr>
                                      <p:to>
                                        <a:srgbClr val="3399FF"/>
                                      </p:to>
                                    </p:animClr>
                                    <p:set>
                                      <p:cBhvr>
                                        <p:cTn id="84" dur="2000" fill="hold"/>
                                        <p:tgtEl>
                                          <p:spTgt spid="72"/>
                                        </p:tgtEl>
                                        <p:attrNameLst>
                                          <p:attrName>fill.type</p:attrName>
                                        </p:attrNameLst>
                                      </p:cBhvr>
                                      <p:to>
                                        <p:strVal val="solid"/>
                                      </p:to>
                                    </p:set>
                                    <p:set>
                                      <p:cBhvr>
                                        <p:cTn id="85" dur="2000" fill="hold"/>
                                        <p:tgtEl>
                                          <p:spTgt spid="72"/>
                                        </p:tgtEl>
                                        <p:attrNameLst>
                                          <p:attrName>fill.on</p:attrName>
                                        </p:attrNameLst>
                                      </p:cBhvr>
                                      <p:to>
                                        <p:strVal val="true"/>
                                      </p:to>
                                    </p:set>
                                  </p:childTnLst>
                                </p:cTn>
                              </p:par>
                            </p:childTnLst>
                          </p:cTn>
                        </p:par>
                      </p:childTnLst>
                    </p:cTn>
                  </p:par>
                </p:childTnLst>
              </p:cTn>
              <p:nextCondLst>
                <p:cond evt="onClick" delay="0">
                  <p:tgtEl>
                    <p:spTgt spid="72"/>
                  </p:tgtEl>
                </p:cond>
              </p:nextCondLst>
            </p:seq>
            <p:seq concurrent="1" nextAc="seek">
              <p:cTn id="86" restart="whenNotActive" fill="hold" evtFilter="cancelBubble" nodeType="interactiveSeq">
                <p:stCondLst>
                  <p:cond evt="onClick" delay="0">
                    <p:tgtEl>
                      <p:spTgt spid="71"/>
                    </p:tgtEl>
                  </p:cond>
                </p:stCondLst>
                <p:endSync evt="end" delay="0">
                  <p:rtn val="all"/>
                </p:endSync>
                <p:childTnLst>
                  <p:par>
                    <p:cTn id="87" fill="hold">
                      <p:stCondLst>
                        <p:cond delay="0"/>
                      </p:stCondLst>
                      <p:childTnLst>
                        <p:par>
                          <p:cTn id="88" fill="hold">
                            <p:stCondLst>
                              <p:cond delay="0"/>
                            </p:stCondLst>
                            <p:childTnLst>
                              <p:par>
                                <p:cTn id="89" presetID="1" presetClass="emph" presetSubtype="2" fill="hold" nodeType="clickEffect">
                                  <p:stCondLst>
                                    <p:cond delay="0"/>
                                  </p:stCondLst>
                                  <p:childTnLst>
                                    <p:animClr clrSpc="rgb">
                                      <p:cBhvr>
                                        <p:cTn id="90" dur="2000" fill="hold"/>
                                        <p:tgtEl>
                                          <p:spTgt spid="71"/>
                                        </p:tgtEl>
                                        <p:attrNameLst>
                                          <p:attrName>fillcolor</p:attrName>
                                        </p:attrNameLst>
                                      </p:cBhvr>
                                      <p:to>
                                        <a:srgbClr val="3399FF"/>
                                      </p:to>
                                    </p:animClr>
                                    <p:set>
                                      <p:cBhvr>
                                        <p:cTn id="91" dur="2000" fill="hold"/>
                                        <p:tgtEl>
                                          <p:spTgt spid="71"/>
                                        </p:tgtEl>
                                        <p:attrNameLst>
                                          <p:attrName>fill.type</p:attrName>
                                        </p:attrNameLst>
                                      </p:cBhvr>
                                      <p:to>
                                        <p:strVal val="solid"/>
                                      </p:to>
                                    </p:set>
                                    <p:set>
                                      <p:cBhvr>
                                        <p:cTn id="92" dur="2000" fill="hold"/>
                                        <p:tgtEl>
                                          <p:spTgt spid="71"/>
                                        </p:tgtEl>
                                        <p:attrNameLst>
                                          <p:attrName>fill.on</p:attrName>
                                        </p:attrNameLst>
                                      </p:cBhvr>
                                      <p:to>
                                        <p:strVal val="true"/>
                                      </p:to>
                                    </p:set>
                                  </p:childTnLst>
                                </p:cTn>
                              </p:par>
                            </p:childTnLst>
                          </p:cTn>
                        </p:par>
                      </p:childTnLst>
                    </p:cTn>
                  </p:par>
                </p:childTnLst>
              </p:cTn>
              <p:nextCondLst>
                <p:cond evt="onClick" delay="0">
                  <p:tgtEl>
                    <p:spTgt spid="71"/>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0" y="3200400"/>
            <a:ext cx="14630400" cy="3785652"/>
          </a:xfrm>
          <a:prstGeom prst="rect">
            <a:avLst/>
          </a:prstGeom>
          <a:noFill/>
          <a:ln w="9525">
            <a:noFill/>
            <a:miter lim="800000"/>
            <a:headEnd/>
            <a:tailEnd/>
          </a:ln>
          <a:effectLst/>
        </p:spPr>
        <p:txBody>
          <a:bodyPr>
            <a:spAutoFit/>
          </a:bodyPr>
          <a:lstStyle/>
          <a:p>
            <a:pPr algn="ctr" defTabSz="1254125">
              <a:spcBef>
                <a:spcPct val="50000"/>
              </a:spcBef>
              <a:defRPr/>
            </a:pPr>
            <a:r>
              <a:rPr lang="fr-F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SCENE de CRIME</a:t>
            </a:r>
          </a:p>
          <a:p>
            <a:pPr algn="ctr" defTabSz="1254125">
              <a:spcBef>
                <a:spcPct val="50000"/>
              </a:spcBef>
              <a:defRPr/>
            </a:pPr>
            <a:endParaRPr lang="fr-FR" sz="2400" dirty="0">
              <a:ln w="10541" cmpd="sng">
                <a:solidFill>
                  <a:schemeClr val="accent1">
                    <a:shade val="88000"/>
                    <a:satMod val="110000"/>
                  </a:schemeClr>
                </a:solidFill>
                <a:prstDash val="solid"/>
              </a:ln>
              <a:solidFill>
                <a:schemeClr val="bg1"/>
              </a:solidFill>
              <a:effectLst>
                <a:reflection blurRad="6350" stA="60000" endA="900" endPos="60000" dist="29997" dir="5400000" sy="-100000" algn="bl" rotWithShape="0"/>
              </a:effectLst>
              <a:latin typeface="Courier New" pitchFamily="49" charset="0"/>
              <a:cs typeface="+mn-cs"/>
            </a:endParaRPr>
          </a:p>
          <a:p>
            <a:pPr algn="ctr" defTabSz="1254125">
              <a:spcBef>
                <a:spcPct val="50000"/>
              </a:spcBef>
              <a:defRPr/>
            </a:pPr>
            <a:r>
              <a:rPr lang="fr-FR" sz="2400" dirty="0">
                <a:ln w="10541" cmpd="sng">
                  <a:solidFill>
                    <a:schemeClr val="accent1">
                      <a:shade val="88000"/>
                      <a:satMod val="110000"/>
                    </a:schemeClr>
                  </a:solidFill>
                  <a:prstDash val="solid"/>
                </a:ln>
                <a:solidFill>
                  <a:schemeClr val="bg1"/>
                </a:solidFill>
                <a:effectLst>
                  <a:reflection blurRad="6350" stA="60000" endA="900" endPos="60000" dist="29997" dir="5400000" sy="-100000" algn="bl" rotWithShape="0"/>
                </a:effectLst>
                <a:latin typeface="Courier New" pitchFamily="49" charset="0"/>
                <a:cs typeface="+mn-cs"/>
              </a:rPr>
              <a:t>Passe la souris sur les éléments pour obtenir des informations</a:t>
            </a:r>
            <a:r>
              <a:rPr lang="fr-FR" sz="2400" dirty="0" smtClean="0">
                <a:ln w="10541" cmpd="sng">
                  <a:solidFill>
                    <a:schemeClr val="accent1">
                      <a:shade val="88000"/>
                      <a:satMod val="110000"/>
                    </a:schemeClr>
                  </a:solidFill>
                  <a:prstDash val="solid"/>
                </a:ln>
                <a:solidFill>
                  <a:schemeClr val="bg1"/>
                </a:solidFill>
                <a:effectLst>
                  <a:reflection blurRad="6350" stA="60000" endA="900" endPos="60000" dist="29997" dir="5400000" sy="-100000" algn="bl" rotWithShape="0"/>
                </a:effectLst>
                <a:latin typeface="Courier New" pitchFamily="49" charset="0"/>
                <a:cs typeface="+mn-cs"/>
              </a:rPr>
              <a:t>.</a:t>
            </a:r>
          </a:p>
          <a:p>
            <a:pPr algn="ctr" defTabSz="1254125">
              <a:spcBef>
                <a:spcPct val="50000"/>
              </a:spcBef>
              <a:defRPr/>
            </a:pPr>
            <a:endParaRPr lang="fr-FR" sz="2400" dirty="0" smtClean="0">
              <a:ln w="10541" cmpd="sng">
                <a:solidFill>
                  <a:schemeClr val="accent1">
                    <a:shade val="88000"/>
                    <a:satMod val="110000"/>
                  </a:schemeClr>
                </a:solidFill>
                <a:prstDash val="solid"/>
              </a:ln>
              <a:solidFill>
                <a:schemeClr val="bg1"/>
              </a:solidFill>
              <a:effectLst>
                <a:reflection blurRad="6350" stA="60000" endA="900" endPos="60000" dist="29997" dir="5400000" sy="-100000" algn="bl" rotWithShape="0"/>
              </a:effectLst>
              <a:latin typeface="Courier New" pitchFamily="49" charset="0"/>
              <a:cs typeface="+mn-cs"/>
            </a:endParaRPr>
          </a:p>
          <a:p>
            <a:pPr algn="ctr" defTabSz="1254125">
              <a:spcBef>
                <a:spcPct val="50000"/>
              </a:spcBef>
              <a:defRPr/>
            </a:pPr>
            <a:r>
              <a:rPr lang="fr-FR" sz="2400" b="1" dirty="0" smtClean="0">
                <a:ln w="10541" cmpd="sng">
                  <a:solidFill>
                    <a:schemeClr val="accent1">
                      <a:shade val="88000"/>
                      <a:satMod val="110000"/>
                    </a:schemeClr>
                  </a:solidFill>
                  <a:prstDash val="solid"/>
                </a:ln>
                <a:solidFill>
                  <a:schemeClr val="bg1"/>
                </a:solidFill>
                <a:effectLst>
                  <a:reflection blurRad="6350" stA="60000" endA="900" endPos="60000" dist="29997" dir="5400000" sy="-100000" algn="bl" rotWithShape="0"/>
                </a:effectLst>
                <a:latin typeface="Courier New" pitchFamily="49" charset="0"/>
                <a:cs typeface="+mn-cs"/>
              </a:rPr>
              <a:t>Trouve l’objet à exploiter.</a:t>
            </a:r>
            <a:endParaRPr lang="fr-FR" sz="2400" b="1" dirty="0">
              <a:ln w="10541" cmpd="sng">
                <a:solidFill>
                  <a:schemeClr val="accent1">
                    <a:shade val="88000"/>
                    <a:satMod val="110000"/>
                  </a:schemeClr>
                </a:solidFill>
                <a:prstDash val="solid"/>
              </a:ln>
              <a:solidFill>
                <a:schemeClr val="bg1"/>
              </a:solidFill>
              <a:effectLst>
                <a:reflection blurRad="6350" stA="60000" endA="900" endPos="60000" dist="29997" dir="5400000" sy="-100000" algn="bl" rotWithShape="0"/>
              </a:effectLst>
              <a:latin typeface="Courier New" pitchFamily="49" charset="0"/>
              <a:cs typeface="+mn-cs"/>
            </a:endParaRPr>
          </a:p>
          <a:p>
            <a:pPr algn="ctr" defTabSz="1254125">
              <a:spcBef>
                <a:spcPct val="50000"/>
              </a:spcBef>
              <a:defRPr/>
            </a:pPr>
            <a:endParaRPr lang="fr-FR" sz="2800" b="1" dirty="0">
              <a:solidFill>
                <a:schemeClr val="bg1"/>
              </a:solidFill>
              <a:effectLst>
                <a:reflection blurRad="6350" stA="50000" endA="300" endPos="50000" dist="29997" dir="5400000" sy="-100000" algn="bl" rotWithShape="0"/>
              </a:effectLst>
              <a:latin typeface="Courier New" pitchFamily="49" charset="0"/>
              <a:cs typeface="+mn-cs"/>
            </a:endParaRPr>
          </a:p>
        </p:txBody>
      </p:sp>
      <p:sp>
        <p:nvSpPr>
          <p:cNvPr id="3" name="Rectangle 2">
            <a:hlinkClick r:id="" action="ppaction://hlinkshowjump?jump=nextslide"/>
          </p:cNvPr>
          <p:cNvSpPr/>
          <p:nvPr/>
        </p:nvSpPr>
        <p:spPr>
          <a:xfrm>
            <a:off x="13371722" y="7706380"/>
            <a:ext cx="1258678" cy="523220"/>
          </a:xfrm>
          <a:prstGeom prst="rect">
            <a:avLst/>
          </a:prstGeom>
        </p:spPr>
        <p:txBody>
          <a:bodyPr wrap="none">
            <a:spAutoFit/>
          </a:bodyPr>
          <a:lstStyle/>
          <a:p>
            <a:pPr algn="ctr" defTabSz="1254125">
              <a:spcBef>
                <a:spcPct val="50000"/>
              </a:spcBef>
              <a:defRPr/>
            </a:pPr>
            <a:r>
              <a:rPr lang="fr-FR"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Suite</a:t>
            </a:r>
          </a:p>
        </p:txBody>
      </p:sp>
    </p:spTree>
  </p:cSld>
  <p:clrMapOvr>
    <a:masterClrMapping/>
  </p:clrMapOvr>
  <p:transition spd="slow" advClick="0">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2466" name="Rectangle 28"/>
          <p:cNvSpPr>
            <a:spLocks noChangeArrowheads="1"/>
          </p:cNvSpPr>
          <p:nvPr/>
        </p:nvSpPr>
        <p:spPr bwMode="auto">
          <a:xfrm>
            <a:off x="0" y="0"/>
            <a:ext cx="9296400" cy="1371600"/>
          </a:xfrm>
          <a:prstGeom prst="rect">
            <a:avLst/>
          </a:prstGeom>
          <a:noFill/>
          <a:ln w="9525">
            <a:noFill/>
            <a:miter lim="800000"/>
            <a:headEnd/>
            <a:tailEnd/>
          </a:ln>
          <a:effectLst>
            <a:prstShdw prst="shdw17" dist="17961" dir="13500000">
              <a:srgbClr val="6E7A89"/>
            </a:prstShdw>
          </a:effectLst>
        </p:spPr>
        <p:txBody>
          <a:bodyPr lIns="130622" tIns="65311" rIns="130622" bIns="65311"/>
          <a:lstStyle/>
          <a:p>
            <a:pPr algn="ctr" defTabSz="1304925">
              <a:spcAft>
                <a:spcPts val="1425"/>
              </a:spcAft>
            </a:pPr>
            <a:r>
              <a:rPr lang="fr-FR" sz="3200" b="1" i="1" dirty="0">
                <a:solidFill>
                  <a:srgbClr val="FF9933"/>
                </a:solidFill>
              </a:rPr>
              <a:t>Le tueur est là sous prétexte qu’il y a sa victime.</a:t>
            </a:r>
            <a:endParaRPr lang="fr-FR" sz="3200" dirty="0">
              <a:solidFill>
                <a:srgbClr val="FF9933"/>
              </a:solidFill>
            </a:endParaRPr>
          </a:p>
        </p:txBody>
      </p:sp>
      <p:grpSp>
        <p:nvGrpSpPr>
          <p:cNvPr id="2" name="Groupe 53"/>
          <p:cNvGrpSpPr>
            <a:grpSpLocks/>
          </p:cNvGrpSpPr>
          <p:nvPr/>
        </p:nvGrpSpPr>
        <p:grpSpPr bwMode="auto">
          <a:xfrm>
            <a:off x="419100" y="1371600"/>
            <a:ext cx="8496300" cy="6858000"/>
            <a:chOff x="419100" y="1371600"/>
            <a:chExt cx="8496300" cy="6858000"/>
          </a:xfrm>
        </p:grpSpPr>
        <p:grpSp>
          <p:nvGrpSpPr>
            <p:cNvPr id="3" name="Groupe 46"/>
            <p:cNvGrpSpPr>
              <a:grpSpLocks/>
            </p:cNvGrpSpPr>
            <p:nvPr/>
          </p:nvGrpSpPr>
          <p:grpSpPr bwMode="auto">
            <a:xfrm>
              <a:off x="419100" y="1371600"/>
              <a:ext cx="8496300" cy="6858000"/>
              <a:chOff x="419100" y="1371600"/>
              <a:chExt cx="8496300" cy="6858000"/>
            </a:xfrm>
          </p:grpSpPr>
          <p:grpSp>
            <p:nvGrpSpPr>
              <p:cNvPr id="4" name="Groupe 44"/>
              <p:cNvGrpSpPr>
                <a:grpSpLocks/>
              </p:cNvGrpSpPr>
              <p:nvPr/>
            </p:nvGrpSpPr>
            <p:grpSpPr bwMode="auto">
              <a:xfrm>
                <a:off x="419100" y="1371600"/>
                <a:ext cx="8496300" cy="6858000"/>
                <a:chOff x="419100" y="1371600"/>
                <a:chExt cx="8496300" cy="6858000"/>
              </a:xfrm>
            </p:grpSpPr>
            <p:grpSp>
              <p:nvGrpSpPr>
                <p:cNvPr id="5" name="Groupe 51"/>
                <p:cNvGrpSpPr>
                  <a:grpSpLocks/>
                </p:cNvGrpSpPr>
                <p:nvPr/>
              </p:nvGrpSpPr>
              <p:grpSpPr bwMode="auto">
                <a:xfrm>
                  <a:off x="419100" y="1371600"/>
                  <a:ext cx="8496300" cy="6858000"/>
                  <a:chOff x="419066" y="990600"/>
                  <a:chExt cx="8915467" cy="7239000"/>
                </a:xfrm>
              </p:grpSpPr>
              <p:grpSp>
                <p:nvGrpSpPr>
                  <p:cNvPr id="6" name="Groupe 45"/>
                  <p:cNvGrpSpPr>
                    <a:grpSpLocks/>
                  </p:cNvGrpSpPr>
                  <p:nvPr/>
                </p:nvGrpSpPr>
                <p:grpSpPr bwMode="auto">
                  <a:xfrm>
                    <a:off x="419066" y="1600553"/>
                    <a:ext cx="8915467" cy="6096176"/>
                    <a:chOff x="419066" y="1829153"/>
                    <a:chExt cx="8915467" cy="6096176"/>
                  </a:xfrm>
                </p:grpSpPr>
                <p:sp>
                  <p:nvSpPr>
                    <p:cNvPr id="1053" name="AutoShape 29"/>
                    <p:cNvSpPr>
                      <a:spLocks noChangeArrowheads="1"/>
                    </p:cNvSpPr>
                    <p:nvPr/>
                  </p:nvSpPr>
                  <p:spPr bwMode="auto">
                    <a:xfrm>
                      <a:off x="419066" y="1829153"/>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62498" name="AutoShape 33"/>
                    <p:cNvSpPr>
                      <a:spLocks noChangeArrowheads="1"/>
                    </p:cNvSpPr>
                    <p:nvPr/>
                  </p:nvSpPr>
                  <p:spPr bwMode="auto">
                    <a:xfrm flipV="1">
                      <a:off x="419071" y="4798139"/>
                      <a:ext cx="8915462" cy="78661"/>
                    </a:xfrm>
                    <a:prstGeom prst="plus">
                      <a:avLst>
                        <a:gd name="adj" fmla="val 24648"/>
                      </a:avLst>
                    </a:prstGeom>
                    <a:solidFill>
                      <a:srgbClr val="000000"/>
                    </a:solidFill>
                    <a:ln w="9525">
                      <a:solidFill>
                        <a:srgbClr val="000000"/>
                      </a:solidFill>
                      <a:miter lim="800000"/>
                      <a:headEnd/>
                      <a:tailEnd/>
                    </a:ln>
                    <a:effectLst>
                      <a:prstShdw prst="shdw17" dist="17961" dir="13500000">
                        <a:srgbClr val="000000"/>
                      </a:prstShdw>
                    </a:effectLst>
                  </p:spPr>
                  <p:txBody>
                    <a:bodyPr lIns="130622" tIns="65311" rIns="130622" bIns="65311"/>
                    <a:lstStyle/>
                    <a:p>
                      <a:endParaRPr lang="fr-FR"/>
                    </a:p>
                  </p:txBody>
                </p:sp>
                <p:sp>
                  <p:nvSpPr>
                    <p:cNvPr id="62499" name="AutoShape 34"/>
                    <p:cNvSpPr>
                      <a:spLocks noChangeArrowheads="1"/>
                    </p:cNvSpPr>
                    <p:nvPr/>
                  </p:nvSpPr>
                  <p:spPr bwMode="auto">
                    <a:xfrm rot="5400000">
                      <a:off x="2205020" y="4795818"/>
                      <a:ext cx="5229262" cy="114301"/>
                    </a:xfrm>
                    <a:prstGeom prst="plus">
                      <a:avLst>
                        <a:gd name="adj" fmla="val 24648"/>
                      </a:avLst>
                    </a:prstGeom>
                    <a:solidFill>
                      <a:srgbClr val="000000"/>
                    </a:solidFill>
                    <a:ln w="9525">
                      <a:solidFill>
                        <a:schemeClr val="tx1"/>
                      </a:solidFill>
                      <a:miter lim="800000"/>
                      <a:headEnd/>
                      <a:tailEnd/>
                    </a:ln>
                    <a:effectLst>
                      <a:prstShdw prst="shdw17" dist="17961" dir="13500000">
                        <a:srgbClr val="000000"/>
                      </a:prstShdw>
                    </a:effectLst>
                  </p:spPr>
                  <p:txBody>
                    <a:bodyPr lIns="130622" tIns="65311" rIns="130622" bIns="65311"/>
                    <a:lstStyle/>
                    <a:p>
                      <a:endParaRPr lang="fr-FR"/>
                    </a:p>
                  </p:txBody>
                </p:sp>
                <p:sp>
                  <p:nvSpPr>
                    <p:cNvPr id="41" name="AutoShape 29"/>
                    <p:cNvSpPr>
                      <a:spLocks noChangeArrowheads="1"/>
                    </p:cNvSpPr>
                    <p:nvPr/>
                  </p:nvSpPr>
                  <p:spPr bwMode="auto">
                    <a:xfrm>
                      <a:off x="419066" y="5133622"/>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42" name="AutoShape 29"/>
                    <p:cNvSpPr>
                      <a:spLocks noChangeArrowheads="1"/>
                    </p:cNvSpPr>
                    <p:nvPr/>
                  </p:nvSpPr>
                  <p:spPr bwMode="auto">
                    <a:xfrm>
                      <a:off x="5333234" y="1829153"/>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43" name="AutoShape 29"/>
                    <p:cNvSpPr>
                      <a:spLocks noChangeArrowheads="1"/>
                    </p:cNvSpPr>
                    <p:nvPr/>
                  </p:nvSpPr>
                  <p:spPr bwMode="auto">
                    <a:xfrm>
                      <a:off x="5333234" y="5133622"/>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grpSp>
                  <p:nvGrpSpPr>
                    <p:cNvPr id="7" name="Groupe 23"/>
                    <p:cNvGrpSpPr>
                      <a:grpSpLocks/>
                    </p:cNvGrpSpPr>
                    <p:nvPr/>
                  </p:nvGrpSpPr>
                  <p:grpSpPr bwMode="auto">
                    <a:xfrm>
                      <a:off x="1524000" y="5240866"/>
                      <a:ext cx="1677600" cy="2209800"/>
                      <a:chOff x="4191000" y="4478866"/>
                      <a:chExt cx="1677600" cy="2209800"/>
                    </a:xfrm>
                  </p:grpSpPr>
                  <p:pic>
                    <p:nvPicPr>
                      <p:cNvPr id="62514" name="Image 12" descr="brad-pitt-tyler-durden-icone-5179-96.png"/>
                      <p:cNvPicPr>
                        <a:picLocks noChangeAspect="1"/>
                      </p:cNvPicPr>
                      <p:nvPr/>
                    </p:nvPicPr>
                    <p:blipFill>
                      <a:blip r:embed="rId3" cstate="print"/>
                      <a:srcRect/>
                      <a:stretch>
                        <a:fillRect/>
                      </a:stretch>
                    </p:blipFill>
                    <p:spPr bwMode="auto">
                      <a:xfrm>
                        <a:off x="4191000" y="4478866"/>
                        <a:ext cx="1677600" cy="1677599"/>
                      </a:xfrm>
                      <a:prstGeom prst="rect">
                        <a:avLst/>
                      </a:prstGeom>
                      <a:noFill/>
                      <a:ln w="9525">
                        <a:noFill/>
                        <a:miter lim="800000"/>
                        <a:headEnd/>
                        <a:tailEnd/>
                      </a:ln>
                    </p:spPr>
                  </p:pic>
                  <p:sp>
                    <p:nvSpPr>
                      <p:cNvPr id="62515" name="Rectangle 22"/>
                      <p:cNvSpPr>
                        <a:spLocks noChangeArrowheads="1"/>
                      </p:cNvSpPr>
                      <p:nvPr/>
                    </p:nvSpPr>
                    <p:spPr bwMode="auto">
                      <a:xfrm>
                        <a:off x="4233000" y="60790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62516" name="Image 11" descr="Pistolet-8 copie.png"/>
                      <p:cNvPicPr>
                        <a:picLocks noChangeAspect="1"/>
                      </p:cNvPicPr>
                      <p:nvPr/>
                    </p:nvPicPr>
                    <p:blipFill>
                      <a:blip r:embed="rId4" cstate="print"/>
                      <a:srcRect/>
                      <a:stretch>
                        <a:fillRect/>
                      </a:stretch>
                    </p:blipFill>
                    <p:spPr bwMode="auto">
                      <a:xfrm>
                        <a:off x="4645273" y="6074832"/>
                        <a:ext cx="838200" cy="593924"/>
                      </a:xfrm>
                      <a:prstGeom prst="rect">
                        <a:avLst/>
                      </a:prstGeom>
                      <a:noFill/>
                      <a:ln w="9525">
                        <a:noFill/>
                        <a:miter lim="800000"/>
                        <a:headEnd/>
                        <a:tailEnd/>
                      </a:ln>
                    </p:spPr>
                  </p:pic>
                </p:grpSp>
                <p:grpSp>
                  <p:nvGrpSpPr>
                    <p:cNvPr id="8" name="Groupe 33"/>
                    <p:cNvGrpSpPr>
                      <a:grpSpLocks/>
                    </p:cNvGrpSpPr>
                    <p:nvPr/>
                  </p:nvGrpSpPr>
                  <p:grpSpPr bwMode="auto">
                    <a:xfrm>
                      <a:off x="6535966" y="1905000"/>
                      <a:ext cx="1678200" cy="2209800"/>
                      <a:chOff x="6535966" y="1905000"/>
                      <a:chExt cx="1678200" cy="2209800"/>
                    </a:xfrm>
                  </p:grpSpPr>
                  <p:pic>
                    <p:nvPicPr>
                      <p:cNvPr id="62512" name="Image 20" descr="jack-icone-4137-96.png"/>
                      <p:cNvPicPr>
                        <a:picLocks noChangeAspect="1"/>
                      </p:cNvPicPr>
                      <p:nvPr/>
                    </p:nvPicPr>
                    <p:blipFill>
                      <a:blip r:embed="rId5" cstate="print"/>
                      <a:srcRect/>
                      <a:stretch>
                        <a:fillRect/>
                      </a:stretch>
                    </p:blipFill>
                    <p:spPr bwMode="auto">
                      <a:xfrm>
                        <a:off x="6535966" y="1905000"/>
                        <a:ext cx="1678200" cy="1678200"/>
                      </a:xfrm>
                      <a:prstGeom prst="rect">
                        <a:avLst/>
                      </a:prstGeom>
                      <a:noFill/>
                      <a:ln w="9525">
                        <a:noFill/>
                        <a:miter lim="800000"/>
                        <a:headEnd/>
                        <a:tailEnd/>
                      </a:ln>
                    </p:spPr>
                  </p:pic>
                  <p:sp>
                    <p:nvSpPr>
                      <p:cNvPr id="62513" name="Rectangle 24"/>
                      <p:cNvSpPr>
                        <a:spLocks noChangeArrowheads="1"/>
                      </p:cNvSpPr>
                      <p:nvPr/>
                    </p:nvSpPr>
                    <p:spPr bwMode="auto">
                      <a:xfrm>
                        <a:off x="6577967" y="3505200"/>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grpSp>
                <p:grpSp>
                  <p:nvGrpSpPr>
                    <p:cNvPr id="9" name="Groupe 34"/>
                    <p:cNvGrpSpPr>
                      <a:grpSpLocks/>
                    </p:cNvGrpSpPr>
                    <p:nvPr/>
                  </p:nvGrpSpPr>
                  <p:grpSpPr bwMode="auto">
                    <a:xfrm>
                      <a:off x="7391400" y="5240866"/>
                      <a:ext cx="1678200" cy="2209800"/>
                      <a:chOff x="6780000" y="1964266"/>
                      <a:chExt cx="1678200" cy="2209800"/>
                    </a:xfrm>
                  </p:grpSpPr>
                  <p:pic>
                    <p:nvPicPr>
                      <p:cNvPr id="62510" name="Image 35" descr="jack-icone-4137-96.png"/>
                      <p:cNvPicPr>
                        <a:picLocks noChangeAspect="1"/>
                      </p:cNvPicPr>
                      <p:nvPr/>
                    </p:nvPicPr>
                    <p:blipFill>
                      <a:blip r:embed="rId5" cstate="print"/>
                      <a:srcRect/>
                      <a:stretch>
                        <a:fillRect/>
                      </a:stretch>
                    </p:blipFill>
                    <p:spPr bwMode="auto">
                      <a:xfrm>
                        <a:off x="6780000" y="1964266"/>
                        <a:ext cx="1678200" cy="1678200"/>
                      </a:xfrm>
                      <a:prstGeom prst="rect">
                        <a:avLst/>
                      </a:prstGeom>
                      <a:noFill/>
                      <a:ln w="9525">
                        <a:noFill/>
                        <a:miter lim="800000"/>
                        <a:headEnd/>
                        <a:tailEnd/>
                      </a:ln>
                    </p:spPr>
                  </p:pic>
                  <p:sp>
                    <p:nvSpPr>
                      <p:cNvPr id="62511" name="Rectangle 36"/>
                      <p:cNvSpPr>
                        <a:spLocks noChangeArrowheads="1"/>
                      </p:cNvSpPr>
                      <p:nvPr/>
                    </p:nvSpPr>
                    <p:spPr bwMode="auto">
                      <a:xfrm>
                        <a:off x="6822000" y="35644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grpSp>
                <p:grpSp>
                  <p:nvGrpSpPr>
                    <p:cNvPr id="10" name="Groupe 37"/>
                    <p:cNvGrpSpPr>
                      <a:grpSpLocks/>
                    </p:cNvGrpSpPr>
                    <p:nvPr/>
                  </p:nvGrpSpPr>
                  <p:grpSpPr bwMode="auto">
                    <a:xfrm>
                      <a:off x="5562600" y="5240866"/>
                      <a:ext cx="1677600" cy="2270324"/>
                      <a:chOff x="4191000" y="4478866"/>
                      <a:chExt cx="1677600" cy="2270324"/>
                    </a:xfrm>
                  </p:grpSpPr>
                  <p:pic>
                    <p:nvPicPr>
                      <p:cNvPr id="62507" name="Image 38" descr="brad-pitt-tyler-durden-icone-5179-96.png"/>
                      <p:cNvPicPr>
                        <a:picLocks noChangeAspect="1"/>
                      </p:cNvPicPr>
                      <p:nvPr/>
                    </p:nvPicPr>
                    <p:blipFill>
                      <a:blip r:embed="rId3" cstate="print"/>
                      <a:srcRect/>
                      <a:stretch>
                        <a:fillRect/>
                      </a:stretch>
                    </p:blipFill>
                    <p:spPr bwMode="auto">
                      <a:xfrm>
                        <a:off x="4191000" y="4478866"/>
                        <a:ext cx="1677600" cy="1677600"/>
                      </a:xfrm>
                      <a:prstGeom prst="rect">
                        <a:avLst/>
                      </a:prstGeom>
                      <a:noFill/>
                      <a:ln w="9525">
                        <a:noFill/>
                        <a:miter lim="800000"/>
                        <a:headEnd/>
                        <a:tailEnd/>
                      </a:ln>
                    </p:spPr>
                  </p:pic>
                  <p:sp>
                    <p:nvSpPr>
                      <p:cNvPr id="62508" name="Rectangle 39"/>
                      <p:cNvSpPr>
                        <a:spLocks noChangeArrowheads="1"/>
                      </p:cNvSpPr>
                      <p:nvPr/>
                    </p:nvSpPr>
                    <p:spPr bwMode="auto">
                      <a:xfrm>
                        <a:off x="4233000" y="60790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62509" name="Image 43" descr="Pistolet-8 copie.png"/>
                      <p:cNvPicPr>
                        <a:picLocks noChangeAspect="1"/>
                      </p:cNvPicPr>
                      <p:nvPr/>
                    </p:nvPicPr>
                    <p:blipFill>
                      <a:blip r:embed="rId4" cstate="print"/>
                      <a:srcRect/>
                      <a:stretch>
                        <a:fillRect/>
                      </a:stretch>
                    </p:blipFill>
                    <p:spPr bwMode="auto">
                      <a:xfrm>
                        <a:off x="4648200" y="6155266"/>
                        <a:ext cx="838200" cy="593924"/>
                      </a:xfrm>
                      <a:prstGeom prst="rect">
                        <a:avLst/>
                      </a:prstGeom>
                      <a:noFill/>
                      <a:ln w="9525">
                        <a:noFill/>
                        <a:miter lim="800000"/>
                        <a:headEnd/>
                        <a:tailEnd/>
                      </a:ln>
                    </p:spPr>
                  </p:pic>
                </p:grpSp>
              </p:grpSp>
              <p:sp>
                <p:nvSpPr>
                  <p:cNvPr id="62493" name="ZoneTexte 46"/>
                  <p:cNvSpPr txBox="1">
                    <a:spLocks noChangeArrowheads="1"/>
                  </p:cNvSpPr>
                  <p:nvPr/>
                </p:nvSpPr>
                <p:spPr bwMode="auto">
                  <a:xfrm>
                    <a:off x="2133600" y="990600"/>
                    <a:ext cx="457200" cy="477054"/>
                  </a:xfrm>
                  <a:prstGeom prst="rect">
                    <a:avLst/>
                  </a:prstGeom>
                  <a:noFill/>
                  <a:ln w="9525">
                    <a:noFill/>
                    <a:miter lim="800000"/>
                    <a:headEnd/>
                    <a:tailEnd/>
                  </a:ln>
                </p:spPr>
                <p:txBody>
                  <a:bodyPr>
                    <a:spAutoFit/>
                  </a:bodyPr>
                  <a:lstStyle/>
                  <a:p>
                    <a:r>
                      <a:rPr lang="fr-FR">
                        <a:solidFill>
                          <a:srgbClr val="FF9933"/>
                        </a:solidFill>
                      </a:rPr>
                      <a:t>1</a:t>
                    </a:r>
                  </a:p>
                </p:txBody>
              </p:sp>
              <p:sp>
                <p:nvSpPr>
                  <p:cNvPr id="62494" name="ZoneTexte 47"/>
                  <p:cNvSpPr txBox="1">
                    <a:spLocks noChangeArrowheads="1"/>
                  </p:cNvSpPr>
                  <p:nvPr/>
                </p:nvSpPr>
                <p:spPr bwMode="auto">
                  <a:xfrm>
                    <a:off x="7239000" y="990600"/>
                    <a:ext cx="457200" cy="477054"/>
                  </a:xfrm>
                  <a:prstGeom prst="rect">
                    <a:avLst/>
                  </a:prstGeom>
                  <a:noFill/>
                  <a:ln w="9525">
                    <a:noFill/>
                    <a:miter lim="800000"/>
                    <a:headEnd/>
                    <a:tailEnd/>
                  </a:ln>
                </p:spPr>
                <p:txBody>
                  <a:bodyPr>
                    <a:spAutoFit/>
                  </a:bodyPr>
                  <a:lstStyle/>
                  <a:p>
                    <a:r>
                      <a:rPr lang="fr-FR">
                        <a:solidFill>
                          <a:srgbClr val="FF9933"/>
                        </a:solidFill>
                      </a:rPr>
                      <a:t>2</a:t>
                    </a:r>
                  </a:p>
                </p:txBody>
              </p:sp>
              <p:sp>
                <p:nvSpPr>
                  <p:cNvPr id="62495" name="ZoneTexte 49"/>
                  <p:cNvSpPr txBox="1">
                    <a:spLocks noChangeArrowheads="1"/>
                  </p:cNvSpPr>
                  <p:nvPr/>
                </p:nvSpPr>
                <p:spPr bwMode="auto">
                  <a:xfrm>
                    <a:off x="2133600" y="7752546"/>
                    <a:ext cx="457200" cy="477054"/>
                  </a:xfrm>
                  <a:prstGeom prst="rect">
                    <a:avLst/>
                  </a:prstGeom>
                  <a:noFill/>
                  <a:ln w="9525">
                    <a:noFill/>
                    <a:miter lim="800000"/>
                    <a:headEnd/>
                    <a:tailEnd/>
                  </a:ln>
                </p:spPr>
                <p:txBody>
                  <a:bodyPr>
                    <a:spAutoFit/>
                  </a:bodyPr>
                  <a:lstStyle/>
                  <a:p>
                    <a:r>
                      <a:rPr lang="fr-FR">
                        <a:solidFill>
                          <a:srgbClr val="FF9933"/>
                        </a:solidFill>
                      </a:rPr>
                      <a:t>3</a:t>
                    </a:r>
                  </a:p>
                </p:txBody>
              </p:sp>
              <p:sp>
                <p:nvSpPr>
                  <p:cNvPr id="62496" name="ZoneTexte 50"/>
                  <p:cNvSpPr txBox="1">
                    <a:spLocks noChangeArrowheads="1"/>
                  </p:cNvSpPr>
                  <p:nvPr/>
                </p:nvSpPr>
                <p:spPr bwMode="auto">
                  <a:xfrm>
                    <a:off x="7239000" y="7752546"/>
                    <a:ext cx="457200" cy="477054"/>
                  </a:xfrm>
                  <a:prstGeom prst="rect">
                    <a:avLst/>
                  </a:prstGeom>
                  <a:noFill/>
                  <a:ln w="9525">
                    <a:noFill/>
                    <a:miter lim="800000"/>
                    <a:headEnd/>
                    <a:tailEnd/>
                  </a:ln>
                </p:spPr>
                <p:txBody>
                  <a:bodyPr>
                    <a:spAutoFit/>
                  </a:bodyPr>
                  <a:lstStyle/>
                  <a:p>
                    <a:r>
                      <a:rPr lang="fr-FR">
                        <a:solidFill>
                          <a:srgbClr val="FF9933"/>
                        </a:solidFill>
                      </a:rPr>
                      <a:t>4</a:t>
                    </a:r>
                  </a:p>
                </p:txBody>
              </p:sp>
            </p:grpSp>
            <p:pic>
              <p:nvPicPr>
                <p:cNvPr id="62491" name="Image 43" descr="tête de mort.jpg"/>
                <p:cNvPicPr>
                  <a:picLocks noChangeAspect="1"/>
                </p:cNvPicPr>
                <p:nvPr/>
              </p:nvPicPr>
              <p:blipFill>
                <a:blip r:embed="rId6" cstate="print"/>
                <a:srcRect/>
                <a:stretch>
                  <a:fillRect/>
                </a:stretch>
              </p:blipFill>
              <p:spPr bwMode="auto">
                <a:xfrm>
                  <a:off x="6705600" y="3589421"/>
                  <a:ext cx="685800" cy="515112"/>
                </a:xfrm>
                <a:prstGeom prst="rect">
                  <a:avLst/>
                </a:prstGeom>
                <a:noFill/>
                <a:ln w="9525">
                  <a:noFill/>
                  <a:miter lim="800000"/>
                  <a:headEnd/>
                  <a:tailEnd/>
                </a:ln>
              </p:spPr>
            </p:pic>
          </p:grpSp>
          <p:pic>
            <p:nvPicPr>
              <p:cNvPr id="62489" name="Image 45" descr="tête de mort.jpg"/>
              <p:cNvPicPr>
                <a:picLocks noChangeAspect="1"/>
              </p:cNvPicPr>
              <p:nvPr/>
            </p:nvPicPr>
            <p:blipFill>
              <a:blip r:embed="rId7" cstate="print"/>
              <a:srcRect/>
              <a:stretch>
                <a:fillRect/>
              </a:stretch>
            </p:blipFill>
            <p:spPr bwMode="auto">
              <a:xfrm>
                <a:off x="7467600" y="6693568"/>
                <a:ext cx="762000" cy="572347"/>
              </a:xfrm>
              <a:prstGeom prst="rect">
                <a:avLst/>
              </a:prstGeom>
              <a:noFill/>
              <a:ln w="9525">
                <a:noFill/>
                <a:miter lim="800000"/>
                <a:headEnd/>
                <a:tailEnd/>
              </a:ln>
            </p:spPr>
          </p:pic>
        </p:grpSp>
        <p:sp>
          <p:nvSpPr>
            <p:cNvPr id="49" name="ZoneTexte 48"/>
            <p:cNvSpPr txBox="1"/>
            <p:nvPr/>
          </p:nvSpPr>
          <p:spPr>
            <a:xfrm>
              <a:off x="914400" y="411480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Personne</a:t>
              </a:r>
            </a:p>
          </p:txBody>
        </p:sp>
        <p:sp>
          <p:nvSpPr>
            <p:cNvPr id="50" name="ZoneTexte 49"/>
            <p:cNvSpPr txBox="1"/>
            <p:nvPr/>
          </p:nvSpPr>
          <p:spPr>
            <a:xfrm>
              <a:off x="5562600" y="410845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La victime</a:t>
              </a:r>
            </a:p>
          </p:txBody>
        </p:sp>
        <p:sp>
          <p:nvSpPr>
            <p:cNvPr id="51" name="ZoneTexte 50"/>
            <p:cNvSpPr txBox="1"/>
            <p:nvPr/>
          </p:nvSpPr>
          <p:spPr>
            <a:xfrm>
              <a:off x="914400" y="723900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Le tueur</a:t>
              </a:r>
            </a:p>
          </p:txBody>
        </p:sp>
        <p:sp>
          <p:nvSpPr>
            <p:cNvPr id="62487" name="ZoneTexte 51"/>
            <p:cNvSpPr>
              <a:spLocks noChangeArrowheads="1"/>
            </p:cNvSpPr>
            <p:nvPr/>
          </p:nvSpPr>
          <p:spPr bwMode="auto">
            <a:xfrm>
              <a:off x="5360400" y="7239000"/>
              <a:ext cx="3250800" cy="408623"/>
            </a:xfrm>
            <a:prstGeom prst="roundRect">
              <a:avLst>
                <a:gd name="adj" fmla="val 16667"/>
              </a:avLst>
            </a:prstGeom>
            <a:solidFill>
              <a:schemeClr val="tx1"/>
            </a:solidFill>
            <a:ln w="9525">
              <a:noFill/>
              <a:round/>
              <a:headEnd/>
              <a:tailEnd/>
            </a:ln>
          </p:spPr>
          <p:txBody>
            <a:bodyPr>
              <a:spAutoFit/>
            </a:bodyPr>
            <a:lstStyle/>
            <a:p>
              <a:pPr algn="ctr"/>
              <a:r>
                <a:rPr lang="fr-FR" sz="1800">
                  <a:solidFill>
                    <a:schemeClr val="bg1"/>
                  </a:solidFill>
                </a:rPr>
                <a:t>Le tueur et la victime</a:t>
              </a:r>
            </a:p>
          </p:txBody>
        </p:sp>
      </p:grpSp>
      <p:sp>
        <p:nvSpPr>
          <p:cNvPr id="62468" name="Rectangle 28"/>
          <p:cNvSpPr>
            <a:spLocks noChangeArrowheads="1"/>
          </p:cNvSpPr>
          <p:nvPr/>
        </p:nvSpPr>
        <p:spPr bwMode="auto">
          <a:xfrm>
            <a:off x="9296400" y="228600"/>
            <a:ext cx="5334000" cy="838200"/>
          </a:xfrm>
          <a:prstGeom prst="rect">
            <a:avLst/>
          </a:prstGeom>
          <a:noFill/>
          <a:ln w="9525">
            <a:noFill/>
            <a:miter lim="800000"/>
            <a:headEnd/>
            <a:tailEnd/>
          </a:ln>
          <a:effectLst>
            <a:prstShdw prst="shdw17" dist="17961" dir="13500000">
              <a:srgbClr val="6E7A89"/>
            </a:prstShdw>
          </a:effectLst>
        </p:spPr>
        <p:txBody>
          <a:bodyPr lIns="130622" tIns="65311" rIns="130622" bIns="65311"/>
          <a:lstStyle/>
          <a:p>
            <a:pPr algn="ctr" defTabSz="1304925">
              <a:spcAft>
                <a:spcPts val="1425"/>
              </a:spcAft>
            </a:pPr>
            <a:r>
              <a:rPr lang="fr-FR" sz="3200" b="1" i="1" u="sng">
                <a:solidFill>
                  <a:srgbClr val="FF9933"/>
                </a:solidFill>
              </a:rPr>
              <a:t>Réponses possibles</a:t>
            </a:r>
            <a:endParaRPr lang="fr-FR" sz="3200" b="1" u="sng">
              <a:solidFill>
                <a:srgbClr val="FF9933"/>
              </a:solidFill>
            </a:endParaRPr>
          </a:p>
        </p:txBody>
      </p:sp>
      <p:sp>
        <p:nvSpPr>
          <p:cNvPr id="54" name="Rectangle à coins arrondis 53">
            <a:hlinkClick r:id="" action="ppaction://hlinkshowjump?jump=nextslide"/>
          </p:cNvPr>
          <p:cNvSpPr/>
          <p:nvPr/>
        </p:nvSpPr>
        <p:spPr>
          <a:xfrm>
            <a:off x="12192000" y="22860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4</a:t>
            </a:r>
          </a:p>
        </p:txBody>
      </p:sp>
      <p:sp>
        <p:nvSpPr>
          <p:cNvPr id="55" name="Rectangle à coins arrondis 54"/>
          <p:cNvSpPr/>
          <p:nvPr/>
        </p:nvSpPr>
        <p:spPr>
          <a:xfrm>
            <a:off x="9753600" y="22860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3</a:t>
            </a:r>
          </a:p>
        </p:txBody>
      </p:sp>
      <p:sp>
        <p:nvSpPr>
          <p:cNvPr id="61" name="Rectangle à coins arrondis 60"/>
          <p:cNvSpPr/>
          <p:nvPr/>
        </p:nvSpPr>
        <p:spPr>
          <a:xfrm>
            <a:off x="12192000" y="32766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3</a:t>
            </a:r>
          </a:p>
        </p:txBody>
      </p:sp>
      <p:sp>
        <p:nvSpPr>
          <p:cNvPr id="62" name="Rectangle à coins arrondis 61"/>
          <p:cNvSpPr/>
          <p:nvPr/>
        </p:nvSpPr>
        <p:spPr>
          <a:xfrm>
            <a:off x="9753600" y="32766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a:t>
            </a:r>
          </a:p>
        </p:txBody>
      </p:sp>
      <p:sp>
        <p:nvSpPr>
          <p:cNvPr id="63" name="Rectangle à coins arrondis 62"/>
          <p:cNvSpPr/>
          <p:nvPr/>
        </p:nvSpPr>
        <p:spPr>
          <a:xfrm>
            <a:off x="12192000" y="52578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3, 4</a:t>
            </a:r>
          </a:p>
        </p:txBody>
      </p:sp>
      <p:sp>
        <p:nvSpPr>
          <p:cNvPr id="64" name="Rectangle à coins arrondis 63"/>
          <p:cNvSpPr/>
          <p:nvPr/>
        </p:nvSpPr>
        <p:spPr>
          <a:xfrm>
            <a:off x="9753600" y="52578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4</a:t>
            </a:r>
          </a:p>
        </p:txBody>
      </p:sp>
      <p:sp>
        <p:nvSpPr>
          <p:cNvPr id="65" name="Rectangle à coins arrondis 64"/>
          <p:cNvSpPr/>
          <p:nvPr/>
        </p:nvSpPr>
        <p:spPr>
          <a:xfrm>
            <a:off x="12192000" y="42672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3</a:t>
            </a:r>
          </a:p>
        </p:txBody>
      </p:sp>
      <p:sp>
        <p:nvSpPr>
          <p:cNvPr id="66" name="Rectangle à coins arrondis 65"/>
          <p:cNvSpPr/>
          <p:nvPr/>
        </p:nvSpPr>
        <p:spPr>
          <a:xfrm>
            <a:off x="9753600" y="42672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4</a:t>
            </a:r>
          </a:p>
        </p:txBody>
      </p:sp>
      <p:sp>
        <p:nvSpPr>
          <p:cNvPr id="67" name="Rectangle à coins arrondis 66"/>
          <p:cNvSpPr/>
          <p:nvPr/>
        </p:nvSpPr>
        <p:spPr>
          <a:xfrm>
            <a:off x="12192000" y="62484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 4</a:t>
            </a:r>
          </a:p>
        </p:txBody>
      </p:sp>
      <p:sp>
        <p:nvSpPr>
          <p:cNvPr id="68" name="Rectangle à coins arrondis 67"/>
          <p:cNvSpPr/>
          <p:nvPr/>
        </p:nvSpPr>
        <p:spPr>
          <a:xfrm>
            <a:off x="9753600" y="62484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 3</a:t>
            </a:r>
          </a:p>
        </p:txBody>
      </p:sp>
      <p:sp>
        <p:nvSpPr>
          <p:cNvPr id="69" name="Rectangle à coins arrondis 68"/>
          <p:cNvSpPr/>
          <p:nvPr/>
        </p:nvSpPr>
        <p:spPr>
          <a:xfrm>
            <a:off x="12192000" y="72390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3, 4</a:t>
            </a:r>
          </a:p>
        </p:txBody>
      </p:sp>
      <p:sp>
        <p:nvSpPr>
          <p:cNvPr id="70" name="Rectangle à coins arrondis 69"/>
          <p:cNvSpPr/>
          <p:nvPr/>
        </p:nvSpPr>
        <p:spPr>
          <a:xfrm>
            <a:off x="9753600" y="72390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3, 4</a:t>
            </a:r>
          </a:p>
        </p:txBody>
      </p:sp>
      <p:sp>
        <p:nvSpPr>
          <p:cNvPr id="71" name="Rectangle à coins arrondis 70"/>
          <p:cNvSpPr/>
          <p:nvPr/>
        </p:nvSpPr>
        <p:spPr>
          <a:xfrm>
            <a:off x="12192000" y="12954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2</a:t>
            </a:r>
          </a:p>
        </p:txBody>
      </p:sp>
      <p:sp>
        <p:nvSpPr>
          <p:cNvPr id="72" name="Rectangle à coins arrondis 71"/>
          <p:cNvSpPr/>
          <p:nvPr/>
        </p:nvSpPr>
        <p:spPr>
          <a:xfrm>
            <a:off x="9753600" y="12954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1</a:t>
            </a: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5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55"/>
                                        </p:tgtEl>
                                        <p:attrNameLst>
                                          <p:attrName>fillcolor</p:attrName>
                                        </p:attrNameLst>
                                      </p:cBhvr>
                                      <p:to>
                                        <a:srgbClr val="3399FF"/>
                                      </p:to>
                                    </p:animClr>
                                    <p:set>
                                      <p:cBhvr>
                                        <p:cTn id="7" dur="2000" fill="hold"/>
                                        <p:tgtEl>
                                          <p:spTgt spid="55"/>
                                        </p:tgtEl>
                                        <p:attrNameLst>
                                          <p:attrName>fill.type</p:attrName>
                                        </p:attrNameLst>
                                      </p:cBhvr>
                                      <p:to>
                                        <p:strVal val="solid"/>
                                      </p:to>
                                    </p:set>
                                    <p:set>
                                      <p:cBhvr>
                                        <p:cTn id="8" dur="2000" fill="hold"/>
                                        <p:tgtEl>
                                          <p:spTgt spid="55"/>
                                        </p:tgtEl>
                                        <p:attrNameLst>
                                          <p:attrName>fill.on</p:attrName>
                                        </p:attrNameLst>
                                      </p:cBhvr>
                                      <p:to>
                                        <p:strVal val="true"/>
                                      </p:to>
                                    </p:set>
                                  </p:childTnLst>
                                </p:cTn>
                              </p:par>
                            </p:childTnLst>
                          </p:cTn>
                        </p:par>
                      </p:childTnLst>
                    </p:cTn>
                  </p:par>
                </p:childTnLst>
              </p:cTn>
              <p:nextCondLst>
                <p:cond evt="onClick" delay="0">
                  <p:tgtEl>
                    <p:spTgt spid="55"/>
                  </p:tgtEl>
                </p:cond>
              </p:nextCondLst>
            </p:seq>
            <p:seq concurrent="1" nextAc="seek">
              <p:cTn id="9" restart="whenNotActive" fill="hold" evtFilter="cancelBubble" nodeType="interactiveSeq">
                <p:stCondLst>
                  <p:cond evt="onClick" delay="0">
                    <p:tgtEl>
                      <p:spTgt spid="61"/>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61"/>
                                        </p:tgtEl>
                                        <p:attrNameLst>
                                          <p:attrName>fillcolor</p:attrName>
                                        </p:attrNameLst>
                                      </p:cBhvr>
                                      <p:to>
                                        <a:srgbClr val="3399FF"/>
                                      </p:to>
                                    </p:animClr>
                                    <p:set>
                                      <p:cBhvr>
                                        <p:cTn id="14" dur="2000" fill="hold"/>
                                        <p:tgtEl>
                                          <p:spTgt spid="61"/>
                                        </p:tgtEl>
                                        <p:attrNameLst>
                                          <p:attrName>fill.type</p:attrName>
                                        </p:attrNameLst>
                                      </p:cBhvr>
                                      <p:to>
                                        <p:strVal val="solid"/>
                                      </p:to>
                                    </p:set>
                                    <p:set>
                                      <p:cBhvr>
                                        <p:cTn id="15" dur="2000" fill="hold"/>
                                        <p:tgtEl>
                                          <p:spTgt spid="61"/>
                                        </p:tgtEl>
                                        <p:attrNameLst>
                                          <p:attrName>fill.on</p:attrName>
                                        </p:attrNameLst>
                                      </p:cBhvr>
                                      <p:to>
                                        <p:strVal val="true"/>
                                      </p:to>
                                    </p:set>
                                  </p:childTnLst>
                                </p:cTn>
                              </p:par>
                            </p:childTnLst>
                          </p:cTn>
                        </p:par>
                      </p:childTnLst>
                    </p:cTn>
                  </p:par>
                </p:childTnLst>
              </p:cTn>
              <p:nextCondLst>
                <p:cond evt="onClick" delay="0">
                  <p:tgtEl>
                    <p:spTgt spid="61"/>
                  </p:tgtEl>
                </p:cond>
              </p:nextCondLst>
            </p:seq>
            <p:seq concurrent="1" nextAc="seek">
              <p:cTn id="16" restart="whenNotActive" fill="hold" evtFilter="cancelBubble" nodeType="interactiveSeq">
                <p:stCondLst>
                  <p:cond evt="onClick" delay="0">
                    <p:tgtEl>
                      <p:spTgt spid="62"/>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p:cBhvr>
                                        <p:cTn id="20" dur="2000" fill="hold"/>
                                        <p:tgtEl>
                                          <p:spTgt spid="62"/>
                                        </p:tgtEl>
                                        <p:attrNameLst>
                                          <p:attrName>fillcolor</p:attrName>
                                        </p:attrNameLst>
                                      </p:cBhvr>
                                      <p:to>
                                        <a:srgbClr val="3399FF"/>
                                      </p:to>
                                    </p:animClr>
                                    <p:set>
                                      <p:cBhvr>
                                        <p:cTn id="21" dur="2000" fill="hold"/>
                                        <p:tgtEl>
                                          <p:spTgt spid="62"/>
                                        </p:tgtEl>
                                        <p:attrNameLst>
                                          <p:attrName>fill.type</p:attrName>
                                        </p:attrNameLst>
                                      </p:cBhvr>
                                      <p:to>
                                        <p:strVal val="solid"/>
                                      </p:to>
                                    </p:set>
                                    <p:set>
                                      <p:cBhvr>
                                        <p:cTn id="22" dur="2000" fill="hold"/>
                                        <p:tgtEl>
                                          <p:spTgt spid="62"/>
                                        </p:tgtEl>
                                        <p:attrNameLst>
                                          <p:attrName>fill.on</p:attrName>
                                        </p:attrNameLst>
                                      </p:cBhvr>
                                      <p:to>
                                        <p:strVal val="true"/>
                                      </p:to>
                                    </p:set>
                                  </p:childTnLst>
                                </p:cTn>
                              </p:par>
                            </p:childTnLst>
                          </p:cTn>
                        </p:par>
                      </p:childTnLst>
                    </p:cTn>
                  </p:par>
                </p:childTnLst>
              </p:cTn>
              <p:nextCondLst>
                <p:cond evt="onClick" delay="0">
                  <p:tgtEl>
                    <p:spTgt spid="62"/>
                  </p:tgtEl>
                </p:cond>
              </p:nextCondLst>
            </p:seq>
            <p:seq concurrent="1" nextAc="seek">
              <p:cTn id="23" restart="whenNotActive" fill="hold" evtFilter="cancelBubble" nodeType="interactiveSeq">
                <p:stCondLst>
                  <p:cond evt="onClick" delay="0">
                    <p:tgtEl>
                      <p:spTgt spid="6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p:cBhvr>
                                        <p:cTn id="27" dur="2000" fill="hold"/>
                                        <p:tgtEl>
                                          <p:spTgt spid="63"/>
                                        </p:tgtEl>
                                        <p:attrNameLst>
                                          <p:attrName>fillcolor</p:attrName>
                                        </p:attrNameLst>
                                      </p:cBhvr>
                                      <p:to>
                                        <a:srgbClr val="3399FF"/>
                                      </p:to>
                                    </p:animClr>
                                    <p:set>
                                      <p:cBhvr>
                                        <p:cTn id="28" dur="2000" fill="hold"/>
                                        <p:tgtEl>
                                          <p:spTgt spid="63"/>
                                        </p:tgtEl>
                                        <p:attrNameLst>
                                          <p:attrName>fill.type</p:attrName>
                                        </p:attrNameLst>
                                      </p:cBhvr>
                                      <p:to>
                                        <p:strVal val="solid"/>
                                      </p:to>
                                    </p:set>
                                    <p:set>
                                      <p:cBhvr>
                                        <p:cTn id="29" dur="2000" fill="hold"/>
                                        <p:tgtEl>
                                          <p:spTgt spid="63"/>
                                        </p:tgtEl>
                                        <p:attrNameLst>
                                          <p:attrName>fill.on</p:attrName>
                                        </p:attrNameLst>
                                      </p:cBhvr>
                                      <p:to>
                                        <p:strVal val="true"/>
                                      </p:to>
                                    </p:set>
                                  </p:childTnLst>
                                </p:cTn>
                              </p:par>
                            </p:childTnLst>
                          </p:cTn>
                        </p:par>
                      </p:childTnLst>
                    </p:cTn>
                  </p:par>
                </p:childTnLst>
              </p:cTn>
              <p:nextCondLst>
                <p:cond evt="onClick" delay="0">
                  <p:tgtEl>
                    <p:spTgt spid="63"/>
                  </p:tgtEl>
                </p:cond>
              </p:nextCondLst>
            </p:seq>
            <p:seq concurrent="1" nextAc="seek">
              <p:cTn id="30" restart="whenNotActive" fill="hold" evtFilter="cancelBubble" nodeType="interactiveSeq">
                <p:stCondLst>
                  <p:cond evt="onClick" delay="0">
                    <p:tgtEl>
                      <p:spTgt spid="6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p:cBhvr>
                                        <p:cTn id="34" dur="2000" fill="hold"/>
                                        <p:tgtEl>
                                          <p:spTgt spid="64"/>
                                        </p:tgtEl>
                                        <p:attrNameLst>
                                          <p:attrName>fillcolor</p:attrName>
                                        </p:attrNameLst>
                                      </p:cBhvr>
                                      <p:to>
                                        <a:srgbClr val="3399FF"/>
                                      </p:to>
                                    </p:animClr>
                                    <p:set>
                                      <p:cBhvr>
                                        <p:cTn id="35" dur="2000" fill="hold"/>
                                        <p:tgtEl>
                                          <p:spTgt spid="64"/>
                                        </p:tgtEl>
                                        <p:attrNameLst>
                                          <p:attrName>fill.type</p:attrName>
                                        </p:attrNameLst>
                                      </p:cBhvr>
                                      <p:to>
                                        <p:strVal val="solid"/>
                                      </p:to>
                                    </p:set>
                                    <p:set>
                                      <p:cBhvr>
                                        <p:cTn id="36" dur="2000" fill="hold"/>
                                        <p:tgtEl>
                                          <p:spTgt spid="64"/>
                                        </p:tgtEl>
                                        <p:attrNameLst>
                                          <p:attrName>fill.on</p:attrName>
                                        </p:attrNameLst>
                                      </p:cBhvr>
                                      <p:to>
                                        <p:strVal val="true"/>
                                      </p:to>
                                    </p:set>
                                  </p:childTnLst>
                                </p:cTn>
                              </p:par>
                            </p:childTnLst>
                          </p:cTn>
                        </p:par>
                      </p:childTnLst>
                    </p:cTn>
                  </p:par>
                </p:childTnLst>
              </p:cTn>
              <p:nextCondLst>
                <p:cond evt="onClick" delay="0">
                  <p:tgtEl>
                    <p:spTgt spid="64"/>
                  </p:tgtEl>
                </p:cond>
              </p:nextCondLst>
            </p:seq>
            <p:seq concurrent="1" nextAc="seek">
              <p:cTn id="37" restart="whenNotActive" fill="hold" evtFilter="cancelBubble" nodeType="interactiveSeq">
                <p:stCondLst>
                  <p:cond evt="onClick" delay="0">
                    <p:tgtEl>
                      <p:spTgt spid="65"/>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p:cBhvr>
                                        <p:cTn id="41" dur="2000" fill="hold"/>
                                        <p:tgtEl>
                                          <p:spTgt spid="65"/>
                                        </p:tgtEl>
                                        <p:attrNameLst>
                                          <p:attrName>fillcolor</p:attrName>
                                        </p:attrNameLst>
                                      </p:cBhvr>
                                      <p:to>
                                        <a:srgbClr val="3399FF"/>
                                      </p:to>
                                    </p:animClr>
                                    <p:set>
                                      <p:cBhvr>
                                        <p:cTn id="42" dur="2000" fill="hold"/>
                                        <p:tgtEl>
                                          <p:spTgt spid="65"/>
                                        </p:tgtEl>
                                        <p:attrNameLst>
                                          <p:attrName>fill.type</p:attrName>
                                        </p:attrNameLst>
                                      </p:cBhvr>
                                      <p:to>
                                        <p:strVal val="solid"/>
                                      </p:to>
                                    </p:set>
                                    <p:set>
                                      <p:cBhvr>
                                        <p:cTn id="43" dur="2000" fill="hold"/>
                                        <p:tgtEl>
                                          <p:spTgt spid="65"/>
                                        </p:tgtEl>
                                        <p:attrNameLst>
                                          <p:attrName>fill.on</p:attrName>
                                        </p:attrNameLst>
                                      </p:cBhvr>
                                      <p:to>
                                        <p:strVal val="true"/>
                                      </p:to>
                                    </p:set>
                                  </p:childTnLst>
                                </p:cTn>
                              </p:par>
                            </p:childTnLst>
                          </p:cTn>
                        </p:par>
                      </p:childTnLst>
                    </p:cTn>
                  </p:par>
                </p:childTnLst>
              </p:cTn>
              <p:nextCondLst>
                <p:cond evt="onClick" delay="0">
                  <p:tgtEl>
                    <p:spTgt spid="65"/>
                  </p:tgtEl>
                </p:cond>
              </p:nextCondLst>
            </p:seq>
            <p:seq concurrent="1" nextAc="seek">
              <p:cTn id="44" restart="whenNotActive" fill="hold" evtFilter="cancelBubble" nodeType="interactiveSeq">
                <p:stCondLst>
                  <p:cond evt="onClick" delay="0">
                    <p:tgtEl>
                      <p:spTgt spid="6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p:cBhvr>
                                        <p:cTn id="48" dur="2000" fill="hold"/>
                                        <p:tgtEl>
                                          <p:spTgt spid="66"/>
                                        </p:tgtEl>
                                        <p:attrNameLst>
                                          <p:attrName>fillcolor</p:attrName>
                                        </p:attrNameLst>
                                      </p:cBhvr>
                                      <p:to>
                                        <a:srgbClr val="3399FF"/>
                                      </p:to>
                                    </p:animClr>
                                    <p:set>
                                      <p:cBhvr>
                                        <p:cTn id="49" dur="2000" fill="hold"/>
                                        <p:tgtEl>
                                          <p:spTgt spid="66"/>
                                        </p:tgtEl>
                                        <p:attrNameLst>
                                          <p:attrName>fill.type</p:attrName>
                                        </p:attrNameLst>
                                      </p:cBhvr>
                                      <p:to>
                                        <p:strVal val="solid"/>
                                      </p:to>
                                    </p:set>
                                    <p:set>
                                      <p:cBhvr>
                                        <p:cTn id="50" dur="2000" fill="hold"/>
                                        <p:tgtEl>
                                          <p:spTgt spid="66"/>
                                        </p:tgtEl>
                                        <p:attrNameLst>
                                          <p:attrName>fill.on</p:attrName>
                                        </p:attrNameLst>
                                      </p:cBhvr>
                                      <p:to>
                                        <p:strVal val="true"/>
                                      </p:to>
                                    </p:set>
                                  </p:childTnLst>
                                </p:cTn>
                              </p:par>
                            </p:childTnLst>
                          </p:cTn>
                        </p:par>
                      </p:childTnLst>
                    </p:cTn>
                  </p:par>
                </p:childTnLst>
              </p:cTn>
              <p:nextCondLst>
                <p:cond evt="onClick" delay="0">
                  <p:tgtEl>
                    <p:spTgt spid="66"/>
                  </p:tgtEl>
                </p:cond>
              </p:nextCondLst>
            </p:seq>
            <p:seq concurrent="1" nextAc="seek">
              <p:cTn id="51" restart="whenNotActive" fill="hold" evtFilter="cancelBubble" nodeType="interactiveSeq">
                <p:stCondLst>
                  <p:cond evt="onClick" delay="0">
                    <p:tgtEl>
                      <p:spTgt spid="67"/>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p:cBhvr>
                                        <p:cTn id="55" dur="2000" fill="hold"/>
                                        <p:tgtEl>
                                          <p:spTgt spid="67"/>
                                        </p:tgtEl>
                                        <p:attrNameLst>
                                          <p:attrName>fillcolor</p:attrName>
                                        </p:attrNameLst>
                                      </p:cBhvr>
                                      <p:to>
                                        <a:srgbClr val="3399FF"/>
                                      </p:to>
                                    </p:animClr>
                                    <p:set>
                                      <p:cBhvr>
                                        <p:cTn id="56" dur="2000" fill="hold"/>
                                        <p:tgtEl>
                                          <p:spTgt spid="67"/>
                                        </p:tgtEl>
                                        <p:attrNameLst>
                                          <p:attrName>fill.type</p:attrName>
                                        </p:attrNameLst>
                                      </p:cBhvr>
                                      <p:to>
                                        <p:strVal val="solid"/>
                                      </p:to>
                                    </p:set>
                                    <p:set>
                                      <p:cBhvr>
                                        <p:cTn id="57" dur="2000" fill="hold"/>
                                        <p:tgtEl>
                                          <p:spTgt spid="67"/>
                                        </p:tgtEl>
                                        <p:attrNameLst>
                                          <p:attrName>fill.on</p:attrName>
                                        </p:attrNameLst>
                                      </p:cBhvr>
                                      <p:to>
                                        <p:strVal val="true"/>
                                      </p:to>
                                    </p:set>
                                  </p:childTnLst>
                                </p:cTn>
                              </p:par>
                            </p:childTnLst>
                          </p:cTn>
                        </p:par>
                      </p:childTnLst>
                    </p:cTn>
                  </p:par>
                </p:childTnLst>
              </p:cTn>
              <p:nextCondLst>
                <p:cond evt="onClick" delay="0">
                  <p:tgtEl>
                    <p:spTgt spid="67"/>
                  </p:tgtEl>
                </p:cond>
              </p:nextCondLst>
            </p:seq>
            <p:seq concurrent="1" nextAc="seek">
              <p:cTn id="58" restart="whenNotActive" fill="hold" evtFilter="cancelBubble" nodeType="interactiveSeq">
                <p:stCondLst>
                  <p:cond evt="onClick" delay="0">
                    <p:tgtEl>
                      <p:spTgt spid="68"/>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p:cBhvr>
                                        <p:cTn id="62" dur="2000" fill="hold"/>
                                        <p:tgtEl>
                                          <p:spTgt spid="68"/>
                                        </p:tgtEl>
                                        <p:attrNameLst>
                                          <p:attrName>fillcolor</p:attrName>
                                        </p:attrNameLst>
                                      </p:cBhvr>
                                      <p:to>
                                        <a:srgbClr val="3399FF"/>
                                      </p:to>
                                    </p:animClr>
                                    <p:set>
                                      <p:cBhvr>
                                        <p:cTn id="63" dur="2000" fill="hold"/>
                                        <p:tgtEl>
                                          <p:spTgt spid="68"/>
                                        </p:tgtEl>
                                        <p:attrNameLst>
                                          <p:attrName>fill.type</p:attrName>
                                        </p:attrNameLst>
                                      </p:cBhvr>
                                      <p:to>
                                        <p:strVal val="solid"/>
                                      </p:to>
                                    </p:set>
                                    <p:set>
                                      <p:cBhvr>
                                        <p:cTn id="64" dur="2000" fill="hold"/>
                                        <p:tgtEl>
                                          <p:spTgt spid="68"/>
                                        </p:tgtEl>
                                        <p:attrNameLst>
                                          <p:attrName>fill.on</p:attrName>
                                        </p:attrNameLst>
                                      </p:cBhvr>
                                      <p:to>
                                        <p:strVal val="true"/>
                                      </p:to>
                                    </p:set>
                                  </p:childTnLst>
                                </p:cTn>
                              </p:par>
                            </p:childTnLst>
                          </p:cTn>
                        </p:par>
                      </p:childTnLst>
                    </p:cTn>
                  </p:par>
                </p:childTnLst>
              </p:cTn>
              <p:nextCondLst>
                <p:cond evt="onClick" delay="0">
                  <p:tgtEl>
                    <p:spTgt spid="68"/>
                  </p:tgtEl>
                </p:cond>
              </p:nextCondLst>
            </p:seq>
            <p:seq concurrent="1" nextAc="seek">
              <p:cTn id="65" restart="whenNotActive" fill="hold" evtFilter="cancelBubble" nodeType="interactiveSeq">
                <p:stCondLst>
                  <p:cond evt="onClick" delay="0">
                    <p:tgtEl>
                      <p:spTgt spid="69"/>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p:cBhvr>
                                        <p:cTn id="69" dur="2000" fill="hold"/>
                                        <p:tgtEl>
                                          <p:spTgt spid="69"/>
                                        </p:tgtEl>
                                        <p:attrNameLst>
                                          <p:attrName>fillcolor</p:attrName>
                                        </p:attrNameLst>
                                      </p:cBhvr>
                                      <p:to>
                                        <a:srgbClr val="3399FF"/>
                                      </p:to>
                                    </p:animClr>
                                    <p:set>
                                      <p:cBhvr>
                                        <p:cTn id="70" dur="2000" fill="hold"/>
                                        <p:tgtEl>
                                          <p:spTgt spid="69"/>
                                        </p:tgtEl>
                                        <p:attrNameLst>
                                          <p:attrName>fill.type</p:attrName>
                                        </p:attrNameLst>
                                      </p:cBhvr>
                                      <p:to>
                                        <p:strVal val="solid"/>
                                      </p:to>
                                    </p:set>
                                    <p:set>
                                      <p:cBhvr>
                                        <p:cTn id="71" dur="2000" fill="hold"/>
                                        <p:tgtEl>
                                          <p:spTgt spid="69"/>
                                        </p:tgtEl>
                                        <p:attrNameLst>
                                          <p:attrName>fill.on</p:attrName>
                                        </p:attrNameLst>
                                      </p:cBhvr>
                                      <p:to>
                                        <p:strVal val="true"/>
                                      </p:to>
                                    </p:set>
                                  </p:childTnLst>
                                </p:cTn>
                              </p:par>
                            </p:childTnLst>
                          </p:cTn>
                        </p:par>
                      </p:childTnLst>
                    </p:cTn>
                  </p:par>
                </p:childTnLst>
              </p:cTn>
              <p:nextCondLst>
                <p:cond evt="onClick" delay="0">
                  <p:tgtEl>
                    <p:spTgt spid="69"/>
                  </p:tgtEl>
                </p:cond>
              </p:nextCondLst>
            </p:seq>
            <p:seq concurrent="1" nextAc="seek">
              <p:cTn id="72" restart="whenNotActive" fill="hold" evtFilter="cancelBubble" nodeType="interactiveSeq">
                <p:stCondLst>
                  <p:cond evt="onClick" delay="0">
                    <p:tgtEl>
                      <p:spTgt spid="70"/>
                    </p:tgtEl>
                  </p:cond>
                </p:stCondLst>
                <p:endSync evt="end" delay="0">
                  <p:rtn val="all"/>
                </p:endSync>
                <p:childTnLst>
                  <p:par>
                    <p:cTn id="73" fill="hold">
                      <p:stCondLst>
                        <p:cond delay="0"/>
                      </p:stCondLst>
                      <p:childTnLst>
                        <p:par>
                          <p:cTn id="74" fill="hold">
                            <p:stCondLst>
                              <p:cond delay="0"/>
                            </p:stCondLst>
                            <p:childTnLst>
                              <p:par>
                                <p:cTn id="75" presetID="1" presetClass="emph" presetSubtype="2" fill="hold" nodeType="clickEffect">
                                  <p:stCondLst>
                                    <p:cond delay="0"/>
                                  </p:stCondLst>
                                  <p:childTnLst>
                                    <p:animClr clrSpc="rgb">
                                      <p:cBhvr>
                                        <p:cTn id="76" dur="2000" fill="hold"/>
                                        <p:tgtEl>
                                          <p:spTgt spid="70"/>
                                        </p:tgtEl>
                                        <p:attrNameLst>
                                          <p:attrName>fillcolor</p:attrName>
                                        </p:attrNameLst>
                                      </p:cBhvr>
                                      <p:to>
                                        <a:srgbClr val="3399FF"/>
                                      </p:to>
                                    </p:animClr>
                                    <p:set>
                                      <p:cBhvr>
                                        <p:cTn id="77" dur="2000" fill="hold"/>
                                        <p:tgtEl>
                                          <p:spTgt spid="70"/>
                                        </p:tgtEl>
                                        <p:attrNameLst>
                                          <p:attrName>fill.type</p:attrName>
                                        </p:attrNameLst>
                                      </p:cBhvr>
                                      <p:to>
                                        <p:strVal val="solid"/>
                                      </p:to>
                                    </p:set>
                                    <p:set>
                                      <p:cBhvr>
                                        <p:cTn id="78" dur="2000" fill="hold"/>
                                        <p:tgtEl>
                                          <p:spTgt spid="70"/>
                                        </p:tgtEl>
                                        <p:attrNameLst>
                                          <p:attrName>fill.on</p:attrName>
                                        </p:attrNameLst>
                                      </p:cBhvr>
                                      <p:to>
                                        <p:strVal val="true"/>
                                      </p:to>
                                    </p:set>
                                  </p:childTnLst>
                                </p:cTn>
                              </p:par>
                            </p:childTnLst>
                          </p:cTn>
                        </p:par>
                      </p:childTnLst>
                    </p:cTn>
                  </p:par>
                </p:childTnLst>
              </p:cTn>
              <p:nextCondLst>
                <p:cond evt="onClick" delay="0">
                  <p:tgtEl>
                    <p:spTgt spid="70"/>
                  </p:tgtEl>
                </p:cond>
              </p:nextCondLst>
            </p:seq>
            <p:seq concurrent="1" nextAc="seek">
              <p:cTn id="79" restart="whenNotActive" fill="hold" evtFilter="cancelBubble" nodeType="interactiveSeq">
                <p:stCondLst>
                  <p:cond evt="onClick" delay="0">
                    <p:tgtEl>
                      <p:spTgt spid="72"/>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p:cBhvr>
                                        <p:cTn id="83" dur="2000" fill="hold"/>
                                        <p:tgtEl>
                                          <p:spTgt spid="72"/>
                                        </p:tgtEl>
                                        <p:attrNameLst>
                                          <p:attrName>fillcolor</p:attrName>
                                        </p:attrNameLst>
                                      </p:cBhvr>
                                      <p:to>
                                        <a:srgbClr val="3399FF"/>
                                      </p:to>
                                    </p:animClr>
                                    <p:set>
                                      <p:cBhvr>
                                        <p:cTn id="84" dur="2000" fill="hold"/>
                                        <p:tgtEl>
                                          <p:spTgt spid="72"/>
                                        </p:tgtEl>
                                        <p:attrNameLst>
                                          <p:attrName>fill.type</p:attrName>
                                        </p:attrNameLst>
                                      </p:cBhvr>
                                      <p:to>
                                        <p:strVal val="solid"/>
                                      </p:to>
                                    </p:set>
                                    <p:set>
                                      <p:cBhvr>
                                        <p:cTn id="85" dur="2000" fill="hold"/>
                                        <p:tgtEl>
                                          <p:spTgt spid="72"/>
                                        </p:tgtEl>
                                        <p:attrNameLst>
                                          <p:attrName>fill.on</p:attrName>
                                        </p:attrNameLst>
                                      </p:cBhvr>
                                      <p:to>
                                        <p:strVal val="true"/>
                                      </p:to>
                                    </p:set>
                                  </p:childTnLst>
                                </p:cTn>
                              </p:par>
                            </p:childTnLst>
                          </p:cTn>
                        </p:par>
                      </p:childTnLst>
                    </p:cTn>
                  </p:par>
                </p:childTnLst>
              </p:cTn>
              <p:nextCondLst>
                <p:cond evt="onClick" delay="0">
                  <p:tgtEl>
                    <p:spTgt spid="72"/>
                  </p:tgtEl>
                </p:cond>
              </p:nextCondLst>
            </p:seq>
            <p:seq concurrent="1" nextAc="seek">
              <p:cTn id="86" restart="whenNotActive" fill="hold" evtFilter="cancelBubble" nodeType="interactiveSeq">
                <p:stCondLst>
                  <p:cond evt="onClick" delay="0">
                    <p:tgtEl>
                      <p:spTgt spid="71"/>
                    </p:tgtEl>
                  </p:cond>
                </p:stCondLst>
                <p:endSync evt="end" delay="0">
                  <p:rtn val="all"/>
                </p:endSync>
                <p:childTnLst>
                  <p:par>
                    <p:cTn id="87" fill="hold">
                      <p:stCondLst>
                        <p:cond delay="0"/>
                      </p:stCondLst>
                      <p:childTnLst>
                        <p:par>
                          <p:cTn id="88" fill="hold">
                            <p:stCondLst>
                              <p:cond delay="0"/>
                            </p:stCondLst>
                            <p:childTnLst>
                              <p:par>
                                <p:cTn id="89" presetID="1" presetClass="emph" presetSubtype="2" fill="hold" nodeType="clickEffect">
                                  <p:stCondLst>
                                    <p:cond delay="0"/>
                                  </p:stCondLst>
                                  <p:childTnLst>
                                    <p:animClr clrSpc="rgb">
                                      <p:cBhvr>
                                        <p:cTn id="90" dur="2000" fill="hold"/>
                                        <p:tgtEl>
                                          <p:spTgt spid="71"/>
                                        </p:tgtEl>
                                        <p:attrNameLst>
                                          <p:attrName>fillcolor</p:attrName>
                                        </p:attrNameLst>
                                      </p:cBhvr>
                                      <p:to>
                                        <a:srgbClr val="3399FF"/>
                                      </p:to>
                                    </p:animClr>
                                    <p:set>
                                      <p:cBhvr>
                                        <p:cTn id="91" dur="2000" fill="hold"/>
                                        <p:tgtEl>
                                          <p:spTgt spid="71"/>
                                        </p:tgtEl>
                                        <p:attrNameLst>
                                          <p:attrName>fill.type</p:attrName>
                                        </p:attrNameLst>
                                      </p:cBhvr>
                                      <p:to>
                                        <p:strVal val="solid"/>
                                      </p:to>
                                    </p:set>
                                    <p:set>
                                      <p:cBhvr>
                                        <p:cTn id="92" dur="2000" fill="hold"/>
                                        <p:tgtEl>
                                          <p:spTgt spid="71"/>
                                        </p:tgtEl>
                                        <p:attrNameLst>
                                          <p:attrName>fill.on</p:attrName>
                                        </p:attrNameLst>
                                      </p:cBhvr>
                                      <p:to>
                                        <p:strVal val="true"/>
                                      </p:to>
                                    </p:set>
                                  </p:childTnLst>
                                </p:cTn>
                              </p:par>
                            </p:childTnLst>
                          </p:cTn>
                        </p:par>
                      </p:childTnLst>
                    </p:cTn>
                  </p:par>
                </p:childTnLst>
              </p:cTn>
              <p:nextCondLst>
                <p:cond evt="onClick" delay="0">
                  <p:tgtEl>
                    <p:spTgt spid="71"/>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490" name="Rectangle 28"/>
          <p:cNvSpPr>
            <a:spLocks noChangeArrowheads="1"/>
          </p:cNvSpPr>
          <p:nvPr/>
        </p:nvSpPr>
        <p:spPr bwMode="auto">
          <a:xfrm>
            <a:off x="0" y="0"/>
            <a:ext cx="9296400" cy="1371600"/>
          </a:xfrm>
          <a:prstGeom prst="rect">
            <a:avLst/>
          </a:prstGeom>
          <a:noFill/>
          <a:ln w="9525">
            <a:noFill/>
            <a:miter lim="800000"/>
            <a:headEnd/>
            <a:tailEnd/>
          </a:ln>
          <a:effectLst>
            <a:prstShdw prst="shdw17" dist="17961" dir="13500000">
              <a:srgbClr val="6E7A89"/>
            </a:prstShdw>
          </a:effectLst>
        </p:spPr>
        <p:txBody>
          <a:bodyPr lIns="130622" tIns="65311" rIns="130622" bIns="65311"/>
          <a:lstStyle/>
          <a:p>
            <a:pPr algn="ctr" defTabSz="1304925">
              <a:spcAft>
                <a:spcPts val="1425"/>
              </a:spcAft>
            </a:pPr>
            <a:r>
              <a:rPr lang="fr-FR" sz="3200" b="1" i="1" dirty="0">
                <a:solidFill>
                  <a:srgbClr val="FF9933"/>
                </a:solidFill>
              </a:rPr>
              <a:t>Le tueur est toujours là.</a:t>
            </a:r>
            <a:endParaRPr lang="fr-FR" sz="3200" dirty="0">
              <a:solidFill>
                <a:srgbClr val="FF9933"/>
              </a:solidFill>
            </a:endParaRPr>
          </a:p>
        </p:txBody>
      </p:sp>
      <p:grpSp>
        <p:nvGrpSpPr>
          <p:cNvPr id="2" name="Groupe 53"/>
          <p:cNvGrpSpPr>
            <a:grpSpLocks/>
          </p:cNvGrpSpPr>
          <p:nvPr/>
        </p:nvGrpSpPr>
        <p:grpSpPr bwMode="auto">
          <a:xfrm>
            <a:off x="419100" y="1371600"/>
            <a:ext cx="8496300" cy="6858000"/>
            <a:chOff x="419100" y="1371600"/>
            <a:chExt cx="8496300" cy="6858000"/>
          </a:xfrm>
        </p:grpSpPr>
        <p:grpSp>
          <p:nvGrpSpPr>
            <p:cNvPr id="3" name="Groupe 46"/>
            <p:cNvGrpSpPr>
              <a:grpSpLocks/>
            </p:cNvGrpSpPr>
            <p:nvPr/>
          </p:nvGrpSpPr>
          <p:grpSpPr bwMode="auto">
            <a:xfrm>
              <a:off x="419100" y="1371600"/>
              <a:ext cx="8496300" cy="6858000"/>
              <a:chOff x="419100" y="1371600"/>
              <a:chExt cx="8496300" cy="6858000"/>
            </a:xfrm>
          </p:grpSpPr>
          <p:grpSp>
            <p:nvGrpSpPr>
              <p:cNvPr id="4" name="Groupe 44"/>
              <p:cNvGrpSpPr>
                <a:grpSpLocks/>
              </p:cNvGrpSpPr>
              <p:nvPr/>
            </p:nvGrpSpPr>
            <p:grpSpPr bwMode="auto">
              <a:xfrm>
                <a:off x="419100" y="1371600"/>
                <a:ext cx="8496300" cy="6858000"/>
                <a:chOff x="419100" y="1371600"/>
                <a:chExt cx="8496300" cy="6858000"/>
              </a:xfrm>
            </p:grpSpPr>
            <p:grpSp>
              <p:nvGrpSpPr>
                <p:cNvPr id="5" name="Groupe 51"/>
                <p:cNvGrpSpPr>
                  <a:grpSpLocks/>
                </p:cNvGrpSpPr>
                <p:nvPr/>
              </p:nvGrpSpPr>
              <p:grpSpPr bwMode="auto">
                <a:xfrm>
                  <a:off x="419100" y="1371600"/>
                  <a:ext cx="8496300" cy="6858000"/>
                  <a:chOff x="419066" y="990600"/>
                  <a:chExt cx="8915467" cy="7239000"/>
                </a:xfrm>
              </p:grpSpPr>
              <p:grpSp>
                <p:nvGrpSpPr>
                  <p:cNvPr id="6" name="Groupe 45"/>
                  <p:cNvGrpSpPr>
                    <a:grpSpLocks/>
                  </p:cNvGrpSpPr>
                  <p:nvPr/>
                </p:nvGrpSpPr>
                <p:grpSpPr bwMode="auto">
                  <a:xfrm>
                    <a:off x="419066" y="1600553"/>
                    <a:ext cx="8915467" cy="6096176"/>
                    <a:chOff x="419066" y="1829153"/>
                    <a:chExt cx="8915467" cy="6096176"/>
                  </a:xfrm>
                </p:grpSpPr>
                <p:sp>
                  <p:nvSpPr>
                    <p:cNvPr id="1053" name="AutoShape 29"/>
                    <p:cNvSpPr>
                      <a:spLocks noChangeArrowheads="1"/>
                    </p:cNvSpPr>
                    <p:nvPr/>
                  </p:nvSpPr>
                  <p:spPr bwMode="auto">
                    <a:xfrm>
                      <a:off x="419066" y="1829153"/>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63522" name="AutoShape 33"/>
                    <p:cNvSpPr>
                      <a:spLocks noChangeArrowheads="1"/>
                    </p:cNvSpPr>
                    <p:nvPr/>
                  </p:nvSpPr>
                  <p:spPr bwMode="auto">
                    <a:xfrm flipV="1">
                      <a:off x="419071" y="4798139"/>
                      <a:ext cx="8915462" cy="78661"/>
                    </a:xfrm>
                    <a:prstGeom prst="plus">
                      <a:avLst>
                        <a:gd name="adj" fmla="val 24648"/>
                      </a:avLst>
                    </a:prstGeom>
                    <a:solidFill>
                      <a:srgbClr val="000000"/>
                    </a:solidFill>
                    <a:ln w="9525">
                      <a:solidFill>
                        <a:srgbClr val="000000"/>
                      </a:solidFill>
                      <a:miter lim="800000"/>
                      <a:headEnd/>
                      <a:tailEnd/>
                    </a:ln>
                    <a:effectLst>
                      <a:prstShdw prst="shdw17" dist="17961" dir="13500000">
                        <a:srgbClr val="000000"/>
                      </a:prstShdw>
                    </a:effectLst>
                  </p:spPr>
                  <p:txBody>
                    <a:bodyPr lIns="130622" tIns="65311" rIns="130622" bIns="65311"/>
                    <a:lstStyle/>
                    <a:p>
                      <a:endParaRPr lang="fr-FR"/>
                    </a:p>
                  </p:txBody>
                </p:sp>
                <p:sp>
                  <p:nvSpPr>
                    <p:cNvPr id="63523" name="AutoShape 34"/>
                    <p:cNvSpPr>
                      <a:spLocks noChangeArrowheads="1"/>
                    </p:cNvSpPr>
                    <p:nvPr/>
                  </p:nvSpPr>
                  <p:spPr bwMode="auto">
                    <a:xfrm rot="5400000">
                      <a:off x="2205020" y="4795818"/>
                      <a:ext cx="5229262" cy="114301"/>
                    </a:xfrm>
                    <a:prstGeom prst="plus">
                      <a:avLst>
                        <a:gd name="adj" fmla="val 24648"/>
                      </a:avLst>
                    </a:prstGeom>
                    <a:solidFill>
                      <a:srgbClr val="000000"/>
                    </a:solidFill>
                    <a:ln w="9525">
                      <a:solidFill>
                        <a:schemeClr val="tx1"/>
                      </a:solidFill>
                      <a:miter lim="800000"/>
                      <a:headEnd/>
                      <a:tailEnd/>
                    </a:ln>
                    <a:effectLst>
                      <a:prstShdw prst="shdw17" dist="17961" dir="13500000">
                        <a:srgbClr val="000000"/>
                      </a:prstShdw>
                    </a:effectLst>
                  </p:spPr>
                  <p:txBody>
                    <a:bodyPr lIns="130622" tIns="65311" rIns="130622" bIns="65311"/>
                    <a:lstStyle/>
                    <a:p>
                      <a:endParaRPr lang="fr-FR"/>
                    </a:p>
                  </p:txBody>
                </p:sp>
                <p:sp>
                  <p:nvSpPr>
                    <p:cNvPr id="41" name="AutoShape 29"/>
                    <p:cNvSpPr>
                      <a:spLocks noChangeArrowheads="1"/>
                    </p:cNvSpPr>
                    <p:nvPr/>
                  </p:nvSpPr>
                  <p:spPr bwMode="auto">
                    <a:xfrm>
                      <a:off x="419066" y="5133622"/>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42" name="AutoShape 29"/>
                    <p:cNvSpPr>
                      <a:spLocks noChangeArrowheads="1"/>
                    </p:cNvSpPr>
                    <p:nvPr/>
                  </p:nvSpPr>
                  <p:spPr bwMode="auto">
                    <a:xfrm>
                      <a:off x="5333234" y="1829153"/>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43" name="AutoShape 29"/>
                    <p:cNvSpPr>
                      <a:spLocks noChangeArrowheads="1"/>
                    </p:cNvSpPr>
                    <p:nvPr/>
                  </p:nvSpPr>
                  <p:spPr bwMode="auto">
                    <a:xfrm>
                      <a:off x="5333234" y="5133622"/>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grpSp>
                  <p:nvGrpSpPr>
                    <p:cNvPr id="7" name="Groupe 23"/>
                    <p:cNvGrpSpPr>
                      <a:grpSpLocks/>
                    </p:cNvGrpSpPr>
                    <p:nvPr/>
                  </p:nvGrpSpPr>
                  <p:grpSpPr bwMode="auto">
                    <a:xfrm>
                      <a:off x="1524000" y="5240866"/>
                      <a:ext cx="1677600" cy="2209800"/>
                      <a:chOff x="4191000" y="4478866"/>
                      <a:chExt cx="1677600" cy="2209800"/>
                    </a:xfrm>
                  </p:grpSpPr>
                  <p:pic>
                    <p:nvPicPr>
                      <p:cNvPr id="63538" name="Image 12" descr="brad-pitt-tyler-durden-icone-5179-96.png"/>
                      <p:cNvPicPr>
                        <a:picLocks noChangeAspect="1"/>
                      </p:cNvPicPr>
                      <p:nvPr/>
                    </p:nvPicPr>
                    <p:blipFill>
                      <a:blip r:embed="rId3" cstate="print"/>
                      <a:srcRect/>
                      <a:stretch>
                        <a:fillRect/>
                      </a:stretch>
                    </p:blipFill>
                    <p:spPr bwMode="auto">
                      <a:xfrm>
                        <a:off x="4191000" y="4478866"/>
                        <a:ext cx="1677600" cy="1677599"/>
                      </a:xfrm>
                      <a:prstGeom prst="rect">
                        <a:avLst/>
                      </a:prstGeom>
                      <a:noFill/>
                      <a:ln w="9525">
                        <a:noFill/>
                        <a:miter lim="800000"/>
                        <a:headEnd/>
                        <a:tailEnd/>
                      </a:ln>
                    </p:spPr>
                  </p:pic>
                  <p:sp>
                    <p:nvSpPr>
                      <p:cNvPr id="63539" name="Rectangle 22"/>
                      <p:cNvSpPr>
                        <a:spLocks noChangeArrowheads="1"/>
                      </p:cNvSpPr>
                      <p:nvPr/>
                    </p:nvSpPr>
                    <p:spPr bwMode="auto">
                      <a:xfrm>
                        <a:off x="4233000" y="60790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63540" name="Image 11" descr="Pistolet-8 copie.png"/>
                      <p:cNvPicPr>
                        <a:picLocks noChangeAspect="1"/>
                      </p:cNvPicPr>
                      <p:nvPr/>
                    </p:nvPicPr>
                    <p:blipFill>
                      <a:blip r:embed="rId4" cstate="print"/>
                      <a:srcRect/>
                      <a:stretch>
                        <a:fillRect/>
                      </a:stretch>
                    </p:blipFill>
                    <p:spPr bwMode="auto">
                      <a:xfrm>
                        <a:off x="4645273" y="6074832"/>
                        <a:ext cx="838200" cy="593924"/>
                      </a:xfrm>
                      <a:prstGeom prst="rect">
                        <a:avLst/>
                      </a:prstGeom>
                      <a:noFill/>
                      <a:ln w="9525">
                        <a:noFill/>
                        <a:miter lim="800000"/>
                        <a:headEnd/>
                        <a:tailEnd/>
                      </a:ln>
                    </p:spPr>
                  </p:pic>
                </p:grpSp>
                <p:grpSp>
                  <p:nvGrpSpPr>
                    <p:cNvPr id="8" name="Groupe 33"/>
                    <p:cNvGrpSpPr>
                      <a:grpSpLocks/>
                    </p:cNvGrpSpPr>
                    <p:nvPr/>
                  </p:nvGrpSpPr>
                  <p:grpSpPr bwMode="auto">
                    <a:xfrm>
                      <a:off x="6535966" y="1905000"/>
                      <a:ext cx="1678200" cy="2209800"/>
                      <a:chOff x="6535966" y="1905000"/>
                      <a:chExt cx="1678200" cy="2209800"/>
                    </a:xfrm>
                  </p:grpSpPr>
                  <p:pic>
                    <p:nvPicPr>
                      <p:cNvPr id="63536" name="Image 20" descr="jack-icone-4137-96.png"/>
                      <p:cNvPicPr>
                        <a:picLocks noChangeAspect="1"/>
                      </p:cNvPicPr>
                      <p:nvPr/>
                    </p:nvPicPr>
                    <p:blipFill>
                      <a:blip r:embed="rId5" cstate="print"/>
                      <a:srcRect/>
                      <a:stretch>
                        <a:fillRect/>
                      </a:stretch>
                    </p:blipFill>
                    <p:spPr bwMode="auto">
                      <a:xfrm>
                        <a:off x="6535966" y="1905000"/>
                        <a:ext cx="1678200" cy="1678200"/>
                      </a:xfrm>
                      <a:prstGeom prst="rect">
                        <a:avLst/>
                      </a:prstGeom>
                      <a:noFill/>
                      <a:ln w="9525">
                        <a:noFill/>
                        <a:miter lim="800000"/>
                        <a:headEnd/>
                        <a:tailEnd/>
                      </a:ln>
                    </p:spPr>
                  </p:pic>
                  <p:sp>
                    <p:nvSpPr>
                      <p:cNvPr id="63537" name="Rectangle 24"/>
                      <p:cNvSpPr>
                        <a:spLocks noChangeArrowheads="1"/>
                      </p:cNvSpPr>
                      <p:nvPr/>
                    </p:nvSpPr>
                    <p:spPr bwMode="auto">
                      <a:xfrm>
                        <a:off x="6577967" y="3505200"/>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grpSp>
                <p:grpSp>
                  <p:nvGrpSpPr>
                    <p:cNvPr id="9" name="Groupe 34"/>
                    <p:cNvGrpSpPr>
                      <a:grpSpLocks/>
                    </p:cNvGrpSpPr>
                    <p:nvPr/>
                  </p:nvGrpSpPr>
                  <p:grpSpPr bwMode="auto">
                    <a:xfrm>
                      <a:off x="7391400" y="5240866"/>
                      <a:ext cx="1678200" cy="2209800"/>
                      <a:chOff x="6780000" y="1964266"/>
                      <a:chExt cx="1678200" cy="2209800"/>
                    </a:xfrm>
                  </p:grpSpPr>
                  <p:pic>
                    <p:nvPicPr>
                      <p:cNvPr id="63534" name="Image 35" descr="jack-icone-4137-96.png"/>
                      <p:cNvPicPr>
                        <a:picLocks noChangeAspect="1"/>
                      </p:cNvPicPr>
                      <p:nvPr/>
                    </p:nvPicPr>
                    <p:blipFill>
                      <a:blip r:embed="rId5" cstate="print"/>
                      <a:srcRect/>
                      <a:stretch>
                        <a:fillRect/>
                      </a:stretch>
                    </p:blipFill>
                    <p:spPr bwMode="auto">
                      <a:xfrm>
                        <a:off x="6780000" y="1964266"/>
                        <a:ext cx="1678200" cy="1678200"/>
                      </a:xfrm>
                      <a:prstGeom prst="rect">
                        <a:avLst/>
                      </a:prstGeom>
                      <a:noFill/>
                      <a:ln w="9525">
                        <a:noFill/>
                        <a:miter lim="800000"/>
                        <a:headEnd/>
                        <a:tailEnd/>
                      </a:ln>
                    </p:spPr>
                  </p:pic>
                  <p:sp>
                    <p:nvSpPr>
                      <p:cNvPr id="63535" name="Rectangle 36"/>
                      <p:cNvSpPr>
                        <a:spLocks noChangeArrowheads="1"/>
                      </p:cNvSpPr>
                      <p:nvPr/>
                    </p:nvSpPr>
                    <p:spPr bwMode="auto">
                      <a:xfrm>
                        <a:off x="6822000" y="35644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grpSp>
                <p:grpSp>
                  <p:nvGrpSpPr>
                    <p:cNvPr id="10" name="Groupe 37"/>
                    <p:cNvGrpSpPr>
                      <a:grpSpLocks/>
                    </p:cNvGrpSpPr>
                    <p:nvPr/>
                  </p:nvGrpSpPr>
                  <p:grpSpPr bwMode="auto">
                    <a:xfrm>
                      <a:off x="5562600" y="5240866"/>
                      <a:ext cx="1677600" cy="2270324"/>
                      <a:chOff x="4191000" y="4478866"/>
                      <a:chExt cx="1677600" cy="2270324"/>
                    </a:xfrm>
                  </p:grpSpPr>
                  <p:pic>
                    <p:nvPicPr>
                      <p:cNvPr id="63531" name="Image 38" descr="brad-pitt-tyler-durden-icone-5179-96.png"/>
                      <p:cNvPicPr>
                        <a:picLocks noChangeAspect="1"/>
                      </p:cNvPicPr>
                      <p:nvPr/>
                    </p:nvPicPr>
                    <p:blipFill>
                      <a:blip r:embed="rId3" cstate="print"/>
                      <a:srcRect/>
                      <a:stretch>
                        <a:fillRect/>
                      </a:stretch>
                    </p:blipFill>
                    <p:spPr bwMode="auto">
                      <a:xfrm>
                        <a:off x="4191000" y="4478866"/>
                        <a:ext cx="1677600" cy="1677600"/>
                      </a:xfrm>
                      <a:prstGeom prst="rect">
                        <a:avLst/>
                      </a:prstGeom>
                      <a:noFill/>
                      <a:ln w="9525">
                        <a:noFill/>
                        <a:miter lim="800000"/>
                        <a:headEnd/>
                        <a:tailEnd/>
                      </a:ln>
                    </p:spPr>
                  </p:pic>
                  <p:sp>
                    <p:nvSpPr>
                      <p:cNvPr id="63532" name="Rectangle 39"/>
                      <p:cNvSpPr>
                        <a:spLocks noChangeArrowheads="1"/>
                      </p:cNvSpPr>
                      <p:nvPr/>
                    </p:nvSpPr>
                    <p:spPr bwMode="auto">
                      <a:xfrm>
                        <a:off x="4233000" y="60790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63533" name="Image 43" descr="Pistolet-8 copie.png"/>
                      <p:cNvPicPr>
                        <a:picLocks noChangeAspect="1"/>
                      </p:cNvPicPr>
                      <p:nvPr/>
                    </p:nvPicPr>
                    <p:blipFill>
                      <a:blip r:embed="rId4" cstate="print"/>
                      <a:srcRect/>
                      <a:stretch>
                        <a:fillRect/>
                      </a:stretch>
                    </p:blipFill>
                    <p:spPr bwMode="auto">
                      <a:xfrm>
                        <a:off x="4648200" y="6155266"/>
                        <a:ext cx="838200" cy="593924"/>
                      </a:xfrm>
                      <a:prstGeom prst="rect">
                        <a:avLst/>
                      </a:prstGeom>
                      <a:noFill/>
                      <a:ln w="9525">
                        <a:noFill/>
                        <a:miter lim="800000"/>
                        <a:headEnd/>
                        <a:tailEnd/>
                      </a:ln>
                    </p:spPr>
                  </p:pic>
                </p:grpSp>
              </p:grpSp>
              <p:sp>
                <p:nvSpPr>
                  <p:cNvPr id="63517" name="ZoneTexte 46"/>
                  <p:cNvSpPr txBox="1">
                    <a:spLocks noChangeArrowheads="1"/>
                  </p:cNvSpPr>
                  <p:nvPr/>
                </p:nvSpPr>
                <p:spPr bwMode="auto">
                  <a:xfrm>
                    <a:off x="2133600" y="990600"/>
                    <a:ext cx="457200" cy="477054"/>
                  </a:xfrm>
                  <a:prstGeom prst="rect">
                    <a:avLst/>
                  </a:prstGeom>
                  <a:noFill/>
                  <a:ln w="9525">
                    <a:noFill/>
                    <a:miter lim="800000"/>
                    <a:headEnd/>
                    <a:tailEnd/>
                  </a:ln>
                </p:spPr>
                <p:txBody>
                  <a:bodyPr>
                    <a:spAutoFit/>
                  </a:bodyPr>
                  <a:lstStyle/>
                  <a:p>
                    <a:r>
                      <a:rPr lang="fr-FR">
                        <a:solidFill>
                          <a:srgbClr val="FF9933"/>
                        </a:solidFill>
                      </a:rPr>
                      <a:t>1</a:t>
                    </a:r>
                  </a:p>
                </p:txBody>
              </p:sp>
              <p:sp>
                <p:nvSpPr>
                  <p:cNvPr id="63518" name="ZoneTexte 47"/>
                  <p:cNvSpPr txBox="1">
                    <a:spLocks noChangeArrowheads="1"/>
                  </p:cNvSpPr>
                  <p:nvPr/>
                </p:nvSpPr>
                <p:spPr bwMode="auto">
                  <a:xfrm>
                    <a:off x="7239000" y="990600"/>
                    <a:ext cx="457200" cy="477054"/>
                  </a:xfrm>
                  <a:prstGeom prst="rect">
                    <a:avLst/>
                  </a:prstGeom>
                  <a:noFill/>
                  <a:ln w="9525">
                    <a:noFill/>
                    <a:miter lim="800000"/>
                    <a:headEnd/>
                    <a:tailEnd/>
                  </a:ln>
                </p:spPr>
                <p:txBody>
                  <a:bodyPr>
                    <a:spAutoFit/>
                  </a:bodyPr>
                  <a:lstStyle/>
                  <a:p>
                    <a:r>
                      <a:rPr lang="fr-FR">
                        <a:solidFill>
                          <a:srgbClr val="FF9933"/>
                        </a:solidFill>
                      </a:rPr>
                      <a:t>2</a:t>
                    </a:r>
                  </a:p>
                </p:txBody>
              </p:sp>
              <p:sp>
                <p:nvSpPr>
                  <p:cNvPr id="63519" name="ZoneTexte 49"/>
                  <p:cNvSpPr txBox="1">
                    <a:spLocks noChangeArrowheads="1"/>
                  </p:cNvSpPr>
                  <p:nvPr/>
                </p:nvSpPr>
                <p:spPr bwMode="auto">
                  <a:xfrm>
                    <a:off x="2133600" y="7752546"/>
                    <a:ext cx="457200" cy="477054"/>
                  </a:xfrm>
                  <a:prstGeom prst="rect">
                    <a:avLst/>
                  </a:prstGeom>
                  <a:noFill/>
                  <a:ln w="9525">
                    <a:noFill/>
                    <a:miter lim="800000"/>
                    <a:headEnd/>
                    <a:tailEnd/>
                  </a:ln>
                </p:spPr>
                <p:txBody>
                  <a:bodyPr>
                    <a:spAutoFit/>
                  </a:bodyPr>
                  <a:lstStyle/>
                  <a:p>
                    <a:r>
                      <a:rPr lang="fr-FR">
                        <a:solidFill>
                          <a:srgbClr val="FF9933"/>
                        </a:solidFill>
                      </a:rPr>
                      <a:t>3</a:t>
                    </a:r>
                  </a:p>
                </p:txBody>
              </p:sp>
              <p:sp>
                <p:nvSpPr>
                  <p:cNvPr id="63520" name="ZoneTexte 50"/>
                  <p:cNvSpPr txBox="1">
                    <a:spLocks noChangeArrowheads="1"/>
                  </p:cNvSpPr>
                  <p:nvPr/>
                </p:nvSpPr>
                <p:spPr bwMode="auto">
                  <a:xfrm>
                    <a:off x="7239000" y="7752546"/>
                    <a:ext cx="457200" cy="477054"/>
                  </a:xfrm>
                  <a:prstGeom prst="rect">
                    <a:avLst/>
                  </a:prstGeom>
                  <a:noFill/>
                  <a:ln w="9525">
                    <a:noFill/>
                    <a:miter lim="800000"/>
                    <a:headEnd/>
                    <a:tailEnd/>
                  </a:ln>
                </p:spPr>
                <p:txBody>
                  <a:bodyPr>
                    <a:spAutoFit/>
                  </a:bodyPr>
                  <a:lstStyle/>
                  <a:p>
                    <a:r>
                      <a:rPr lang="fr-FR">
                        <a:solidFill>
                          <a:srgbClr val="FF9933"/>
                        </a:solidFill>
                      </a:rPr>
                      <a:t>4</a:t>
                    </a:r>
                  </a:p>
                </p:txBody>
              </p:sp>
            </p:grpSp>
            <p:pic>
              <p:nvPicPr>
                <p:cNvPr id="63515" name="Image 43" descr="tête de mort.jpg"/>
                <p:cNvPicPr>
                  <a:picLocks noChangeAspect="1"/>
                </p:cNvPicPr>
                <p:nvPr/>
              </p:nvPicPr>
              <p:blipFill>
                <a:blip r:embed="rId6" cstate="print"/>
                <a:srcRect/>
                <a:stretch>
                  <a:fillRect/>
                </a:stretch>
              </p:blipFill>
              <p:spPr bwMode="auto">
                <a:xfrm>
                  <a:off x="6705600" y="3589421"/>
                  <a:ext cx="685800" cy="515112"/>
                </a:xfrm>
                <a:prstGeom prst="rect">
                  <a:avLst/>
                </a:prstGeom>
                <a:noFill/>
                <a:ln w="9525">
                  <a:noFill/>
                  <a:miter lim="800000"/>
                  <a:headEnd/>
                  <a:tailEnd/>
                </a:ln>
              </p:spPr>
            </p:pic>
          </p:grpSp>
          <p:pic>
            <p:nvPicPr>
              <p:cNvPr id="63513" name="Image 45" descr="tête de mort.jpg"/>
              <p:cNvPicPr>
                <a:picLocks noChangeAspect="1"/>
              </p:cNvPicPr>
              <p:nvPr/>
            </p:nvPicPr>
            <p:blipFill>
              <a:blip r:embed="rId7" cstate="print"/>
              <a:srcRect/>
              <a:stretch>
                <a:fillRect/>
              </a:stretch>
            </p:blipFill>
            <p:spPr bwMode="auto">
              <a:xfrm>
                <a:off x="7467600" y="6693568"/>
                <a:ext cx="762000" cy="572347"/>
              </a:xfrm>
              <a:prstGeom prst="rect">
                <a:avLst/>
              </a:prstGeom>
              <a:noFill/>
              <a:ln w="9525">
                <a:noFill/>
                <a:miter lim="800000"/>
                <a:headEnd/>
                <a:tailEnd/>
              </a:ln>
            </p:spPr>
          </p:pic>
        </p:grpSp>
        <p:sp>
          <p:nvSpPr>
            <p:cNvPr id="49" name="ZoneTexte 48"/>
            <p:cNvSpPr txBox="1"/>
            <p:nvPr/>
          </p:nvSpPr>
          <p:spPr>
            <a:xfrm>
              <a:off x="914400" y="411480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Personne</a:t>
              </a:r>
            </a:p>
          </p:txBody>
        </p:sp>
        <p:sp>
          <p:nvSpPr>
            <p:cNvPr id="50" name="ZoneTexte 49"/>
            <p:cNvSpPr txBox="1"/>
            <p:nvPr/>
          </p:nvSpPr>
          <p:spPr>
            <a:xfrm>
              <a:off x="5562600" y="410845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La victime</a:t>
              </a:r>
            </a:p>
          </p:txBody>
        </p:sp>
        <p:sp>
          <p:nvSpPr>
            <p:cNvPr id="51" name="ZoneTexte 50"/>
            <p:cNvSpPr txBox="1"/>
            <p:nvPr/>
          </p:nvSpPr>
          <p:spPr>
            <a:xfrm>
              <a:off x="914400" y="723900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Le tueur</a:t>
              </a:r>
            </a:p>
          </p:txBody>
        </p:sp>
        <p:sp>
          <p:nvSpPr>
            <p:cNvPr id="63511" name="ZoneTexte 51"/>
            <p:cNvSpPr>
              <a:spLocks noChangeArrowheads="1"/>
            </p:cNvSpPr>
            <p:nvPr/>
          </p:nvSpPr>
          <p:spPr bwMode="auto">
            <a:xfrm>
              <a:off x="5360400" y="7239000"/>
              <a:ext cx="3250800" cy="408623"/>
            </a:xfrm>
            <a:prstGeom prst="roundRect">
              <a:avLst>
                <a:gd name="adj" fmla="val 16667"/>
              </a:avLst>
            </a:prstGeom>
            <a:solidFill>
              <a:schemeClr val="tx1"/>
            </a:solidFill>
            <a:ln w="9525">
              <a:noFill/>
              <a:round/>
              <a:headEnd/>
              <a:tailEnd/>
            </a:ln>
          </p:spPr>
          <p:txBody>
            <a:bodyPr>
              <a:spAutoFit/>
            </a:bodyPr>
            <a:lstStyle/>
            <a:p>
              <a:pPr algn="ctr"/>
              <a:r>
                <a:rPr lang="fr-FR" sz="1800">
                  <a:solidFill>
                    <a:schemeClr val="bg1"/>
                  </a:solidFill>
                </a:rPr>
                <a:t>Le tueur et la victime</a:t>
              </a:r>
            </a:p>
          </p:txBody>
        </p:sp>
      </p:grpSp>
      <p:sp>
        <p:nvSpPr>
          <p:cNvPr id="63492" name="Rectangle 28"/>
          <p:cNvSpPr>
            <a:spLocks noChangeArrowheads="1"/>
          </p:cNvSpPr>
          <p:nvPr/>
        </p:nvSpPr>
        <p:spPr bwMode="auto">
          <a:xfrm>
            <a:off x="9296400" y="228600"/>
            <a:ext cx="5334000" cy="838200"/>
          </a:xfrm>
          <a:prstGeom prst="rect">
            <a:avLst/>
          </a:prstGeom>
          <a:noFill/>
          <a:ln w="9525">
            <a:noFill/>
            <a:miter lim="800000"/>
            <a:headEnd/>
            <a:tailEnd/>
          </a:ln>
          <a:effectLst>
            <a:prstShdw prst="shdw17" dist="17961" dir="13500000">
              <a:srgbClr val="6E7A89"/>
            </a:prstShdw>
          </a:effectLst>
        </p:spPr>
        <p:txBody>
          <a:bodyPr lIns="130622" tIns="65311" rIns="130622" bIns="65311"/>
          <a:lstStyle/>
          <a:p>
            <a:pPr algn="ctr" defTabSz="1304925">
              <a:spcAft>
                <a:spcPts val="1425"/>
              </a:spcAft>
            </a:pPr>
            <a:r>
              <a:rPr lang="fr-FR" sz="3200" b="1" i="1" u="sng">
                <a:solidFill>
                  <a:srgbClr val="FF9933"/>
                </a:solidFill>
              </a:rPr>
              <a:t>Réponses possibles</a:t>
            </a:r>
            <a:endParaRPr lang="fr-FR" sz="3200" b="1" u="sng">
              <a:solidFill>
                <a:srgbClr val="FF9933"/>
              </a:solidFill>
            </a:endParaRPr>
          </a:p>
        </p:txBody>
      </p:sp>
      <p:sp>
        <p:nvSpPr>
          <p:cNvPr id="54" name="Rectangle à coins arrondis 53"/>
          <p:cNvSpPr/>
          <p:nvPr/>
        </p:nvSpPr>
        <p:spPr>
          <a:xfrm>
            <a:off x="12192000" y="22860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4</a:t>
            </a:r>
          </a:p>
        </p:txBody>
      </p:sp>
      <p:sp>
        <p:nvSpPr>
          <p:cNvPr id="55" name="Rectangle à coins arrondis 54"/>
          <p:cNvSpPr/>
          <p:nvPr/>
        </p:nvSpPr>
        <p:spPr>
          <a:xfrm>
            <a:off x="9753600" y="22860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3</a:t>
            </a:r>
          </a:p>
        </p:txBody>
      </p:sp>
      <p:sp>
        <p:nvSpPr>
          <p:cNvPr id="61" name="Rectangle à coins arrondis 60"/>
          <p:cNvSpPr/>
          <p:nvPr/>
        </p:nvSpPr>
        <p:spPr>
          <a:xfrm>
            <a:off x="12192000" y="32766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3</a:t>
            </a:r>
          </a:p>
        </p:txBody>
      </p:sp>
      <p:sp>
        <p:nvSpPr>
          <p:cNvPr id="62" name="Rectangle à coins arrondis 61"/>
          <p:cNvSpPr/>
          <p:nvPr/>
        </p:nvSpPr>
        <p:spPr>
          <a:xfrm>
            <a:off x="9753600" y="32766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a:t>
            </a:r>
          </a:p>
        </p:txBody>
      </p:sp>
      <p:sp>
        <p:nvSpPr>
          <p:cNvPr id="63" name="Rectangle à coins arrondis 62">
            <a:hlinkClick r:id="" action="ppaction://hlinkshowjump?jump=nextslide"/>
          </p:cNvPr>
          <p:cNvSpPr/>
          <p:nvPr/>
        </p:nvSpPr>
        <p:spPr>
          <a:xfrm>
            <a:off x="12192000" y="52578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3, 4</a:t>
            </a:r>
          </a:p>
        </p:txBody>
      </p:sp>
      <p:sp>
        <p:nvSpPr>
          <p:cNvPr id="64" name="Rectangle à coins arrondis 63"/>
          <p:cNvSpPr/>
          <p:nvPr/>
        </p:nvSpPr>
        <p:spPr>
          <a:xfrm>
            <a:off x="9753600" y="52578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4</a:t>
            </a:r>
          </a:p>
        </p:txBody>
      </p:sp>
      <p:sp>
        <p:nvSpPr>
          <p:cNvPr id="65" name="Rectangle à coins arrondis 64"/>
          <p:cNvSpPr/>
          <p:nvPr/>
        </p:nvSpPr>
        <p:spPr>
          <a:xfrm>
            <a:off x="12192000" y="42672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3</a:t>
            </a:r>
          </a:p>
        </p:txBody>
      </p:sp>
      <p:sp>
        <p:nvSpPr>
          <p:cNvPr id="66" name="Rectangle à coins arrondis 65"/>
          <p:cNvSpPr/>
          <p:nvPr/>
        </p:nvSpPr>
        <p:spPr>
          <a:xfrm>
            <a:off x="9753600" y="42672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4</a:t>
            </a:r>
          </a:p>
        </p:txBody>
      </p:sp>
      <p:sp>
        <p:nvSpPr>
          <p:cNvPr id="67" name="Rectangle à coins arrondis 66"/>
          <p:cNvSpPr/>
          <p:nvPr/>
        </p:nvSpPr>
        <p:spPr>
          <a:xfrm>
            <a:off x="12192000" y="62484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 4</a:t>
            </a:r>
          </a:p>
        </p:txBody>
      </p:sp>
      <p:sp>
        <p:nvSpPr>
          <p:cNvPr id="68" name="Rectangle à coins arrondis 67"/>
          <p:cNvSpPr/>
          <p:nvPr/>
        </p:nvSpPr>
        <p:spPr>
          <a:xfrm>
            <a:off x="9753600" y="62484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 3</a:t>
            </a:r>
          </a:p>
        </p:txBody>
      </p:sp>
      <p:sp>
        <p:nvSpPr>
          <p:cNvPr id="69" name="Rectangle à coins arrondis 68"/>
          <p:cNvSpPr/>
          <p:nvPr/>
        </p:nvSpPr>
        <p:spPr>
          <a:xfrm>
            <a:off x="12192000" y="72390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3, 4</a:t>
            </a:r>
          </a:p>
        </p:txBody>
      </p:sp>
      <p:sp>
        <p:nvSpPr>
          <p:cNvPr id="70" name="Rectangle à coins arrondis 69"/>
          <p:cNvSpPr/>
          <p:nvPr/>
        </p:nvSpPr>
        <p:spPr>
          <a:xfrm>
            <a:off x="9753600" y="72390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3, 4</a:t>
            </a:r>
          </a:p>
        </p:txBody>
      </p:sp>
      <p:sp>
        <p:nvSpPr>
          <p:cNvPr id="71" name="Rectangle à coins arrondis 70"/>
          <p:cNvSpPr/>
          <p:nvPr/>
        </p:nvSpPr>
        <p:spPr>
          <a:xfrm>
            <a:off x="12192000" y="12954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2</a:t>
            </a:r>
          </a:p>
        </p:txBody>
      </p:sp>
      <p:sp>
        <p:nvSpPr>
          <p:cNvPr id="72" name="Rectangle à coins arrondis 71"/>
          <p:cNvSpPr/>
          <p:nvPr/>
        </p:nvSpPr>
        <p:spPr>
          <a:xfrm>
            <a:off x="9753600" y="12954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1</a:t>
            </a: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5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54"/>
                                        </p:tgtEl>
                                        <p:attrNameLst>
                                          <p:attrName>fillcolor</p:attrName>
                                        </p:attrNameLst>
                                      </p:cBhvr>
                                      <p:to>
                                        <a:srgbClr val="3399FF"/>
                                      </p:to>
                                    </p:animClr>
                                    <p:set>
                                      <p:cBhvr>
                                        <p:cTn id="7" dur="2000" fill="hold"/>
                                        <p:tgtEl>
                                          <p:spTgt spid="54"/>
                                        </p:tgtEl>
                                        <p:attrNameLst>
                                          <p:attrName>fill.type</p:attrName>
                                        </p:attrNameLst>
                                      </p:cBhvr>
                                      <p:to>
                                        <p:strVal val="solid"/>
                                      </p:to>
                                    </p:set>
                                    <p:set>
                                      <p:cBhvr>
                                        <p:cTn id="8" dur="2000" fill="hold"/>
                                        <p:tgtEl>
                                          <p:spTgt spid="54"/>
                                        </p:tgtEl>
                                        <p:attrNameLst>
                                          <p:attrName>fill.on</p:attrName>
                                        </p:attrNameLst>
                                      </p:cBhvr>
                                      <p:to>
                                        <p:strVal val="true"/>
                                      </p:to>
                                    </p:set>
                                  </p:childTnLst>
                                </p:cTn>
                              </p:par>
                            </p:childTnLst>
                          </p:cTn>
                        </p:par>
                      </p:childTnLst>
                    </p:cTn>
                  </p:par>
                </p:childTnLst>
              </p:cTn>
              <p:nextCondLst>
                <p:cond evt="onClick" delay="0">
                  <p:tgtEl>
                    <p:spTgt spid="54"/>
                  </p:tgtEl>
                </p:cond>
              </p:nextCondLst>
            </p:seq>
            <p:seq concurrent="1" nextAc="seek">
              <p:cTn id="9" restart="whenNotActive" fill="hold" evtFilter="cancelBubble" nodeType="interactiveSeq">
                <p:stCondLst>
                  <p:cond evt="onClick" delay="0">
                    <p:tgtEl>
                      <p:spTgt spid="5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55"/>
                                        </p:tgtEl>
                                        <p:attrNameLst>
                                          <p:attrName>fillcolor</p:attrName>
                                        </p:attrNameLst>
                                      </p:cBhvr>
                                      <p:to>
                                        <a:srgbClr val="3399FF"/>
                                      </p:to>
                                    </p:animClr>
                                    <p:set>
                                      <p:cBhvr>
                                        <p:cTn id="14" dur="2000" fill="hold"/>
                                        <p:tgtEl>
                                          <p:spTgt spid="55"/>
                                        </p:tgtEl>
                                        <p:attrNameLst>
                                          <p:attrName>fill.type</p:attrName>
                                        </p:attrNameLst>
                                      </p:cBhvr>
                                      <p:to>
                                        <p:strVal val="solid"/>
                                      </p:to>
                                    </p:set>
                                    <p:set>
                                      <p:cBhvr>
                                        <p:cTn id="15" dur="2000" fill="hold"/>
                                        <p:tgtEl>
                                          <p:spTgt spid="55"/>
                                        </p:tgtEl>
                                        <p:attrNameLst>
                                          <p:attrName>fill.on</p:attrName>
                                        </p:attrNameLst>
                                      </p:cBhvr>
                                      <p:to>
                                        <p:strVal val="true"/>
                                      </p:to>
                                    </p:set>
                                  </p:childTnLst>
                                </p:cTn>
                              </p:par>
                            </p:childTnLst>
                          </p:cTn>
                        </p:par>
                      </p:childTnLst>
                    </p:cTn>
                  </p:par>
                </p:childTnLst>
              </p:cTn>
              <p:nextCondLst>
                <p:cond evt="onClick" delay="0">
                  <p:tgtEl>
                    <p:spTgt spid="55"/>
                  </p:tgtEl>
                </p:cond>
              </p:nextCondLst>
            </p:seq>
            <p:seq concurrent="1" nextAc="seek">
              <p:cTn id="16" restart="whenNotActive" fill="hold" evtFilter="cancelBubble" nodeType="interactiveSeq">
                <p:stCondLst>
                  <p:cond evt="onClick" delay="0">
                    <p:tgtEl>
                      <p:spTgt spid="6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p:cBhvr>
                                        <p:cTn id="20" dur="2000" fill="hold"/>
                                        <p:tgtEl>
                                          <p:spTgt spid="61"/>
                                        </p:tgtEl>
                                        <p:attrNameLst>
                                          <p:attrName>fillcolor</p:attrName>
                                        </p:attrNameLst>
                                      </p:cBhvr>
                                      <p:to>
                                        <a:srgbClr val="3399FF"/>
                                      </p:to>
                                    </p:animClr>
                                    <p:set>
                                      <p:cBhvr>
                                        <p:cTn id="21" dur="2000" fill="hold"/>
                                        <p:tgtEl>
                                          <p:spTgt spid="61"/>
                                        </p:tgtEl>
                                        <p:attrNameLst>
                                          <p:attrName>fill.type</p:attrName>
                                        </p:attrNameLst>
                                      </p:cBhvr>
                                      <p:to>
                                        <p:strVal val="solid"/>
                                      </p:to>
                                    </p:set>
                                    <p:set>
                                      <p:cBhvr>
                                        <p:cTn id="22" dur="2000" fill="hold"/>
                                        <p:tgtEl>
                                          <p:spTgt spid="61"/>
                                        </p:tgtEl>
                                        <p:attrNameLst>
                                          <p:attrName>fill.on</p:attrName>
                                        </p:attrNameLst>
                                      </p:cBhvr>
                                      <p:to>
                                        <p:strVal val="true"/>
                                      </p:to>
                                    </p:set>
                                  </p:childTnLst>
                                </p:cTn>
                              </p:par>
                            </p:childTnLst>
                          </p:cTn>
                        </p:par>
                      </p:childTnLst>
                    </p:cTn>
                  </p:par>
                </p:childTnLst>
              </p:cTn>
              <p:nextCondLst>
                <p:cond evt="onClick" delay="0">
                  <p:tgtEl>
                    <p:spTgt spid="61"/>
                  </p:tgtEl>
                </p:cond>
              </p:nextCondLst>
            </p:seq>
            <p:seq concurrent="1" nextAc="seek">
              <p:cTn id="23" restart="whenNotActive" fill="hold" evtFilter="cancelBubble" nodeType="interactiveSeq">
                <p:stCondLst>
                  <p:cond evt="onClick" delay="0">
                    <p:tgtEl>
                      <p:spTgt spid="6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p:cBhvr>
                                        <p:cTn id="27" dur="2000" fill="hold"/>
                                        <p:tgtEl>
                                          <p:spTgt spid="62"/>
                                        </p:tgtEl>
                                        <p:attrNameLst>
                                          <p:attrName>fillcolor</p:attrName>
                                        </p:attrNameLst>
                                      </p:cBhvr>
                                      <p:to>
                                        <a:srgbClr val="3399FF"/>
                                      </p:to>
                                    </p:animClr>
                                    <p:set>
                                      <p:cBhvr>
                                        <p:cTn id="28" dur="2000" fill="hold"/>
                                        <p:tgtEl>
                                          <p:spTgt spid="62"/>
                                        </p:tgtEl>
                                        <p:attrNameLst>
                                          <p:attrName>fill.type</p:attrName>
                                        </p:attrNameLst>
                                      </p:cBhvr>
                                      <p:to>
                                        <p:strVal val="solid"/>
                                      </p:to>
                                    </p:set>
                                    <p:set>
                                      <p:cBhvr>
                                        <p:cTn id="29" dur="2000" fill="hold"/>
                                        <p:tgtEl>
                                          <p:spTgt spid="62"/>
                                        </p:tgtEl>
                                        <p:attrNameLst>
                                          <p:attrName>fill.on</p:attrName>
                                        </p:attrNameLst>
                                      </p:cBhvr>
                                      <p:to>
                                        <p:strVal val="true"/>
                                      </p:to>
                                    </p:set>
                                  </p:childTnLst>
                                </p:cTn>
                              </p:par>
                            </p:childTnLst>
                          </p:cTn>
                        </p:par>
                      </p:childTnLst>
                    </p:cTn>
                  </p:par>
                </p:childTnLst>
              </p:cTn>
              <p:nextCondLst>
                <p:cond evt="onClick" delay="0">
                  <p:tgtEl>
                    <p:spTgt spid="62"/>
                  </p:tgtEl>
                </p:cond>
              </p:nextCondLst>
            </p:seq>
            <p:seq concurrent="1" nextAc="seek">
              <p:cTn id="30" restart="whenNotActive" fill="hold" evtFilter="cancelBubble" nodeType="interactiveSeq">
                <p:stCondLst>
                  <p:cond evt="onClick" delay="0">
                    <p:tgtEl>
                      <p:spTgt spid="6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p:cBhvr>
                                        <p:cTn id="34" dur="2000" fill="hold"/>
                                        <p:tgtEl>
                                          <p:spTgt spid="64"/>
                                        </p:tgtEl>
                                        <p:attrNameLst>
                                          <p:attrName>fillcolor</p:attrName>
                                        </p:attrNameLst>
                                      </p:cBhvr>
                                      <p:to>
                                        <a:srgbClr val="3399FF"/>
                                      </p:to>
                                    </p:animClr>
                                    <p:set>
                                      <p:cBhvr>
                                        <p:cTn id="35" dur="2000" fill="hold"/>
                                        <p:tgtEl>
                                          <p:spTgt spid="64"/>
                                        </p:tgtEl>
                                        <p:attrNameLst>
                                          <p:attrName>fill.type</p:attrName>
                                        </p:attrNameLst>
                                      </p:cBhvr>
                                      <p:to>
                                        <p:strVal val="solid"/>
                                      </p:to>
                                    </p:set>
                                    <p:set>
                                      <p:cBhvr>
                                        <p:cTn id="36" dur="2000" fill="hold"/>
                                        <p:tgtEl>
                                          <p:spTgt spid="64"/>
                                        </p:tgtEl>
                                        <p:attrNameLst>
                                          <p:attrName>fill.on</p:attrName>
                                        </p:attrNameLst>
                                      </p:cBhvr>
                                      <p:to>
                                        <p:strVal val="true"/>
                                      </p:to>
                                    </p:set>
                                  </p:childTnLst>
                                </p:cTn>
                              </p:par>
                            </p:childTnLst>
                          </p:cTn>
                        </p:par>
                      </p:childTnLst>
                    </p:cTn>
                  </p:par>
                </p:childTnLst>
              </p:cTn>
              <p:nextCondLst>
                <p:cond evt="onClick" delay="0">
                  <p:tgtEl>
                    <p:spTgt spid="64"/>
                  </p:tgtEl>
                </p:cond>
              </p:nextCondLst>
            </p:seq>
            <p:seq concurrent="1" nextAc="seek">
              <p:cTn id="37" restart="whenNotActive" fill="hold" evtFilter="cancelBubble" nodeType="interactiveSeq">
                <p:stCondLst>
                  <p:cond evt="onClick" delay="0">
                    <p:tgtEl>
                      <p:spTgt spid="65"/>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p:cBhvr>
                                        <p:cTn id="41" dur="2000" fill="hold"/>
                                        <p:tgtEl>
                                          <p:spTgt spid="65"/>
                                        </p:tgtEl>
                                        <p:attrNameLst>
                                          <p:attrName>fillcolor</p:attrName>
                                        </p:attrNameLst>
                                      </p:cBhvr>
                                      <p:to>
                                        <a:srgbClr val="3399FF"/>
                                      </p:to>
                                    </p:animClr>
                                    <p:set>
                                      <p:cBhvr>
                                        <p:cTn id="42" dur="2000" fill="hold"/>
                                        <p:tgtEl>
                                          <p:spTgt spid="65"/>
                                        </p:tgtEl>
                                        <p:attrNameLst>
                                          <p:attrName>fill.type</p:attrName>
                                        </p:attrNameLst>
                                      </p:cBhvr>
                                      <p:to>
                                        <p:strVal val="solid"/>
                                      </p:to>
                                    </p:set>
                                    <p:set>
                                      <p:cBhvr>
                                        <p:cTn id="43" dur="2000" fill="hold"/>
                                        <p:tgtEl>
                                          <p:spTgt spid="65"/>
                                        </p:tgtEl>
                                        <p:attrNameLst>
                                          <p:attrName>fill.on</p:attrName>
                                        </p:attrNameLst>
                                      </p:cBhvr>
                                      <p:to>
                                        <p:strVal val="true"/>
                                      </p:to>
                                    </p:set>
                                  </p:childTnLst>
                                </p:cTn>
                              </p:par>
                            </p:childTnLst>
                          </p:cTn>
                        </p:par>
                      </p:childTnLst>
                    </p:cTn>
                  </p:par>
                </p:childTnLst>
              </p:cTn>
              <p:nextCondLst>
                <p:cond evt="onClick" delay="0">
                  <p:tgtEl>
                    <p:spTgt spid="65"/>
                  </p:tgtEl>
                </p:cond>
              </p:nextCondLst>
            </p:seq>
            <p:seq concurrent="1" nextAc="seek">
              <p:cTn id="44" restart="whenNotActive" fill="hold" evtFilter="cancelBubble" nodeType="interactiveSeq">
                <p:stCondLst>
                  <p:cond evt="onClick" delay="0">
                    <p:tgtEl>
                      <p:spTgt spid="6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p:cBhvr>
                                        <p:cTn id="48" dur="2000" fill="hold"/>
                                        <p:tgtEl>
                                          <p:spTgt spid="66"/>
                                        </p:tgtEl>
                                        <p:attrNameLst>
                                          <p:attrName>fillcolor</p:attrName>
                                        </p:attrNameLst>
                                      </p:cBhvr>
                                      <p:to>
                                        <a:srgbClr val="3399FF"/>
                                      </p:to>
                                    </p:animClr>
                                    <p:set>
                                      <p:cBhvr>
                                        <p:cTn id="49" dur="2000" fill="hold"/>
                                        <p:tgtEl>
                                          <p:spTgt spid="66"/>
                                        </p:tgtEl>
                                        <p:attrNameLst>
                                          <p:attrName>fill.type</p:attrName>
                                        </p:attrNameLst>
                                      </p:cBhvr>
                                      <p:to>
                                        <p:strVal val="solid"/>
                                      </p:to>
                                    </p:set>
                                    <p:set>
                                      <p:cBhvr>
                                        <p:cTn id="50" dur="2000" fill="hold"/>
                                        <p:tgtEl>
                                          <p:spTgt spid="66"/>
                                        </p:tgtEl>
                                        <p:attrNameLst>
                                          <p:attrName>fill.on</p:attrName>
                                        </p:attrNameLst>
                                      </p:cBhvr>
                                      <p:to>
                                        <p:strVal val="true"/>
                                      </p:to>
                                    </p:set>
                                  </p:childTnLst>
                                </p:cTn>
                              </p:par>
                            </p:childTnLst>
                          </p:cTn>
                        </p:par>
                      </p:childTnLst>
                    </p:cTn>
                  </p:par>
                </p:childTnLst>
              </p:cTn>
              <p:nextCondLst>
                <p:cond evt="onClick" delay="0">
                  <p:tgtEl>
                    <p:spTgt spid="66"/>
                  </p:tgtEl>
                </p:cond>
              </p:nextCondLst>
            </p:seq>
            <p:seq concurrent="1" nextAc="seek">
              <p:cTn id="51" restart="whenNotActive" fill="hold" evtFilter="cancelBubble" nodeType="interactiveSeq">
                <p:stCondLst>
                  <p:cond evt="onClick" delay="0">
                    <p:tgtEl>
                      <p:spTgt spid="67"/>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p:cBhvr>
                                        <p:cTn id="55" dur="2000" fill="hold"/>
                                        <p:tgtEl>
                                          <p:spTgt spid="67"/>
                                        </p:tgtEl>
                                        <p:attrNameLst>
                                          <p:attrName>fillcolor</p:attrName>
                                        </p:attrNameLst>
                                      </p:cBhvr>
                                      <p:to>
                                        <a:srgbClr val="3399FF"/>
                                      </p:to>
                                    </p:animClr>
                                    <p:set>
                                      <p:cBhvr>
                                        <p:cTn id="56" dur="2000" fill="hold"/>
                                        <p:tgtEl>
                                          <p:spTgt spid="67"/>
                                        </p:tgtEl>
                                        <p:attrNameLst>
                                          <p:attrName>fill.type</p:attrName>
                                        </p:attrNameLst>
                                      </p:cBhvr>
                                      <p:to>
                                        <p:strVal val="solid"/>
                                      </p:to>
                                    </p:set>
                                    <p:set>
                                      <p:cBhvr>
                                        <p:cTn id="57" dur="2000" fill="hold"/>
                                        <p:tgtEl>
                                          <p:spTgt spid="67"/>
                                        </p:tgtEl>
                                        <p:attrNameLst>
                                          <p:attrName>fill.on</p:attrName>
                                        </p:attrNameLst>
                                      </p:cBhvr>
                                      <p:to>
                                        <p:strVal val="true"/>
                                      </p:to>
                                    </p:set>
                                  </p:childTnLst>
                                </p:cTn>
                              </p:par>
                            </p:childTnLst>
                          </p:cTn>
                        </p:par>
                      </p:childTnLst>
                    </p:cTn>
                  </p:par>
                </p:childTnLst>
              </p:cTn>
              <p:nextCondLst>
                <p:cond evt="onClick" delay="0">
                  <p:tgtEl>
                    <p:spTgt spid="67"/>
                  </p:tgtEl>
                </p:cond>
              </p:nextCondLst>
            </p:seq>
            <p:seq concurrent="1" nextAc="seek">
              <p:cTn id="58" restart="whenNotActive" fill="hold" evtFilter="cancelBubble" nodeType="interactiveSeq">
                <p:stCondLst>
                  <p:cond evt="onClick" delay="0">
                    <p:tgtEl>
                      <p:spTgt spid="68"/>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p:cBhvr>
                                        <p:cTn id="62" dur="2000" fill="hold"/>
                                        <p:tgtEl>
                                          <p:spTgt spid="68"/>
                                        </p:tgtEl>
                                        <p:attrNameLst>
                                          <p:attrName>fillcolor</p:attrName>
                                        </p:attrNameLst>
                                      </p:cBhvr>
                                      <p:to>
                                        <a:srgbClr val="3399FF"/>
                                      </p:to>
                                    </p:animClr>
                                    <p:set>
                                      <p:cBhvr>
                                        <p:cTn id="63" dur="2000" fill="hold"/>
                                        <p:tgtEl>
                                          <p:spTgt spid="68"/>
                                        </p:tgtEl>
                                        <p:attrNameLst>
                                          <p:attrName>fill.type</p:attrName>
                                        </p:attrNameLst>
                                      </p:cBhvr>
                                      <p:to>
                                        <p:strVal val="solid"/>
                                      </p:to>
                                    </p:set>
                                    <p:set>
                                      <p:cBhvr>
                                        <p:cTn id="64" dur="2000" fill="hold"/>
                                        <p:tgtEl>
                                          <p:spTgt spid="68"/>
                                        </p:tgtEl>
                                        <p:attrNameLst>
                                          <p:attrName>fill.on</p:attrName>
                                        </p:attrNameLst>
                                      </p:cBhvr>
                                      <p:to>
                                        <p:strVal val="true"/>
                                      </p:to>
                                    </p:set>
                                  </p:childTnLst>
                                </p:cTn>
                              </p:par>
                            </p:childTnLst>
                          </p:cTn>
                        </p:par>
                      </p:childTnLst>
                    </p:cTn>
                  </p:par>
                </p:childTnLst>
              </p:cTn>
              <p:nextCondLst>
                <p:cond evt="onClick" delay="0">
                  <p:tgtEl>
                    <p:spTgt spid="68"/>
                  </p:tgtEl>
                </p:cond>
              </p:nextCondLst>
            </p:seq>
            <p:seq concurrent="1" nextAc="seek">
              <p:cTn id="65" restart="whenNotActive" fill="hold" evtFilter="cancelBubble" nodeType="interactiveSeq">
                <p:stCondLst>
                  <p:cond evt="onClick" delay="0">
                    <p:tgtEl>
                      <p:spTgt spid="69"/>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p:cBhvr>
                                        <p:cTn id="69" dur="2000" fill="hold"/>
                                        <p:tgtEl>
                                          <p:spTgt spid="69"/>
                                        </p:tgtEl>
                                        <p:attrNameLst>
                                          <p:attrName>fillcolor</p:attrName>
                                        </p:attrNameLst>
                                      </p:cBhvr>
                                      <p:to>
                                        <a:srgbClr val="3399FF"/>
                                      </p:to>
                                    </p:animClr>
                                    <p:set>
                                      <p:cBhvr>
                                        <p:cTn id="70" dur="2000" fill="hold"/>
                                        <p:tgtEl>
                                          <p:spTgt spid="69"/>
                                        </p:tgtEl>
                                        <p:attrNameLst>
                                          <p:attrName>fill.type</p:attrName>
                                        </p:attrNameLst>
                                      </p:cBhvr>
                                      <p:to>
                                        <p:strVal val="solid"/>
                                      </p:to>
                                    </p:set>
                                    <p:set>
                                      <p:cBhvr>
                                        <p:cTn id="71" dur="2000" fill="hold"/>
                                        <p:tgtEl>
                                          <p:spTgt spid="69"/>
                                        </p:tgtEl>
                                        <p:attrNameLst>
                                          <p:attrName>fill.on</p:attrName>
                                        </p:attrNameLst>
                                      </p:cBhvr>
                                      <p:to>
                                        <p:strVal val="true"/>
                                      </p:to>
                                    </p:set>
                                  </p:childTnLst>
                                </p:cTn>
                              </p:par>
                            </p:childTnLst>
                          </p:cTn>
                        </p:par>
                      </p:childTnLst>
                    </p:cTn>
                  </p:par>
                </p:childTnLst>
              </p:cTn>
              <p:nextCondLst>
                <p:cond evt="onClick" delay="0">
                  <p:tgtEl>
                    <p:spTgt spid="69"/>
                  </p:tgtEl>
                </p:cond>
              </p:nextCondLst>
            </p:seq>
            <p:seq concurrent="1" nextAc="seek">
              <p:cTn id="72" restart="whenNotActive" fill="hold" evtFilter="cancelBubble" nodeType="interactiveSeq">
                <p:stCondLst>
                  <p:cond evt="onClick" delay="0">
                    <p:tgtEl>
                      <p:spTgt spid="70"/>
                    </p:tgtEl>
                  </p:cond>
                </p:stCondLst>
                <p:endSync evt="end" delay="0">
                  <p:rtn val="all"/>
                </p:endSync>
                <p:childTnLst>
                  <p:par>
                    <p:cTn id="73" fill="hold">
                      <p:stCondLst>
                        <p:cond delay="0"/>
                      </p:stCondLst>
                      <p:childTnLst>
                        <p:par>
                          <p:cTn id="74" fill="hold">
                            <p:stCondLst>
                              <p:cond delay="0"/>
                            </p:stCondLst>
                            <p:childTnLst>
                              <p:par>
                                <p:cTn id="75" presetID="1" presetClass="emph" presetSubtype="2" fill="hold" nodeType="clickEffect">
                                  <p:stCondLst>
                                    <p:cond delay="0"/>
                                  </p:stCondLst>
                                  <p:childTnLst>
                                    <p:animClr clrSpc="rgb">
                                      <p:cBhvr>
                                        <p:cTn id="76" dur="2000" fill="hold"/>
                                        <p:tgtEl>
                                          <p:spTgt spid="70"/>
                                        </p:tgtEl>
                                        <p:attrNameLst>
                                          <p:attrName>fillcolor</p:attrName>
                                        </p:attrNameLst>
                                      </p:cBhvr>
                                      <p:to>
                                        <a:srgbClr val="3399FF"/>
                                      </p:to>
                                    </p:animClr>
                                    <p:set>
                                      <p:cBhvr>
                                        <p:cTn id="77" dur="2000" fill="hold"/>
                                        <p:tgtEl>
                                          <p:spTgt spid="70"/>
                                        </p:tgtEl>
                                        <p:attrNameLst>
                                          <p:attrName>fill.type</p:attrName>
                                        </p:attrNameLst>
                                      </p:cBhvr>
                                      <p:to>
                                        <p:strVal val="solid"/>
                                      </p:to>
                                    </p:set>
                                    <p:set>
                                      <p:cBhvr>
                                        <p:cTn id="78" dur="2000" fill="hold"/>
                                        <p:tgtEl>
                                          <p:spTgt spid="70"/>
                                        </p:tgtEl>
                                        <p:attrNameLst>
                                          <p:attrName>fill.on</p:attrName>
                                        </p:attrNameLst>
                                      </p:cBhvr>
                                      <p:to>
                                        <p:strVal val="true"/>
                                      </p:to>
                                    </p:set>
                                  </p:childTnLst>
                                </p:cTn>
                              </p:par>
                            </p:childTnLst>
                          </p:cTn>
                        </p:par>
                      </p:childTnLst>
                    </p:cTn>
                  </p:par>
                </p:childTnLst>
              </p:cTn>
              <p:nextCondLst>
                <p:cond evt="onClick" delay="0">
                  <p:tgtEl>
                    <p:spTgt spid="70"/>
                  </p:tgtEl>
                </p:cond>
              </p:nextCondLst>
            </p:seq>
            <p:seq concurrent="1" nextAc="seek">
              <p:cTn id="79" restart="whenNotActive" fill="hold" evtFilter="cancelBubble" nodeType="interactiveSeq">
                <p:stCondLst>
                  <p:cond evt="onClick" delay="0">
                    <p:tgtEl>
                      <p:spTgt spid="72"/>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p:cBhvr>
                                        <p:cTn id="83" dur="2000" fill="hold"/>
                                        <p:tgtEl>
                                          <p:spTgt spid="72"/>
                                        </p:tgtEl>
                                        <p:attrNameLst>
                                          <p:attrName>fillcolor</p:attrName>
                                        </p:attrNameLst>
                                      </p:cBhvr>
                                      <p:to>
                                        <a:srgbClr val="3399FF"/>
                                      </p:to>
                                    </p:animClr>
                                    <p:set>
                                      <p:cBhvr>
                                        <p:cTn id="84" dur="2000" fill="hold"/>
                                        <p:tgtEl>
                                          <p:spTgt spid="72"/>
                                        </p:tgtEl>
                                        <p:attrNameLst>
                                          <p:attrName>fill.type</p:attrName>
                                        </p:attrNameLst>
                                      </p:cBhvr>
                                      <p:to>
                                        <p:strVal val="solid"/>
                                      </p:to>
                                    </p:set>
                                    <p:set>
                                      <p:cBhvr>
                                        <p:cTn id="85" dur="2000" fill="hold"/>
                                        <p:tgtEl>
                                          <p:spTgt spid="72"/>
                                        </p:tgtEl>
                                        <p:attrNameLst>
                                          <p:attrName>fill.on</p:attrName>
                                        </p:attrNameLst>
                                      </p:cBhvr>
                                      <p:to>
                                        <p:strVal val="true"/>
                                      </p:to>
                                    </p:set>
                                  </p:childTnLst>
                                </p:cTn>
                              </p:par>
                            </p:childTnLst>
                          </p:cTn>
                        </p:par>
                      </p:childTnLst>
                    </p:cTn>
                  </p:par>
                </p:childTnLst>
              </p:cTn>
              <p:nextCondLst>
                <p:cond evt="onClick" delay="0">
                  <p:tgtEl>
                    <p:spTgt spid="72"/>
                  </p:tgtEl>
                </p:cond>
              </p:nextCondLst>
            </p:seq>
            <p:seq concurrent="1" nextAc="seek">
              <p:cTn id="86" restart="whenNotActive" fill="hold" evtFilter="cancelBubble" nodeType="interactiveSeq">
                <p:stCondLst>
                  <p:cond evt="onClick" delay="0">
                    <p:tgtEl>
                      <p:spTgt spid="71"/>
                    </p:tgtEl>
                  </p:cond>
                </p:stCondLst>
                <p:endSync evt="end" delay="0">
                  <p:rtn val="all"/>
                </p:endSync>
                <p:childTnLst>
                  <p:par>
                    <p:cTn id="87" fill="hold">
                      <p:stCondLst>
                        <p:cond delay="0"/>
                      </p:stCondLst>
                      <p:childTnLst>
                        <p:par>
                          <p:cTn id="88" fill="hold">
                            <p:stCondLst>
                              <p:cond delay="0"/>
                            </p:stCondLst>
                            <p:childTnLst>
                              <p:par>
                                <p:cTn id="89" presetID="1" presetClass="emph" presetSubtype="2" fill="hold" nodeType="clickEffect">
                                  <p:stCondLst>
                                    <p:cond delay="0"/>
                                  </p:stCondLst>
                                  <p:childTnLst>
                                    <p:animClr clrSpc="rgb">
                                      <p:cBhvr>
                                        <p:cTn id="90" dur="2000" fill="hold"/>
                                        <p:tgtEl>
                                          <p:spTgt spid="71"/>
                                        </p:tgtEl>
                                        <p:attrNameLst>
                                          <p:attrName>fillcolor</p:attrName>
                                        </p:attrNameLst>
                                      </p:cBhvr>
                                      <p:to>
                                        <a:srgbClr val="3399FF"/>
                                      </p:to>
                                    </p:animClr>
                                    <p:set>
                                      <p:cBhvr>
                                        <p:cTn id="91" dur="2000" fill="hold"/>
                                        <p:tgtEl>
                                          <p:spTgt spid="71"/>
                                        </p:tgtEl>
                                        <p:attrNameLst>
                                          <p:attrName>fill.type</p:attrName>
                                        </p:attrNameLst>
                                      </p:cBhvr>
                                      <p:to>
                                        <p:strVal val="solid"/>
                                      </p:to>
                                    </p:set>
                                    <p:set>
                                      <p:cBhvr>
                                        <p:cTn id="92" dur="2000" fill="hold"/>
                                        <p:tgtEl>
                                          <p:spTgt spid="71"/>
                                        </p:tgtEl>
                                        <p:attrNameLst>
                                          <p:attrName>fill.on</p:attrName>
                                        </p:attrNameLst>
                                      </p:cBhvr>
                                      <p:to>
                                        <p:strVal val="true"/>
                                      </p:to>
                                    </p:set>
                                  </p:childTnLst>
                                </p:cTn>
                              </p:par>
                            </p:childTnLst>
                          </p:cTn>
                        </p:par>
                      </p:childTnLst>
                    </p:cTn>
                  </p:par>
                </p:childTnLst>
              </p:cTn>
              <p:nextCondLst>
                <p:cond evt="onClick" delay="0">
                  <p:tgtEl>
                    <p:spTgt spid="71"/>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4514" name="Rectangle 28"/>
          <p:cNvSpPr>
            <a:spLocks noChangeArrowheads="1"/>
          </p:cNvSpPr>
          <p:nvPr/>
        </p:nvSpPr>
        <p:spPr bwMode="auto">
          <a:xfrm>
            <a:off x="0" y="0"/>
            <a:ext cx="9296400" cy="1371600"/>
          </a:xfrm>
          <a:prstGeom prst="rect">
            <a:avLst/>
          </a:prstGeom>
          <a:noFill/>
          <a:ln w="9525">
            <a:noFill/>
            <a:miter lim="800000"/>
            <a:headEnd/>
            <a:tailEnd/>
          </a:ln>
          <a:effectLst>
            <a:prstShdw prst="shdw17" dist="17961" dir="13500000">
              <a:srgbClr val="6E7A89"/>
            </a:prstShdw>
          </a:effectLst>
        </p:spPr>
        <p:txBody>
          <a:bodyPr lIns="130622" tIns="65311" rIns="130622" bIns="65311"/>
          <a:lstStyle/>
          <a:p>
            <a:pPr algn="ctr" defTabSz="1304925">
              <a:spcAft>
                <a:spcPts val="1425"/>
              </a:spcAft>
            </a:pPr>
            <a:r>
              <a:rPr lang="fr-FR" sz="3200" dirty="0">
                <a:solidFill>
                  <a:srgbClr val="FF9933"/>
                </a:solidFill>
              </a:rPr>
              <a:t>Le tueur est parti, la victime a fait de même.</a:t>
            </a:r>
          </a:p>
        </p:txBody>
      </p:sp>
      <p:grpSp>
        <p:nvGrpSpPr>
          <p:cNvPr id="2" name="Groupe 53"/>
          <p:cNvGrpSpPr>
            <a:grpSpLocks/>
          </p:cNvGrpSpPr>
          <p:nvPr/>
        </p:nvGrpSpPr>
        <p:grpSpPr bwMode="auto">
          <a:xfrm>
            <a:off x="419100" y="1371600"/>
            <a:ext cx="8496300" cy="6858000"/>
            <a:chOff x="419100" y="1371600"/>
            <a:chExt cx="8496300" cy="6858000"/>
          </a:xfrm>
        </p:grpSpPr>
        <p:grpSp>
          <p:nvGrpSpPr>
            <p:cNvPr id="3" name="Groupe 46"/>
            <p:cNvGrpSpPr>
              <a:grpSpLocks/>
            </p:cNvGrpSpPr>
            <p:nvPr/>
          </p:nvGrpSpPr>
          <p:grpSpPr bwMode="auto">
            <a:xfrm>
              <a:off x="419100" y="1371600"/>
              <a:ext cx="8496300" cy="6858000"/>
              <a:chOff x="419100" y="1371600"/>
              <a:chExt cx="8496300" cy="6858000"/>
            </a:xfrm>
          </p:grpSpPr>
          <p:grpSp>
            <p:nvGrpSpPr>
              <p:cNvPr id="4" name="Groupe 44"/>
              <p:cNvGrpSpPr>
                <a:grpSpLocks/>
              </p:cNvGrpSpPr>
              <p:nvPr/>
            </p:nvGrpSpPr>
            <p:grpSpPr bwMode="auto">
              <a:xfrm>
                <a:off x="419100" y="1371600"/>
                <a:ext cx="8496300" cy="6858000"/>
                <a:chOff x="419100" y="1371600"/>
                <a:chExt cx="8496300" cy="6858000"/>
              </a:xfrm>
            </p:grpSpPr>
            <p:grpSp>
              <p:nvGrpSpPr>
                <p:cNvPr id="5" name="Groupe 51"/>
                <p:cNvGrpSpPr>
                  <a:grpSpLocks/>
                </p:cNvGrpSpPr>
                <p:nvPr/>
              </p:nvGrpSpPr>
              <p:grpSpPr bwMode="auto">
                <a:xfrm>
                  <a:off x="419100" y="1371600"/>
                  <a:ext cx="8496300" cy="6858000"/>
                  <a:chOff x="419066" y="990600"/>
                  <a:chExt cx="8915467" cy="7239000"/>
                </a:xfrm>
              </p:grpSpPr>
              <p:grpSp>
                <p:nvGrpSpPr>
                  <p:cNvPr id="6" name="Groupe 45"/>
                  <p:cNvGrpSpPr>
                    <a:grpSpLocks/>
                  </p:cNvGrpSpPr>
                  <p:nvPr/>
                </p:nvGrpSpPr>
                <p:grpSpPr bwMode="auto">
                  <a:xfrm>
                    <a:off x="419066" y="1600553"/>
                    <a:ext cx="8915467" cy="6096176"/>
                    <a:chOff x="419066" y="1829153"/>
                    <a:chExt cx="8915467" cy="6096176"/>
                  </a:xfrm>
                </p:grpSpPr>
                <p:sp>
                  <p:nvSpPr>
                    <p:cNvPr id="1053" name="AutoShape 29"/>
                    <p:cNvSpPr>
                      <a:spLocks noChangeArrowheads="1"/>
                    </p:cNvSpPr>
                    <p:nvPr/>
                  </p:nvSpPr>
                  <p:spPr bwMode="auto">
                    <a:xfrm>
                      <a:off x="419066" y="1829153"/>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64546" name="AutoShape 33"/>
                    <p:cNvSpPr>
                      <a:spLocks noChangeArrowheads="1"/>
                    </p:cNvSpPr>
                    <p:nvPr/>
                  </p:nvSpPr>
                  <p:spPr bwMode="auto">
                    <a:xfrm flipV="1">
                      <a:off x="419071" y="4798139"/>
                      <a:ext cx="8915462" cy="78661"/>
                    </a:xfrm>
                    <a:prstGeom prst="plus">
                      <a:avLst>
                        <a:gd name="adj" fmla="val 24648"/>
                      </a:avLst>
                    </a:prstGeom>
                    <a:solidFill>
                      <a:srgbClr val="000000"/>
                    </a:solidFill>
                    <a:ln w="9525">
                      <a:solidFill>
                        <a:srgbClr val="000000"/>
                      </a:solidFill>
                      <a:miter lim="800000"/>
                      <a:headEnd/>
                      <a:tailEnd/>
                    </a:ln>
                    <a:effectLst>
                      <a:prstShdw prst="shdw17" dist="17961" dir="13500000">
                        <a:srgbClr val="000000"/>
                      </a:prstShdw>
                    </a:effectLst>
                  </p:spPr>
                  <p:txBody>
                    <a:bodyPr lIns="130622" tIns="65311" rIns="130622" bIns="65311"/>
                    <a:lstStyle/>
                    <a:p>
                      <a:endParaRPr lang="fr-FR"/>
                    </a:p>
                  </p:txBody>
                </p:sp>
                <p:sp>
                  <p:nvSpPr>
                    <p:cNvPr id="64547" name="AutoShape 34"/>
                    <p:cNvSpPr>
                      <a:spLocks noChangeArrowheads="1"/>
                    </p:cNvSpPr>
                    <p:nvPr/>
                  </p:nvSpPr>
                  <p:spPr bwMode="auto">
                    <a:xfrm rot="5400000">
                      <a:off x="2205020" y="4795818"/>
                      <a:ext cx="5229262" cy="114301"/>
                    </a:xfrm>
                    <a:prstGeom prst="plus">
                      <a:avLst>
                        <a:gd name="adj" fmla="val 24648"/>
                      </a:avLst>
                    </a:prstGeom>
                    <a:solidFill>
                      <a:srgbClr val="000000"/>
                    </a:solidFill>
                    <a:ln w="9525">
                      <a:solidFill>
                        <a:schemeClr val="tx1"/>
                      </a:solidFill>
                      <a:miter lim="800000"/>
                      <a:headEnd/>
                      <a:tailEnd/>
                    </a:ln>
                    <a:effectLst>
                      <a:prstShdw prst="shdw17" dist="17961" dir="13500000">
                        <a:srgbClr val="000000"/>
                      </a:prstShdw>
                    </a:effectLst>
                  </p:spPr>
                  <p:txBody>
                    <a:bodyPr lIns="130622" tIns="65311" rIns="130622" bIns="65311"/>
                    <a:lstStyle/>
                    <a:p>
                      <a:endParaRPr lang="fr-FR"/>
                    </a:p>
                  </p:txBody>
                </p:sp>
                <p:sp>
                  <p:nvSpPr>
                    <p:cNvPr id="41" name="AutoShape 29"/>
                    <p:cNvSpPr>
                      <a:spLocks noChangeArrowheads="1"/>
                    </p:cNvSpPr>
                    <p:nvPr/>
                  </p:nvSpPr>
                  <p:spPr bwMode="auto">
                    <a:xfrm>
                      <a:off x="419066" y="5133622"/>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42" name="AutoShape 29"/>
                    <p:cNvSpPr>
                      <a:spLocks noChangeArrowheads="1"/>
                    </p:cNvSpPr>
                    <p:nvPr/>
                  </p:nvSpPr>
                  <p:spPr bwMode="auto">
                    <a:xfrm>
                      <a:off x="5333234" y="1829153"/>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43" name="AutoShape 29"/>
                    <p:cNvSpPr>
                      <a:spLocks noChangeArrowheads="1"/>
                    </p:cNvSpPr>
                    <p:nvPr/>
                  </p:nvSpPr>
                  <p:spPr bwMode="auto">
                    <a:xfrm>
                      <a:off x="5333234" y="5133622"/>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grpSp>
                  <p:nvGrpSpPr>
                    <p:cNvPr id="7" name="Groupe 23"/>
                    <p:cNvGrpSpPr>
                      <a:grpSpLocks/>
                    </p:cNvGrpSpPr>
                    <p:nvPr/>
                  </p:nvGrpSpPr>
                  <p:grpSpPr bwMode="auto">
                    <a:xfrm>
                      <a:off x="1524000" y="5240866"/>
                      <a:ext cx="1677600" cy="2209800"/>
                      <a:chOff x="4191000" y="4478866"/>
                      <a:chExt cx="1677600" cy="2209800"/>
                    </a:xfrm>
                  </p:grpSpPr>
                  <p:pic>
                    <p:nvPicPr>
                      <p:cNvPr id="64562" name="Image 12" descr="brad-pitt-tyler-durden-icone-5179-96.png"/>
                      <p:cNvPicPr>
                        <a:picLocks noChangeAspect="1"/>
                      </p:cNvPicPr>
                      <p:nvPr/>
                    </p:nvPicPr>
                    <p:blipFill>
                      <a:blip r:embed="rId3" cstate="print"/>
                      <a:srcRect/>
                      <a:stretch>
                        <a:fillRect/>
                      </a:stretch>
                    </p:blipFill>
                    <p:spPr bwMode="auto">
                      <a:xfrm>
                        <a:off x="4191000" y="4478866"/>
                        <a:ext cx="1677600" cy="1677599"/>
                      </a:xfrm>
                      <a:prstGeom prst="rect">
                        <a:avLst/>
                      </a:prstGeom>
                      <a:noFill/>
                      <a:ln w="9525">
                        <a:noFill/>
                        <a:miter lim="800000"/>
                        <a:headEnd/>
                        <a:tailEnd/>
                      </a:ln>
                    </p:spPr>
                  </p:pic>
                  <p:sp>
                    <p:nvSpPr>
                      <p:cNvPr id="64563" name="Rectangle 22"/>
                      <p:cNvSpPr>
                        <a:spLocks noChangeArrowheads="1"/>
                      </p:cNvSpPr>
                      <p:nvPr/>
                    </p:nvSpPr>
                    <p:spPr bwMode="auto">
                      <a:xfrm>
                        <a:off x="4233000" y="60790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64564" name="Image 11" descr="Pistolet-8 copie.png"/>
                      <p:cNvPicPr>
                        <a:picLocks noChangeAspect="1"/>
                      </p:cNvPicPr>
                      <p:nvPr/>
                    </p:nvPicPr>
                    <p:blipFill>
                      <a:blip r:embed="rId4" cstate="print"/>
                      <a:srcRect/>
                      <a:stretch>
                        <a:fillRect/>
                      </a:stretch>
                    </p:blipFill>
                    <p:spPr bwMode="auto">
                      <a:xfrm>
                        <a:off x="4645273" y="6074832"/>
                        <a:ext cx="838200" cy="593924"/>
                      </a:xfrm>
                      <a:prstGeom prst="rect">
                        <a:avLst/>
                      </a:prstGeom>
                      <a:noFill/>
                      <a:ln w="9525">
                        <a:noFill/>
                        <a:miter lim="800000"/>
                        <a:headEnd/>
                        <a:tailEnd/>
                      </a:ln>
                    </p:spPr>
                  </p:pic>
                </p:grpSp>
                <p:grpSp>
                  <p:nvGrpSpPr>
                    <p:cNvPr id="8" name="Groupe 33"/>
                    <p:cNvGrpSpPr>
                      <a:grpSpLocks/>
                    </p:cNvGrpSpPr>
                    <p:nvPr/>
                  </p:nvGrpSpPr>
                  <p:grpSpPr bwMode="auto">
                    <a:xfrm>
                      <a:off x="6535966" y="1905000"/>
                      <a:ext cx="1678200" cy="2209800"/>
                      <a:chOff x="6535966" y="1905000"/>
                      <a:chExt cx="1678200" cy="2209800"/>
                    </a:xfrm>
                  </p:grpSpPr>
                  <p:pic>
                    <p:nvPicPr>
                      <p:cNvPr id="64560" name="Image 20" descr="jack-icone-4137-96.png"/>
                      <p:cNvPicPr>
                        <a:picLocks noChangeAspect="1"/>
                      </p:cNvPicPr>
                      <p:nvPr/>
                    </p:nvPicPr>
                    <p:blipFill>
                      <a:blip r:embed="rId5" cstate="print"/>
                      <a:srcRect/>
                      <a:stretch>
                        <a:fillRect/>
                      </a:stretch>
                    </p:blipFill>
                    <p:spPr bwMode="auto">
                      <a:xfrm>
                        <a:off x="6535966" y="1905000"/>
                        <a:ext cx="1678200" cy="1678200"/>
                      </a:xfrm>
                      <a:prstGeom prst="rect">
                        <a:avLst/>
                      </a:prstGeom>
                      <a:noFill/>
                      <a:ln w="9525">
                        <a:noFill/>
                        <a:miter lim="800000"/>
                        <a:headEnd/>
                        <a:tailEnd/>
                      </a:ln>
                    </p:spPr>
                  </p:pic>
                  <p:sp>
                    <p:nvSpPr>
                      <p:cNvPr id="64561" name="Rectangle 24"/>
                      <p:cNvSpPr>
                        <a:spLocks noChangeArrowheads="1"/>
                      </p:cNvSpPr>
                      <p:nvPr/>
                    </p:nvSpPr>
                    <p:spPr bwMode="auto">
                      <a:xfrm>
                        <a:off x="6577967" y="3505200"/>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grpSp>
                <p:grpSp>
                  <p:nvGrpSpPr>
                    <p:cNvPr id="9" name="Groupe 34"/>
                    <p:cNvGrpSpPr>
                      <a:grpSpLocks/>
                    </p:cNvGrpSpPr>
                    <p:nvPr/>
                  </p:nvGrpSpPr>
                  <p:grpSpPr bwMode="auto">
                    <a:xfrm>
                      <a:off x="7391400" y="5240866"/>
                      <a:ext cx="1678200" cy="2209800"/>
                      <a:chOff x="6780000" y="1964266"/>
                      <a:chExt cx="1678200" cy="2209800"/>
                    </a:xfrm>
                  </p:grpSpPr>
                  <p:pic>
                    <p:nvPicPr>
                      <p:cNvPr id="64558" name="Image 35" descr="jack-icone-4137-96.png"/>
                      <p:cNvPicPr>
                        <a:picLocks noChangeAspect="1"/>
                      </p:cNvPicPr>
                      <p:nvPr/>
                    </p:nvPicPr>
                    <p:blipFill>
                      <a:blip r:embed="rId5" cstate="print"/>
                      <a:srcRect/>
                      <a:stretch>
                        <a:fillRect/>
                      </a:stretch>
                    </p:blipFill>
                    <p:spPr bwMode="auto">
                      <a:xfrm>
                        <a:off x="6780000" y="1964266"/>
                        <a:ext cx="1678200" cy="1678200"/>
                      </a:xfrm>
                      <a:prstGeom prst="rect">
                        <a:avLst/>
                      </a:prstGeom>
                      <a:noFill/>
                      <a:ln w="9525">
                        <a:noFill/>
                        <a:miter lim="800000"/>
                        <a:headEnd/>
                        <a:tailEnd/>
                      </a:ln>
                    </p:spPr>
                  </p:pic>
                  <p:sp>
                    <p:nvSpPr>
                      <p:cNvPr id="64559" name="Rectangle 36"/>
                      <p:cNvSpPr>
                        <a:spLocks noChangeArrowheads="1"/>
                      </p:cNvSpPr>
                      <p:nvPr/>
                    </p:nvSpPr>
                    <p:spPr bwMode="auto">
                      <a:xfrm>
                        <a:off x="6822000" y="35644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grpSp>
                <p:grpSp>
                  <p:nvGrpSpPr>
                    <p:cNvPr id="10" name="Groupe 37"/>
                    <p:cNvGrpSpPr>
                      <a:grpSpLocks/>
                    </p:cNvGrpSpPr>
                    <p:nvPr/>
                  </p:nvGrpSpPr>
                  <p:grpSpPr bwMode="auto">
                    <a:xfrm>
                      <a:off x="5562600" y="5240866"/>
                      <a:ext cx="1677600" cy="2270324"/>
                      <a:chOff x="4191000" y="4478866"/>
                      <a:chExt cx="1677600" cy="2270324"/>
                    </a:xfrm>
                  </p:grpSpPr>
                  <p:pic>
                    <p:nvPicPr>
                      <p:cNvPr id="64555" name="Image 38" descr="brad-pitt-tyler-durden-icone-5179-96.png"/>
                      <p:cNvPicPr>
                        <a:picLocks noChangeAspect="1"/>
                      </p:cNvPicPr>
                      <p:nvPr/>
                    </p:nvPicPr>
                    <p:blipFill>
                      <a:blip r:embed="rId3" cstate="print"/>
                      <a:srcRect/>
                      <a:stretch>
                        <a:fillRect/>
                      </a:stretch>
                    </p:blipFill>
                    <p:spPr bwMode="auto">
                      <a:xfrm>
                        <a:off x="4191000" y="4478866"/>
                        <a:ext cx="1677600" cy="1677600"/>
                      </a:xfrm>
                      <a:prstGeom prst="rect">
                        <a:avLst/>
                      </a:prstGeom>
                      <a:noFill/>
                      <a:ln w="9525">
                        <a:noFill/>
                        <a:miter lim="800000"/>
                        <a:headEnd/>
                        <a:tailEnd/>
                      </a:ln>
                    </p:spPr>
                  </p:pic>
                  <p:sp>
                    <p:nvSpPr>
                      <p:cNvPr id="64556" name="Rectangle 39"/>
                      <p:cNvSpPr>
                        <a:spLocks noChangeArrowheads="1"/>
                      </p:cNvSpPr>
                      <p:nvPr/>
                    </p:nvSpPr>
                    <p:spPr bwMode="auto">
                      <a:xfrm>
                        <a:off x="4233000" y="60790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64557" name="Image 43" descr="Pistolet-8 copie.png"/>
                      <p:cNvPicPr>
                        <a:picLocks noChangeAspect="1"/>
                      </p:cNvPicPr>
                      <p:nvPr/>
                    </p:nvPicPr>
                    <p:blipFill>
                      <a:blip r:embed="rId4" cstate="print"/>
                      <a:srcRect/>
                      <a:stretch>
                        <a:fillRect/>
                      </a:stretch>
                    </p:blipFill>
                    <p:spPr bwMode="auto">
                      <a:xfrm>
                        <a:off x="4648200" y="6155266"/>
                        <a:ext cx="838200" cy="593924"/>
                      </a:xfrm>
                      <a:prstGeom prst="rect">
                        <a:avLst/>
                      </a:prstGeom>
                      <a:noFill/>
                      <a:ln w="9525">
                        <a:noFill/>
                        <a:miter lim="800000"/>
                        <a:headEnd/>
                        <a:tailEnd/>
                      </a:ln>
                    </p:spPr>
                  </p:pic>
                </p:grpSp>
              </p:grpSp>
              <p:sp>
                <p:nvSpPr>
                  <p:cNvPr id="64541" name="ZoneTexte 46"/>
                  <p:cNvSpPr txBox="1">
                    <a:spLocks noChangeArrowheads="1"/>
                  </p:cNvSpPr>
                  <p:nvPr/>
                </p:nvSpPr>
                <p:spPr bwMode="auto">
                  <a:xfrm>
                    <a:off x="2133600" y="990600"/>
                    <a:ext cx="457200" cy="477054"/>
                  </a:xfrm>
                  <a:prstGeom prst="rect">
                    <a:avLst/>
                  </a:prstGeom>
                  <a:noFill/>
                  <a:ln w="9525">
                    <a:noFill/>
                    <a:miter lim="800000"/>
                    <a:headEnd/>
                    <a:tailEnd/>
                  </a:ln>
                </p:spPr>
                <p:txBody>
                  <a:bodyPr>
                    <a:spAutoFit/>
                  </a:bodyPr>
                  <a:lstStyle/>
                  <a:p>
                    <a:r>
                      <a:rPr lang="fr-FR">
                        <a:solidFill>
                          <a:srgbClr val="FF9933"/>
                        </a:solidFill>
                      </a:rPr>
                      <a:t>1</a:t>
                    </a:r>
                  </a:p>
                </p:txBody>
              </p:sp>
              <p:sp>
                <p:nvSpPr>
                  <p:cNvPr id="64542" name="ZoneTexte 47"/>
                  <p:cNvSpPr txBox="1">
                    <a:spLocks noChangeArrowheads="1"/>
                  </p:cNvSpPr>
                  <p:nvPr/>
                </p:nvSpPr>
                <p:spPr bwMode="auto">
                  <a:xfrm>
                    <a:off x="7239000" y="990600"/>
                    <a:ext cx="457200" cy="477054"/>
                  </a:xfrm>
                  <a:prstGeom prst="rect">
                    <a:avLst/>
                  </a:prstGeom>
                  <a:noFill/>
                  <a:ln w="9525">
                    <a:noFill/>
                    <a:miter lim="800000"/>
                    <a:headEnd/>
                    <a:tailEnd/>
                  </a:ln>
                </p:spPr>
                <p:txBody>
                  <a:bodyPr>
                    <a:spAutoFit/>
                  </a:bodyPr>
                  <a:lstStyle/>
                  <a:p>
                    <a:r>
                      <a:rPr lang="fr-FR">
                        <a:solidFill>
                          <a:srgbClr val="FF9933"/>
                        </a:solidFill>
                      </a:rPr>
                      <a:t>2</a:t>
                    </a:r>
                  </a:p>
                </p:txBody>
              </p:sp>
              <p:sp>
                <p:nvSpPr>
                  <p:cNvPr id="64543" name="ZoneTexte 49"/>
                  <p:cNvSpPr txBox="1">
                    <a:spLocks noChangeArrowheads="1"/>
                  </p:cNvSpPr>
                  <p:nvPr/>
                </p:nvSpPr>
                <p:spPr bwMode="auto">
                  <a:xfrm>
                    <a:off x="2133600" y="7752546"/>
                    <a:ext cx="457200" cy="477054"/>
                  </a:xfrm>
                  <a:prstGeom prst="rect">
                    <a:avLst/>
                  </a:prstGeom>
                  <a:noFill/>
                  <a:ln w="9525">
                    <a:noFill/>
                    <a:miter lim="800000"/>
                    <a:headEnd/>
                    <a:tailEnd/>
                  </a:ln>
                </p:spPr>
                <p:txBody>
                  <a:bodyPr>
                    <a:spAutoFit/>
                  </a:bodyPr>
                  <a:lstStyle/>
                  <a:p>
                    <a:r>
                      <a:rPr lang="fr-FR">
                        <a:solidFill>
                          <a:srgbClr val="FF9933"/>
                        </a:solidFill>
                      </a:rPr>
                      <a:t>3</a:t>
                    </a:r>
                  </a:p>
                </p:txBody>
              </p:sp>
              <p:sp>
                <p:nvSpPr>
                  <p:cNvPr id="64544" name="ZoneTexte 50"/>
                  <p:cNvSpPr txBox="1">
                    <a:spLocks noChangeArrowheads="1"/>
                  </p:cNvSpPr>
                  <p:nvPr/>
                </p:nvSpPr>
                <p:spPr bwMode="auto">
                  <a:xfrm>
                    <a:off x="7239000" y="7752546"/>
                    <a:ext cx="457200" cy="477054"/>
                  </a:xfrm>
                  <a:prstGeom prst="rect">
                    <a:avLst/>
                  </a:prstGeom>
                  <a:noFill/>
                  <a:ln w="9525">
                    <a:noFill/>
                    <a:miter lim="800000"/>
                    <a:headEnd/>
                    <a:tailEnd/>
                  </a:ln>
                </p:spPr>
                <p:txBody>
                  <a:bodyPr>
                    <a:spAutoFit/>
                  </a:bodyPr>
                  <a:lstStyle/>
                  <a:p>
                    <a:r>
                      <a:rPr lang="fr-FR">
                        <a:solidFill>
                          <a:srgbClr val="FF9933"/>
                        </a:solidFill>
                      </a:rPr>
                      <a:t>4</a:t>
                    </a:r>
                  </a:p>
                </p:txBody>
              </p:sp>
            </p:grpSp>
            <p:pic>
              <p:nvPicPr>
                <p:cNvPr id="64539" name="Image 43" descr="tête de mort.jpg"/>
                <p:cNvPicPr>
                  <a:picLocks noChangeAspect="1"/>
                </p:cNvPicPr>
                <p:nvPr/>
              </p:nvPicPr>
              <p:blipFill>
                <a:blip r:embed="rId6" cstate="print"/>
                <a:srcRect/>
                <a:stretch>
                  <a:fillRect/>
                </a:stretch>
              </p:blipFill>
              <p:spPr bwMode="auto">
                <a:xfrm>
                  <a:off x="6705600" y="3589421"/>
                  <a:ext cx="685800" cy="515112"/>
                </a:xfrm>
                <a:prstGeom prst="rect">
                  <a:avLst/>
                </a:prstGeom>
                <a:noFill/>
                <a:ln w="9525">
                  <a:noFill/>
                  <a:miter lim="800000"/>
                  <a:headEnd/>
                  <a:tailEnd/>
                </a:ln>
              </p:spPr>
            </p:pic>
          </p:grpSp>
          <p:pic>
            <p:nvPicPr>
              <p:cNvPr id="64537" name="Image 45" descr="tête de mort.jpg"/>
              <p:cNvPicPr>
                <a:picLocks noChangeAspect="1"/>
              </p:cNvPicPr>
              <p:nvPr/>
            </p:nvPicPr>
            <p:blipFill>
              <a:blip r:embed="rId7" cstate="print"/>
              <a:srcRect/>
              <a:stretch>
                <a:fillRect/>
              </a:stretch>
            </p:blipFill>
            <p:spPr bwMode="auto">
              <a:xfrm>
                <a:off x="7467600" y="6693568"/>
                <a:ext cx="762000" cy="572347"/>
              </a:xfrm>
              <a:prstGeom prst="rect">
                <a:avLst/>
              </a:prstGeom>
              <a:noFill/>
              <a:ln w="9525">
                <a:noFill/>
                <a:miter lim="800000"/>
                <a:headEnd/>
                <a:tailEnd/>
              </a:ln>
            </p:spPr>
          </p:pic>
        </p:grpSp>
        <p:sp>
          <p:nvSpPr>
            <p:cNvPr id="49" name="ZoneTexte 48"/>
            <p:cNvSpPr txBox="1"/>
            <p:nvPr/>
          </p:nvSpPr>
          <p:spPr>
            <a:xfrm>
              <a:off x="914400" y="411480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Personne</a:t>
              </a:r>
            </a:p>
          </p:txBody>
        </p:sp>
        <p:sp>
          <p:nvSpPr>
            <p:cNvPr id="50" name="ZoneTexte 49"/>
            <p:cNvSpPr txBox="1"/>
            <p:nvPr/>
          </p:nvSpPr>
          <p:spPr>
            <a:xfrm>
              <a:off x="5562600" y="410845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La victime</a:t>
              </a:r>
            </a:p>
          </p:txBody>
        </p:sp>
        <p:sp>
          <p:nvSpPr>
            <p:cNvPr id="51" name="ZoneTexte 50"/>
            <p:cNvSpPr txBox="1"/>
            <p:nvPr/>
          </p:nvSpPr>
          <p:spPr>
            <a:xfrm>
              <a:off x="914400" y="723900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Le tueur</a:t>
              </a:r>
            </a:p>
          </p:txBody>
        </p:sp>
        <p:sp>
          <p:nvSpPr>
            <p:cNvPr id="64535" name="ZoneTexte 51"/>
            <p:cNvSpPr>
              <a:spLocks noChangeArrowheads="1"/>
            </p:cNvSpPr>
            <p:nvPr/>
          </p:nvSpPr>
          <p:spPr bwMode="auto">
            <a:xfrm>
              <a:off x="5360400" y="7239000"/>
              <a:ext cx="3250800" cy="408623"/>
            </a:xfrm>
            <a:prstGeom prst="roundRect">
              <a:avLst>
                <a:gd name="adj" fmla="val 16667"/>
              </a:avLst>
            </a:prstGeom>
            <a:solidFill>
              <a:schemeClr val="tx1"/>
            </a:solidFill>
            <a:ln w="9525">
              <a:noFill/>
              <a:round/>
              <a:headEnd/>
              <a:tailEnd/>
            </a:ln>
          </p:spPr>
          <p:txBody>
            <a:bodyPr>
              <a:spAutoFit/>
            </a:bodyPr>
            <a:lstStyle/>
            <a:p>
              <a:pPr algn="ctr"/>
              <a:r>
                <a:rPr lang="fr-FR" sz="1800">
                  <a:solidFill>
                    <a:schemeClr val="bg1"/>
                  </a:solidFill>
                </a:rPr>
                <a:t>Le tueur et la victime</a:t>
              </a:r>
            </a:p>
          </p:txBody>
        </p:sp>
      </p:grpSp>
      <p:sp>
        <p:nvSpPr>
          <p:cNvPr id="64516" name="Rectangle 28"/>
          <p:cNvSpPr>
            <a:spLocks noChangeArrowheads="1"/>
          </p:cNvSpPr>
          <p:nvPr/>
        </p:nvSpPr>
        <p:spPr bwMode="auto">
          <a:xfrm>
            <a:off x="9296400" y="228600"/>
            <a:ext cx="5334000" cy="838200"/>
          </a:xfrm>
          <a:prstGeom prst="rect">
            <a:avLst/>
          </a:prstGeom>
          <a:noFill/>
          <a:ln w="9525">
            <a:noFill/>
            <a:miter lim="800000"/>
            <a:headEnd/>
            <a:tailEnd/>
          </a:ln>
          <a:effectLst>
            <a:prstShdw prst="shdw17" dist="17961" dir="13500000">
              <a:srgbClr val="6E7A89"/>
            </a:prstShdw>
          </a:effectLst>
        </p:spPr>
        <p:txBody>
          <a:bodyPr lIns="130622" tIns="65311" rIns="130622" bIns="65311"/>
          <a:lstStyle/>
          <a:p>
            <a:pPr algn="ctr" defTabSz="1304925">
              <a:spcAft>
                <a:spcPts val="1425"/>
              </a:spcAft>
            </a:pPr>
            <a:r>
              <a:rPr lang="fr-FR" sz="3200" b="1" i="1" u="sng">
                <a:solidFill>
                  <a:srgbClr val="FF9933"/>
                </a:solidFill>
              </a:rPr>
              <a:t>Réponses possibles</a:t>
            </a:r>
            <a:endParaRPr lang="fr-FR" sz="3200" b="1" u="sng">
              <a:solidFill>
                <a:srgbClr val="FF9933"/>
              </a:solidFill>
            </a:endParaRPr>
          </a:p>
        </p:txBody>
      </p:sp>
      <p:sp>
        <p:nvSpPr>
          <p:cNvPr id="54" name="Rectangle à coins arrondis 53"/>
          <p:cNvSpPr/>
          <p:nvPr/>
        </p:nvSpPr>
        <p:spPr>
          <a:xfrm>
            <a:off x="12192000" y="22860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4</a:t>
            </a:r>
          </a:p>
        </p:txBody>
      </p:sp>
      <p:sp>
        <p:nvSpPr>
          <p:cNvPr id="55" name="Rectangle à coins arrondis 54"/>
          <p:cNvSpPr/>
          <p:nvPr/>
        </p:nvSpPr>
        <p:spPr>
          <a:xfrm>
            <a:off x="9753600" y="22860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3</a:t>
            </a:r>
          </a:p>
        </p:txBody>
      </p:sp>
      <p:sp>
        <p:nvSpPr>
          <p:cNvPr id="61" name="Rectangle à coins arrondis 60"/>
          <p:cNvSpPr/>
          <p:nvPr/>
        </p:nvSpPr>
        <p:spPr>
          <a:xfrm>
            <a:off x="12192000" y="32766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3</a:t>
            </a:r>
          </a:p>
        </p:txBody>
      </p:sp>
      <p:sp>
        <p:nvSpPr>
          <p:cNvPr id="62" name="Rectangle à coins arrondis 61"/>
          <p:cNvSpPr/>
          <p:nvPr/>
        </p:nvSpPr>
        <p:spPr>
          <a:xfrm>
            <a:off x="9753600" y="32766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a:t>
            </a:r>
          </a:p>
        </p:txBody>
      </p:sp>
      <p:sp>
        <p:nvSpPr>
          <p:cNvPr id="63" name="Rectangle à coins arrondis 62"/>
          <p:cNvSpPr/>
          <p:nvPr/>
        </p:nvSpPr>
        <p:spPr>
          <a:xfrm>
            <a:off x="12192000" y="52578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3, 4</a:t>
            </a:r>
          </a:p>
        </p:txBody>
      </p:sp>
      <p:sp>
        <p:nvSpPr>
          <p:cNvPr id="64" name="Rectangle à coins arrondis 63"/>
          <p:cNvSpPr/>
          <p:nvPr/>
        </p:nvSpPr>
        <p:spPr>
          <a:xfrm>
            <a:off x="9753600" y="52578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4</a:t>
            </a:r>
          </a:p>
        </p:txBody>
      </p:sp>
      <p:sp>
        <p:nvSpPr>
          <p:cNvPr id="65" name="Rectangle à coins arrondis 64"/>
          <p:cNvSpPr/>
          <p:nvPr/>
        </p:nvSpPr>
        <p:spPr>
          <a:xfrm>
            <a:off x="12192000" y="42672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3</a:t>
            </a:r>
          </a:p>
        </p:txBody>
      </p:sp>
      <p:sp>
        <p:nvSpPr>
          <p:cNvPr id="66" name="Rectangle à coins arrondis 65"/>
          <p:cNvSpPr/>
          <p:nvPr/>
        </p:nvSpPr>
        <p:spPr>
          <a:xfrm>
            <a:off x="9753600" y="42672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4</a:t>
            </a:r>
          </a:p>
        </p:txBody>
      </p:sp>
      <p:sp>
        <p:nvSpPr>
          <p:cNvPr id="67" name="Rectangle à coins arrondis 66"/>
          <p:cNvSpPr/>
          <p:nvPr/>
        </p:nvSpPr>
        <p:spPr>
          <a:xfrm>
            <a:off x="12192000" y="62484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 4</a:t>
            </a:r>
          </a:p>
        </p:txBody>
      </p:sp>
      <p:sp>
        <p:nvSpPr>
          <p:cNvPr id="68" name="Rectangle à coins arrondis 67"/>
          <p:cNvSpPr/>
          <p:nvPr/>
        </p:nvSpPr>
        <p:spPr>
          <a:xfrm>
            <a:off x="9753600" y="62484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 3</a:t>
            </a:r>
          </a:p>
        </p:txBody>
      </p:sp>
      <p:sp>
        <p:nvSpPr>
          <p:cNvPr id="69" name="Rectangle à coins arrondis 68"/>
          <p:cNvSpPr/>
          <p:nvPr/>
        </p:nvSpPr>
        <p:spPr>
          <a:xfrm>
            <a:off x="12192000" y="72390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3, 4</a:t>
            </a:r>
          </a:p>
        </p:txBody>
      </p:sp>
      <p:sp>
        <p:nvSpPr>
          <p:cNvPr id="70" name="Rectangle à coins arrondis 69"/>
          <p:cNvSpPr/>
          <p:nvPr/>
        </p:nvSpPr>
        <p:spPr>
          <a:xfrm>
            <a:off x="9753600" y="72390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3, 4</a:t>
            </a:r>
          </a:p>
        </p:txBody>
      </p:sp>
      <p:sp>
        <p:nvSpPr>
          <p:cNvPr id="71" name="Rectangle à coins arrondis 70"/>
          <p:cNvSpPr/>
          <p:nvPr/>
        </p:nvSpPr>
        <p:spPr>
          <a:xfrm>
            <a:off x="12192000" y="12954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2</a:t>
            </a:r>
          </a:p>
        </p:txBody>
      </p:sp>
      <p:sp>
        <p:nvSpPr>
          <p:cNvPr id="72" name="Rectangle à coins arrondis 71">
            <a:hlinkClick r:id="" action="ppaction://hlinkshowjump?jump=nextslide"/>
          </p:cNvPr>
          <p:cNvSpPr/>
          <p:nvPr/>
        </p:nvSpPr>
        <p:spPr>
          <a:xfrm>
            <a:off x="9753600" y="12954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1</a:t>
            </a: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5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54"/>
                                        </p:tgtEl>
                                        <p:attrNameLst>
                                          <p:attrName>fillcolor</p:attrName>
                                        </p:attrNameLst>
                                      </p:cBhvr>
                                      <p:to>
                                        <a:srgbClr val="3399FF"/>
                                      </p:to>
                                    </p:animClr>
                                    <p:set>
                                      <p:cBhvr>
                                        <p:cTn id="7" dur="2000" fill="hold"/>
                                        <p:tgtEl>
                                          <p:spTgt spid="54"/>
                                        </p:tgtEl>
                                        <p:attrNameLst>
                                          <p:attrName>fill.type</p:attrName>
                                        </p:attrNameLst>
                                      </p:cBhvr>
                                      <p:to>
                                        <p:strVal val="solid"/>
                                      </p:to>
                                    </p:set>
                                    <p:set>
                                      <p:cBhvr>
                                        <p:cTn id="8" dur="2000" fill="hold"/>
                                        <p:tgtEl>
                                          <p:spTgt spid="54"/>
                                        </p:tgtEl>
                                        <p:attrNameLst>
                                          <p:attrName>fill.on</p:attrName>
                                        </p:attrNameLst>
                                      </p:cBhvr>
                                      <p:to>
                                        <p:strVal val="true"/>
                                      </p:to>
                                    </p:set>
                                  </p:childTnLst>
                                </p:cTn>
                              </p:par>
                            </p:childTnLst>
                          </p:cTn>
                        </p:par>
                      </p:childTnLst>
                    </p:cTn>
                  </p:par>
                </p:childTnLst>
              </p:cTn>
              <p:nextCondLst>
                <p:cond evt="onClick" delay="0">
                  <p:tgtEl>
                    <p:spTgt spid="54"/>
                  </p:tgtEl>
                </p:cond>
              </p:nextCondLst>
            </p:seq>
            <p:seq concurrent="1" nextAc="seek">
              <p:cTn id="9" restart="whenNotActive" fill="hold" evtFilter="cancelBubble" nodeType="interactiveSeq">
                <p:stCondLst>
                  <p:cond evt="onClick" delay="0">
                    <p:tgtEl>
                      <p:spTgt spid="5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55"/>
                                        </p:tgtEl>
                                        <p:attrNameLst>
                                          <p:attrName>fillcolor</p:attrName>
                                        </p:attrNameLst>
                                      </p:cBhvr>
                                      <p:to>
                                        <a:srgbClr val="3399FF"/>
                                      </p:to>
                                    </p:animClr>
                                    <p:set>
                                      <p:cBhvr>
                                        <p:cTn id="14" dur="2000" fill="hold"/>
                                        <p:tgtEl>
                                          <p:spTgt spid="55"/>
                                        </p:tgtEl>
                                        <p:attrNameLst>
                                          <p:attrName>fill.type</p:attrName>
                                        </p:attrNameLst>
                                      </p:cBhvr>
                                      <p:to>
                                        <p:strVal val="solid"/>
                                      </p:to>
                                    </p:set>
                                    <p:set>
                                      <p:cBhvr>
                                        <p:cTn id="15" dur="2000" fill="hold"/>
                                        <p:tgtEl>
                                          <p:spTgt spid="55"/>
                                        </p:tgtEl>
                                        <p:attrNameLst>
                                          <p:attrName>fill.on</p:attrName>
                                        </p:attrNameLst>
                                      </p:cBhvr>
                                      <p:to>
                                        <p:strVal val="true"/>
                                      </p:to>
                                    </p:set>
                                  </p:childTnLst>
                                </p:cTn>
                              </p:par>
                            </p:childTnLst>
                          </p:cTn>
                        </p:par>
                      </p:childTnLst>
                    </p:cTn>
                  </p:par>
                </p:childTnLst>
              </p:cTn>
              <p:nextCondLst>
                <p:cond evt="onClick" delay="0">
                  <p:tgtEl>
                    <p:spTgt spid="55"/>
                  </p:tgtEl>
                </p:cond>
              </p:nextCondLst>
            </p:seq>
            <p:seq concurrent="1" nextAc="seek">
              <p:cTn id="16" restart="whenNotActive" fill="hold" evtFilter="cancelBubble" nodeType="interactiveSeq">
                <p:stCondLst>
                  <p:cond evt="onClick" delay="0">
                    <p:tgtEl>
                      <p:spTgt spid="6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p:cBhvr>
                                        <p:cTn id="20" dur="2000" fill="hold"/>
                                        <p:tgtEl>
                                          <p:spTgt spid="61"/>
                                        </p:tgtEl>
                                        <p:attrNameLst>
                                          <p:attrName>fillcolor</p:attrName>
                                        </p:attrNameLst>
                                      </p:cBhvr>
                                      <p:to>
                                        <a:srgbClr val="3399FF"/>
                                      </p:to>
                                    </p:animClr>
                                    <p:set>
                                      <p:cBhvr>
                                        <p:cTn id="21" dur="2000" fill="hold"/>
                                        <p:tgtEl>
                                          <p:spTgt spid="61"/>
                                        </p:tgtEl>
                                        <p:attrNameLst>
                                          <p:attrName>fill.type</p:attrName>
                                        </p:attrNameLst>
                                      </p:cBhvr>
                                      <p:to>
                                        <p:strVal val="solid"/>
                                      </p:to>
                                    </p:set>
                                    <p:set>
                                      <p:cBhvr>
                                        <p:cTn id="22" dur="2000" fill="hold"/>
                                        <p:tgtEl>
                                          <p:spTgt spid="61"/>
                                        </p:tgtEl>
                                        <p:attrNameLst>
                                          <p:attrName>fill.on</p:attrName>
                                        </p:attrNameLst>
                                      </p:cBhvr>
                                      <p:to>
                                        <p:strVal val="true"/>
                                      </p:to>
                                    </p:set>
                                  </p:childTnLst>
                                </p:cTn>
                              </p:par>
                            </p:childTnLst>
                          </p:cTn>
                        </p:par>
                      </p:childTnLst>
                    </p:cTn>
                  </p:par>
                </p:childTnLst>
              </p:cTn>
              <p:nextCondLst>
                <p:cond evt="onClick" delay="0">
                  <p:tgtEl>
                    <p:spTgt spid="61"/>
                  </p:tgtEl>
                </p:cond>
              </p:nextCondLst>
            </p:seq>
            <p:seq concurrent="1" nextAc="seek">
              <p:cTn id="23" restart="whenNotActive" fill="hold" evtFilter="cancelBubble" nodeType="interactiveSeq">
                <p:stCondLst>
                  <p:cond evt="onClick" delay="0">
                    <p:tgtEl>
                      <p:spTgt spid="6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p:cBhvr>
                                        <p:cTn id="27" dur="2000" fill="hold"/>
                                        <p:tgtEl>
                                          <p:spTgt spid="62"/>
                                        </p:tgtEl>
                                        <p:attrNameLst>
                                          <p:attrName>fillcolor</p:attrName>
                                        </p:attrNameLst>
                                      </p:cBhvr>
                                      <p:to>
                                        <a:srgbClr val="3399FF"/>
                                      </p:to>
                                    </p:animClr>
                                    <p:set>
                                      <p:cBhvr>
                                        <p:cTn id="28" dur="2000" fill="hold"/>
                                        <p:tgtEl>
                                          <p:spTgt spid="62"/>
                                        </p:tgtEl>
                                        <p:attrNameLst>
                                          <p:attrName>fill.type</p:attrName>
                                        </p:attrNameLst>
                                      </p:cBhvr>
                                      <p:to>
                                        <p:strVal val="solid"/>
                                      </p:to>
                                    </p:set>
                                    <p:set>
                                      <p:cBhvr>
                                        <p:cTn id="29" dur="2000" fill="hold"/>
                                        <p:tgtEl>
                                          <p:spTgt spid="62"/>
                                        </p:tgtEl>
                                        <p:attrNameLst>
                                          <p:attrName>fill.on</p:attrName>
                                        </p:attrNameLst>
                                      </p:cBhvr>
                                      <p:to>
                                        <p:strVal val="true"/>
                                      </p:to>
                                    </p:set>
                                  </p:childTnLst>
                                </p:cTn>
                              </p:par>
                            </p:childTnLst>
                          </p:cTn>
                        </p:par>
                      </p:childTnLst>
                    </p:cTn>
                  </p:par>
                </p:childTnLst>
              </p:cTn>
              <p:nextCondLst>
                <p:cond evt="onClick" delay="0">
                  <p:tgtEl>
                    <p:spTgt spid="62"/>
                  </p:tgtEl>
                </p:cond>
              </p:nextCondLst>
            </p:seq>
            <p:seq concurrent="1" nextAc="seek">
              <p:cTn id="30" restart="whenNotActive" fill="hold" evtFilter="cancelBubble" nodeType="interactiveSeq">
                <p:stCondLst>
                  <p:cond evt="onClick" delay="0">
                    <p:tgtEl>
                      <p:spTgt spid="63"/>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p:cBhvr>
                                        <p:cTn id="34" dur="2000" fill="hold"/>
                                        <p:tgtEl>
                                          <p:spTgt spid="63"/>
                                        </p:tgtEl>
                                        <p:attrNameLst>
                                          <p:attrName>fillcolor</p:attrName>
                                        </p:attrNameLst>
                                      </p:cBhvr>
                                      <p:to>
                                        <a:srgbClr val="3399FF"/>
                                      </p:to>
                                    </p:animClr>
                                    <p:set>
                                      <p:cBhvr>
                                        <p:cTn id="35" dur="2000" fill="hold"/>
                                        <p:tgtEl>
                                          <p:spTgt spid="63"/>
                                        </p:tgtEl>
                                        <p:attrNameLst>
                                          <p:attrName>fill.type</p:attrName>
                                        </p:attrNameLst>
                                      </p:cBhvr>
                                      <p:to>
                                        <p:strVal val="solid"/>
                                      </p:to>
                                    </p:set>
                                    <p:set>
                                      <p:cBhvr>
                                        <p:cTn id="36" dur="2000" fill="hold"/>
                                        <p:tgtEl>
                                          <p:spTgt spid="63"/>
                                        </p:tgtEl>
                                        <p:attrNameLst>
                                          <p:attrName>fill.on</p:attrName>
                                        </p:attrNameLst>
                                      </p:cBhvr>
                                      <p:to>
                                        <p:strVal val="true"/>
                                      </p:to>
                                    </p:set>
                                  </p:childTnLst>
                                </p:cTn>
                              </p:par>
                            </p:childTnLst>
                          </p:cTn>
                        </p:par>
                      </p:childTnLst>
                    </p:cTn>
                  </p:par>
                </p:childTnLst>
              </p:cTn>
              <p:nextCondLst>
                <p:cond evt="onClick" delay="0">
                  <p:tgtEl>
                    <p:spTgt spid="63"/>
                  </p:tgtEl>
                </p:cond>
              </p:nextCondLst>
            </p:seq>
            <p:seq concurrent="1" nextAc="seek">
              <p:cTn id="37" restart="whenNotActive" fill="hold" evtFilter="cancelBubble" nodeType="interactiveSeq">
                <p:stCondLst>
                  <p:cond evt="onClick" delay="0">
                    <p:tgtEl>
                      <p:spTgt spid="64"/>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p:cBhvr>
                                        <p:cTn id="41" dur="2000" fill="hold"/>
                                        <p:tgtEl>
                                          <p:spTgt spid="64"/>
                                        </p:tgtEl>
                                        <p:attrNameLst>
                                          <p:attrName>fillcolor</p:attrName>
                                        </p:attrNameLst>
                                      </p:cBhvr>
                                      <p:to>
                                        <a:srgbClr val="3399FF"/>
                                      </p:to>
                                    </p:animClr>
                                    <p:set>
                                      <p:cBhvr>
                                        <p:cTn id="42" dur="2000" fill="hold"/>
                                        <p:tgtEl>
                                          <p:spTgt spid="64"/>
                                        </p:tgtEl>
                                        <p:attrNameLst>
                                          <p:attrName>fill.type</p:attrName>
                                        </p:attrNameLst>
                                      </p:cBhvr>
                                      <p:to>
                                        <p:strVal val="solid"/>
                                      </p:to>
                                    </p:set>
                                    <p:set>
                                      <p:cBhvr>
                                        <p:cTn id="43" dur="2000" fill="hold"/>
                                        <p:tgtEl>
                                          <p:spTgt spid="64"/>
                                        </p:tgtEl>
                                        <p:attrNameLst>
                                          <p:attrName>fill.on</p:attrName>
                                        </p:attrNameLst>
                                      </p:cBhvr>
                                      <p:to>
                                        <p:strVal val="true"/>
                                      </p:to>
                                    </p:set>
                                  </p:childTnLst>
                                </p:cTn>
                              </p:par>
                            </p:childTnLst>
                          </p:cTn>
                        </p:par>
                      </p:childTnLst>
                    </p:cTn>
                  </p:par>
                </p:childTnLst>
              </p:cTn>
              <p:nextCondLst>
                <p:cond evt="onClick" delay="0">
                  <p:tgtEl>
                    <p:spTgt spid="64"/>
                  </p:tgtEl>
                </p:cond>
              </p:nextCondLst>
            </p:seq>
            <p:seq concurrent="1" nextAc="seek">
              <p:cTn id="44" restart="whenNotActive" fill="hold" evtFilter="cancelBubble" nodeType="interactiveSeq">
                <p:stCondLst>
                  <p:cond evt="onClick" delay="0">
                    <p:tgtEl>
                      <p:spTgt spid="65"/>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p:cBhvr>
                                        <p:cTn id="48" dur="2000" fill="hold"/>
                                        <p:tgtEl>
                                          <p:spTgt spid="65"/>
                                        </p:tgtEl>
                                        <p:attrNameLst>
                                          <p:attrName>fillcolor</p:attrName>
                                        </p:attrNameLst>
                                      </p:cBhvr>
                                      <p:to>
                                        <a:srgbClr val="3399FF"/>
                                      </p:to>
                                    </p:animClr>
                                    <p:set>
                                      <p:cBhvr>
                                        <p:cTn id="49" dur="2000" fill="hold"/>
                                        <p:tgtEl>
                                          <p:spTgt spid="65"/>
                                        </p:tgtEl>
                                        <p:attrNameLst>
                                          <p:attrName>fill.type</p:attrName>
                                        </p:attrNameLst>
                                      </p:cBhvr>
                                      <p:to>
                                        <p:strVal val="solid"/>
                                      </p:to>
                                    </p:set>
                                    <p:set>
                                      <p:cBhvr>
                                        <p:cTn id="50" dur="2000" fill="hold"/>
                                        <p:tgtEl>
                                          <p:spTgt spid="65"/>
                                        </p:tgtEl>
                                        <p:attrNameLst>
                                          <p:attrName>fill.on</p:attrName>
                                        </p:attrNameLst>
                                      </p:cBhvr>
                                      <p:to>
                                        <p:strVal val="true"/>
                                      </p:to>
                                    </p:set>
                                  </p:childTnLst>
                                </p:cTn>
                              </p:par>
                            </p:childTnLst>
                          </p:cTn>
                        </p:par>
                      </p:childTnLst>
                    </p:cTn>
                  </p:par>
                </p:childTnLst>
              </p:cTn>
              <p:nextCondLst>
                <p:cond evt="onClick" delay="0">
                  <p:tgtEl>
                    <p:spTgt spid="65"/>
                  </p:tgtEl>
                </p:cond>
              </p:nextCondLst>
            </p:seq>
            <p:seq concurrent="1" nextAc="seek">
              <p:cTn id="51" restart="whenNotActive" fill="hold" evtFilter="cancelBubble" nodeType="interactiveSeq">
                <p:stCondLst>
                  <p:cond evt="onClick" delay="0">
                    <p:tgtEl>
                      <p:spTgt spid="66"/>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p:cBhvr>
                                        <p:cTn id="55" dur="2000" fill="hold"/>
                                        <p:tgtEl>
                                          <p:spTgt spid="66"/>
                                        </p:tgtEl>
                                        <p:attrNameLst>
                                          <p:attrName>fillcolor</p:attrName>
                                        </p:attrNameLst>
                                      </p:cBhvr>
                                      <p:to>
                                        <a:srgbClr val="3399FF"/>
                                      </p:to>
                                    </p:animClr>
                                    <p:set>
                                      <p:cBhvr>
                                        <p:cTn id="56" dur="2000" fill="hold"/>
                                        <p:tgtEl>
                                          <p:spTgt spid="66"/>
                                        </p:tgtEl>
                                        <p:attrNameLst>
                                          <p:attrName>fill.type</p:attrName>
                                        </p:attrNameLst>
                                      </p:cBhvr>
                                      <p:to>
                                        <p:strVal val="solid"/>
                                      </p:to>
                                    </p:set>
                                    <p:set>
                                      <p:cBhvr>
                                        <p:cTn id="57" dur="2000" fill="hold"/>
                                        <p:tgtEl>
                                          <p:spTgt spid="66"/>
                                        </p:tgtEl>
                                        <p:attrNameLst>
                                          <p:attrName>fill.on</p:attrName>
                                        </p:attrNameLst>
                                      </p:cBhvr>
                                      <p:to>
                                        <p:strVal val="true"/>
                                      </p:to>
                                    </p:set>
                                  </p:childTnLst>
                                </p:cTn>
                              </p:par>
                            </p:childTnLst>
                          </p:cTn>
                        </p:par>
                      </p:childTnLst>
                    </p:cTn>
                  </p:par>
                </p:childTnLst>
              </p:cTn>
              <p:nextCondLst>
                <p:cond evt="onClick" delay="0">
                  <p:tgtEl>
                    <p:spTgt spid="66"/>
                  </p:tgtEl>
                </p:cond>
              </p:nextCondLst>
            </p:seq>
            <p:seq concurrent="1" nextAc="seek">
              <p:cTn id="58" restart="whenNotActive" fill="hold" evtFilter="cancelBubble" nodeType="interactiveSeq">
                <p:stCondLst>
                  <p:cond evt="onClick" delay="0">
                    <p:tgtEl>
                      <p:spTgt spid="67"/>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p:cBhvr>
                                        <p:cTn id="62" dur="2000" fill="hold"/>
                                        <p:tgtEl>
                                          <p:spTgt spid="67"/>
                                        </p:tgtEl>
                                        <p:attrNameLst>
                                          <p:attrName>fillcolor</p:attrName>
                                        </p:attrNameLst>
                                      </p:cBhvr>
                                      <p:to>
                                        <a:srgbClr val="3399FF"/>
                                      </p:to>
                                    </p:animClr>
                                    <p:set>
                                      <p:cBhvr>
                                        <p:cTn id="63" dur="2000" fill="hold"/>
                                        <p:tgtEl>
                                          <p:spTgt spid="67"/>
                                        </p:tgtEl>
                                        <p:attrNameLst>
                                          <p:attrName>fill.type</p:attrName>
                                        </p:attrNameLst>
                                      </p:cBhvr>
                                      <p:to>
                                        <p:strVal val="solid"/>
                                      </p:to>
                                    </p:set>
                                    <p:set>
                                      <p:cBhvr>
                                        <p:cTn id="64" dur="2000" fill="hold"/>
                                        <p:tgtEl>
                                          <p:spTgt spid="67"/>
                                        </p:tgtEl>
                                        <p:attrNameLst>
                                          <p:attrName>fill.on</p:attrName>
                                        </p:attrNameLst>
                                      </p:cBhvr>
                                      <p:to>
                                        <p:strVal val="true"/>
                                      </p:to>
                                    </p:set>
                                  </p:childTnLst>
                                </p:cTn>
                              </p:par>
                            </p:childTnLst>
                          </p:cTn>
                        </p:par>
                      </p:childTnLst>
                    </p:cTn>
                  </p:par>
                </p:childTnLst>
              </p:cTn>
              <p:nextCondLst>
                <p:cond evt="onClick" delay="0">
                  <p:tgtEl>
                    <p:spTgt spid="67"/>
                  </p:tgtEl>
                </p:cond>
              </p:nextCondLst>
            </p:seq>
            <p:seq concurrent="1" nextAc="seek">
              <p:cTn id="65" restart="whenNotActive" fill="hold" evtFilter="cancelBubble" nodeType="interactiveSeq">
                <p:stCondLst>
                  <p:cond evt="onClick" delay="0">
                    <p:tgtEl>
                      <p:spTgt spid="68"/>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p:cBhvr>
                                        <p:cTn id="69" dur="2000" fill="hold"/>
                                        <p:tgtEl>
                                          <p:spTgt spid="68"/>
                                        </p:tgtEl>
                                        <p:attrNameLst>
                                          <p:attrName>fillcolor</p:attrName>
                                        </p:attrNameLst>
                                      </p:cBhvr>
                                      <p:to>
                                        <a:srgbClr val="3399FF"/>
                                      </p:to>
                                    </p:animClr>
                                    <p:set>
                                      <p:cBhvr>
                                        <p:cTn id="70" dur="2000" fill="hold"/>
                                        <p:tgtEl>
                                          <p:spTgt spid="68"/>
                                        </p:tgtEl>
                                        <p:attrNameLst>
                                          <p:attrName>fill.type</p:attrName>
                                        </p:attrNameLst>
                                      </p:cBhvr>
                                      <p:to>
                                        <p:strVal val="solid"/>
                                      </p:to>
                                    </p:set>
                                    <p:set>
                                      <p:cBhvr>
                                        <p:cTn id="71" dur="2000" fill="hold"/>
                                        <p:tgtEl>
                                          <p:spTgt spid="68"/>
                                        </p:tgtEl>
                                        <p:attrNameLst>
                                          <p:attrName>fill.on</p:attrName>
                                        </p:attrNameLst>
                                      </p:cBhvr>
                                      <p:to>
                                        <p:strVal val="true"/>
                                      </p:to>
                                    </p:set>
                                  </p:childTnLst>
                                </p:cTn>
                              </p:par>
                            </p:childTnLst>
                          </p:cTn>
                        </p:par>
                      </p:childTnLst>
                    </p:cTn>
                  </p:par>
                </p:childTnLst>
              </p:cTn>
              <p:nextCondLst>
                <p:cond evt="onClick" delay="0">
                  <p:tgtEl>
                    <p:spTgt spid="68"/>
                  </p:tgtEl>
                </p:cond>
              </p:nextCondLst>
            </p:seq>
            <p:seq concurrent="1" nextAc="seek">
              <p:cTn id="72" restart="whenNotActive" fill="hold" evtFilter="cancelBubble" nodeType="interactiveSeq">
                <p:stCondLst>
                  <p:cond evt="onClick" delay="0">
                    <p:tgtEl>
                      <p:spTgt spid="69"/>
                    </p:tgtEl>
                  </p:cond>
                </p:stCondLst>
                <p:endSync evt="end" delay="0">
                  <p:rtn val="all"/>
                </p:endSync>
                <p:childTnLst>
                  <p:par>
                    <p:cTn id="73" fill="hold">
                      <p:stCondLst>
                        <p:cond delay="0"/>
                      </p:stCondLst>
                      <p:childTnLst>
                        <p:par>
                          <p:cTn id="74" fill="hold">
                            <p:stCondLst>
                              <p:cond delay="0"/>
                            </p:stCondLst>
                            <p:childTnLst>
                              <p:par>
                                <p:cTn id="75" presetID="1" presetClass="emph" presetSubtype="2" fill="hold" nodeType="clickEffect">
                                  <p:stCondLst>
                                    <p:cond delay="0"/>
                                  </p:stCondLst>
                                  <p:childTnLst>
                                    <p:animClr clrSpc="rgb">
                                      <p:cBhvr>
                                        <p:cTn id="76" dur="2000" fill="hold"/>
                                        <p:tgtEl>
                                          <p:spTgt spid="69"/>
                                        </p:tgtEl>
                                        <p:attrNameLst>
                                          <p:attrName>fillcolor</p:attrName>
                                        </p:attrNameLst>
                                      </p:cBhvr>
                                      <p:to>
                                        <a:srgbClr val="3399FF"/>
                                      </p:to>
                                    </p:animClr>
                                    <p:set>
                                      <p:cBhvr>
                                        <p:cTn id="77" dur="2000" fill="hold"/>
                                        <p:tgtEl>
                                          <p:spTgt spid="69"/>
                                        </p:tgtEl>
                                        <p:attrNameLst>
                                          <p:attrName>fill.type</p:attrName>
                                        </p:attrNameLst>
                                      </p:cBhvr>
                                      <p:to>
                                        <p:strVal val="solid"/>
                                      </p:to>
                                    </p:set>
                                    <p:set>
                                      <p:cBhvr>
                                        <p:cTn id="78" dur="2000" fill="hold"/>
                                        <p:tgtEl>
                                          <p:spTgt spid="69"/>
                                        </p:tgtEl>
                                        <p:attrNameLst>
                                          <p:attrName>fill.on</p:attrName>
                                        </p:attrNameLst>
                                      </p:cBhvr>
                                      <p:to>
                                        <p:strVal val="true"/>
                                      </p:to>
                                    </p:set>
                                  </p:childTnLst>
                                </p:cTn>
                              </p:par>
                            </p:childTnLst>
                          </p:cTn>
                        </p:par>
                      </p:childTnLst>
                    </p:cTn>
                  </p:par>
                </p:childTnLst>
              </p:cTn>
              <p:nextCondLst>
                <p:cond evt="onClick" delay="0">
                  <p:tgtEl>
                    <p:spTgt spid="69"/>
                  </p:tgtEl>
                </p:cond>
              </p:nextCondLst>
            </p:seq>
            <p:seq concurrent="1" nextAc="seek">
              <p:cTn id="79" restart="whenNotActive" fill="hold" evtFilter="cancelBubble" nodeType="interactiveSeq">
                <p:stCondLst>
                  <p:cond evt="onClick" delay="0">
                    <p:tgtEl>
                      <p:spTgt spid="70"/>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p:cBhvr>
                                        <p:cTn id="83" dur="2000" fill="hold"/>
                                        <p:tgtEl>
                                          <p:spTgt spid="70"/>
                                        </p:tgtEl>
                                        <p:attrNameLst>
                                          <p:attrName>fillcolor</p:attrName>
                                        </p:attrNameLst>
                                      </p:cBhvr>
                                      <p:to>
                                        <a:srgbClr val="3399FF"/>
                                      </p:to>
                                    </p:animClr>
                                    <p:set>
                                      <p:cBhvr>
                                        <p:cTn id="84" dur="2000" fill="hold"/>
                                        <p:tgtEl>
                                          <p:spTgt spid="70"/>
                                        </p:tgtEl>
                                        <p:attrNameLst>
                                          <p:attrName>fill.type</p:attrName>
                                        </p:attrNameLst>
                                      </p:cBhvr>
                                      <p:to>
                                        <p:strVal val="solid"/>
                                      </p:to>
                                    </p:set>
                                    <p:set>
                                      <p:cBhvr>
                                        <p:cTn id="85" dur="2000" fill="hold"/>
                                        <p:tgtEl>
                                          <p:spTgt spid="70"/>
                                        </p:tgtEl>
                                        <p:attrNameLst>
                                          <p:attrName>fill.on</p:attrName>
                                        </p:attrNameLst>
                                      </p:cBhvr>
                                      <p:to>
                                        <p:strVal val="true"/>
                                      </p:to>
                                    </p:set>
                                  </p:childTnLst>
                                </p:cTn>
                              </p:par>
                            </p:childTnLst>
                          </p:cTn>
                        </p:par>
                      </p:childTnLst>
                    </p:cTn>
                  </p:par>
                </p:childTnLst>
              </p:cTn>
              <p:nextCondLst>
                <p:cond evt="onClick" delay="0">
                  <p:tgtEl>
                    <p:spTgt spid="70"/>
                  </p:tgtEl>
                </p:cond>
              </p:nextCondLst>
            </p:seq>
            <p:seq concurrent="1" nextAc="seek">
              <p:cTn id="86" restart="whenNotActive" fill="hold" evtFilter="cancelBubble" nodeType="interactiveSeq">
                <p:stCondLst>
                  <p:cond evt="onClick" delay="0">
                    <p:tgtEl>
                      <p:spTgt spid="71"/>
                    </p:tgtEl>
                  </p:cond>
                </p:stCondLst>
                <p:endSync evt="end" delay="0">
                  <p:rtn val="all"/>
                </p:endSync>
                <p:childTnLst>
                  <p:par>
                    <p:cTn id="87" fill="hold">
                      <p:stCondLst>
                        <p:cond delay="0"/>
                      </p:stCondLst>
                      <p:childTnLst>
                        <p:par>
                          <p:cTn id="88" fill="hold">
                            <p:stCondLst>
                              <p:cond delay="0"/>
                            </p:stCondLst>
                            <p:childTnLst>
                              <p:par>
                                <p:cTn id="89" presetID="1" presetClass="emph" presetSubtype="2" fill="hold" nodeType="clickEffect">
                                  <p:stCondLst>
                                    <p:cond delay="0"/>
                                  </p:stCondLst>
                                  <p:childTnLst>
                                    <p:animClr clrSpc="rgb">
                                      <p:cBhvr>
                                        <p:cTn id="90" dur="2000" fill="hold"/>
                                        <p:tgtEl>
                                          <p:spTgt spid="71"/>
                                        </p:tgtEl>
                                        <p:attrNameLst>
                                          <p:attrName>fillcolor</p:attrName>
                                        </p:attrNameLst>
                                      </p:cBhvr>
                                      <p:to>
                                        <a:srgbClr val="3399FF"/>
                                      </p:to>
                                    </p:animClr>
                                    <p:set>
                                      <p:cBhvr>
                                        <p:cTn id="91" dur="2000" fill="hold"/>
                                        <p:tgtEl>
                                          <p:spTgt spid="71"/>
                                        </p:tgtEl>
                                        <p:attrNameLst>
                                          <p:attrName>fill.type</p:attrName>
                                        </p:attrNameLst>
                                      </p:cBhvr>
                                      <p:to>
                                        <p:strVal val="solid"/>
                                      </p:to>
                                    </p:set>
                                    <p:set>
                                      <p:cBhvr>
                                        <p:cTn id="92" dur="2000" fill="hold"/>
                                        <p:tgtEl>
                                          <p:spTgt spid="71"/>
                                        </p:tgtEl>
                                        <p:attrNameLst>
                                          <p:attrName>fill.on</p:attrName>
                                        </p:attrNameLst>
                                      </p:cBhvr>
                                      <p:to>
                                        <p:strVal val="true"/>
                                      </p:to>
                                    </p:set>
                                  </p:childTnLst>
                                </p:cTn>
                              </p:par>
                            </p:childTnLst>
                          </p:cTn>
                        </p:par>
                      </p:childTnLst>
                    </p:cTn>
                  </p:par>
                </p:childTnLst>
              </p:cTn>
              <p:nextCondLst>
                <p:cond evt="onClick" delay="0">
                  <p:tgtEl>
                    <p:spTgt spid="71"/>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5538" name="Rectangle 28"/>
          <p:cNvSpPr>
            <a:spLocks noChangeArrowheads="1"/>
          </p:cNvSpPr>
          <p:nvPr/>
        </p:nvSpPr>
        <p:spPr bwMode="auto">
          <a:xfrm>
            <a:off x="0" y="0"/>
            <a:ext cx="9296400" cy="1371600"/>
          </a:xfrm>
          <a:prstGeom prst="rect">
            <a:avLst/>
          </a:prstGeom>
          <a:noFill/>
          <a:ln w="9525">
            <a:noFill/>
            <a:miter lim="800000"/>
            <a:headEnd/>
            <a:tailEnd/>
          </a:ln>
          <a:effectLst>
            <a:prstShdw prst="shdw17" dist="17961" dir="13500000">
              <a:srgbClr val="6E7A89"/>
            </a:prstShdw>
          </a:effectLst>
        </p:spPr>
        <p:txBody>
          <a:bodyPr lIns="130622" tIns="65311" rIns="130622" bIns="65311"/>
          <a:lstStyle/>
          <a:p>
            <a:pPr algn="ctr" defTabSz="1304925">
              <a:spcAft>
                <a:spcPts val="1425"/>
              </a:spcAft>
            </a:pPr>
            <a:r>
              <a:rPr lang="fr-FR" sz="3200" b="1" i="1" dirty="0">
                <a:solidFill>
                  <a:srgbClr val="FF9933"/>
                </a:solidFill>
              </a:rPr>
              <a:t> </a:t>
            </a:r>
            <a:r>
              <a:rPr lang="fr-FR" sz="3200" dirty="0">
                <a:solidFill>
                  <a:srgbClr val="FF9933"/>
                </a:solidFill>
              </a:rPr>
              <a:t>A l’inverse de la victime, le tueur est resté.</a:t>
            </a:r>
          </a:p>
        </p:txBody>
      </p:sp>
      <p:grpSp>
        <p:nvGrpSpPr>
          <p:cNvPr id="2" name="Groupe 53"/>
          <p:cNvGrpSpPr>
            <a:grpSpLocks/>
          </p:cNvGrpSpPr>
          <p:nvPr/>
        </p:nvGrpSpPr>
        <p:grpSpPr bwMode="auto">
          <a:xfrm>
            <a:off x="419100" y="1371600"/>
            <a:ext cx="8496300" cy="6858000"/>
            <a:chOff x="419100" y="1371600"/>
            <a:chExt cx="8496300" cy="6858000"/>
          </a:xfrm>
        </p:grpSpPr>
        <p:grpSp>
          <p:nvGrpSpPr>
            <p:cNvPr id="3" name="Groupe 46"/>
            <p:cNvGrpSpPr>
              <a:grpSpLocks/>
            </p:cNvGrpSpPr>
            <p:nvPr/>
          </p:nvGrpSpPr>
          <p:grpSpPr bwMode="auto">
            <a:xfrm>
              <a:off x="419100" y="1371600"/>
              <a:ext cx="8496300" cy="6858000"/>
              <a:chOff x="419100" y="1371600"/>
              <a:chExt cx="8496300" cy="6858000"/>
            </a:xfrm>
          </p:grpSpPr>
          <p:grpSp>
            <p:nvGrpSpPr>
              <p:cNvPr id="4" name="Groupe 44"/>
              <p:cNvGrpSpPr>
                <a:grpSpLocks/>
              </p:cNvGrpSpPr>
              <p:nvPr/>
            </p:nvGrpSpPr>
            <p:grpSpPr bwMode="auto">
              <a:xfrm>
                <a:off x="419100" y="1371600"/>
                <a:ext cx="8496300" cy="6858000"/>
                <a:chOff x="419100" y="1371600"/>
                <a:chExt cx="8496300" cy="6858000"/>
              </a:xfrm>
            </p:grpSpPr>
            <p:grpSp>
              <p:nvGrpSpPr>
                <p:cNvPr id="5" name="Groupe 51"/>
                <p:cNvGrpSpPr>
                  <a:grpSpLocks/>
                </p:cNvGrpSpPr>
                <p:nvPr/>
              </p:nvGrpSpPr>
              <p:grpSpPr bwMode="auto">
                <a:xfrm>
                  <a:off x="419100" y="1371600"/>
                  <a:ext cx="8496300" cy="6858000"/>
                  <a:chOff x="419066" y="990600"/>
                  <a:chExt cx="8915467" cy="7239000"/>
                </a:xfrm>
              </p:grpSpPr>
              <p:grpSp>
                <p:nvGrpSpPr>
                  <p:cNvPr id="6" name="Groupe 45"/>
                  <p:cNvGrpSpPr>
                    <a:grpSpLocks/>
                  </p:cNvGrpSpPr>
                  <p:nvPr/>
                </p:nvGrpSpPr>
                <p:grpSpPr bwMode="auto">
                  <a:xfrm>
                    <a:off x="419066" y="1600553"/>
                    <a:ext cx="8915467" cy="6096176"/>
                    <a:chOff x="419066" y="1829153"/>
                    <a:chExt cx="8915467" cy="6096176"/>
                  </a:xfrm>
                </p:grpSpPr>
                <p:sp>
                  <p:nvSpPr>
                    <p:cNvPr id="1053" name="AutoShape 29"/>
                    <p:cNvSpPr>
                      <a:spLocks noChangeArrowheads="1"/>
                    </p:cNvSpPr>
                    <p:nvPr/>
                  </p:nvSpPr>
                  <p:spPr bwMode="auto">
                    <a:xfrm>
                      <a:off x="419066" y="1829153"/>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65570" name="AutoShape 33"/>
                    <p:cNvSpPr>
                      <a:spLocks noChangeArrowheads="1"/>
                    </p:cNvSpPr>
                    <p:nvPr/>
                  </p:nvSpPr>
                  <p:spPr bwMode="auto">
                    <a:xfrm flipV="1">
                      <a:off x="419071" y="4798139"/>
                      <a:ext cx="8915462" cy="78661"/>
                    </a:xfrm>
                    <a:prstGeom prst="plus">
                      <a:avLst>
                        <a:gd name="adj" fmla="val 24648"/>
                      </a:avLst>
                    </a:prstGeom>
                    <a:solidFill>
                      <a:srgbClr val="000000"/>
                    </a:solidFill>
                    <a:ln w="9525">
                      <a:solidFill>
                        <a:srgbClr val="000000"/>
                      </a:solidFill>
                      <a:miter lim="800000"/>
                      <a:headEnd/>
                      <a:tailEnd/>
                    </a:ln>
                    <a:effectLst>
                      <a:prstShdw prst="shdw17" dist="17961" dir="13500000">
                        <a:srgbClr val="000000"/>
                      </a:prstShdw>
                    </a:effectLst>
                  </p:spPr>
                  <p:txBody>
                    <a:bodyPr lIns="130622" tIns="65311" rIns="130622" bIns="65311"/>
                    <a:lstStyle/>
                    <a:p>
                      <a:endParaRPr lang="fr-FR"/>
                    </a:p>
                  </p:txBody>
                </p:sp>
                <p:sp>
                  <p:nvSpPr>
                    <p:cNvPr id="65571" name="AutoShape 34"/>
                    <p:cNvSpPr>
                      <a:spLocks noChangeArrowheads="1"/>
                    </p:cNvSpPr>
                    <p:nvPr/>
                  </p:nvSpPr>
                  <p:spPr bwMode="auto">
                    <a:xfrm rot="5400000">
                      <a:off x="2205020" y="4795818"/>
                      <a:ext cx="5229262" cy="114301"/>
                    </a:xfrm>
                    <a:prstGeom prst="plus">
                      <a:avLst>
                        <a:gd name="adj" fmla="val 24648"/>
                      </a:avLst>
                    </a:prstGeom>
                    <a:solidFill>
                      <a:srgbClr val="000000"/>
                    </a:solidFill>
                    <a:ln w="9525">
                      <a:solidFill>
                        <a:schemeClr val="tx1"/>
                      </a:solidFill>
                      <a:miter lim="800000"/>
                      <a:headEnd/>
                      <a:tailEnd/>
                    </a:ln>
                    <a:effectLst>
                      <a:prstShdw prst="shdw17" dist="17961" dir="13500000">
                        <a:srgbClr val="000000"/>
                      </a:prstShdw>
                    </a:effectLst>
                  </p:spPr>
                  <p:txBody>
                    <a:bodyPr lIns="130622" tIns="65311" rIns="130622" bIns="65311"/>
                    <a:lstStyle/>
                    <a:p>
                      <a:endParaRPr lang="fr-FR"/>
                    </a:p>
                  </p:txBody>
                </p:sp>
                <p:sp>
                  <p:nvSpPr>
                    <p:cNvPr id="41" name="AutoShape 29"/>
                    <p:cNvSpPr>
                      <a:spLocks noChangeArrowheads="1"/>
                    </p:cNvSpPr>
                    <p:nvPr/>
                  </p:nvSpPr>
                  <p:spPr bwMode="auto">
                    <a:xfrm>
                      <a:off x="419066" y="5133622"/>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42" name="AutoShape 29"/>
                    <p:cNvSpPr>
                      <a:spLocks noChangeArrowheads="1"/>
                    </p:cNvSpPr>
                    <p:nvPr/>
                  </p:nvSpPr>
                  <p:spPr bwMode="auto">
                    <a:xfrm>
                      <a:off x="5333234" y="1829153"/>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43" name="AutoShape 29"/>
                    <p:cNvSpPr>
                      <a:spLocks noChangeArrowheads="1"/>
                    </p:cNvSpPr>
                    <p:nvPr/>
                  </p:nvSpPr>
                  <p:spPr bwMode="auto">
                    <a:xfrm>
                      <a:off x="5333234" y="5133622"/>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grpSp>
                  <p:nvGrpSpPr>
                    <p:cNvPr id="7" name="Groupe 23"/>
                    <p:cNvGrpSpPr>
                      <a:grpSpLocks/>
                    </p:cNvGrpSpPr>
                    <p:nvPr/>
                  </p:nvGrpSpPr>
                  <p:grpSpPr bwMode="auto">
                    <a:xfrm>
                      <a:off x="1524000" y="5240866"/>
                      <a:ext cx="1677600" cy="2209800"/>
                      <a:chOff x="4191000" y="4478866"/>
                      <a:chExt cx="1677600" cy="2209800"/>
                    </a:xfrm>
                  </p:grpSpPr>
                  <p:pic>
                    <p:nvPicPr>
                      <p:cNvPr id="65586" name="Image 12" descr="brad-pitt-tyler-durden-icone-5179-96.png"/>
                      <p:cNvPicPr>
                        <a:picLocks noChangeAspect="1"/>
                      </p:cNvPicPr>
                      <p:nvPr/>
                    </p:nvPicPr>
                    <p:blipFill>
                      <a:blip r:embed="rId3" cstate="print"/>
                      <a:srcRect/>
                      <a:stretch>
                        <a:fillRect/>
                      </a:stretch>
                    </p:blipFill>
                    <p:spPr bwMode="auto">
                      <a:xfrm>
                        <a:off x="4191000" y="4478866"/>
                        <a:ext cx="1677600" cy="1677599"/>
                      </a:xfrm>
                      <a:prstGeom prst="rect">
                        <a:avLst/>
                      </a:prstGeom>
                      <a:noFill/>
                      <a:ln w="9525">
                        <a:noFill/>
                        <a:miter lim="800000"/>
                        <a:headEnd/>
                        <a:tailEnd/>
                      </a:ln>
                    </p:spPr>
                  </p:pic>
                  <p:sp>
                    <p:nvSpPr>
                      <p:cNvPr id="65587" name="Rectangle 22"/>
                      <p:cNvSpPr>
                        <a:spLocks noChangeArrowheads="1"/>
                      </p:cNvSpPr>
                      <p:nvPr/>
                    </p:nvSpPr>
                    <p:spPr bwMode="auto">
                      <a:xfrm>
                        <a:off x="4233000" y="60790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65588" name="Image 11" descr="Pistolet-8 copie.png"/>
                      <p:cNvPicPr>
                        <a:picLocks noChangeAspect="1"/>
                      </p:cNvPicPr>
                      <p:nvPr/>
                    </p:nvPicPr>
                    <p:blipFill>
                      <a:blip r:embed="rId4" cstate="print"/>
                      <a:srcRect/>
                      <a:stretch>
                        <a:fillRect/>
                      </a:stretch>
                    </p:blipFill>
                    <p:spPr bwMode="auto">
                      <a:xfrm>
                        <a:off x="4645273" y="6074832"/>
                        <a:ext cx="838200" cy="593924"/>
                      </a:xfrm>
                      <a:prstGeom prst="rect">
                        <a:avLst/>
                      </a:prstGeom>
                      <a:noFill/>
                      <a:ln w="9525">
                        <a:noFill/>
                        <a:miter lim="800000"/>
                        <a:headEnd/>
                        <a:tailEnd/>
                      </a:ln>
                    </p:spPr>
                  </p:pic>
                </p:grpSp>
                <p:grpSp>
                  <p:nvGrpSpPr>
                    <p:cNvPr id="8" name="Groupe 33"/>
                    <p:cNvGrpSpPr>
                      <a:grpSpLocks/>
                    </p:cNvGrpSpPr>
                    <p:nvPr/>
                  </p:nvGrpSpPr>
                  <p:grpSpPr bwMode="auto">
                    <a:xfrm>
                      <a:off x="6535966" y="1905000"/>
                      <a:ext cx="1678200" cy="2209800"/>
                      <a:chOff x="6535966" y="1905000"/>
                      <a:chExt cx="1678200" cy="2209800"/>
                    </a:xfrm>
                  </p:grpSpPr>
                  <p:pic>
                    <p:nvPicPr>
                      <p:cNvPr id="65584" name="Image 20" descr="jack-icone-4137-96.png"/>
                      <p:cNvPicPr>
                        <a:picLocks noChangeAspect="1"/>
                      </p:cNvPicPr>
                      <p:nvPr/>
                    </p:nvPicPr>
                    <p:blipFill>
                      <a:blip r:embed="rId5" cstate="print"/>
                      <a:srcRect/>
                      <a:stretch>
                        <a:fillRect/>
                      </a:stretch>
                    </p:blipFill>
                    <p:spPr bwMode="auto">
                      <a:xfrm>
                        <a:off x="6535966" y="1905000"/>
                        <a:ext cx="1678200" cy="1678200"/>
                      </a:xfrm>
                      <a:prstGeom prst="rect">
                        <a:avLst/>
                      </a:prstGeom>
                      <a:noFill/>
                      <a:ln w="9525">
                        <a:noFill/>
                        <a:miter lim="800000"/>
                        <a:headEnd/>
                        <a:tailEnd/>
                      </a:ln>
                    </p:spPr>
                  </p:pic>
                  <p:sp>
                    <p:nvSpPr>
                      <p:cNvPr id="65585" name="Rectangle 24"/>
                      <p:cNvSpPr>
                        <a:spLocks noChangeArrowheads="1"/>
                      </p:cNvSpPr>
                      <p:nvPr/>
                    </p:nvSpPr>
                    <p:spPr bwMode="auto">
                      <a:xfrm>
                        <a:off x="6577967" y="3505200"/>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grpSp>
                <p:grpSp>
                  <p:nvGrpSpPr>
                    <p:cNvPr id="9" name="Groupe 34"/>
                    <p:cNvGrpSpPr>
                      <a:grpSpLocks/>
                    </p:cNvGrpSpPr>
                    <p:nvPr/>
                  </p:nvGrpSpPr>
                  <p:grpSpPr bwMode="auto">
                    <a:xfrm>
                      <a:off x="7391400" y="5240866"/>
                      <a:ext cx="1678200" cy="2209800"/>
                      <a:chOff x="6780000" y="1964266"/>
                      <a:chExt cx="1678200" cy="2209800"/>
                    </a:xfrm>
                  </p:grpSpPr>
                  <p:pic>
                    <p:nvPicPr>
                      <p:cNvPr id="65582" name="Image 35" descr="jack-icone-4137-96.png"/>
                      <p:cNvPicPr>
                        <a:picLocks noChangeAspect="1"/>
                      </p:cNvPicPr>
                      <p:nvPr/>
                    </p:nvPicPr>
                    <p:blipFill>
                      <a:blip r:embed="rId5" cstate="print"/>
                      <a:srcRect/>
                      <a:stretch>
                        <a:fillRect/>
                      </a:stretch>
                    </p:blipFill>
                    <p:spPr bwMode="auto">
                      <a:xfrm>
                        <a:off x="6780000" y="1964266"/>
                        <a:ext cx="1678200" cy="1678200"/>
                      </a:xfrm>
                      <a:prstGeom prst="rect">
                        <a:avLst/>
                      </a:prstGeom>
                      <a:noFill/>
                      <a:ln w="9525">
                        <a:noFill/>
                        <a:miter lim="800000"/>
                        <a:headEnd/>
                        <a:tailEnd/>
                      </a:ln>
                    </p:spPr>
                  </p:pic>
                  <p:sp>
                    <p:nvSpPr>
                      <p:cNvPr id="65583" name="Rectangle 36"/>
                      <p:cNvSpPr>
                        <a:spLocks noChangeArrowheads="1"/>
                      </p:cNvSpPr>
                      <p:nvPr/>
                    </p:nvSpPr>
                    <p:spPr bwMode="auto">
                      <a:xfrm>
                        <a:off x="6822000" y="35644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grpSp>
                <p:grpSp>
                  <p:nvGrpSpPr>
                    <p:cNvPr id="10" name="Groupe 37"/>
                    <p:cNvGrpSpPr>
                      <a:grpSpLocks/>
                    </p:cNvGrpSpPr>
                    <p:nvPr/>
                  </p:nvGrpSpPr>
                  <p:grpSpPr bwMode="auto">
                    <a:xfrm>
                      <a:off x="5562600" y="5240866"/>
                      <a:ext cx="1677600" cy="2270324"/>
                      <a:chOff x="4191000" y="4478866"/>
                      <a:chExt cx="1677600" cy="2270324"/>
                    </a:xfrm>
                  </p:grpSpPr>
                  <p:pic>
                    <p:nvPicPr>
                      <p:cNvPr id="65579" name="Image 38" descr="brad-pitt-tyler-durden-icone-5179-96.png"/>
                      <p:cNvPicPr>
                        <a:picLocks noChangeAspect="1"/>
                      </p:cNvPicPr>
                      <p:nvPr/>
                    </p:nvPicPr>
                    <p:blipFill>
                      <a:blip r:embed="rId3" cstate="print"/>
                      <a:srcRect/>
                      <a:stretch>
                        <a:fillRect/>
                      </a:stretch>
                    </p:blipFill>
                    <p:spPr bwMode="auto">
                      <a:xfrm>
                        <a:off x="4191000" y="4478866"/>
                        <a:ext cx="1677600" cy="1677600"/>
                      </a:xfrm>
                      <a:prstGeom prst="rect">
                        <a:avLst/>
                      </a:prstGeom>
                      <a:noFill/>
                      <a:ln w="9525">
                        <a:noFill/>
                        <a:miter lim="800000"/>
                        <a:headEnd/>
                        <a:tailEnd/>
                      </a:ln>
                    </p:spPr>
                  </p:pic>
                  <p:sp>
                    <p:nvSpPr>
                      <p:cNvPr id="65580" name="Rectangle 39"/>
                      <p:cNvSpPr>
                        <a:spLocks noChangeArrowheads="1"/>
                      </p:cNvSpPr>
                      <p:nvPr/>
                    </p:nvSpPr>
                    <p:spPr bwMode="auto">
                      <a:xfrm>
                        <a:off x="4233000" y="60790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65581" name="Image 43" descr="Pistolet-8 copie.png"/>
                      <p:cNvPicPr>
                        <a:picLocks noChangeAspect="1"/>
                      </p:cNvPicPr>
                      <p:nvPr/>
                    </p:nvPicPr>
                    <p:blipFill>
                      <a:blip r:embed="rId4" cstate="print"/>
                      <a:srcRect/>
                      <a:stretch>
                        <a:fillRect/>
                      </a:stretch>
                    </p:blipFill>
                    <p:spPr bwMode="auto">
                      <a:xfrm>
                        <a:off x="4648200" y="6155266"/>
                        <a:ext cx="838200" cy="593924"/>
                      </a:xfrm>
                      <a:prstGeom prst="rect">
                        <a:avLst/>
                      </a:prstGeom>
                      <a:noFill/>
                      <a:ln w="9525">
                        <a:noFill/>
                        <a:miter lim="800000"/>
                        <a:headEnd/>
                        <a:tailEnd/>
                      </a:ln>
                    </p:spPr>
                  </p:pic>
                </p:grpSp>
              </p:grpSp>
              <p:sp>
                <p:nvSpPr>
                  <p:cNvPr id="65565" name="ZoneTexte 46"/>
                  <p:cNvSpPr txBox="1">
                    <a:spLocks noChangeArrowheads="1"/>
                  </p:cNvSpPr>
                  <p:nvPr/>
                </p:nvSpPr>
                <p:spPr bwMode="auto">
                  <a:xfrm>
                    <a:off x="2133600" y="990600"/>
                    <a:ext cx="457200" cy="477054"/>
                  </a:xfrm>
                  <a:prstGeom prst="rect">
                    <a:avLst/>
                  </a:prstGeom>
                  <a:noFill/>
                  <a:ln w="9525">
                    <a:noFill/>
                    <a:miter lim="800000"/>
                    <a:headEnd/>
                    <a:tailEnd/>
                  </a:ln>
                </p:spPr>
                <p:txBody>
                  <a:bodyPr>
                    <a:spAutoFit/>
                  </a:bodyPr>
                  <a:lstStyle/>
                  <a:p>
                    <a:r>
                      <a:rPr lang="fr-FR">
                        <a:solidFill>
                          <a:srgbClr val="FF9933"/>
                        </a:solidFill>
                      </a:rPr>
                      <a:t>1</a:t>
                    </a:r>
                  </a:p>
                </p:txBody>
              </p:sp>
              <p:sp>
                <p:nvSpPr>
                  <p:cNvPr id="65566" name="ZoneTexte 47"/>
                  <p:cNvSpPr txBox="1">
                    <a:spLocks noChangeArrowheads="1"/>
                  </p:cNvSpPr>
                  <p:nvPr/>
                </p:nvSpPr>
                <p:spPr bwMode="auto">
                  <a:xfrm>
                    <a:off x="7239000" y="990600"/>
                    <a:ext cx="457200" cy="477054"/>
                  </a:xfrm>
                  <a:prstGeom prst="rect">
                    <a:avLst/>
                  </a:prstGeom>
                  <a:noFill/>
                  <a:ln w="9525">
                    <a:noFill/>
                    <a:miter lim="800000"/>
                    <a:headEnd/>
                    <a:tailEnd/>
                  </a:ln>
                </p:spPr>
                <p:txBody>
                  <a:bodyPr>
                    <a:spAutoFit/>
                  </a:bodyPr>
                  <a:lstStyle/>
                  <a:p>
                    <a:r>
                      <a:rPr lang="fr-FR">
                        <a:solidFill>
                          <a:srgbClr val="FF9933"/>
                        </a:solidFill>
                      </a:rPr>
                      <a:t>2</a:t>
                    </a:r>
                  </a:p>
                </p:txBody>
              </p:sp>
              <p:sp>
                <p:nvSpPr>
                  <p:cNvPr id="65567" name="ZoneTexte 49"/>
                  <p:cNvSpPr txBox="1">
                    <a:spLocks noChangeArrowheads="1"/>
                  </p:cNvSpPr>
                  <p:nvPr/>
                </p:nvSpPr>
                <p:spPr bwMode="auto">
                  <a:xfrm>
                    <a:off x="2133600" y="7752546"/>
                    <a:ext cx="457200" cy="477054"/>
                  </a:xfrm>
                  <a:prstGeom prst="rect">
                    <a:avLst/>
                  </a:prstGeom>
                  <a:noFill/>
                  <a:ln w="9525">
                    <a:noFill/>
                    <a:miter lim="800000"/>
                    <a:headEnd/>
                    <a:tailEnd/>
                  </a:ln>
                </p:spPr>
                <p:txBody>
                  <a:bodyPr>
                    <a:spAutoFit/>
                  </a:bodyPr>
                  <a:lstStyle/>
                  <a:p>
                    <a:r>
                      <a:rPr lang="fr-FR">
                        <a:solidFill>
                          <a:srgbClr val="FF9933"/>
                        </a:solidFill>
                      </a:rPr>
                      <a:t>3</a:t>
                    </a:r>
                  </a:p>
                </p:txBody>
              </p:sp>
              <p:sp>
                <p:nvSpPr>
                  <p:cNvPr id="65568" name="ZoneTexte 50"/>
                  <p:cNvSpPr txBox="1">
                    <a:spLocks noChangeArrowheads="1"/>
                  </p:cNvSpPr>
                  <p:nvPr/>
                </p:nvSpPr>
                <p:spPr bwMode="auto">
                  <a:xfrm>
                    <a:off x="7239000" y="7752546"/>
                    <a:ext cx="457200" cy="477054"/>
                  </a:xfrm>
                  <a:prstGeom prst="rect">
                    <a:avLst/>
                  </a:prstGeom>
                  <a:noFill/>
                  <a:ln w="9525">
                    <a:noFill/>
                    <a:miter lim="800000"/>
                    <a:headEnd/>
                    <a:tailEnd/>
                  </a:ln>
                </p:spPr>
                <p:txBody>
                  <a:bodyPr>
                    <a:spAutoFit/>
                  </a:bodyPr>
                  <a:lstStyle/>
                  <a:p>
                    <a:r>
                      <a:rPr lang="fr-FR">
                        <a:solidFill>
                          <a:srgbClr val="FF9933"/>
                        </a:solidFill>
                      </a:rPr>
                      <a:t>4</a:t>
                    </a:r>
                  </a:p>
                </p:txBody>
              </p:sp>
            </p:grpSp>
            <p:pic>
              <p:nvPicPr>
                <p:cNvPr id="65563" name="Image 43" descr="tête de mort.jpg"/>
                <p:cNvPicPr>
                  <a:picLocks noChangeAspect="1"/>
                </p:cNvPicPr>
                <p:nvPr/>
              </p:nvPicPr>
              <p:blipFill>
                <a:blip r:embed="rId6" cstate="print"/>
                <a:srcRect/>
                <a:stretch>
                  <a:fillRect/>
                </a:stretch>
              </p:blipFill>
              <p:spPr bwMode="auto">
                <a:xfrm>
                  <a:off x="6705600" y="3589421"/>
                  <a:ext cx="685800" cy="515112"/>
                </a:xfrm>
                <a:prstGeom prst="rect">
                  <a:avLst/>
                </a:prstGeom>
                <a:noFill/>
                <a:ln w="9525">
                  <a:noFill/>
                  <a:miter lim="800000"/>
                  <a:headEnd/>
                  <a:tailEnd/>
                </a:ln>
              </p:spPr>
            </p:pic>
          </p:grpSp>
          <p:pic>
            <p:nvPicPr>
              <p:cNvPr id="65561" name="Image 45" descr="tête de mort.jpg"/>
              <p:cNvPicPr>
                <a:picLocks noChangeAspect="1"/>
              </p:cNvPicPr>
              <p:nvPr/>
            </p:nvPicPr>
            <p:blipFill>
              <a:blip r:embed="rId7" cstate="print"/>
              <a:srcRect/>
              <a:stretch>
                <a:fillRect/>
              </a:stretch>
            </p:blipFill>
            <p:spPr bwMode="auto">
              <a:xfrm>
                <a:off x="7467600" y="6693568"/>
                <a:ext cx="762000" cy="572347"/>
              </a:xfrm>
              <a:prstGeom prst="rect">
                <a:avLst/>
              </a:prstGeom>
              <a:noFill/>
              <a:ln w="9525">
                <a:noFill/>
                <a:miter lim="800000"/>
                <a:headEnd/>
                <a:tailEnd/>
              </a:ln>
            </p:spPr>
          </p:pic>
        </p:grpSp>
        <p:sp>
          <p:nvSpPr>
            <p:cNvPr id="49" name="ZoneTexte 48"/>
            <p:cNvSpPr txBox="1"/>
            <p:nvPr/>
          </p:nvSpPr>
          <p:spPr>
            <a:xfrm>
              <a:off x="914400" y="411480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Personne</a:t>
              </a:r>
            </a:p>
          </p:txBody>
        </p:sp>
        <p:sp>
          <p:nvSpPr>
            <p:cNvPr id="50" name="ZoneTexte 49"/>
            <p:cNvSpPr txBox="1"/>
            <p:nvPr/>
          </p:nvSpPr>
          <p:spPr>
            <a:xfrm>
              <a:off x="5562600" y="410845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La victime</a:t>
              </a:r>
            </a:p>
          </p:txBody>
        </p:sp>
        <p:sp>
          <p:nvSpPr>
            <p:cNvPr id="51" name="ZoneTexte 50"/>
            <p:cNvSpPr txBox="1"/>
            <p:nvPr/>
          </p:nvSpPr>
          <p:spPr>
            <a:xfrm>
              <a:off x="914400" y="723900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Le tueur</a:t>
              </a:r>
            </a:p>
          </p:txBody>
        </p:sp>
        <p:sp>
          <p:nvSpPr>
            <p:cNvPr id="65559" name="ZoneTexte 51"/>
            <p:cNvSpPr>
              <a:spLocks noChangeArrowheads="1"/>
            </p:cNvSpPr>
            <p:nvPr/>
          </p:nvSpPr>
          <p:spPr bwMode="auto">
            <a:xfrm>
              <a:off x="5360400" y="7239000"/>
              <a:ext cx="3250800" cy="408623"/>
            </a:xfrm>
            <a:prstGeom prst="roundRect">
              <a:avLst>
                <a:gd name="adj" fmla="val 16667"/>
              </a:avLst>
            </a:prstGeom>
            <a:solidFill>
              <a:schemeClr val="tx1"/>
            </a:solidFill>
            <a:ln w="9525">
              <a:noFill/>
              <a:round/>
              <a:headEnd/>
              <a:tailEnd/>
            </a:ln>
          </p:spPr>
          <p:txBody>
            <a:bodyPr>
              <a:spAutoFit/>
            </a:bodyPr>
            <a:lstStyle/>
            <a:p>
              <a:pPr algn="ctr"/>
              <a:r>
                <a:rPr lang="fr-FR" sz="1800">
                  <a:solidFill>
                    <a:schemeClr val="bg1"/>
                  </a:solidFill>
                </a:rPr>
                <a:t>Le tueur et la victime</a:t>
              </a:r>
            </a:p>
          </p:txBody>
        </p:sp>
      </p:grpSp>
      <p:sp>
        <p:nvSpPr>
          <p:cNvPr id="65540" name="Rectangle 28"/>
          <p:cNvSpPr>
            <a:spLocks noChangeArrowheads="1"/>
          </p:cNvSpPr>
          <p:nvPr/>
        </p:nvSpPr>
        <p:spPr bwMode="auto">
          <a:xfrm>
            <a:off x="9296400" y="228600"/>
            <a:ext cx="5334000" cy="838200"/>
          </a:xfrm>
          <a:prstGeom prst="rect">
            <a:avLst/>
          </a:prstGeom>
          <a:noFill/>
          <a:ln w="9525">
            <a:noFill/>
            <a:miter lim="800000"/>
            <a:headEnd/>
            <a:tailEnd/>
          </a:ln>
          <a:effectLst>
            <a:prstShdw prst="shdw17" dist="17961" dir="13500000">
              <a:srgbClr val="6E7A89"/>
            </a:prstShdw>
          </a:effectLst>
        </p:spPr>
        <p:txBody>
          <a:bodyPr lIns="130622" tIns="65311" rIns="130622" bIns="65311"/>
          <a:lstStyle/>
          <a:p>
            <a:pPr algn="ctr" defTabSz="1304925">
              <a:spcAft>
                <a:spcPts val="1425"/>
              </a:spcAft>
            </a:pPr>
            <a:r>
              <a:rPr lang="fr-FR" sz="3200" b="1" i="1" u="sng">
                <a:solidFill>
                  <a:srgbClr val="FF9933"/>
                </a:solidFill>
              </a:rPr>
              <a:t>Réponses possibles</a:t>
            </a:r>
            <a:endParaRPr lang="fr-FR" sz="3200" b="1" u="sng">
              <a:solidFill>
                <a:srgbClr val="FF9933"/>
              </a:solidFill>
            </a:endParaRPr>
          </a:p>
        </p:txBody>
      </p:sp>
      <p:sp>
        <p:nvSpPr>
          <p:cNvPr id="54" name="Rectangle à coins arrondis 53"/>
          <p:cNvSpPr/>
          <p:nvPr/>
        </p:nvSpPr>
        <p:spPr>
          <a:xfrm>
            <a:off x="12192000" y="22860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4</a:t>
            </a:r>
          </a:p>
        </p:txBody>
      </p:sp>
      <p:sp>
        <p:nvSpPr>
          <p:cNvPr id="55" name="Rectangle à coins arrondis 54">
            <a:hlinkClick r:id="" action="ppaction://hlinkshowjump?jump=nextslide"/>
          </p:cNvPr>
          <p:cNvSpPr/>
          <p:nvPr/>
        </p:nvSpPr>
        <p:spPr>
          <a:xfrm>
            <a:off x="9753600" y="22860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3</a:t>
            </a:r>
          </a:p>
        </p:txBody>
      </p:sp>
      <p:sp>
        <p:nvSpPr>
          <p:cNvPr id="61" name="Rectangle à coins arrondis 60"/>
          <p:cNvSpPr/>
          <p:nvPr/>
        </p:nvSpPr>
        <p:spPr>
          <a:xfrm>
            <a:off x="12192000" y="32766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3</a:t>
            </a:r>
          </a:p>
        </p:txBody>
      </p:sp>
      <p:sp>
        <p:nvSpPr>
          <p:cNvPr id="62" name="Rectangle à coins arrondis 61"/>
          <p:cNvSpPr/>
          <p:nvPr/>
        </p:nvSpPr>
        <p:spPr>
          <a:xfrm>
            <a:off x="9753600" y="32766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a:t>
            </a:r>
          </a:p>
        </p:txBody>
      </p:sp>
      <p:sp>
        <p:nvSpPr>
          <p:cNvPr id="63" name="Rectangle à coins arrondis 62"/>
          <p:cNvSpPr/>
          <p:nvPr/>
        </p:nvSpPr>
        <p:spPr>
          <a:xfrm>
            <a:off x="12192000" y="52578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3, 4</a:t>
            </a:r>
          </a:p>
        </p:txBody>
      </p:sp>
      <p:sp>
        <p:nvSpPr>
          <p:cNvPr id="64" name="Rectangle à coins arrondis 63"/>
          <p:cNvSpPr/>
          <p:nvPr/>
        </p:nvSpPr>
        <p:spPr>
          <a:xfrm>
            <a:off x="9753600" y="52578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4</a:t>
            </a:r>
          </a:p>
        </p:txBody>
      </p:sp>
      <p:sp>
        <p:nvSpPr>
          <p:cNvPr id="65" name="Rectangle à coins arrondis 64"/>
          <p:cNvSpPr/>
          <p:nvPr/>
        </p:nvSpPr>
        <p:spPr>
          <a:xfrm>
            <a:off x="12192000" y="42672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3</a:t>
            </a:r>
          </a:p>
        </p:txBody>
      </p:sp>
      <p:sp>
        <p:nvSpPr>
          <p:cNvPr id="66" name="Rectangle à coins arrondis 65"/>
          <p:cNvSpPr/>
          <p:nvPr/>
        </p:nvSpPr>
        <p:spPr>
          <a:xfrm>
            <a:off x="9753600" y="42672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4</a:t>
            </a:r>
          </a:p>
        </p:txBody>
      </p:sp>
      <p:sp>
        <p:nvSpPr>
          <p:cNvPr id="67" name="Rectangle à coins arrondis 66"/>
          <p:cNvSpPr/>
          <p:nvPr/>
        </p:nvSpPr>
        <p:spPr>
          <a:xfrm>
            <a:off x="12192000" y="62484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 4</a:t>
            </a:r>
          </a:p>
        </p:txBody>
      </p:sp>
      <p:sp>
        <p:nvSpPr>
          <p:cNvPr id="68" name="Rectangle à coins arrondis 67"/>
          <p:cNvSpPr/>
          <p:nvPr/>
        </p:nvSpPr>
        <p:spPr>
          <a:xfrm>
            <a:off x="9753600" y="62484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 3</a:t>
            </a:r>
          </a:p>
        </p:txBody>
      </p:sp>
      <p:sp>
        <p:nvSpPr>
          <p:cNvPr id="69" name="Rectangle à coins arrondis 68"/>
          <p:cNvSpPr/>
          <p:nvPr/>
        </p:nvSpPr>
        <p:spPr>
          <a:xfrm>
            <a:off x="12192000" y="72390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3, 4</a:t>
            </a:r>
          </a:p>
        </p:txBody>
      </p:sp>
      <p:sp>
        <p:nvSpPr>
          <p:cNvPr id="70" name="Rectangle à coins arrondis 69"/>
          <p:cNvSpPr/>
          <p:nvPr/>
        </p:nvSpPr>
        <p:spPr>
          <a:xfrm>
            <a:off x="9753600" y="72390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3, 4</a:t>
            </a:r>
          </a:p>
        </p:txBody>
      </p:sp>
      <p:sp>
        <p:nvSpPr>
          <p:cNvPr id="71" name="Rectangle à coins arrondis 70"/>
          <p:cNvSpPr/>
          <p:nvPr/>
        </p:nvSpPr>
        <p:spPr>
          <a:xfrm>
            <a:off x="12192000" y="12954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2</a:t>
            </a:r>
          </a:p>
        </p:txBody>
      </p:sp>
      <p:sp>
        <p:nvSpPr>
          <p:cNvPr id="72" name="Rectangle à coins arrondis 71"/>
          <p:cNvSpPr/>
          <p:nvPr/>
        </p:nvSpPr>
        <p:spPr>
          <a:xfrm>
            <a:off x="9753600" y="12954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1</a:t>
            </a: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5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54"/>
                                        </p:tgtEl>
                                        <p:attrNameLst>
                                          <p:attrName>fillcolor</p:attrName>
                                        </p:attrNameLst>
                                      </p:cBhvr>
                                      <p:to>
                                        <a:srgbClr val="3399FF"/>
                                      </p:to>
                                    </p:animClr>
                                    <p:set>
                                      <p:cBhvr>
                                        <p:cTn id="7" dur="2000" fill="hold"/>
                                        <p:tgtEl>
                                          <p:spTgt spid="54"/>
                                        </p:tgtEl>
                                        <p:attrNameLst>
                                          <p:attrName>fill.type</p:attrName>
                                        </p:attrNameLst>
                                      </p:cBhvr>
                                      <p:to>
                                        <p:strVal val="solid"/>
                                      </p:to>
                                    </p:set>
                                    <p:set>
                                      <p:cBhvr>
                                        <p:cTn id="8" dur="2000" fill="hold"/>
                                        <p:tgtEl>
                                          <p:spTgt spid="54"/>
                                        </p:tgtEl>
                                        <p:attrNameLst>
                                          <p:attrName>fill.on</p:attrName>
                                        </p:attrNameLst>
                                      </p:cBhvr>
                                      <p:to>
                                        <p:strVal val="true"/>
                                      </p:to>
                                    </p:set>
                                  </p:childTnLst>
                                </p:cTn>
                              </p:par>
                            </p:childTnLst>
                          </p:cTn>
                        </p:par>
                      </p:childTnLst>
                    </p:cTn>
                  </p:par>
                </p:childTnLst>
              </p:cTn>
              <p:nextCondLst>
                <p:cond evt="onClick" delay="0">
                  <p:tgtEl>
                    <p:spTgt spid="54"/>
                  </p:tgtEl>
                </p:cond>
              </p:nextCondLst>
            </p:seq>
            <p:seq concurrent="1" nextAc="seek">
              <p:cTn id="9" restart="whenNotActive" fill="hold" evtFilter="cancelBubble" nodeType="interactiveSeq">
                <p:stCondLst>
                  <p:cond evt="onClick" delay="0">
                    <p:tgtEl>
                      <p:spTgt spid="61"/>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61"/>
                                        </p:tgtEl>
                                        <p:attrNameLst>
                                          <p:attrName>fillcolor</p:attrName>
                                        </p:attrNameLst>
                                      </p:cBhvr>
                                      <p:to>
                                        <a:srgbClr val="3399FF"/>
                                      </p:to>
                                    </p:animClr>
                                    <p:set>
                                      <p:cBhvr>
                                        <p:cTn id="14" dur="2000" fill="hold"/>
                                        <p:tgtEl>
                                          <p:spTgt spid="61"/>
                                        </p:tgtEl>
                                        <p:attrNameLst>
                                          <p:attrName>fill.type</p:attrName>
                                        </p:attrNameLst>
                                      </p:cBhvr>
                                      <p:to>
                                        <p:strVal val="solid"/>
                                      </p:to>
                                    </p:set>
                                    <p:set>
                                      <p:cBhvr>
                                        <p:cTn id="15" dur="2000" fill="hold"/>
                                        <p:tgtEl>
                                          <p:spTgt spid="61"/>
                                        </p:tgtEl>
                                        <p:attrNameLst>
                                          <p:attrName>fill.on</p:attrName>
                                        </p:attrNameLst>
                                      </p:cBhvr>
                                      <p:to>
                                        <p:strVal val="true"/>
                                      </p:to>
                                    </p:set>
                                  </p:childTnLst>
                                </p:cTn>
                              </p:par>
                            </p:childTnLst>
                          </p:cTn>
                        </p:par>
                      </p:childTnLst>
                    </p:cTn>
                  </p:par>
                </p:childTnLst>
              </p:cTn>
              <p:nextCondLst>
                <p:cond evt="onClick" delay="0">
                  <p:tgtEl>
                    <p:spTgt spid="61"/>
                  </p:tgtEl>
                </p:cond>
              </p:nextCondLst>
            </p:seq>
            <p:seq concurrent="1" nextAc="seek">
              <p:cTn id="16" restart="whenNotActive" fill="hold" evtFilter="cancelBubble" nodeType="interactiveSeq">
                <p:stCondLst>
                  <p:cond evt="onClick" delay="0">
                    <p:tgtEl>
                      <p:spTgt spid="62"/>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p:cBhvr>
                                        <p:cTn id="20" dur="2000" fill="hold"/>
                                        <p:tgtEl>
                                          <p:spTgt spid="62"/>
                                        </p:tgtEl>
                                        <p:attrNameLst>
                                          <p:attrName>fillcolor</p:attrName>
                                        </p:attrNameLst>
                                      </p:cBhvr>
                                      <p:to>
                                        <a:srgbClr val="3399FF"/>
                                      </p:to>
                                    </p:animClr>
                                    <p:set>
                                      <p:cBhvr>
                                        <p:cTn id="21" dur="2000" fill="hold"/>
                                        <p:tgtEl>
                                          <p:spTgt spid="62"/>
                                        </p:tgtEl>
                                        <p:attrNameLst>
                                          <p:attrName>fill.type</p:attrName>
                                        </p:attrNameLst>
                                      </p:cBhvr>
                                      <p:to>
                                        <p:strVal val="solid"/>
                                      </p:to>
                                    </p:set>
                                    <p:set>
                                      <p:cBhvr>
                                        <p:cTn id="22" dur="2000" fill="hold"/>
                                        <p:tgtEl>
                                          <p:spTgt spid="62"/>
                                        </p:tgtEl>
                                        <p:attrNameLst>
                                          <p:attrName>fill.on</p:attrName>
                                        </p:attrNameLst>
                                      </p:cBhvr>
                                      <p:to>
                                        <p:strVal val="true"/>
                                      </p:to>
                                    </p:set>
                                  </p:childTnLst>
                                </p:cTn>
                              </p:par>
                            </p:childTnLst>
                          </p:cTn>
                        </p:par>
                      </p:childTnLst>
                    </p:cTn>
                  </p:par>
                </p:childTnLst>
              </p:cTn>
              <p:nextCondLst>
                <p:cond evt="onClick" delay="0">
                  <p:tgtEl>
                    <p:spTgt spid="62"/>
                  </p:tgtEl>
                </p:cond>
              </p:nextCondLst>
            </p:seq>
            <p:seq concurrent="1" nextAc="seek">
              <p:cTn id="23" restart="whenNotActive" fill="hold" evtFilter="cancelBubble" nodeType="interactiveSeq">
                <p:stCondLst>
                  <p:cond evt="onClick" delay="0">
                    <p:tgtEl>
                      <p:spTgt spid="6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p:cBhvr>
                                        <p:cTn id="27" dur="2000" fill="hold"/>
                                        <p:tgtEl>
                                          <p:spTgt spid="63"/>
                                        </p:tgtEl>
                                        <p:attrNameLst>
                                          <p:attrName>fillcolor</p:attrName>
                                        </p:attrNameLst>
                                      </p:cBhvr>
                                      <p:to>
                                        <a:srgbClr val="3399FF"/>
                                      </p:to>
                                    </p:animClr>
                                    <p:set>
                                      <p:cBhvr>
                                        <p:cTn id="28" dur="2000" fill="hold"/>
                                        <p:tgtEl>
                                          <p:spTgt spid="63"/>
                                        </p:tgtEl>
                                        <p:attrNameLst>
                                          <p:attrName>fill.type</p:attrName>
                                        </p:attrNameLst>
                                      </p:cBhvr>
                                      <p:to>
                                        <p:strVal val="solid"/>
                                      </p:to>
                                    </p:set>
                                    <p:set>
                                      <p:cBhvr>
                                        <p:cTn id="29" dur="2000" fill="hold"/>
                                        <p:tgtEl>
                                          <p:spTgt spid="63"/>
                                        </p:tgtEl>
                                        <p:attrNameLst>
                                          <p:attrName>fill.on</p:attrName>
                                        </p:attrNameLst>
                                      </p:cBhvr>
                                      <p:to>
                                        <p:strVal val="true"/>
                                      </p:to>
                                    </p:set>
                                  </p:childTnLst>
                                </p:cTn>
                              </p:par>
                            </p:childTnLst>
                          </p:cTn>
                        </p:par>
                      </p:childTnLst>
                    </p:cTn>
                  </p:par>
                </p:childTnLst>
              </p:cTn>
              <p:nextCondLst>
                <p:cond evt="onClick" delay="0">
                  <p:tgtEl>
                    <p:spTgt spid="63"/>
                  </p:tgtEl>
                </p:cond>
              </p:nextCondLst>
            </p:seq>
            <p:seq concurrent="1" nextAc="seek">
              <p:cTn id="30" restart="whenNotActive" fill="hold" evtFilter="cancelBubble" nodeType="interactiveSeq">
                <p:stCondLst>
                  <p:cond evt="onClick" delay="0">
                    <p:tgtEl>
                      <p:spTgt spid="6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p:cBhvr>
                                        <p:cTn id="34" dur="2000" fill="hold"/>
                                        <p:tgtEl>
                                          <p:spTgt spid="64"/>
                                        </p:tgtEl>
                                        <p:attrNameLst>
                                          <p:attrName>fillcolor</p:attrName>
                                        </p:attrNameLst>
                                      </p:cBhvr>
                                      <p:to>
                                        <a:srgbClr val="3399FF"/>
                                      </p:to>
                                    </p:animClr>
                                    <p:set>
                                      <p:cBhvr>
                                        <p:cTn id="35" dur="2000" fill="hold"/>
                                        <p:tgtEl>
                                          <p:spTgt spid="64"/>
                                        </p:tgtEl>
                                        <p:attrNameLst>
                                          <p:attrName>fill.type</p:attrName>
                                        </p:attrNameLst>
                                      </p:cBhvr>
                                      <p:to>
                                        <p:strVal val="solid"/>
                                      </p:to>
                                    </p:set>
                                    <p:set>
                                      <p:cBhvr>
                                        <p:cTn id="36" dur="2000" fill="hold"/>
                                        <p:tgtEl>
                                          <p:spTgt spid="64"/>
                                        </p:tgtEl>
                                        <p:attrNameLst>
                                          <p:attrName>fill.on</p:attrName>
                                        </p:attrNameLst>
                                      </p:cBhvr>
                                      <p:to>
                                        <p:strVal val="true"/>
                                      </p:to>
                                    </p:set>
                                  </p:childTnLst>
                                </p:cTn>
                              </p:par>
                            </p:childTnLst>
                          </p:cTn>
                        </p:par>
                      </p:childTnLst>
                    </p:cTn>
                  </p:par>
                </p:childTnLst>
              </p:cTn>
              <p:nextCondLst>
                <p:cond evt="onClick" delay="0">
                  <p:tgtEl>
                    <p:spTgt spid="64"/>
                  </p:tgtEl>
                </p:cond>
              </p:nextCondLst>
            </p:seq>
            <p:seq concurrent="1" nextAc="seek">
              <p:cTn id="37" restart="whenNotActive" fill="hold" evtFilter="cancelBubble" nodeType="interactiveSeq">
                <p:stCondLst>
                  <p:cond evt="onClick" delay="0">
                    <p:tgtEl>
                      <p:spTgt spid="65"/>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p:cBhvr>
                                        <p:cTn id="41" dur="2000" fill="hold"/>
                                        <p:tgtEl>
                                          <p:spTgt spid="65"/>
                                        </p:tgtEl>
                                        <p:attrNameLst>
                                          <p:attrName>fillcolor</p:attrName>
                                        </p:attrNameLst>
                                      </p:cBhvr>
                                      <p:to>
                                        <a:srgbClr val="3399FF"/>
                                      </p:to>
                                    </p:animClr>
                                    <p:set>
                                      <p:cBhvr>
                                        <p:cTn id="42" dur="2000" fill="hold"/>
                                        <p:tgtEl>
                                          <p:spTgt spid="65"/>
                                        </p:tgtEl>
                                        <p:attrNameLst>
                                          <p:attrName>fill.type</p:attrName>
                                        </p:attrNameLst>
                                      </p:cBhvr>
                                      <p:to>
                                        <p:strVal val="solid"/>
                                      </p:to>
                                    </p:set>
                                    <p:set>
                                      <p:cBhvr>
                                        <p:cTn id="43" dur="2000" fill="hold"/>
                                        <p:tgtEl>
                                          <p:spTgt spid="65"/>
                                        </p:tgtEl>
                                        <p:attrNameLst>
                                          <p:attrName>fill.on</p:attrName>
                                        </p:attrNameLst>
                                      </p:cBhvr>
                                      <p:to>
                                        <p:strVal val="true"/>
                                      </p:to>
                                    </p:set>
                                  </p:childTnLst>
                                </p:cTn>
                              </p:par>
                            </p:childTnLst>
                          </p:cTn>
                        </p:par>
                      </p:childTnLst>
                    </p:cTn>
                  </p:par>
                </p:childTnLst>
              </p:cTn>
              <p:nextCondLst>
                <p:cond evt="onClick" delay="0">
                  <p:tgtEl>
                    <p:spTgt spid="65"/>
                  </p:tgtEl>
                </p:cond>
              </p:nextCondLst>
            </p:seq>
            <p:seq concurrent="1" nextAc="seek">
              <p:cTn id="44" restart="whenNotActive" fill="hold" evtFilter="cancelBubble" nodeType="interactiveSeq">
                <p:stCondLst>
                  <p:cond evt="onClick" delay="0">
                    <p:tgtEl>
                      <p:spTgt spid="6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p:cBhvr>
                                        <p:cTn id="48" dur="2000" fill="hold"/>
                                        <p:tgtEl>
                                          <p:spTgt spid="66"/>
                                        </p:tgtEl>
                                        <p:attrNameLst>
                                          <p:attrName>fillcolor</p:attrName>
                                        </p:attrNameLst>
                                      </p:cBhvr>
                                      <p:to>
                                        <a:srgbClr val="3399FF"/>
                                      </p:to>
                                    </p:animClr>
                                    <p:set>
                                      <p:cBhvr>
                                        <p:cTn id="49" dur="2000" fill="hold"/>
                                        <p:tgtEl>
                                          <p:spTgt spid="66"/>
                                        </p:tgtEl>
                                        <p:attrNameLst>
                                          <p:attrName>fill.type</p:attrName>
                                        </p:attrNameLst>
                                      </p:cBhvr>
                                      <p:to>
                                        <p:strVal val="solid"/>
                                      </p:to>
                                    </p:set>
                                    <p:set>
                                      <p:cBhvr>
                                        <p:cTn id="50" dur="2000" fill="hold"/>
                                        <p:tgtEl>
                                          <p:spTgt spid="66"/>
                                        </p:tgtEl>
                                        <p:attrNameLst>
                                          <p:attrName>fill.on</p:attrName>
                                        </p:attrNameLst>
                                      </p:cBhvr>
                                      <p:to>
                                        <p:strVal val="true"/>
                                      </p:to>
                                    </p:set>
                                  </p:childTnLst>
                                </p:cTn>
                              </p:par>
                            </p:childTnLst>
                          </p:cTn>
                        </p:par>
                      </p:childTnLst>
                    </p:cTn>
                  </p:par>
                </p:childTnLst>
              </p:cTn>
              <p:nextCondLst>
                <p:cond evt="onClick" delay="0">
                  <p:tgtEl>
                    <p:spTgt spid="66"/>
                  </p:tgtEl>
                </p:cond>
              </p:nextCondLst>
            </p:seq>
            <p:seq concurrent="1" nextAc="seek">
              <p:cTn id="51" restart="whenNotActive" fill="hold" evtFilter="cancelBubble" nodeType="interactiveSeq">
                <p:stCondLst>
                  <p:cond evt="onClick" delay="0">
                    <p:tgtEl>
                      <p:spTgt spid="67"/>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p:cBhvr>
                                        <p:cTn id="55" dur="2000" fill="hold"/>
                                        <p:tgtEl>
                                          <p:spTgt spid="67"/>
                                        </p:tgtEl>
                                        <p:attrNameLst>
                                          <p:attrName>fillcolor</p:attrName>
                                        </p:attrNameLst>
                                      </p:cBhvr>
                                      <p:to>
                                        <a:srgbClr val="3399FF"/>
                                      </p:to>
                                    </p:animClr>
                                    <p:set>
                                      <p:cBhvr>
                                        <p:cTn id="56" dur="2000" fill="hold"/>
                                        <p:tgtEl>
                                          <p:spTgt spid="67"/>
                                        </p:tgtEl>
                                        <p:attrNameLst>
                                          <p:attrName>fill.type</p:attrName>
                                        </p:attrNameLst>
                                      </p:cBhvr>
                                      <p:to>
                                        <p:strVal val="solid"/>
                                      </p:to>
                                    </p:set>
                                    <p:set>
                                      <p:cBhvr>
                                        <p:cTn id="57" dur="2000" fill="hold"/>
                                        <p:tgtEl>
                                          <p:spTgt spid="67"/>
                                        </p:tgtEl>
                                        <p:attrNameLst>
                                          <p:attrName>fill.on</p:attrName>
                                        </p:attrNameLst>
                                      </p:cBhvr>
                                      <p:to>
                                        <p:strVal val="true"/>
                                      </p:to>
                                    </p:set>
                                  </p:childTnLst>
                                </p:cTn>
                              </p:par>
                            </p:childTnLst>
                          </p:cTn>
                        </p:par>
                      </p:childTnLst>
                    </p:cTn>
                  </p:par>
                </p:childTnLst>
              </p:cTn>
              <p:nextCondLst>
                <p:cond evt="onClick" delay="0">
                  <p:tgtEl>
                    <p:spTgt spid="67"/>
                  </p:tgtEl>
                </p:cond>
              </p:nextCondLst>
            </p:seq>
            <p:seq concurrent="1" nextAc="seek">
              <p:cTn id="58" restart="whenNotActive" fill="hold" evtFilter="cancelBubble" nodeType="interactiveSeq">
                <p:stCondLst>
                  <p:cond evt="onClick" delay="0">
                    <p:tgtEl>
                      <p:spTgt spid="68"/>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p:cBhvr>
                                        <p:cTn id="62" dur="2000" fill="hold"/>
                                        <p:tgtEl>
                                          <p:spTgt spid="68"/>
                                        </p:tgtEl>
                                        <p:attrNameLst>
                                          <p:attrName>fillcolor</p:attrName>
                                        </p:attrNameLst>
                                      </p:cBhvr>
                                      <p:to>
                                        <a:srgbClr val="3399FF"/>
                                      </p:to>
                                    </p:animClr>
                                    <p:set>
                                      <p:cBhvr>
                                        <p:cTn id="63" dur="2000" fill="hold"/>
                                        <p:tgtEl>
                                          <p:spTgt spid="68"/>
                                        </p:tgtEl>
                                        <p:attrNameLst>
                                          <p:attrName>fill.type</p:attrName>
                                        </p:attrNameLst>
                                      </p:cBhvr>
                                      <p:to>
                                        <p:strVal val="solid"/>
                                      </p:to>
                                    </p:set>
                                    <p:set>
                                      <p:cBhvr>
                                        <p:cTn id="64" dur="2000" fill="hold"/>
                                        <p:tgtEl>
                                          <p:spTgt spid="68"/>
                                        </p:tgtEl>
                                        <p:attrNameLst>
                                          <p:attrName>fill.on</p:attrName>
                                        </p:attrNameLst>
                                      </p:cBhvr>
                                      <p:to>
                                        <p:strVal val="true"/>
                                      </p:to>
                                    </p:set>
                                  </p:childTnLst>
                                </p:cTn>
                              </p:par>
                            </p:childTnLst>
                          </p:cTn>
                        </p:par>
                      </p:childTnLst>
                    </p:cTn>
                  </p:par>
                </p:childTnLst>
              </p:cTn>
              <p:nextCondLst>
                <p:cond evt="onClick" delay="0">
                  <p:tgtEl>
                    <p:spTgt spid="68"/>
                  </p:tgtEl>
                </p:cond>
              </p:nextCondLst>
            </p:seq>
            <p:seq concurrent="1" nextAc="seek">
              <p:cTn id="65" restart="whenNotActive" fill="hold" evtFilter="cancelBubble" nodeType="interactiveSeq">
                <p:stCondLst>
                  <p:cond evt="onClick" delay="0">
                    <p:tgtEl>
                      <p:spTgt spid="69"/>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p:cBhvr>
                                        <p:cTn id="69" dur="2000" fill="hold"/>
                                        <p:tgtEl>
                                          <p:spTgt spid="69"/>
                                        </p:tgtEl>
                                        <p:attrNameLst>
                                          <p:attrName>fillcolor</p:attrName>
                                        </p:attrNameLst>
                                      </p:cBhvr>
                                      <p:to>
                                        <a:srgbClr val="3399FF"/>
                                      </p:to>
                                    </p:animClr>
                                    <p:set>
                                      <p:cBhvr>
                                        <p:cTn id="70" dur="2000" fill="hold"/>
                                        <p:tgtEl>
                                          <p:spTgt spid="69"/>
                                        </p:tgtEl>
                                        <p:attrNameLst>
                                          <p:attrName>fill.type</p:attrName>
                                        </p:attrNameLst>
                                      </p:cBhvr>
                                      <p:to>
                                        <p:strVal val="solid"/>
                                      </p:to>
                                    </p:set>
                                    <p:set>
                                      <p:cBhvr>
                                        <p:cTn id="71" dur="2000" fill="hold"/>
                                        <p:tgtEl>
                                          <p:spTgt spid="69"/>
                                        </p:tgtEl>
                                        <p:attrNameLst>
                                          <p:attrName>fill.on</p:attrName>
                                        </p:attrNameLst>
                                      </p:cBhvr>
                                      <p:to>
                                        <p:strVal val="true"/>
                                      </p:to>
                                    </p:set>
                                  </p:childTnLst>
                                </p:cTn>
                              </p:par>
                            </p:childTnLst>
                          </p:cTn>
                        </p:par>
                      </p:childTnLst>
                    </p:cTn>
                  </p:par>
                </p:childTnLst>
              </p:cTn>
              <p:nextCondLst>
                <p:cond evt="onClick" delay="0">
                  <p:tgtEl>
                    <p:spTgt spid="69"/>
                  </p:tgtEl>
                </p:cond>
              </p:nextCondLst>
            </p:seq>
            <p:seq concurrent="1" nextAc="seek">
              <p:cTn id="72" restart="whenNotActive" fill="hold" evtFilter="cancelBubble" nodeType="interactiveSeq">
                <p:stCondLst>
                  <p:cond evt="onClick" delay="0">
                    <p:tgtEl>
                      <p:spTgt spid="70"/>
                    </p:tgtEl>
                  </p:cond>
                </p:stCondLst>
                <p:endSync evt="end" delay="0">
                  <p:rtn val="all"/>
                </p:endSync>
                <p:childTnLst>
                  <p:par>
                    <p:cTn id="73" fill="hold">
                      <p:stCondLst>
                        <p:cond delay="0"/>
                      </p:stCondLst>
                      <p:childTnLst>
                        <p:par>
                          <p:cTn id="74" fill="hold">
                            <p:stCondLst>
                              <p:cond delay="0"/>
                            </p:stCondLst>
                            <p:childTnLst>
                              <p:par>
                                <p:cTn id="75" presetID="1" presetClass="emph" presetSubtype="2" fill="hold" nodeType="clickEffect">
                                  <p:stCondLst>
                                    <p:cond delay="0"/>
                                  </p:stCondLst>
                                  <p:childTnLst>
                                    <p:animClr clrSpc="rgb">
                                      <p:cBhvr>
                                        <p:cTn id="76" dur="2000" fill="hold"/>
                                        <p:tgtEl>
                                          <p:spTgt spid="70"/>
                                        </p:tgtEl>
                                        <p:attrNameLst>
                                          <p:attrName>fillcolor</p:attrName>
                                        </p:attrNameLst>
                                      </p:cBhvr>
                                      <p:to>
                                        <a:srgbClr val="3399FF"/>
                                      </p:to>
                                    </p:animClr>
                                    <p:set>
                                      <p:cBhvr>
                                        <p:cTn id="77" dur="2000" fill="hold"/>
                                        <p:tgtEl>
                                          <p:spTgt spid="70"/>
                                        </p:tgtEl>
                                        <p:attrNameLst>
                                          <p:attrName>fill.type</p:attrName>
                                        </p:attrNameLst>
                                      </p:cBhvr>
                                      <p:to>
                                        <p:strVal val="solid"/>
                                      </p:to>
                                    </p:set>
                                    <p:set>
                                      <p:cBhvr>
                                        <p:cTn id="78" dur="2000" fill="hold"/>
                                        <p:tgtEl>
                                          <p:spTgt spid="70"/>
                                        </p:tgtEl>
                                        <p:attrNameLst>
                                          <p:attrName>fill.on</p:attrName>
                                        </p:attrNameLst>
                                      </p:cBhvr>
                                      <p:to>
                                        <p:strVal val="true"/>
                                      </p:to>
                                    </p:set>
                                  </p:childTnLst>
                                </p:cTn>
                              </p:par>
                            </p:childTnLst>
                          </p:cTn>
                        </p:par>
                      </p:childTnLst>
                    </p:cTn>
                  </p:par>
                </p:childTnLst>
              </p:cTn>
              <p:nextCondLst>
                <p:cond evt="onClick" delay="0">
                  <p:tgtEl>
                    <p:spTgt spid="70"/>
                  </p:tgtEl>
                </p:cond>
              </p:nextCondLst>
            </p:seq>
            <p:seq concurrent="1" nextAc="seek">
              <p:cTn id="79" restart="whenNotActive" fill="hold" evtFilter="cancelBubble" nodeType="interactiveSeq">
                <p:stCondLst>
                  <p:cond evt="onClick" delay="0">
                    <p:tgtEl>
                      <p:spTgt spid="72"/>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p:cBhvr>
                                        <p:cTn id="83" dur="2000" fill="hold"/>
                                        <p:tgtEl>
                                          <p:spTgt spid="72"/>
                                        </p:tgtEl>
                                        <p:attrNameLst>
                                          <p:attrName>fillcolor</p:attrName>
                                        </p:attrNameLst>
                                      </p:cBhvr>
                                      <p:to>
                                        <a:srgbClr val="3399FF"/>
                                      </p:to>
                                    </p:animClr>
                                    <p:set>
                                      <p:cBhvr>
                                        <p:cTn id="84" dur="2000" fill="hold"/>
                                        <p:tgtEl>
                                          <p:spTgt spid="72"/>
                                        </p:tgtEl>
                                        <p:attrNameLst>
                                          <p:attrName>fill.type</p:attrName>
                                        </p:attrNameLst>
                                      </p:cBhvr>
                                      <p:to>
                                        <p:strVal val="solid"/>
                                      </p:to>
                                    </p:set>
                                    <p:set>
                                      <p:cBhvr>
                                        <p:cTn id="85" dur="2000" fill="hold"/>
                                        <p:tgtEl>
                                          <p:spTgt spid="72"/>
                                        </p:tgtEl>
                                        <p:attrNameLst>
                                          <p:attrName>fill.on</p:attrName>
                                        </p:attrNameLst>
                                      </p:cBhvr>
                                      <p:to>
                                        <p:strVal val="true"/>
                                      </p:to>
                                    </p:set>
                                  </p:childTnLst>
                                </p:cTn>
                              </p:par>
                            </p:childTnLst>
                          </p:cTn>
                        </p:par>
                      </p:childTnLst>
                    </p:cTn>
                  </p:par>
                </p:childTnLst>
              </p:cTn>
              <p:nextCondLst>
                <p:cond evt="onClick" delay="0">
                  <p:tgtEl>
                    <p:spTgt spid="72"/>
                  </p:tgtEl>
                </p:cond>
              </p:nextCondLst>
            </p:seq>
            <p:seq concurrent="1" nextAc="seek">
              <p:cTn id="86" restart="whenNotActive" fill="hold" evtFilter="cancelBubble" nodeType="interactiveSeq">
                <p:stCondLst>
                  <p:cond evt="onClick" delay="0">
                    <p:tgtEl>
                      <p:spTgt spid="71"/>
                    </p:tgtEl>
                  </p:cond>
                </p:stCondLst>
                <p:endSync evt="end" delay="0">
                  <p:rtn val="all"/>
                </p:endSync>
                <p:childTnLst>
                  <p:par>
                    <p:cTn id="87" fill="hold">
                      <p:stCondLst>
                        <p:cond delay="0"/>
                      </p:stCondLst>
                      <p:childTnLst>
                        <p:par>
                          <p:cTn id="88" fill="hold">
                            <p:stCondLst>
                              <p:cond delay="0"/>
                            </p:stCondLst>
                            <p:childTnLst>
                              <p:par>
                                <p:cTn id="89" presetID="1" presetClass="emph" presetSubtype="2" fill="hold" nodeType="clickEffect">
                                  <p:stCondLst>
                                    <p:cond delay="0"/>
                                  </p:stCondLst>
                                  <p:childTnLst>
                                    <p:animClr clrSpc="rgb">
                                      <p:cBhvr>
                                        <p:cTn id="90" dur="2000" fill="hold"/>
                                        <p:tgtEl>
                                          <p:spTgt spid="71"/>
                                        </p:tgtEl>
                                        <p:attrNameLst>
                                          <p:attrName>fillcolor</p:attrName>
                                        </p:attrNameLst>
                                      </p:cBhvr>
                                      <p:to>
                                        <a:srgbClr val="3399FF"/>
                                      </p:to>
                                    </p:animClr>
                                    <p:set>
                                      <p:cBhvr>
                                        <p:cTn id="91" dur="2000" fill="hold"/>
                                        <p:tgtEl>
                                          <p:spTgt spid="71"/>
                                        </p:tgtEl>
                                        <p:attrNameLst>
                                          <p:attrName>fill.type</p:attrName>
                                        </p:attrNameLst>
                                      </p:cBhvr>
                                      <p:to>
                                        <p:strVal val="solid"/>
                                      </p:to>
                                    </p:set>
                                    <p:set>
                                      <p:cBhvr>
                                        <p:cTn id="92" dur="2000" fill="hold"/>
                                        <p:tgtEl>
                                          <p:spTgt spid="71"/>
                                        </p:tgtEl>
                                        <p:attrNameLst>
                                          <p:attrName>fill.on</p:attrName>
                                        </p:attrNameLst>
                                      </p:cBhvr>
                                      <p:to>
                                        <p:strVal val="true"/>
                                      </p:to>
                                    </p:set>
                                  </p:childTnLst>
                                </p:cTn>
                              </p:par>
                            </p:childTnLst>
                          </p:cTn>
                        </p:par>
                      </p:childTnLst>
                    </p:cTn>
                  </p:par>
                </p:childTnLst>
              </p:cTn>
              <p:nextCondLst>
                <p:cond evt="onClick" delay="0">
                  <p:tgtEl>
                    <p:spTgt spid="71"/>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6562" name="Rectangle 28"/>
          <p:cNvSpPr>
            <a:spLocks noChangeArrowheads="1"/>
          </p:cNvSpPr>
          <p:nvPr/>
        </p:nvSpPr>
        <p:spPr bwMode="auto">
          <a:xfrm>
            <a:off x="0" y="0"/>
            <a:ext cx="9296400" cy="1371600"/>
          </a:xfrm>
          <a:prstGeom prst="rect">
            <a:avLst/>
          </a:prstGeom>
          <a:noFill/>
          <a:ln w="9525">
            <a:noFill/>
            <a:miter lim="800000"/>
            <a:headEnd/>
            <a:tailEnd/>
          </a:ln>
          <a:effectLst>
            <a:prstShdw prst="shdw17" dist="17961" dir="13500000">
              <a:srgbClr val="6E7A89"/>
            </a:prstShdw>
          </a:effectLst>
        </p:spPr>
        <p:txBody>
          <a:bodyPr lIns="130622" tIns="65311" rIns="130622" bIns="65311"/>
          <a:lstStyle/>
          <a:p>
            <a:pPr algn="ctr" defTabSz="1304925">
              <a:spcAft>
                <a:spcPts val="1425"/>
              </a:spcAft>
            </a:pPr>
            <a:r>
              <a:rPr lang="fr-FR" sz="3200" dirty="0">
                <a:solidFill>
                  <a:srgbClr val="FF9933"/>
                </a:solidFill>
              </a:rPr>
              <a:t>En dépit de la présence du tueur, on observe celle de la victime.</a:t>
            </a:r>
          </a:p>
        </p:txBody>
      </p:sp>
      <p:grpSp>
        <p:nvGrpSpPr>
          <p:cNvPr id="2" name="Groupe 53"/>
          <p:cNvGrpSpPr>
            <a:grpSpLocks/>
          </p:cNvGrpSpPr>
          <p:nvPr/>
        </p:nvGrpSpPr>
        <p:grpSpPr bwMode="auto">
          <a:xfrm>
            <a:off x="419100" y="1371600"/>
            <a:ext cx="8496300" cy="6858000"/>
            <a:chOff x="419100" y="1371600"/>
            <a:chExt cx="8496300" cy="6858000"/>
          </a:xfrm>
        </p:grpSpPr>
        <p:grpSp>
          <p:nvGrpSpPr>
            <p:cNvPr id="3" name="Groupe 46"/>
            <p:cNvGrpSpPr>
              <a:grpSpLocks/>
            </p:cNvGrpSpPr>
            <p:nvPr/>
          </p:nvGrpSpPr>
          <p:grpSpPr bwMode="auto">
            <a:xfrm>
              <a:off x="419100" y="1371600"/>
              <a:ext cx="8496300" cy="6858000"/>
              <a:chOff x="419100" y="1371600"/>
              <a:chExt cx="8496300" cy="6858000"/>
            </a:xfrm>
          </p:grpSpPr>
          <p:grpSp>
            <p:nvGrpSpPr>
              <p:cNvPr id="4" name="Groupe 44"/>
              <p:cNvGrpSpPr>
                <a:grpSpLocks/>
              </p:cNvGrpSpPr>
              <p:nvPr/>
            </p:nvGrpSpPr>
            <p:grpSpPr bwMode="auto">
              <a:xfrm>
                <a:off x="419100" y="1371600"/>
                <a:ext cx="8496300" cy="6858000"/>
                <a:chOff x="419100" y="1371600"/>
                <a:chExt cx="8496300" cy="6858000"/>
              </a:xfrm>
            </p:grpSpPr>
            <p:grpSp>
              <p:nvGrpSpPr>
                <p:cNvPr id="5" name="Groupe 51"/>
                <p:cNvGrpSpPr>
                  <a:grpSpLocks/>
                </p:cNvGrpSpPr>
                <p:nvPr/>
              </p:nvGrpSpPr>
              <p:grpSpPr bwMode="auto">
                <a:xfrm>
                  <a:off x="419100" y="1371600"/>
                  <a:ext cx="8496300" cy="6858000"/>
                  <a:chOff x="419066" y="990600"/>
                  <a:chExt cx="8915467" cy="7239000"/>
                </a:xfrm>
              </p:grpSpPr>
              <p:grpSp>
                <p:nvGrpSpPr>
                  <p:cNvPr id="6" name="Groupe 45"/>
                  <p:cNvGrpSpPr>
                    <a:grpSpLocks/>
                  </p:cNvGrpSpPr>
                  <p:nvPr/>
                </p:nvGrpSpPr>
                <p:grpSpPr bwMode="auto">
                  <a:xfrm>
                    <a:off x="419066" y="1600553"/>
                    <a:ext cx="8915467" cy="6096176"/>
                    <a:chOff x="419066" y="1829153"/>
                    <a:chExt cx="8915467" cy="6096176"/>
                  </a:xfrm>
                </p:grpSpPr>
                <p:sp>
                  <p:nvSpPr>
                    <p:cNvPr id="82" name="AutoShape 29"/>
                    <p:cNvSpPr>
                      <a:spLocks noChangeArrowheads="1"/>
                    </p:cNvSpPr>
                    <p:nvPr/>
                  </p:nvSpPr>
                  <p:spPr bwMode="auto">
                    <a:xfrm>
                      <a:off x="419066" y="1829153"/>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66594" name="AutoShape 33"/>
                    <p:cNvSpPr>
                      <a:spLocks noChangeArrowheads="1"/>
                    </p:cNvSpPr>
                    <p:nvPr/>
                  </p:nvSpPr>
                  <p:spPr bwMode="auto">
                    <a:xfrm flipV="1">
                      <a:off x="419071" y="4798139"/>
                      <a:ext cx="8915462" cy="78661"/>
                    </a:xfrm>
                    <a:prstGeom prst="plus">
                      <a:avLst>
                        <a:gd name="adj" fmla="val 24648"/>
                      </a:avLst>
                    </a:prstGeom>
                    <a:solidFill>
                      <a:srgbClr val="000000"/>
                    </a:solidFill>
                    <a:ln w="9525">
                      <a:solidFill>
                        <a:srgbClr val="000000"/>
                      </a:solidFill>
                      <a:miter lim="800000"/>
                      <a:headEnd/>
                      <a:tailEnd/>
                    </a:ln>
                    <a:effectLst>
                      <a:prstShdw prst="shdw17" dist="17961" dir="13500000">
                        <a:srgbClr val="000000"/>
                      </a:prstShdw>
                    </a:effectLst>
                  </p:spPr>
                  <p:txBody>
                    <a:bodyPr lIns="130622" tIns="65311" rIns="130622" bIns="65311"/>
                    <a:lstStyle/>
                    <a:p>
                      <a:endParaRPr lang="fr-FR"/>
                    </a:p>
                  </p:txBody>
                </p:sp>
                <p:sp>
                  <p:nvSpPr>
                    <p:cNvPr id="66595" name="AutoShape 34"/>
                    <p:cNvSpPr>
                      <a:spLocks noChangeArrowheads="1"/>
                    </p:cNvSpPr>
                    <p:nvPr/>
                  </p:nvSpPr>
                  <p:spPr bwMode="auto">
                    <a:xfrm rot="5400000">
                      <a:off x="2205020" y="4795818"/>
                      <a:ext cx="5229262" cy="114301"/>
                    </a:xfrm>
                    <a:prstGeom prst="plus">
                      <a:avLst>
                        <a:gd name="adj" fmla="val 24648"/>
                      </a:avLst>
                    </a:prstGeom>
                    <a:solidFill>
                      <a:srgbClr val="000000"/>
                    </a:solidFill>
                    <a:ln w="9525">
                      <a:solidFill>
                        <a:schemeClr val="tx1"/>
                      </a:solidFill>
                      <a:miter lim="800000"/>
                      <a:headEnd/>
                      <a:tailEnd/>
                    </a:ln>
                    <a:effectLst>
                      <a:prstShdw prst="shdw17" dist="17961" dir="13500000">
                        <a:srgbClr val="000000"/>
                      </a:prstShdw>
                    </a:effectLst>
                  </p:spPr>
                  <p:txBody>
                    <a:bodyPr lIns="130622" tIns="65311" rIns="130622" bIns="65311"/>
                    <a:lstStyle/>
                    <a:p>
                      <a:endParaRPr lang="fr-FR"/>
                    </a:p>
                  </p:txBody>
                </p:sp>
                <p:sp>
                  <p:nvSpPr>
                    <p:cNvPr id="85" name="AutoShape 29"/>
                    <p:cNvSpPr>
                      <a:spLocks noChangeArrowheads="1"/>
                    </p:cNvSpPr>
                    <p:nvPr/>
                  </p:nvSpPr>
                  <p:spPr bwMode="auto">
                    <a:xfrm>
                      <a:off x="419066" y="5133622"/>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86" name="AutoShape 29"/>
                    <p:cNvSpPr>
                      <a:spLocks noChangeArrowheads="1"/>
                    </p:cNvSpPr>
                    <p:nvPr/>
                  </p:nvSpPr>
                  <p:spPr bwMode="auto">
                    <a:xfrm>
                      <a:off x="5333234" y="1829153"/>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87" name="AutoShape 29"/>
                    <p:cNvSpPr>
                      <a:spLocks noChangeArrowheads="1"/>
                    </p:cNvSpPr>
                    <p:nvPr/>
                  </p:nvSpPr>
                  <p:spPr bwMode="auto">
                    <a:xfrm>
                      <a:off x="5333234" y="5133622"/>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grpSp>
                  <p:nvGrpSpPr>
                    <p:cNvPr id="7" name="Groupe 23"/>
                    <p:cNvGrpSpPr>
                      <a:grpSpLocks/>
                    </p:cNvGrpSpPr>
                    <p:nvPr/>
                  </p:nvGrpSpPr>
                  <p:grpSpPr bwMode="auto">
                    <a:xfrm>
                      <a:off x="1524000" y="5240866"/>
                      <a:ext cx="1677600" cy="2209800"/>
                      <a:chOff x="4191000" y="4478866"/>
                      <a:chExt cx="1677600" cy="2209800"/>
                    </a:xfrm>
                  </p:grpSpPr>
                  <p:pic>
                    <p:nvPicPr>
                      <p:cNvPr id="66610" name="Image 12" descr="brad-pitt-tyler-durden-icone-5179-96.png"/>
                      <p:cNvPicPr>
                        <a:picLocks noChangeAspect="1"/>
                      </p:cNvPicPr>
                      <p:nvPr/>
                    </p:nvPicPr>
                    <p:blipFill>
                      <a:blip r:embed="rId3" cstate="print"/>
                      <a:srcRect/>
                      <a:stretch>
                        <a:fillRect/>
                      </a:stretch>
                    </p:blipFill>
                    <p:spPr bwMode="auto">
                      <a:xfrm>
                        <a:off x="4191000" y="4478866"/>
                        <a:ext cx="1677600" cy="1677599"/>
                      </a:xfrm>
                      <a:prstGeom prst="rect">
                        <a:avLst/>
                      </a:prstGeom>
                      <a:noFill/>
                      <a:ln w="9525">
                        <a:noFill/>
                        <a:miter lim="800000"/>
                        <a:headEnd/>
                        <a:tailEnd/>
                      </a:ln>
                    </p:spPr>
                  </p:pic>
                  <p:sp>
                    <p:nvSpPr>
                      <p:cNvPr id="66611" name="Rectangle 22"/>
                      <p:cNvSpPr>
                        <a:spLocks noChangeArrowheads="1"/>
                      </p:cNvSpPr>
                      <p:nvPr/>
                    </p:nvSpPr>
                    <p:spPr bwMode="auto">
                      <a:xfrm>
                        <a:off x="4233000" y="60790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66612" name="Image 11" descr="Pistolet-8 copie.png"/>
                      <p:cNvPicPr>
                        <a:picLocks noChangeAspect="1"/>
                      </p:cNvPicPr>
                      <p:nvPr/>
                    </p:nvPicPr>
                    <p:blipFill>
                      <a:blip r:embed="rId4" cstate="print"/>
                      <a:srcRect/>
                      <a:stretch>
                        <a:fillRect/>
                      </a:stretch>
                    </p:blipFill>
                    <p:spPr bwMode="auto">
                      <a:xfrm>
                        <a:off x="4645273" y="6074832"/>
                        <a:ext cx="838200" cy="593924"/>
                      </a:xfrm>
                      <a:prstGeom prst="rect">
                        <a:avLst/>
                      </a:prstGeom>
                      <a:noFill/>
                      <a:ln w="9525">
                        <a:noFill/>
                        <a:miter lim="800000"/>
                        <a:headEnd/>
                        <a:tailEnd/>
                      </a:ln>
                    </p:spPr>
                  </p:pic>
                </p:grpSp>
                <p:grpSp>
                  <p:nvGrpSpPr>
                    <p:cNvPr id="8" name="Groupe 33"/>
                    <p:cNvGrpSpPr>
                      <a:grpSpLocks/>
                    </p:cNvGrpSpPr>
                    <p:nvPr/>
                  </p:nvGrpSpPr>
                  <p:grpSpPr bwMode="auto">
                    <a:xfrm>
                      <a:off x="6535966" y="1905000"/>
                      <a:ext cx="1678200" cy="2209800"/>
                      <a:chOff x="6535966" y="1905000"/>
                      <a:chExt cx="1678200" cy="2209800"/>
                    </a:xfrm>
                  </p:grpSpPr>
                  <p:pic>
                    <p:nvPicPr>
                      <p:cNvPr id="66608" name="Image 20" descr="jack-icone-4137-96.png"/>
                      <p:cNvPicPr>
                        <a:picLocks noChangeAspect="1"/>
                      </p:cNvPicPr>
                      <p:nvPr/>
                    </p:nvPicPr>
                    <p:blipFill>
                      <a:blip r:embed="rId5" cstate="print"/>
                      <a:srcRect/>
                      <a:stretch>
                        <a:fillRect/>
                      </a:stretch>
                    </p:blipFill>
                    <p:spPr bwMode="auto">
                      <a:xfrm>
                        <a:off x="6535966" y="1905000"/>
                        <a:ext cx="1678200" cy="1678200"/>
                      </a:xfrm>
                      <a:prstGeom prst="rect">
                        <a:avLst/>
                      </a:prstGeom>
                      <a:noFill/>
                      <a:ln w="9525">
                        <a:noFill/>
                        <a:miter lim="800000"/>
                        <a:headEnd/>
                        <a:tailEnd/>
                      </a:ln>
                    </p:spPr>
                  </p:pic>
                  <p:sp>
                    <p:nvSpPr>
                      <p:cNvPr id="66609" name="Rectangle 24"/>
                      <p:cNvSpPr>
                        <a:spLocks noChangeArrowheads="1"/>
                      </p:cNvSpPr>
                      <p:nvPr/>
                    </p:nvSpPr>
                    <p:spPr bwMode="auto">
                      <a:xfrm>
                        <a:off x="6577967" y="3505200"/>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grpSp>
                <p:grpSp>
                  <p:nvGrpSpPr>
                    <p:cNvPr id="9" name="Groupe 34"/>
                    <p:cNvGrpSpPr>
                      <a:grpSpLocks/>
                    </p:cNvGrpSpPr>
                    <p:nvPr/>
                  </p:nvGrpSpPr>
                  <p:grpSpPr bwMode="auto">
                    <a:xfrm>
                      <a:off x="7391400" y="5240866"/>
                      <a:ext cx="1678200" cy="2209800"/>
                      <a:chOff x="6780000" y="1964266"/>
                      <a:chExt cx="1678200" cy="2209800"/>
                    </a:xfrm>
                  </p:grpSpPr>
                  <p:pic>
                    <p:nvPicPr>
                      <p:cNvPr id="66606" name="Image 35" descr="jack-icone-4137-96.png"/>
                      <p:cNvPicPr>
                        <a:picLocks noChangeAspect="1"/>
                      </p:cNvPicPr>
                      <p:nvPr/>
                    </p:nvPicPr>
                    <p:blipFill>
                      <a:blip r:embed="rId5" cstate="print"/>
                      <a:srcRect/>
                      <a:stretch>
                        <a:fillRect/>
                      </a:stretch>
                    </p:blipFill>
                    <p:spPr bwMode="auto">
                      <a:xfrm>
                        <a:off x="6780000" y="1964266"/>
                        <a:ext cx="1678200" cy="1678200"/>
                      </a:xfrm>
                      <a:prstGeom prst="rect">
                        <a:avLst/>
                      </a:prstGeom>
                      <a:noFill/>
                      <a:ln w="9525">
                        <a:noFill/>
                        <a:miter lim="800000"/>
                        <a:headEnd/>
                        <a:tailEnd/>
                      </a:ln>
                    </p:spPr>
                  </p:pic>
                  <p:sp>
                    <p:nvSpPr>
                      <p:cNvPr id="66607" name="Rectangle 36"/>
                      <p:cNvSpPr>
                        <a:spLocks noChangeArrowheads="1"/>
                      </p:cNvSpPr>
                      <p:nvPr/>
                    </p:nvSpPr>
                    <p:spPr bwMode="auto">
                      <a:xfrm>
                        <a:off x="6822000" y="35644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grpSp>
                <p:grpSp>
                  <p:nvGrpSpPr>
                    <p:cNvPr id="10" name="Groupe 37"/>
                    <p:cNvGrpSpPr>
                      <a:grpSpLocks/>
                    </p:cNvGrpSpPr>
                    <p:nvPr/>
                  </p:nvGrpSpPr>
                  <p:grpSpPr bwMode="auto">
                    <a:xfrm>
                      <a:off x="5562600" y="5240866"/>
                      <a:ext cx="1677600" cy="2270324"/>
                      <a:chOff x="4191000" y="4478866"/>
                      <a:chExt cx="1677600" cy="2270324"/>
                    </a:xfrm>
                  </p:grpSpPr>
                  <p:pic>
                    <p:nvPicPr>
                      <p:cNvPr id="66603" name="Image 38" descr="brad-pitt-tyler-durden-icone-5179-96.png"/>
                      <p:cNvPicPr>
                        <a:picLocks noChangeAspect="1"/>
                      </p:cNvPicPr>
                      <p:nvPr/>
                    </p:nvPicPr>
                    <p:blipFill>
                      <a:blip r:embed="rId3" cstate="print"/>
                      <a:srcRect/>
                      <a:stretch>
                        <a:fillRect/>
                      </a:stretch>
                    </p:blipFill>
                    <p:spPr bwMode="auto">
                      <a:xfrm>
                        <a:off x="4191000" y="4478866"/>
                        <a:ext cx="1677600" cy="1677600"/>
                      </a:xfrm>
                      <a:prstGeom prst="rect">
                        <a:avLst/>
                      </a:prstGeom>
                      <a:noFill/>
                      <a:ln w="9525">
                        <a:noFill/>
                        <a:miter lim="800000"/>
                        <a:headEnd/>
                        <a:tailEnd/>
                      </a:ln>
                    </p:spPr>
                  </p:pic>
                  <p:sp>
                    <p:nvSpPr>
                      <p:cNvPr id="66604" name="Rectangle 39"/>
                      <p:cNvSpPr>
                        <a:spLocks noChangeArrowheads="1"/>
                      </p:cNvSpPr>
                      <p:nvPr/>
                    </p:nvSpPr>
                    <p:spPr bwMode="auto">
                      <a:xfrm>
                        <a:off x="4233000" y="60790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66605" name="Image 43" descr="Pistolet-8 copie.png"/>
                      <p:cNvPicPr>
                        <a:picLocks noChangeAspect="1"/>
                      </p:cNvPicPr>
                      <p:nvPr/>
                    </p:nvPicPr>
                    <p:blipFill>
                      <a:blip r:embed="rId4" cstate="print"/>
                      <a:srcRect/>
                      <a:stretch>
                        <a:fillRect/>
                      </a:stretch>
                    </p:blipFill>
                    <p:spPr bwMode="auto">
                      <a:xfrm>
                        <a:off x="4648200" y="6155266"/>
                        <a:ext cx="838200" cy="593924"/>
                      </a:xfrm>
                      <a:prstGeom prst="rect">
                        <a:avLst/>
                      </a:prstGeom>
                      <a:noFill/>
                      <a:ln w="9525">
                        <a:noFill/>
                        <a:miter lim="800000"/>
                        <a:headEnd/>
                        <a:tailEnd/>
                      </a:ln>
                    </p:spPr>
                  </p:pic>
                </p:grpSp>
              </p:grpSp>
              <p:sp>
                <p:nvSpPr>
                  <p:cNvPr id="66589" name="ZoneTexte 46"/>
                  <p:cNvSpPr txBox="1">
                    <a:spLocks noChangeArrowheads="1"/>
                  </p:cNvSpPr>
                  <p:nvPr/>
                </p:nvSpPr>
                <p:spPr bwMode="auto">
                  <a:xfrm>
                    <a:off x="2133600" y="990600"/>
                    <a:ext cx="457200" cy="477054"/>
                  </a:xfrm>
                  <a:prstGeom prst="rect">
                    <a:avLst/>
                  </a:prstGeom>
                  <a:noFill/>
                  <a:ln w="9525">
                    <a:noFill/>
                    <a:miter lim="800000"/>
                    <a:headEnd/>
                    <a:tailEnd/>
                  </a:ln>
                </p:spPr>
                <p:txBody>
                  <a:bodyPr>
                    <a:spAutoFit/>
                  </a:bodyPr>
                  <a:lstStyle/>
                  <a:p>
                    <a:r>
                      <a:rPr lang="fr-FR">
                        <a:solidFill>
                          <a:srgbClr val="FF9933"/>
                        </a:solidFill>
                      </a:rPr>
                      <a:t>1</a:t>
                    </a:r>
                  </a:p>
                </p:txBody>
              </p:sp>
              <p:sp>
                <p:nvSpPr>
                  <p:cNvPr id="66590" name="ZoneTexte 47"/>
                  <p:cNvSpPr txBox="1">
                    <a:spLocks noChangeArrowheads="1"/>
                  </p:cNvSpPr>
                  <p:nvPr/>
                </p:nvSpPr>
                <p:spPr bwMode="auto">
                  <a:xfrm>
                    <a:off x="7239000" y="990600"/>
                    <a:ext cx="457200" cy="477054"/>
                  </a:xfrm>
                  <a:prstGeom prst="rect">
                    <a:avLst/>
                  </a:prstGeom>
                  <a:noFill/>
                  <a:ln w="9525">
                    <a:noFill/>
                    <a:miter lim="800000"/>
                    <a:headEnd/>
                    <a:tailEnd/>
                  </a:ln>
                </p:spPr>
                <p:txBody>
                  <a:bodyPr>
                    <a:spAutoFit/>
                  </a:bodyPr>
                  <a:lstStyle/>
                  <a:p>
                    <a:r>
                      <a:rPr lang="fr-FR">
                        <a:solidFill>
                          <a:srgbClr val="FF9933"/>
                        </a:solidFill>
                      </a:rPr>
                      <a:t>2</a:t>
                    </a:r>
                  </a:p>
                </p:txBody>
              </p:sp>
              <p:sp>
                <p:nvSpPr>
                  <p:cNvPr id="66591" name="ZoneTexte 49"/>
                  <p:cNvSpPr txBox="1">
                    <a:spLocks noChangeArrowheads="1"/>
                  </p:cNvSpPr>
                  <p:nvPr/>
                </p:nvSpPr>
                <p:spPr bwMode="auto">
                  <a:xfrm>
                    <a:off x="2133600" y="7752546"/>
                    <a:ext cx="457200" cy="477054"/>
                  </a:xfrm>
                  <a:prstGeom prst="rect">
                    <a:avLst/>
                  </a:prstGeom>
                  <a:noFill/>
                  <a:ln w="9525">
                    <a:noFill/>
                    <a:miter lim="800000"/>
                    <a:headEnd/>
                    <a:tailEnd/>
                  </a:ln>
                </p:spPr>
                <p:txBody>
                  <a:bodyPr>
                    <a:spAutoFit/>
                  </a:bodyPr>
                  <a:lstStyle/>
                  <a:p>
                    <a:r>
                      <a:rPr lang="fr-FR">
                        <a:solidFill>
                          <a:srgbClr val="FF9933"/>
                        </a:solidFill>
                      </a:rPr>
                      <a:t>3</a:t>
                    </a:r>
                  </a:p>
                </p:txBody>
              </p:sp>
              <p:sp>
                <p:nvSpPr>
                  <p:cNvPr id="66592" name="ZoneTexte 50"/>
                  <p:cNvSpPr txBox="1">
                    <a:spLocks noChangeArrowheads="1"/>
                  </p:cNvSpPr>
                  <p:nvPr/>
                </p:nvSpPr>
                <p:spPr bwMode="auto">
                  <a:xfrm>
                    <a:off x="7239000" y="7752546"/>
                    <a:ext cx="457200" cy="477054"/>
                  </a:xfrm>
                  <a:prstGeom prst="rect">
                    <a:avLst/>
                  </a:prstGeom>
                  <a:noFill/>
                  <a:ln w="9525">
                    <a:noFill/>
                    <a:miter lim="800000"/>
                    <a:headEnd/>
                    <a:tailEnd/>
                  </a:ln>
                </p:spPr>
                <p:txBody>
                  <a:bodyPr>
                    <a:spAutoFit/>
                  </a:bodyPr>
                  <a:lstStyle/>
                  <a:p>
                    <a:r>
                      <a:rPr lang="fr-FR">
                        <a:solidFill>
                          <a:srgbClr val="FF9933"/>
                        </a:solidFill>
                      </a:rPr>
                      <a:t>4</a:t>
                    </a:r>
                  </a:p>
                </p:txBody>
              </p:sp>
            </p:grpSp>
            <p:pic>
              <p:nvPicPr>
                <p:cNvPr id="66587" name="Image 43" descr="tête de mort.jpg"/>
                <p:cNvPicPr>
                  <a:picLocks noChangeAspect="1"/>
                </p:cNvPicPr>
                <p:nvPr/>
              </p:nvPicPr>
              <p:blipFill>
                <a:blip r:embed="rId6" cstate="print"/>
                <a:srcRect/>
                <a:stretch>
                  <a:fillRect/>
                </a:stretch>
              </p:blipFill>
              <p:spPr bwMode="auto">
                <a:xfrm>
                  <a:off x="6790944" y="3589421"/>
                  <a:ext cx="515112" cy="515112"/>
                </a:xfrm>
                <a:prstGeom prst="rect">
                  <a:avLst/>
                </a:prstGeom>
                <a:noFill/>
                <a:ln w="9525">
                  <a:noFill/>
                  <a:miter lim="800000"/>
                  <a:headEnd/>
                  <a:tailEnd/>
                </a:ln>
              </p:spPr>
            </p:pic>
          </p:grpSp>
          <p:pic>
            <p:nvPicPr>
              <p:cNvPr id="66585" name="Image 45" descr="tête de mort.jpg"/>
              <p:cNvPicPr>
                <a:picLocks noChangeAspect="1"/>
              </p:cNvPicPr>
              <p:nvPr/>
            </p:nvPicPr>
            <p:blipFill>
              <a:blip r:embed="rId7" cstate="print"/>
              <a:srcRect/>
              <a:stretch>
                <a:fillRect/>
              </a:stretch>
            </p:blipFill>
            <p:spPr bwMode="auto">
              <a:xfrm>
                <a:off x="7562426" y="6693568"/>
                <a:ext cx="572347" cy="572347"/>
              </a:xfrm>
              <a:prstGeom prst="rect">
                <a:avLst/>
              </a:prstGeom>
              <a:noFill/>
              <a:ln w="9525">
                <a:noFill/>
                <a:miter lim="800000"/>
                <a:headEnd/>
                <a:tailEnd/>
              </a:ln>
            </p:spPr>
          </p:pic>
        </p:grpSp>
        <p:sp>
          <p:nvSpPr>
            <p:cNvPr id="57" name="ZoneTexte 56"/>
            <p:cNvSpPr txBox="1"/>
            <p:nvPr/>
          </p:nvSpPr>
          <p:spPr>
            <a:xfrm>
              <a:off x="914400" y="411480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Personne</a:t>
              </a:r>
            </a:p>
          </p:txBody>
        </p:sp>
        <p:sp>
          <p:nvSpPr>
            <p:cNvPr id="58" name="ZoneTexte 57"/>
            <p:cNvSpPr txBox="1"/>
            <p:nvPr/>
          </p:nvSpPr>
          <p:spPr>
            <a:xfrm>
              <a:off x="5562600" y="410845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La victime</a:t>
              </a:r>
            </a:p>
          </p:txBody>
        </p:sp>
        <p:sp>
          <p:nvSpPr>
            <p:cNvPr id="59" name="ZoneTexte 58"/>
            <p:cNvSpPr txBox="1"/>
            <p:nvPr/>
          </p:nvSpPr>
          <p:spPr>
            <a:xfrm>
              <a:off x="914400" y="723900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Le tueur</a:t>
              </a:r>
            </a:p>
          </p:txBody>
        </p:sp>
        <p:sp>
          <p:nvSpPr>
            <p:cNvPr id="66583" name="ZoneTexte 51"/>
            <p:cNvSpPr>
              <a:spLocks noChangeArrowheads="1"/>
            </p:cNvSpPr>
            <p:nvPr/>
          </p:nvSpPr>
          <p:spPr bwMode="auto">
            <a:xfrm>
              <a:off x="5360400" y="7239000"/>
              <a:ext cx="3250800" cy="408623"/>
            </a:xfrm>
            <a:prstGeom prst="roundRect">
              <a:avLst>
                <a:gd name="adj" fmla="val 16667"/>
              </a:avLst>
            </a:prstGeom>
            <a:solidFill>
              <a:schemeClr val="tx1"/>
            </a:solidFill>
            <a:ln w="9525">
              <a:noFill/>
              <a:round/>
              <a:headEnd/>
              <a:tailEnd/>
            </a:ln>
          </p:spPr>
          <p:txBody>
            <a:bodyPr>
              <a:spAutoFit/>
            </a:bodyPr>
            <a:lstStyle/>
            <a:p>
              <a:pPr algn="ctr"/>
              <a:r>
                <a:rPr lang="fr-FR" sz="1800">
                  <a:solidFill>
                    <a:schemeClr val="bg1"/>
                  </a:solidFill>
                </a:rPr>
                <a:t>Le tueur et la victime</a:t>
              </a:r>
            </a:p>
          </p:txBody>
        </p:sp>
      </p:grpSp>
      <p:sp>
        <p:nvSpPr>
          <p:cNvPr id="66564" name="Rectangle 28"/>
          <p:cNvSpPr>
            <a:spLocks noChangeArrowheads="1"/>
          </p:cNvSpPr>
          <p:nvPr/>
        </p:nvSpPr>
        <p:spPr bwMode="auto">
          <a:xfrm>
            <a:off x="9296400" y="228600"/>
            <a:ext cx="5334000" cy="838200"/>
          </a:xfrm>
          <a:prstGeom prst="rect">
            <a:avLst/>
          </a:prstGeom>
          <a:noFill/>
          <a:ln w="9525">
            <a:noFill/>
            <a:miter lim="800000"/>
            <a:headEnd/>
            <a:tailEnd/>
          </a:ln>
          <a:effectLst>
            <a:prstShdw prst="shdw17" dist="17961" dir="13500000">
              <a:srgbClr val="6E7A89"/>
            </a:prstShdw>
          </a:effectLst>
        </p:spPr>
        <p:txBody>
          <a:bodyPr lIns="130622" tIns="65311" rIns="130622" bIns="65311"/>
          <a:lstStyle/>
          <a:p>
            <a:pPr algn="ctr" defTabSz="1304925">
              <a:spcAft>
                <a:spcPts val="1425"/>
              </a:spcAft>
            </a:pPr>
            <a:r>
              <a:rPr lang="fr-FR" sz="3200" b="1" i="1" u="sng">
                <a:solidFill>
                  <a:srgbClr val="FF9933"/>
                </a:solidFill>
              </a:rPr>
              <a:t>Réponses possibles</a:t>
            </a:r>
            <a:endParaRPr lang="fr-FR" sz="3200" b="1" u="sng">
              <a:solidFill>
                <a:srgbClr val="FF9933"/>
              </a:solidFill>
            </a:endParaRPr>
          </a:p>
        </p:txBody>
      </p:sp>
      <p:sp>
        <p:nvSpPr>
          <p:cNvPr id="54" name="Rectangle à coins arrondis 53">
            <a:hlinkClick r:id="" action="ppaction://hlinkshowjump?jump=nextslide"/>
          </p:cNvPr>
          <p:cNvSpPr/>
          <p:nvPr/>
        </p:nvSpPr>
        <p:spPr>
          <a:xfrm>
            <a:off x="12192000" y="22860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4</a:t>
            </a:r>
          </a:p>
        </p:txBody>
      </p:sp>
      <p:sp>
        <p:nvSpPr>
          <p:cNvPr id="55" name="Rectangle à coins arrondis 54"/>
          <p:cNvSpPr/>
          <p:nvPr/>
        </p:nvSpPr>
        <p:spPr>
          <a:xfrm>
            <a:off x="9753600" y="22860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3</a:t>
            </a:r>
          </a:p>
        </p:txBody>
      </p:sp>
      <p:sp>
        <p:nvSpPr>
          <p:cNvPr id="61" name="Rectangle à coins arrondis 60"/>
          <p:cNvSpPr/>
          <p:nvPr/>
        </p:nvSpPr>
        <p:spPr>
          <a:xfrm>
            <a:off x="12192000" y="32766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3</a:t>
            </a:r>
          </a:p>
        </p:txBody>
      </p:sp>
      <p:sp>
        <p:nvSpPr>
          <p:cNvPr id="62" name="Rectangle à coins arrondis 61"/>
          <p:cNvSpPr/>
          <p:nvPr/>
        </p:nvSpPr>
        <p:spPr>
          <a:xfrm>
            <a:off x="9753600" y="32766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a:t>
            </a:r>
          </a:p>
        </p:txBody>
      </p:sp>
      <p:sp>
        <p:nvSpPr>
          <p:cNvPr id="63" name="Rectangle à coins arrondis 62"/>
          <p:cNvSpPr/>
          <p:nvPr/>
        </p:nvSpPr>
        <p:spPr>
          <a:xfrm>
            <a:off x="12192000" y="52578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3, 4</a:t>
            </a:r>
          </a:p>
        </p:txBody>
      </p:sp>
      <p:sp>
        <p:nvSpPr>
          <p:cNvPr id="64" name="Rectangle à coins arrondis 63"/>
          <p:cNvSpPr/>
          <p:nvPr/>
        </p:nvSpPr>
        <p:spPr>
          <a:xfrm>
            <a:off x="9753600" y="52578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4</a:t>
            </a:r>
          </a:p>
        </p:txBody>
      </p:sp>
      <p:sp>
        <p:nvSpPr>
          <p:cNvPr id="65" name="Rectangle à coins arrondis 64"/>
          <p:cNvSpPr/>
          <p:nvPr/>
        </p:nvSpPr>
        <p:spPr>
          <a:xfrm>
            <a:off x="12192000" y="42672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3</a:t>
            </a:r>
          </a:p>
        </p:txBody>
      </p:sp>
      <p:sp>
        <p:nvSpPr>
          <p:cNvPr id="66" name="Rectangle à coins arrondis 65"/>
          <p:cNvSpPr/>
          <p:nvPr/>
        </p:nvSpPr>
        <p:spPr>
          <a:xfrm>
            <a:off x="9753600" y="42672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4</a:t>
            </a:r>
          </a:p>
        </p:txBody>
      </p:sp>
      <p:sp>
        <p:nvSpPr>
          <p:cNvPr id="67" name="Rectangle à coins arrondis 66"/>
          <p:cNvSpPr/>
          <p:nvPr/>
        </p:nvSpPr>
        <p:spPr>
          <a:xfrm>
            <a:off x="12192000" y="62484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 4</a:t>
            </a:r>
          </a:p>
        </p:txBody>
      </p:sp>
      <p:sp>
        <p:nvSpPr>
          <p:cNvPr id="68" name="Rectangle à coins arrondis 67"/>
          <p:cNvSpPr/>
          <p:nvPr/>
        </p:nvSpPr>
        <p:spPr>
          <a:xfrm>
            <a:off x="9753600" y="62484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 3</a:t>
            </a:r>
          </a:p>
        </p:txBody>
      </p:sp>
      <p:sp>
        <p:nvSpPr>
          <p:cNvPr id="69" name="Rectangle à coins arrondis 68"/>
          <p:cNvSpPr/>
          <p:nvPr/>
        </p:nvSpPr>
        <p:spPr>
          <a:xfrm>
            <a:off x="12192000" y="72390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3, 4</a:t>
            </a:r>
          </a:p>
        </p:txBody>
      </p:sp>
      <p:sp>
        <p:nvSpPr>
          <p:cNvPr id="70" name="Rectangle à coins arrondis 69"/>
          <p:cNvSpPr/>
          <p:nvPr/>
        </p:nvSpPr>
        <p:spPr>
          <a:xfrm>
            <a:off x="9753600" y="72390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3, 4</a:t>
            </a:r>
          </a:p>
        </p:txBody>
      </p:sp>
      <p:sp>
        <p:nvSpPr>
          <p:cNvPr id="71" name="Rectangle à coins arrondis 70"/>
          <p:cNvSpPr/>
          <p:nvPr/>
        </p:nvSpPr>
        <p:spPr>
          <a:xfrm>
            <a:off x="12192000" y="12954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2</a:t>
            </a:r>
          </a:p>
        </p:txBody>
      </p:sp>
      <p:sp>
        <p:nvSpPr>
          <p:cNvPr id="72" name="Rectangle à coins arrondis 71"/>
          <p:cNvSpPr/>
          <p:nvPr/>
        </p:nvSpPr>
        <p:spPr>
          <a:xfrm>
            <a:off x="9753600" y="12954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1</a:t>
            </a: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5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55"/>
                                        </p:tgtEl>
                                        <p:attrNameLst>
                                          <p:attrName>fillcolor</p:attrName>
                                        </p:attrNameLst>
                                      </p:cBhvr>
                                      <p:to>
                                        <a:srgbClr val="3399FF"/>
                                      </p:to>
                                    </p:animClr>
                                    <p:set>
                                      <p:cBhvr>
                                        <p:cTn id="7" dur="2000" fill="hold"/>
                                        <p:tgtEl>
                                          <p:spTgt spid="55"/>
                                        </p:tgtEl>
                                        <p:attrNameLst>
                                          <p:attrName>fill.type</p:attrName>
                                        </p:attrNameLst>
                                      </p:cBhvr>
                                      <p:to>
                                        <p:strVal val="solid"/>
                                      </p:to>
                                    </p:set>
                                    <p:set>
                                      <p:cBhvr>
                                        <p:cTn id="8" dur="2000" fill="hold"/>
                                        <p:tgtEl>
                                          <p:spTgt spid="55"/>
                                        </p:tgtEl>
                                        <p:attrNameLst>
                                          <p:attrName>fill.on</p:attrName>
                                        </p:attrNameLst>
                                      </p:cBhvr>
                                      <p:to>
                                        <p:strVal val="true"/>
                                      </p:to>
                                    </p:set>
                                  </p:childTnLst>
                                </p:cTn>
                              </p:par>
                            </p:childTnLst>
                          </p:cTn>
                        </p:par>
                      </p:childTnLst>
                    </p:cTn>
                  </p:par>
                </p:childTnLst>
              </p:cTn>
              <p:nextCondLst>
                <p:cond evt="onClick" delay="0">
                  <p:tgtEl>
                    <p:spTgt spid="55"/>
                  </p:tgtEl>
                </p:cond>
              </p:nextCondLst>
            </p:seq>
            <p:seq concurrent="1" nextAc="seek">
              <p:cTn id="9" restart="whenNotActive" fill="hold" evtFilter="cancelBubble" nodeType="interactiveSeq">
                <p:stCondLst>
                  <p:cond evt="onClick" delay="0">
                    <p:tgtEl>
                      <p:spTgt spid="61"/>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61"/>
                                        </p:tgtEl>
                                        <p:attrNameLst>
                                          <p:attrName>fillcolor</p:attrName>
                                        </p:attrNameLst>
                                      </p:cBhvr>
                                      <p:to>
                                        <a:srgbClr val="3399FF"/>
                                      </p:to>
                                    </p:animClr>
                                    <p:set>
                                      <p:cBhvr>
                                        <p:cTn id="14" dur="2000" fill="hold"/>
                                        <p:tgtEl>
                                          <p:spTgt spid="61"/>
                                        </p:tgtEl>
                                        <p:attrNameLst>
                                          <p:attrName>fill.type</p:attrName>
                                        </p:attrNameLst>
                                      </p:cBhvr>
                                      <p:to>
                                        <p:strVal val="solid"/>
                                      </p:to>
                                    </p:set>
                                    <p:set>
                                      <p:cBhvr>
                                        <p:cTn id="15" dur="2000" fill="hold"/>
                                        <p:tgtEl>
                                          <p:spTgt spid="61"/>
                                        </p:tgtEl>
                                        <p:attrNameLst>
                                          <p:attrName>fill.on</p:attrName>
                                        </p:attrNameLst>
                                      </p:cBhvr>
                                      <p:to>
                                        <p:strVal val="true"/>
                                      </p:to>
                                    </p:set>
                                  </p:childTnLst>
                                </p:cTn>
                              </p:par>
                            </p:childTnLst>
                          </p:cTn>
                        </p:par>
                      </p:childTnLst>
                    </p:cTn>
                  </p:par>
                </p:childTnLst>
              </p:cTn>
              <p:nextCondLst>
                <p:cond evt="onClick" delay="0">
                  <p:tgtEl>
                    <p:spTgt spid="61"/>
                  </p:tgtEl>
                </p:cond>
              </p:nextCondLst>
            </p:seq>
            <p:seq concurrent="1" nextAc="seek">
              <p:cTn id="16" restart="whenNotActive" fill="hold" evtFilter="cancelBubble" nodeType="interactiveSeq">
                <p:stCondLst>
                  <p:cond evt="onClick" delay="0">
                    <p:tgtEl>
                      <p:spTgt spid="62"/>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p:cBhvr>
                                        <p:cTn id="20" dur="2000" fill="hold"/>
                                        <p:tgtEl>
                                          <p:spTgt spid="62"/>
                                        </p:tgtEl>
                                        <p:attrNameLst>
                                          <p:attrName>fillcolor</p:attrName>
                                        </p:attrNameLst>
                                      </p:cBhvr>
                                      <p:to>
                                        <a:srgbClr val="3399FF"/>
                                      </p:to>
                                    </p:animClr>
                                    <p:set>
                                      <p:cBhvr>
                                        <p:cTn id="21" dur="2000" fill="hold"/>
                                        <p:tgtEl>
                                          <p:spTgt spid="62"/>
                                        </p:tgtEl>
                                        <p:attrNameLst>
                                          <p:attrName>fill.type</p:attrName>
                                        </p:attrNameLst>
                                      </p:cBhvr>
                                      <p:to>
                                        <p:strVal val="solid"/>
                                      </p:to>
                                    </p:set>
                                    <p:set>
                                      <p:cBhvr>
                                        <p:cTn id="22" dur="2000" fill="hold"/>
                                        <p:tgtEl>
                                          <p:spTgt spid="62"/>
                                        </p:tgtEl>
                                        <p:attrNameLst>
                                          <p:attrName>fill.on</p:attrName>
                                        </p:attrNameLst>
                                      </p:cBhvr>
                                      <p:to>
                                        <p:strVal val="true"/>
                                      </p:to>
                                    </p:set>
                                  </p:childTnLst>
                                </p:cTn>
                              </p:par>
                            </p:childTnLst>
                          </p:cTn>
                        </p:par>
                      </p:childTnLst>
                    </p:cTn>
                  </p:par>
                </p:childTnLst>
              </p:cTn>
              <p:nextCondLst>
                <p:cond evt="onClick" delay="0">
                  <p:tgtEl>
                    <p:spTgt spid="62"/>
                  </p:tgtEl>
                </p:cond>
              </p:nextCondLst>
            </p:seq>
            <p:seq concurrent="1" nextAc="seek">
              <p:cTn id="23" restart="whenNotActive" fill="hold" evtFilter="cancelBubble" nodeType="interactiveSeq">
                <p:stCondLst>
                  <p:cond evt="onClick" delay="0">
                    <p:tgtEl>
                      <p:spTgt spid="6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p:cBhvr>
                                        <p:cTn id="27" dur="2000" fill="hold"/>
                                        <p:tgtEl>
                                          <p:spTgt spid="63"/>
                                        </p:tgtEl>
                                        <p:attrNameLst>
                                          <p:attrName>fillcolor</p:attrName>
                                        </p:attrNameLst>
                                      </p:cBhvr>
                                      <p:to>
                                        <a:srgbClr val="3399FF"/>
                                      </p:to>
                                    </p:animClr>
                                    <p:set>
                                      <p:cBhvr>
                                        <p:cTn id="28" dur="2000" fill="hold"/>
                                        <p:tgtEl>
                                          <p:spTgt spid="63"/>
                                        </p:tgtEl>
                                        <p:attrNameLst>
                                          <p:attrName>fill.type</p:attrName>
                                        </p:attrNameLst>
                                      </p:cBhvr>
                                      <p:to>
                                        <p:strVal val="solid"/>
                                      </p:to>
                                    </p:set>
                                    <p:set>
                                      <p:cBhvr>
                                        <p:cTn id="29" dur="2000" fill="hold"/>
                                        <p:tgtEl>
                                          <p:spTgt spid="63"/>
                                        </p:tgtEl>
                                        <p:attrNameLst>
                                          <p:attrName>fill.on</p:attrName>
                                        </p:attrNameLst>
                                      </p:cBhvr>
                                      <p:to>
                                        <p:strVal val="true"/>
                                      </p:to>
                                    </p:set>
                                  </p:childTnLst>
                                </p:cTn>
                              </p:par>
                            </p:childTnLst>
                          </p:cTn>
                        </p:par>
                      </p:childTnLst>
                    </p:cTn>
                  </p:par>
                </p:childTnLst>
              </p:cTn>
              <p:nextCondLst>
                <p:cond evt="onClick" delay="0">
                  <p:tgtEl>
                    <p:spTgt spid="63"/>
                  </p:tgtEl>
                </p:cond>
              </p:nextCondLst>
            </p:seq>
            <p:seq concurrent="1" nextAc="seek">
              <p:cTn id="30" restart="whenNotActive" fill="hold" evtFilter="cancelBubble" nodeType="interactiveSeq">
                <p:stCondLst>
                  <p:cond evt="onClick" delay="0">
                    <p:tgtEl>
                      <p:spTgt spid="6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p:cBhvr>
                                        <p:cTn id="34" dur="2000" fill="hold"/>
                                        <p:tgtEl>
                                          <p:spTgt spid="64"/>
                                        </p:tgtEl>
                                        <p:attrNameLst>
                                          <p:attrName>fillcolor</p:attrName>
                                        </p:attrNameLst>
                                      </p:cBhvr>
                                      <p:to>
                                        <a:srgbClr val="3399FF"/>
                                      </p:to>
                                    </p:animClr>
                                    <p:set>
                                      <p:cBhvr>
                                        <p:cTn id="35" dur="2000" fill="hold"/>
                                        <p:tgtEl>
                                          <p:spTgt spid="64"/>
                                        </p:tgtEl>
                                        <p:attrNameLst>
                                          <p:attrName>fill.type</p:attrName>
                                        </p:attrNameLst>
                                      </p:cBhvr>
                                      <p:to>
                                        <p:strVal val="solid"/>
                                      </p:to>
                                    </p:set>
                                    <p:set>
                                      <p:cBhvr>
                                        <p:cTn id="36" dur="2000" fill="hold"/>
                                        <p:tgtEl>
                                          <p:spTgt spid="64"/>
                                        </p:tgtEl>
                                        <p:attrNameLst>
                                          <p:attrName>fill.on</p:attrName>
                                        </p:attrNameLst>
                                      </p:cBhvr>
                                      <p:to>
                                        <p:strVal val="true"/>
                                      </p:to>
                                    </p:set>
                                  </p:childTnLst>
                                </p:cTn>
                              </p:par>
                            </p:childTnLst>
                          </p:cTn>
                        </p:par>
                      </p:childTnLst>
                    </p:cTn>
                  </p:par>
                </p:childTnLst>
              </p:cTn>
              <p:nextCondLst>
                <p:cond evt="onClick" delay="0">
                  <p:tgtEl>
                    <p:spTgt spid="64"/>
                  </p:tgtEl>
                </p:cond>
              </p:nextCondLst>
            </p:seq>
            <p:seq concurrent="1" nextAc="seek">
              <p:cTn id="37" restart="whenNotActive" fill="hold" evtFilter="cancelBubble" nodeType="interactiveSeq">
                <p:stCondLst>
                  <p:cond evt="onClick" delay="0">
                    <p:tgtEl>
                      <p:spTgt spid="65"/>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p:cBhvr>
                                        <p:cTn id="41" dur="2000" fill="hold"/>
                                        <p:tgtEl>
                                          <p:spTgt spid="65"/>
                                        </p:tgtEl>
                                        <p:attrNameLst>
                                          <p:attrName>fillcolor</p:attrName>
                                        </p:attrNameLst>
                                      </p:cBhvr>
                                      <p:to>
                                        <a:srgbClr val="3399FF"/>
                                      </p:to>
                                    </p:animClr>
                                    <p:set>
                                      <p:cBhvr>
                                        <p:cTn id="42" dur="2000" fill="hold"/>
                                        <p:tgtEl>
                                          <p:spTgt spid="65"/>
                                        </p:tgtEl>
                                        <p:attrNameLst>
                                          <p:attrName>fill.type</p:attrName>
                                        </p:attrNameLst>
                                      </p:cBhvr>
                                      <p:to>
                                        <p:strVal val="solid"/>
                                      </p:to>
                                    </p:set>
                                    <p:set>
                                      <p:cBhvr>
                                        <p:cTn id="43" dur="2000" fill="hold"/>
                                        <p:tgtEl>
                                          <p:spTgt spid="65"/>
                                        </p:tgtEl>
                                        <p:attrNameLst>
                                          <p:attrName>fill.on</p:attrName>
                                        </p:attrNameLst>
                                      </p:cBhvr>
                                      <p:to>
                                        <p:strVal val="true"/>
                                      </p:to>
                                    </p:set>
                                  </p:childTnLst>
                                </p:cTn>
                              </p:par>
                            </p:childTnLst>
                          </p:cTn>
                        </p:par>
                      </p:childTnLst>
                    </p:cTn>
                  </p:par>
                </p:childTnLst>
              </p:cTn>
              <p:nextCondLst>
                <p:cond evt="onClick" delay="0">
                  <p:tgtEl>
                    <p:spTgt spid="65"/>
                  </p:tgtEl>
                </p:cond>
              </p:nextCondLst>
            </p:seq>
            <p:seq concurrent="1" nextAc="seek">
              <p:cTn id="44" restart="whenNotActive" fill="hold" evtFilter="cancelBubble" nodeType="interactiveSeq">
                <p:stCondLst>
                  <p:cond evt="onClick" delay="0">
                    <p:tgtEl>
                      <p:spTgt spid="6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p:cBhvr>
                                        <p:cTn id="48" dur="2000" fill="hold"/>
                                        <p:tgtEl>
                                          <p:spTgt spid="66"/>
                                        </p:tgtEl>
                                        <p:attrNameLst>
                                          <p:attrName>fillcolor</p:attrName>
                                        </p:attrNameLst>
                                      </p:cBhvr>
                                      <p:to>
                                        <a:srgbClr val="3399FF"/>
                                      </p:to>
                                    </p:animClr>
                                    <p:set>
                                      <p:cBhvr>
                                        <p:cTn id="49" dur="2000" fill="hold"/>
                                        <p:tgtEl>
                                          <p:spTgt spid="66"/>
                                        </p:tgtEl>
                                        <p:attrNameLst>
                                          <p:attrName>fill.type</p:attrName>
                                        </p:attrNameLst>
                                      </p:cBhvr>
                                      <p:to>
                                        <p:strVal val="solid"/>
                                      </p:to>
                                    </p:set>
                                    <p:set>
                                      <p:cBhvr>
                                        <p:cTn id="50" dur="2000" fill="hold"/>
                                        <p:tgtEl>
                                          <p:spTgt spid="66"/>
                                        </p:tgtEl>
                                        <p:attrNameLst>
                                          <p:attrName>fill.on</p:attrName>
                                        </p:attrNameLst>
                                      </p:cBhvr>
                                      <p:to>
                                        <p:strVal val="true"/>
                                      </p:to>
                                    </p:set>
                                  </p:childTnLst>
                                </p:cTn>
                              </p:par>
                            </p:childTnLst>
                          </p:cTn>
                        </p:par>
                      </p:childTnLst>
                    </p:cTn>
                  </p:par>
                </p:childTnLst>
              </p:cTn>
              <p:nextCondLst>
                <p:cond evt="onClick" delay="0">
                  <p:tgtEl>
                    <p:spTgt spid="66"/>
                  </p:tgtEl>
                </p:cond>
              </p:nextCondLst>
            </p:seq>
            <p:seq concurrent="1" nextAc="seek">
              <p:cTn id="51" restart="whenNotActive" fill="hold" evtFilter="cancelBubble" nodeType="interactiveSeq">
                <p:stCondLst>
                  <p:cond evt="onClick" delay="0">
                    <p:tgtEl>
                      <p:spTgt spid="67"/>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p:cBhvr>
                                        <p:cTn id="55" dur="2000" fill="hold"/>
                                        <p:tgtEl>
                                          <p:spTgt spid="67"/>
                                        </p:tgtEl>
                                        <p:attrNameLst>
                                          <p:attrName>fillcolor</p:attrName>
                                        </p:attrNameLst>
                                      </p:cBhvr>
                                      <p:to>
                                        <a:srgbClr val="3399FF"/>
                                      </p:to>
                                    </p:animClr>
                                    <p:set>
                                      <p:cBhvr>
                                        <p:cTn id="56" dur="2000" fill="hold"/>
                                        <p:tgtEl>
                                          <p:spTgt spid="67"/>
                                        </p:tgtEl>
                                        <p:attrNameLst>
                                          <p:attrName>fill.type</p:attrName>
                                        </p:attrNameLst>
                                      </p:cBhvr>
                                      <p:to>
                                        <p:strVal val="solid"/>
                                      </p:to>
                                    </p:set>
                                    <p:set>
                                      <p:cBhvr>
                                        <p:cTn id="57" dur="2000" fill="hold"/>
                                        <p:tgtEl>
                                          <p:spTgt spid="67"/>
                                        </p:tgtEl>
                                        <p:attrNameLst>
                                          <p:attrName>fill.on</p:attrName>
                                        </p:attrNameLst>
                                      </p:cBhvr>
                                      <p:to>
                                        <p:strVal val="true"/>
                                      </p:to>
                                    </p:set>
                                  </p:childTnLst>
                                </p:cTn>
                              </p:par>
                            </p:childTnLst>
                          </p:cTn>
                        </p:par>
                      </p:childTnLst>
                    </p:cTn>
                  </p:par>
                </p:childTnLst>
              </p:cTn>
              <p:nextCondLst>
                <p:cond evt="onClick" delay="0">
                  <p:tgtEl>
                    <p:spTgt spid="67"/>
                  </p:tgtEl>
                </p:cond>
              </p:nextCondLst>
            </p:seq>
            <p:seq concurrent="1" nextAc="seek">
              <p:cTn id="58" restart="whenNotActive" fill="hold" evtFilter="cancelBubble" nodeType="interactiveSeq">
                <p:stCondLst>
                  <p:cond evt="onClick" delay="0">
                    <p:tgtEl>
                      <p:spTgt spid="68"/>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p:cBhvr>
                                        <p:cTn id="62" dur="2000" fill="hold"/>
                                        <p:tgtEl>
                                          <p:spTgt spid="68"/>
                                        </p:tgtEl>
                                        <p:attrNameLst>
                                          <p:attrName>fillcolor</p:attrName>
                                        </p:attrNameLst>
                                      </p:cBhvr>
                                      <p:to>
                                        <a:srgbClr val="3399FF"/>
                                      </p:to>
                                    </p:animClr>
                                    <p:set>
                                      <p:cBhvr>
                                        <p:cTn id="63" dur="2000" fill="hold"/>
                                        <p:tgtEl>
                                          <p:spTgt spid="68"/>
                                        </p:tgtEl>
                                        <p:attrNameLst>
                                          <p:attrName>fill.type</p:attrName>
                                        </p:attrNameLst>
                                      </p:cBhvr>
                                      <p:to>
                                        <p:strVal val="solid"/>
                                      </p:to>
                                    </p:set>
                                    <p:set>
                                      <p:cBhvr>
                                        <p:cTn id="64" dur="2000" fill="hold"/>
                                        <p:tgtEl>
                                          <p:spTgt spid="68"/>
                                        </p:tgtEl>
                                        <p:attrNameLst>
                                          <p:attrName>fill.on</p:attrName>
                                        </p:attrNameLst>
                                      </p:cBhvr>
                                      <p:to>
                                        <p:strVal val="true"/>
                                      </p:to>
                                    </p:set>
                                  </p:childTnLst>
                                </p:cTn>
                              </p:par>
                            </p:childTnLst>
                          </p:cTn>
                        </p:par>
                      </p:childTnLst>
                    </p:cTn>
                  </p:par>
                </p:childTnLst>
              </p:cTn>
              <p:nextCondLst>
                <p:cond evt="onClick" delay="0">
                  <p:tgtEl>
                    <p:spTgt spid="68"/>
                  </p:tgtEl>
                </p:cond>
              </p:nextCondLst>
            </p:seq>
            <p:seq concurrent="1" nextAc="seek">
              <p:cTn id="65" restart="whenNotActive" fill="hold" evtFilter="cancelBubble" nodeType="interactiveSeq">
                <p:stCondLst>
                  <p:cond evt="onClick" delay="0">
                    <p:tgtEl>
                      <p:spTgt spid="69"/>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p:cBhvr>
                                        <p:cTn id="69" dur="2000" fill="hold"/>
                                        <p:tgtEl>
                                          <p:spTgt spid="69"/>
                                        </p:tgtEl>
                                        <p:attrNameLst>
                                          <p:attrName>fillcolor</p:attrName>
                                        </p:attrNameLst>
                                      </p:cBhvr>
                                      <p:to>
                                        <a:srgbClr val="3399FF"/>
                                      </p:to>
                                    </p:animClr>
                                    <p:set>
                                      <p:cBhvr>
                                        <p:cTn id="70" dur="2000" fill="hold"/>
                                        <p:tgtEl>
                                          <p:spTgt spid="69"/>
                                        </p:tgtEl>
                                        <p:attrNameLst>
                                          <p:attrName>fill.type</p:attrName>
                                        </p:attrNameLst>
                                      </p:cBhvr>
                                      <p:to>
                                        <p:strVal val="solid"/>
                                      </p:to>
                                    </p:set>
                                    <p:set>
                                      <p:cBhvr>
                                        <p:cTn id="71" dur="2000" fill="hold"/>
                                        <p:tgtEl>
                                          <p:spTgt spid="69"/>
                                        </p:tgtEl>
                                        <p:attrNameLst>
                                          <p:attrName>fill.on</p:attrName>
                                        </p:attrNameLst>
                                      </p:cBhvr>
                                      <p:to>
                                        <p:strVal val="true"/>
                                      </p:to>
                                    </p:set>
                                  </p:childTnLst>
                                </p:cTn>
                              </p:par>
                            </p:childTnLst>
                          </p:cTn>
                        </p:par>
                      </p:childTnLst>
                    </p:cTn>
                  </p:par>
                </p:childTnLst>
              </p:cTn>
              <p:nextCondLst>
                <p:cond evt="onClick" delay="0">
                  <p:tgtEl>
                    <p:spTgt spid="69"/>
                  </p:tgtEl>
                </p:cond>
              </p:nextCondLst>
            </p:seq>
            <p:seq concurrent="1" nextAc="seek">
              <p:cTn id="72" restart="whenNotActive" fill="hold" evtFilter="cancelBubble" nodeType="interactiveSeq">
                <p:stCondLst>
                  <p:cond evt="onClick" delay="0">
                    <p:tgtEl>
                      <p:spTgt spid="70"/>
                    </p:tgtEl>
                  </p:cond>
                </p:stCondLst>
                <p:endSync evt="end" delay="0">
                  <p:rtn val="all"/>
                </p:endSync>
                <p:childTnLst>
                  <p:par>
                    <p:cTn id="73" fill="hold">
                      <p:stCondLst>
                        <p:cond delay="0"/>
                      </p:stCondLst>
                      <p:childTnLst>
                        <p:par>
                          <p:cTn id="74" fill="hold">
                            <p:stCondLst>
                              <p:cond delay="0"/>
                            </p:stCondLst>
                            <p:childTnLst>
                              <p:par>
                                <p:cTn id="75" presetID="1" presetClass="emph" presetSubtype="2" fill="hold" nodeType="clickEffect">
                                  <p:stCondLst>
                                    <p:cond delay="0"/>
                                  </p:stCondLst>
                                  <p:childTnLst>
                                    <p:animClr clrSpc="rgb">
                                      <p:cBhvr>
                                        <p:cTn id="76" dur="2000" fill="hold"/>
                                        <p:tgtEl>
                                          <p:spTgt spid="70"/>
                                        </p:tgtEl>
                                        <p:attrNameLst>
                                          <p:attrName>fillcolor</p:attrName>
                                        </p:attrNameLst>
                                      </p:cBhvr>
                                      <p:to>
                                        <a:srgbClr val="3399FF"/>
                                      </p:to>
                                    </p:animClr>
                                    <p:set>
                                      <p:cBhvr>
                                        <p:cTn id="77" dur="2000" fill="hold"/>
                                        <p:tgtEl>
                                          <p:spTgt spid="70"/>
                                        </p:tgtEl>
                                        <p:attrNameLst>
                                          <p:attrName>fill.type</p:attrName>
                                        </p:attrNameLst>
                                      </p:cBhvr>
                                      <p:to>
                                        <p:strVal val="solid"/>
                                      </p:to>
                                    </p:set>
                                    <p:set>
                                      <p:cBhvr>
                                        <p:cTn id="78" dur="2000" fill="hold"/>
                                        <p:tgtEl>
                                          <p:spTgt spid="70"/>
                                        </p:tgtEl>
                                        <p:attrNameLst>
                                          <p:attrName>fill.on</p:attrName>
                                        </p:attrNameLst>
                                      </p:cBhvr>
                                      <p:to>
                                        <p:strVal val="true"/>
                                      </p:to>
                                    </p:set>
                                  </p:childTnLst>
                                </p:cTn>
                              </p:par>
                            </p:childTnLst>
                          </p:cTn>
                        </p:par>
                      </p:childTnLst>
                    </p:cTn>
                  </p:par>
                </p:childTnLst>
              </p:cTn>
              <p:nextCondLst>
                <p:cond evt="onClick" delay="0">
                  <p:tgtEl>
                    <p:spTgt spid="70"/>
                  </p:tgtEl>
                </p:cond>
              </p:nextCondLst>
            </p:seq>
            <p:seq concurrent="1" nextAc="seek">
              <p:cTn id="79" restart="whenNotActive" fill="hold" evtFilter="cancelBubble" nodeType="interactiveSeq">
                <p:stCondLst>
                  <p:cond evt="onClick" delay="0">
                    <p:tgtEl>
                      <p:spTgt spid="72"/>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p:cBhvr>
                                        <p:cTn id="83" dur="2000" fill="hold"/>
                                        <p:tgtEl>
                                          <p:spTgt spid="72"/>
                                        </p:tgtEl>
                                        <p:attrNameLst>
                                          <p:attrName>fillcolor</p:attrName>
                                        </p:attrNameLst>
                                      </p:cBhvr>
                                      <p:to>
                                        <a:srgbClr val="3399FF"/>
                                      </p:to>
                                    </p:animClr>
                                    <p:set>
                                      <p:cBhvr>
                                        <p:cTn id="84" dur="2000" fill="hold"/>
                                        <p:tgtEl>
                                          <p:spTgt spid="72"/>
                                        </p:tgtEl>
                                        <p:attrNameLst>
                                          <p:attrName>fill.type</p:attrName>
                                        </p:attrNameLst>
                                      </p:cBhvr>
                                      <p:to>
                                        <p:strVal val="solid"/>
                                      </p:to>
                                    </p:set>
                                    <p:set>
                                      <p:cBhvr>
                                        <p:cTn id="85" dur="2000" fill="hold"/>
                                        <p:tgtEl>
                                          <p:spTgt spid="72"/>
                                        </p:tgtEl>
                                        <p:attrNameLst>
                                          <p:attrName>fill.on</p:attrName>
                                        </p:attrNameLst>
                                      </p:cBhvr>
                                      <p:to>
                                        <p:strVal val="true"/>
                                      </p:to>
                                    </p:set>
                                  </p:childTnLst>
                                </p:cTn>
                              </p:par>
                            </p:childTnLst>
                          </p:cTn>
                        </p:par>
                      </p:childTnLst>
                    </p:cTn>
                  </p:par>
                </p:childTnLst>
              </p:cTn>
              <p:nextCondLst>
                <p:cond evt="onClick" delay="0">
                  <p:tgtEl>
                    <p:spTgt spid="72"/>
                  </p:tgtEl>
                </p:cond>
              </p:nextCondLst>
            </p:seq>
            <p:seq concurrent="1" nextAc="seek">
              <p:cTn id="86" restart="whenNotActive" fill="hold" evtFilter="cancelBubble" nodeType="interactiveSeq">
                <p:stCondLst>
                  <p:cond evt="onClick" delay="0">
                    <p:tgtEl>
                      <p:spTgt spid="71"/>
                    </p:tgtEl>
                  </p:cond>
                </p:stCondLst>
                <p:endSync evt="end" delay="0">
                  <p:rtn val="all"/>
                </p:endSync>
                <p:childTnLst>
                  <p:par>
                    <p:cTn id="87" fill="hold">
                      <p:stCondLst>
                        <p:cond delay="0"/>
                      </p:stCondLst>
                      <p:childTnLst>
                        <p:par>
                          <p:cTn id="88" fill="hold">
                            <p:stCondLst>
                              <p:cond delay="0"/>
                            </p:stCondLst>
                            <p:childTnLst>
                              <p:par>
                                <p:cTn id="89" presetID="1" presetClass="emph" presetSubtype="2" fill="hold" nodeType="clickEffect">
                                  <p:stCondLst>
                                    <p:cond delay="0"/>
                                  </p:stCondLst>
                                  <p:childTnLst>
                                    <p:animClr clrSpc="rgb">
                                      <p:cBhvr>
                                        <p:cTn id="90" dur="2000" fill="hold"/>
                                        <p:tgtEl>
                                          <p:spTgt spid="71"/>
                                        </p:tgtEl>
                                        <p:attrNameLst>
                                          <p:attrName>fillcolor</p:attrName>
                                        </p:attrNameLst>
                                      </p:cBhvr>
                                      <p:to>
                                        <a:srgbClr val="3399FF"/>
                                      </p:to>
                                    </p:animClr>
                                    <p:set>
                                      <p:cBhvr>
                                        <p:cTn id="91" dur="2000" fill="hold"/>
                                        <p:tgtEl>
                                          <p:spTgt spid="71"/>
                                        </p:tgtEl>
                                        <p:attrNameLst>
                                          <p:attrName>fill.type</p:attrName>
                                        </p:attrNameLst>
                                      </p:cBhvr>
                                      <p:to>
                                        <p:strVal val="solid"/>
                                      </p:to>
                                    </p:set>
                                    <p:set>
                                      <p:cBhvr>
                                        <p:cTn id="92" dur="2000" fill="hold"/>
                                        <p:tgtEl>
                                          <p:spTgt spid="71"/>
                                        </p:tgtEl>
                                        <p:attrNameLst>
                                          <p:attrName>fill.on</p:attrName>
                                        </p:attrNameLst>
                                      </p:cBhvr>
                                      <p:to>
                                        <p:strVal val="true"/>
                                      </p:to>
                                    </p:set>
                                  </p:childTnLst>
                                </p:cTn>
                              </p:par>
                            </p:childTnLst>
                          </p:cTn>
                        </p:par>
                      </p:childTnLst>
                    </p:cTn>
                  </p:par>
                </p:childTnLst>
              </p:cTn>
              <p:nextCondLst>
                <p:cond evt="onClick" delay="0">
                  <p:tgtEl>
                    <p:spTgt spid="71"/>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7586" name="Rectangle 28"/>
          <p:cNvSpPr>
            <a:spLocks noChangeArrowheads="1"/>
          </p:cNvSpPr>
          <p:nvPr/>
        </p:nvSpPr>
        <p:spPr bwMode="auto">
          <a:xfrm>
            <a:off x="0" y="0"/>
            <a:ext cx="9296400" cy="1371600"/>
          </a:xfrm>
          <a:prstGeom prst="rect">
            <a:avLst/>
          </a:prstGeom>
          <a:noFill/>
          <a:ln w="9525">
            <a:noFill/>
            <a:miter lim="800000"/>
            <a:headEnd/>
            <a:tailEnd/>
          </a:ln>
          <a:effectLst>
            <a:prstShdw prst="shdw17" dist="17961" dir="13500000">
              <a:srgbClr val="6E7A89"/>
            </a:prstShdw>
          </a:effectLst>
        </p:spPr>
        <p:txBody>
          <a:bodyPr lIns="130622" tIns="65311" rIns="130622" bIns="65311"/>
          <a:lstStyle/>
          <a:p>
            <a:pPr algn="ctr" defTabSz="1304925">
              <a:spcAft>
                <a:spcPts val="1425"/>
              </a:spcAft>
            </a:pPr>
            <a:r>
              <a:rPr lang="fr-FR" sz="3200" dirty="0">
                <a:solidFill>
                  <a:srgbClr val="FF9933"/>
                </a:solidFill>
              </a:rPr>
              <a:t>La victime n’est pas là malgré l’absence du tueur.</a:t>
            </a:r>
          </a:p>
        </p:txBody>
      </p:sp>
      <p:grpSp>
        <p:nvGrpSpPr>
          <p:cNvPr id="2" name="Groupe 53"/>
          <p:cNvGrpSpPr>
            <a:grpSpLocks/>
          </p:cNvGrpSpPr>
          <p:nvPr/>
        </p:nvGrpSpPr>
        <p:grpSpPr bwMode="auto">
          <a:xfrm>
            <a:off x="419100" y="1371600"/>
            <a:ext cx="8496300" cy="6858000"/>
            <a:chOff x="419100" y="1371600"/>
            <a:chExt cx="8496300" cy="6858000"/>
          </a:xfrm>
        </p:grpSpPr>
        <p:grpSp>
          <p:nvGrpSpPr>
            <p:cNvPr id="3" name="Groupe 46"/>
            <p:cNvGrpSpPr>
              <a:grpSpLocks/>
            </p:cNvGrpSpPr>
            <p:nvPr/>
          </p:nvGrpSpPr>
          <p:grpSpPr bwMode="auto">
            <a:xfrm>
              <a:off x="419100" y="1371600"/>
              <a:ext cx="8496300" cy="6858000"/>
              <a:chOff x="419100" y="1371600"/>
              <a:chExt cx="8496300" cy="6858000"/>
            </a:xfrm>
          </p:grpSpPr>
          <p:grpSp>
            <p:nvGrpSpPr>
              <p:cNvPr id="4" name="Groupe 44"/>
              <p:cNvGrpSpPr>
                <a:grpSpLocks/>
              </p:cNvGrpSpPr>
              <p:nvPr/>
            </p:nvGrpSpPr>
            <p:grpSpPr bwMode="auto">
              <a:xfrm>
                <a:off x="419100" y="1371600"/>
                <a:ext cx="8496300" cy="6858000"/>
                <a:chOff x="419100" y="1371600"/>
                <a:chExt cx="8496300" cy="6858000"/>
              </a:xfrm>
            </p:grpSpPr>
            <p:grpSp>
              <p:nvGrpSpPr>
                <p:cNvPr id="5" name="Groupe 51"/>
                <p:cNvGrpSpPr>
                  <a:grpSpLocks/>
                </p:cNvGrpSpPr>
                <p:nvPr/>
              </p:nvGrpSpPr>
              <p:grpSpPr bwMode="auto">
                <a:xfrm>
                  <a:off x="419100" y="1371600"/>
                  <a:ext cx="8496300" cy="6858000"/>
                  <a:chOff x="419066" y="990600"/>
                  <a:chExt cx="8915467" cy="7239000"/>
                </a:xfrm>
              </p:grpSpPr>
              <p:grpSp>
                <p:nvGrpSpPr>
                  <p:cNvPr id="6" name="Groupe 45"/>
                  <p:cNvGrpSpPr>
                    <a:grpSpLocks/>
                  </p:cNvGrpSpPr>
                  <p:nvPr/>
                </p:nvGrpSpPr>
                <p:grpSpPr bwMode="auto">
                  <a:xfrm>
                    <a:off x="419066" y="1600553"/>
                    <a:ext cx="8915467" cy="6096176"/>
                    <a:chOff x="419066" y="1829153"/>
                    <a:chExt cx="8915467" cy="6096176"/>
                  </a:xfrm>
                </p:grpSpPr>
                <p:sp>
                  <p:nvSpPr>
                    <p:cNvPr id="82" name="AutoShape 29"/>
                    <p:cNvSpPr>
                      <a:spLocks noChangeArrowheads="1"/>
                    </p:cNvSpPr>
                    <p:nvPr/>
                  </p:nvSpPr>
                  <p:spPr bwMode="auto">
                    <a:xfrm>
                      <a:off x="419066" y="1829153"/>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67618" name="AutoShape 33"/>
                    <p:cNvSpPr>
                      <a:spLocks noChangeArrowheads="1"/>
                    </p:cNvSpPr>
                    <p:nvPr/>
                  </p:nvSpPr>
                  <p:spPr bwMode="auto">
                    <a:xfrm flipV="1">
                      <a:off x="419071" y="4798139"/>
                      <a:ext cx="8915462" cy="78661"/>
                    </a:xfrm>
                    <a:prstGeom prst="plus">
                      <a:avLst>
                        <a:gd name="adj" fmla="val 24648"/>
                      </a:avLst>
                    </a:prstGeom>
                    <a:solidFill>
                      <a:srgbClr val="000000"/>
                    </a:solidFill>
                    <a:ln w="9525">
                      <a:solidFill>
                        <a:srgbClr val="000000"/>
                      </a:solidFill>
                      <a:miter lim="800000"/>
                      <a:headEnd/>
                      <a:tailEnd/>
                    </a:ln>
                    <a:effectLst>
                      <a:prstShdw prst="shdw17" dist="17961" dir="13500000">
                        <a:srgbClr val="000000"/>
                      </a:prstShdw>
                    </a:effectLst>
                  </p:spPr>
                  <p:txBody>
                    <a:bodyPr lIns="130622" tIns="65311" rIns="130622" bIns="65311"/>
                    <a:lstStyle/>
                    <a:p>
                      <a:endParaRPr lang="fr-FR"/>
                    </a:p>
                  </p:txBody>
                </p:sp>
                <p:sp>
                  <p:nvSpPr>
                    <p:cNvPr id="67619" name="AutoShape 34"/>
                    <p:cNvSpPr>
                      <a:spLocks noChangeArrowheads="1"/>
                    </p:cNvSpPr>
                    <p:nvPr/>
                  </p:nvSpPr>
                  <p:spPr bwMode="auto">
                    <a:xfrm rot="5400000">
                      <a:off x="2205020" y="4795818"/>
                      <a:ext cx="5229262" cy="114301"/>
                    </a:xfrm>
                    <a:prstGeom prst="plus">
                      <a:avLst>
                        <a:gd name="adj" fmla="val 24648"/>
                      </a:avLst>
                    </a:prstGeom>
                    <a:solidFill>
                      <a:srgbClr val="000000"/>
                    </a:solidFill>
                    <a:ln w="9525">
                      <a:solidFill>
                        <a:schemeClr val="tx1"/>
                      </a:solidFill>
                      <a:miter lim="800000"/>
                      <a:headEnd/>
                      <a:tailEnd/>
                    </a:ln>
                    <a:effectLst>
                      <a:prstShdw prst="shdw17" dist="17961" dir="13500000">
                        <a:srgbClr val="000000"/>
                      </a:prstShdw>
                    </a:effectLst>
                  </p:spPr>
                  <p:txBody>
                    <a:bodyPr lIns="130622" tIns="65311" rIns="130622" bIns="65311"/>
                    <a:lstStyle/>
                    <a:p>
                      <a:endParaRPr lang="fr-FR"/>
                    </a:p>
                  </p:txBody>
                </p:sp>
                <p:sp>
                  <p:nvSpPr>
                    <p:cNvPr id="85" name="AutoShape 29"/>
                    <p:cNvSpPr>
                      <a:spLocks noChangeArrowheads="1"/>
                    </p:cNvSpPr>
                    <p:nvPr/>
                  </p:nvSpPr>
                  <p:spPr bwMode="auto">
                    <a:xfrm>
                      <a:off x="419066" y="5133622"/>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86" name="AutoShape 29"/>
                    <p:cNvSpPr>
                      <a:spLocks noChangeArrowheads="1"/>
                    </p:cNvSpPr>
                    <p:nvPr/>
                  </p:nvSpPr>
                  <p:spPr bwMode="auto">
                    <a:xfrm>
                      <a:off x="5333234" y="1829153"/>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87" name="AutoShape 29"/>
                    <p:cNvSpPr>
                      <a:spLocks noChangeArrowheads="1"/>
                    </p:cNvSpPr>
                    <p:nvPr/>
                  </p:nvSpPr>
                  <p:spPr bwMode="auto">
                    <a:xfrm>
                      <a:off x="5333234" y="5133622"/>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grpSp>
                  <p:nvGrpSpPr>
                    <p:cNvPr id="7" name="Groupe 23"/>
                    <p:cNvGrpSpPr>
                      <a:grpSpLocks/>
                    </p:cNvGrpSpPr>
                    <p:nvPr/>
                  </p:nvGrpSpPr>
                  <p:grpSpPr bwMode="auto">
                    <a:xfrm>
                      <a:off x="1524000" y="5240866"/>
                      <a:ext cx="1677600" cy="2209800"/>
                      <a:chOff x="4191000" y="4478866"/>
                      <a:chExt cx="1677600" cy="2209800"/>
                    </a:xfrm>
                  </p:grpSpPr>
                  <p:pic>
                    <p:nvPicPr>
                      <p:cNvPr id="67634" name="Image 12" descr="brad-pitt-tyler-durden-icone-5179-96.png"/>
                      <p:cNvPicPr>
                        <a:picLocks noChangeAspect="1"/>
                      </p:cNvPicPr>
                      <p:nvPr/>
                    </p:nvPicPr>
                    <p:blipFill>
                      <a:blip r:embed="rId3" cstate="print"/>
                      <a:srcRect/>
                      <a:stretch>
                        <a:fillRect/>
                      </a:stretch>
                    </p:blipFill>
                    <p:spPr bwMode="auto">
                      <a:xfrm>
                        <a:off x="4191000" y="4478866"/>
                        <a:ext cx="1677600" cy="1677599"/>
                      </a:xfrm>
                      <a:prstGeom prst="rect">
                        <a:avLst/>
                      </a:prstGeom>
                      <a:noFill/>
                      <a:ln w="9525">
                        <a:noFill/>
                        <a:miter lim="800000"/>
                        <a:headEnd/>
                        <a:tailEnd/>
                      </a:ln>
                    </p:spPr>
                  </p:pic>
                  <p:sp>
                    <p:nvSpPr>
                      <p:cNvPr id="67635" name="Rectangle 22"/>
                      <p:cNvSpPr>
                        <a:spLocks noChangeArrowheads="1"/>
                      </p:cNvSpPr>
                      <p:nvPr/>
                    </p:nvSpPr>
                    <p:spPr bwMode="auto">
                      <a:xfrm>
                        <a:off x="4233000" y="60790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67636" name="Image 11" descr="Pistolet-8 copie.png"/>
                      <p:cNvPicPr>
                        <a:picLocks noChangeAspect="1"/>
                      </p:cNvPicPr>
                      <p:nvPr/>
                    </p:nvPicPr>
                    <p:blipFill>
                      <a:blip r:embed="rId4" cstate="print"/>
                      <a:srcRect/>
                      <a:stretch>
                        <a:fillRect/>
                      </a:stretch>
                    </p:blipFill>
                    <p:spPr bwMode="auto">
                      <a:xfrm>
                        <a:off x="4645273" y="6074832"/>
                        <a:ext cx="838200" cy="593924"/>
                      </a:xfrm>
                      <a:prstGeom prst="rect">
                        <a:avLst/>
                      </a:prstGeom>
                      <a:noFill/>
                      <a:ln w="9525">
                        <a:noFill/>
                        <a:miter lim="800000"/>
                        <a:headEnd/>
                        <a:tailEnd/>
                      </a:ln>
                    </p:spPr>
                  </p:pic>
                </p:grpSp>
                <p:grpSp>
                  <p:nvGrpSpPr>
                    <p:cNvPr id="8" name="Groupe 33"/>
                    <p:cNvGrpSpPr>
                      <a:grpSpLocks/>
                    </p:cNvGrpSpPr>
                    <p:nvPr/>
                  </p:nvGrpSpPr>
                  <p:grpSpPr bwMode="auto">
                    <a:xfrm>
                      <a:off x="6535966" y="1905000"/>
                      <a:ext cx="1678200" cy="2209800"/>
                      <a:chOff x="6535966" y="1905000"/>
                      <a:chExt cx="1678200" cy="2209800"/>
                    </a:xfrm>
                  </p:grpSpPr>
                  <p:pic>
                    <p:nvPicPr>
                      <p:cNvPr id="67632" name="Image 20" descr="jack-icone-4137-96.png"/>
                      <p:cNvPicPr>
                        <a:picLocks noChangeAspect="1"/>
                      </p:cNvPicPr>
                      <p:nvPr/>
                    </p:nvPicPr>
                    <p:blipFill>
                      <a:blip r:embed="rId5" cstate="print"/>
                      <a:srcRect/>
                      <a:stretch>
                        <a:fillRect/>
                      </a:stretch>
                    </p:blipFill>
                    <p:spPr bwMode="auto">
                      <a:xfrm>
                        <a:off x="6535966" y="1905000"/>
                        <a:ext cx="1678200" cy="1678200"/>
                      </a:xfrm>
                      <a:prstGeom prst="rect">
                        <a:avLst/>
                      </a:prstGeom>
                      <a:noFill/>
                      <a:ln w="9525">
                        <a:noFill/>
                        <a:miter lim="800000"/>
                        <a:headEnd/>
                        <a:tailEnd/>
                      </a:ln>
                    </p:spPr>
                  </p:pic>
                  <p:sp>
                    <p:nvSpPr>
                      <p:cNvPr id="67633" name="Rectangle 24"/>
                      <p:cNvSpPr>
                        <a:spLocks noChangeArrowheads="1"/>
                      </p:cNvSpPr>
                      <p:nvPr/>
                    </p:nvSpPr>
                    <p:spPr bwMode="auto">
                      <a:xfrm>
                        <a:off x="6577967" y="3505200"/>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grpSp>
                <p:grpSp>
                  <p:nvGrpSpPr>
                    <p:cNvPr id="9" name="Groupe 34"/>
                    <p:cNvGrpSpPr>
                      <a:grpSpLocks/>
                    </p:cNvGrpSpPr>
                    <p:nvPr/>
                  </p:nvGrpSpPr>
                  <p:grpSpPr bwMode="auto">
                    <a:xfrm>
                      <a:off x="7391400" y="5240866"/>
                      <a:ext cx="1678200" cy="2209800"/>
                      <a:chOff x="6780000" y="1964266"/>
                      <a:chExt cx="1678200" cy="2209800"/>
                    </a:xfrm>
                  </p:grpSpPr>
                  <p:pic>
                    <p:nvPicPr>
                      <p:cNvPr id="67630" name="Image 35" descr="jack-icone-4137-96.png"/>
                      <p:cNvPicPr>
                        <a:picLocks noChangeAspect="1"/>
                      </p:cNvPicPr>
                      <p:nvPr/>
                    </p:nvPicPr>
                    <p:blipFill>
                      <a:blip r:embed="rId5" cstate="print"/>
                      <a:srcRect/>
                      <a:stretch>
                        <a:fillRect/>
                      </a:stretch>
                    </p:blipFill>
                    <p:spPr bwMode="auto">
                      <a:xfrm>
                        <a:off x="6780000" y="1964266"/>
                        <a:ext cx="1678200" cy="1678200"/>
                      </a:xfrm>
                      <a:prstGeom prst="rect">
                        <a:avLst/>
                      </a:prstGeom>
                      <a:noFill/>
                      <a:ln w="9525">
                        <a:noFill/>
                        <a:miter lim="800000"/>
                        <a:headEnd/>
                        <a:tailEnd/>
                      </a:ln>
                    </p:spPr>
                  </p:pic>
                  <p:sp>
                    <p:nvSpPr>
                      <p:cNvPr id="67631" name="Rectangle 36"/>
                      <p:cNvSpPr>
                        <a:spLocks noChangeArrowheads="1"/>
                      </p:cNvSpPr>
                      <p:nvPr/>
                    </p:nvSpPr>
                    <p:spPr bwMode="auto">
                      <a:xfrm>
                        <a:off x="6822000" y="35644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grpSp>
                <p:grpSp>
                  <p:nvGrpSpPr>
                    <p:cNvPr id="10" name="Groupe 37"/>
                    <p:cNvGrpSpPr>
                      <a:grpSpLocks/>
                    </p:cNvGrpSpPr>
                    <p:nvPr/>
                  </p:nvGrpSpPr>
                  <p:grpSpPr bwMode="auto">
                    <a:xfrm>
                      <a:off x="5562600" y="5240866"/>
                      <a:ext cx="1677600" cy="2270324"/>
                      <a:chOff x="4191000" y="4478866"/>
                      <a:chExt cx="1677600" cy="2270324"/>
                    </a:xfrm>
                  </p:grpSpPr>
                  <p:pic>
                    <p:nvPicPr>
                      <p:cNvPr id="67627" name="Image 38" descr="brad-pitt-tyler-durden-icone-5179-96.png"/>
                      <p:cNvPicPr>
                        <a:picLocks noChangeAspect="1"/>
                      </p:cNvPicPr>
                      <p:nvPr/>
                    </p:nvPicPr>
                    <p:blipFill>
                      <a:blip r:embed="rId3" cstate="print"/>
                      <a:srcRect/>
                      <a:stretch>
                        <a:fillRect/>
                      </a:stretch>
                    </p:blipFill>
                    <p:spPr bwMode="auto">
                      <a:xfrm>
                        <a:off x="4191000" y="4478866"/>
                        <a:ext cx="1677600" cy="1677600"/>
                      </a:xfrm>
                      <a:prstGeom prst="rect">
                        <a:avLst/>
                      </a:prstGeom>
                      <a:noFill/>
                      <a:ln w="9525">
                        <a:noFill/>
                        <a:miter lim="800000"/>
                        <a:headEnd/>
                        <a:tailEnd/>
                      </a:ln>
                    </p:spPr>
                  </p:pic>
                  <p:sp>
                    <p:nvSpPr>
                      <p:cNvPr id="67628" name="Rectangle 39"/>
                      <p:cNvSpPr>
                        <a:spLocks noChangeArrowheads="1"/>
                      </p:cNvSpPr>
                      <p:nvPr/>
                    </p:nvSpPr>
                    <p:spPr bwMode="auto">
                      <a:xfrm>
                        <a:off x="4233000" y="60790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67629" name="Image 43" descr="Pistolet-8 copie.png"/>
                      <p:cNvPicPr>
                        <a:picLocks noChangeAspect="1"/>
                      </p:cNvPicPr>
                      <p:nvPr/>
                    </p:nvPicPr>
                    <p:blipFill>
                      <a:blip r:embed="rId4" cstate="print"/>
                      <a:srcRect/>
                      <a:stretch>
                        <a:fillRect/>
                      </a:stretch>
                    </p:blipFill>
                    <p:spPr bwMode="auto">
                      <a:xfrm>
                        <a:off x="4648200" y="6155266"/>
                        <a:ext cx="838200" cy="593924"/>
                      </a:xfrm>
                      <a:prstGeom prst="rect">
                        <a:avLst/>
                      </a:prstGeom>
                      <a:noFill/>
                      <a:ln w="9525">
                        <a:noFill/>
                        <a:miter lim="800000"/>
                        <a:headEnd/>
                        <a:tailEnd/>
                      </a:ln>
                    </p:spPr>
                  </p:pic>
                </p:grpSp>
              </p:grpSp>
              <p:sp>
                <p:nvSpPr>
                  <p:cNvPr id="67613" name="ZoneTexte 46"/>
                  <p:cNvSpPr txBox="1">
                    <a:spLocks noChangeArrowheads="1"/>
                  </p:cNvSpPr>
                  <p:nvPr/>
                </p:nvSpPr>
                <p:spPr bwMode="auto">
                  <a:xfrm>
                    <a:off x="2133600" y="990600"/>
                    <a:ext cx="457200" cy="477054"/>
                  </a:xfrm>
                  <a:prstGeom prst="rect">
                    <a:avLst/>
                  </a:prstGeom>
                  <a:noFill/>
                  <a:ln w="9525">
                    <a:noFill/>
                    <a:miter lim="800000"/>
                    <a:headEnd/>
                    <a:tailEnd/>
                  </a:ln>
                </p:spPr>
                <p:txBody>
                  <a:bodyPr>
                    <a:spAutoFit/>
                  </a:bodyPr>
                  <a:lstStyle/>
                  <a:p>
                    <a:r>
                      <a:rPr lang="fr-FR">
                        <a:solidFill>
                          <a:srgbClr val="FF9933"/>
                        </a:solidFill>
                      </a:rPr>
                      <a:t>1</a:t>
                    </a:r>
                  </a:p>
                </p:txBody>
              </p:sp>
              <p:sp>
                <p:nvSpPr>
                  <p:cNvPr id="67614" name="ZoneTexte 47"/>
                  <p:cNvSpPr txBox="1">
                    <a:spLocks noChangeArrowheads="1"/>
                  </p:cNvSpPr>
                  <p:nvPr/>
                </p:nvSpPr>
                <p:spPr bwMode="auto">
                  <a:xfrm>
                    <a:off x="7239000" y="990600"/>
                    <a:ext cx="457200" cy="477054"/>
                  </a:xfrm>
                  <a:prstGeom prst="rect">
                    <a:avLst/>
                  </a:prstGeom>
                  <a:noFill/>
                  <a:ln w="9525">
                    <a:noFill/>
                    <a:miter lim="800000"/>
                    <a:headEnd/>
                    <a:tailEnd/>
                  </a:ln>
                </p:spPr>
                <p:txBody>
                  <a:bodyPr>
                    <a:spAutoFit/>
                  </a:bodyPr>
                  <a:lstStyle/>
                  <a:p>
                    <a:r>
                      <a:rPr lang="fr-FR">
                        <a:solidFill>
                          <a:srgbClr val="FF9933"/>
                        </a:solidFill>
                      </a:rPr>
                      <a:t>2</a:t>
                    </a:r>
                  </a:p>
                </p:txBody>
              </p:sp>
              <p:sp>
                <p:nvSpPr>
                  <p:cNvPr id="67615" name="ZoneTexte 49"/>
                  <p:cNvSpPr txBox="1">
                    <a:spLocks noChangeArrowheads="1"/>
                  </p:cNvSpPr>
                  <p:nvPr/>
                </p:nvSpPr>
                <p:spPr bwMode="auto">
                  <a:xfrm>
                    <a:off x="2133600" y="7752546"/>
                    <a:ext cx="457200" cy="477054"/>
                  </a:xfrm>
                  <a:prstGeom prst="rect">
                    <a:avLst/>
                  </a:prstGeom>
                  <a:noFill/>
                  <a:ln w="9525">
                    <a:noFill/>
                    <a:miter lim="800000"/>
                    <a:headEnd/>
                    <a:tailEnd/>
                  </a:ln>
                </p:spPr>
                <p:txBody>
                  <a:bodyPr>
                    <a:spAutoFit/>
                  </a:bodyPr>
                  <a:lstStyle/>
                  <a:p>
                    <a:r>
                      <a:rPr lang="fr-FR">
                        <a:solidFill>
                          <a:srgbClr val="FF9933"/>
                        </a:solidFill>
                      </a:rPr>
                      <a:t>3</a:t>
                    </a:r>
                  </a:p>
                </p:txBody>
              </p:sp>
              <p:sp>
                <p:nvSpPr>
                  <p:cNvPr id="67616" name="ZoneTexte 50"/>
                  <p:cNvSpPr txBox="1">
                    <a:spLocks noChangeArrowheads="1"/>
                  </p:cNvSpPr>
                  <p:nvPr/>
                </p:nvSpPr>
                <p:spPr bwMode="auto">
                  <a:xfrm>
                    <a:off x="7239000" y="7752546"/>
                    <a:ext cx="457200" cy="477054"/>
                  </a:xfrm>
                  <a:prstGeom prst="rect">
                    <a:avLst/>
                  </a:prstGeom>
                  <a:noFill/>
                  <a:ln w="9525">
                    <a:noFill/>
                    <a:miter lim="800000"/>
                    <a:headEnd/>
                    <a:tailEnd/>
                  </a:ln>
                </p:spPr>
                <p:txBody>
                  <a:bodyPr>
                    <a:spAutoFit/>
                  </a:bodyPr>
                  <a:lstStyle/>
                  <a:p>
                    <a:r>
                      <a:rPr lang="fr-FR">
                        <a:solidFill>
                          <a:srgbClr val="FF9933"/>
                        </a:solidFill>
                      </a:rPr>
                      <a:t>4</a:t>
                    </a:r>
                  </a:p>
                </p:txBody>
              </p:sp>
            </p:grpSp>
            <p:pic>
              <p:nvPicPr>
                <p:cNvPr id="67611" name="Image 43" descr="tête de mort.jpg"/>
                <p:cNvPicPr>
                  <a:picLocks noChangeAspect="1"/>
                </p:cNvPicPr>
                <p:nvPr/>
              </p:nvPicPr>
              <p:blipFill>
                <a:blip r:embed="rId6" cstate="print"/>
                <a:srcRect/>
                <a:stretch>
                  <a:fillRect/>
                </a:stretch>
              </p:blipFill>
              <p:spPr bwMode="auto">
                <a:xfrm>
                  <a:off x="6790944" y="3589421"/>
                  <a:ext cx="515112" cy="515112"/>
                </a:xfrm>
                <a:prstGeom prst="rect">
                  <a:avLst/>
                </a:prstGeom>
                <a:noFill/>
                <a:ln w="9525">
                  <a:noFill/>
                  <a:miter lim="800000"/>
                  <a:headEnd/>
                  <a:tailEnd/>
                </a:ln>
              </p:spPr>
            </p:pic>
          </p:grpSp>
          <p:pic>
            <p:nvPicPr>
              <p:cNvPr id="67609" name="Image 45" descr="tête de mort.jpg"/>
              <p:cNvPicPr>
                <a:picLocks noChangeAspect="1"/>
              </p:cNvPicPr>
              <p:nvPr/>
            </p:nvPicPr>
            <p:blipFill>
              <a:blip r:embed="rId7" cstate="print"/>
              <a:srcRect/>
              <a:stretch>
                <a:fillRect/>
              </a:stretch>
            </p:blipFill>
            <p:spPr bwMode="auto">
              <a:xfrm>
                <a:off x="7562426" y="6693568"/>
                <a:ext cx="572347" cy="572347"/>
              </a:xfrm>
              <a:prstGeom prst="rect">
                <a:avLst/>
              </a:prstGeom>
              <a:noFill/>
              <a:ln w="9525">
                <a:noFill/>
                <a:miter lim="800000"/>
                <a:headEnd/>
                <a:tailEnd/>
              </a:ln>
            </p:spPr>
          </p:pic>
        </p:grpSp>
        <p:sp>
          <p:nvSpPr>
            <p:cNvPr id="57" name="ZoneTexte 56"/>
            <p:cNvSpPr txBox="1"/>
            <p:nvPr/>
          </p:nvSpPr>
          <p:spPr>
            <a:xfrm>
              <a:off x="914400" y="411480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Personne</a:t>
              </a:r>
            </a:p>
          </p:txBody>
        </p:sp>
        <p:sp>
          <p:nvSpPr>
            <p:cNvPr id="58" name="ZoneTexte 57"/>
            <p:cNvSpPr txBox="1"/>
            <p:nvPr/>
          </p:nvSpPr>
          <p:spPr>
            <a:xfrm>
              <a:off x="5562600" y="410845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La victime</a:t>
              </a:r>
            </a:p>
          </p:txBody>
        </p:sp>
        <p:sp>
          <p:nvSpPr>
            <p:cNvPr id="59" name="ZoneTexte 58"/>
            <p:cNvSpPr txBox="1"/>
            <p:nvPr/>
          </p:nvSpPr>
          <p:spPr>
            <a:xfrm>
              <a:off x="914400" y="723900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Le tueur</a:t>
              </a:r>
            </a:p>
          </p:txBody>
        </p:sp>
        <p:sp>
          <p:nvSpPr>
            <p:cNvPr id="67607" name="ZoneTexte 51"/>
            <p:cNvSpPr>
              <a:spLocks noChangeArrowheads="1"/>
            </p:cNvSpPr>
            <p:nvPr/>
          </p:nvSpPr>
          <p:spPr bwMode="auto">
            <a:xfrm>
              <a:off x="5360400" y="7239000"/>
              <a:ext cx="3250800" cy="408623"/>
            </a:xfrm>
            <a:prstGeom prst="roundRect">
              <a:avLst>
                <a:gd name="adj" fmla="val 16667"/>
              </a:avLst>
            </a:prstGeom>
            <a:solidFill>
              <a:schemeClr val="tx1"/>
            </a:solidFill>
            <a:ln w="9525">
              <a:noFill/>
              <a:round/>
              <a:headEnd/>
              <a:tailEnd/>
            </a:ln>
          </p:spPr>
          <p:txBody>
            <a:bodyPr>
              <a:spAutoFit/>
            </a:bodyPr>
            <a:lstStyle/>
            <a:p>
              <a:pPr algn="ctr"/>
              <a:r>
                <a:rPr lang="fr-FR" sz="1800">
                  <a:solidFill>
                    <a:schemeClr val="bg1"/>
                  </a:solidFill>
                </a:rPr>
                <a:t>Le tueur et la victime</a:t>
              </a:r>
            </a:p>
          </p:txBody>
        </p:sp>
      </p:grpSp>
      <p:sp>
        <p:nvSpPr>
          <p:cNvPr id="67588" name="Rectangle 28"/>
          <p:cNvSpPr>
            <a:spLocks noChangeArrowheads="1"/>
          </p:cNvSpPr>
          <p:nvPr/>
        </p:nvSpPr>
        <p:spPr bwMode="auto">
          <a:xfrm>
            <a:off x="9296400" y="228600"/>
            <a:ext cx="5334000" cy="838200"/>
          </a:xfrm>
          <a:prstGeom prst="rect">
            <a:avLst/>
          </a:prstGeom>
          <a:noFill/>
          <a:ln w="9525">
            <a:noFill/>
            <a:miter lim="800000"/>
            <a:headEnd/>
            <a:tailEnd/>
          </a:ln>
          <a:effectLst>
            <a:prstShdw prst="shdw17" dist="17961" dir="13500000">
              <a:srgbClr val="6E7A89"/>
            </a:prstShdw>
          </a:effectLst>
        </p:spPr>
        <p:txBody>
          <a:bodyPr lIns="130622" tIns="65311" rIns="130622" bIns="65311"/>
          <a:lstStyle/>
          <a:p>
            <a:pPr algn="ctr" defTabSz="1304925">
              <a:spcAft>
                <a:spcPts val="1425"/>
              </a:spcAft>
            </a:pPr>
            <a:r>
              <a:rPr lang="fr-FR" sz="3200" b="1" i="1" u="sng">
                <a:solidFill>
                  <a:srgbClr val="FF9933"/>
                </a:solidFill>
              </a:rPr>
              <a:t>Réponses possibles</a:t>
            </a:r>
            <a:endParaRPr lang="fr-FR" sz="3200" b="1" u="sng">
              <a:solidFill>
                <a:srgbClr val="FF9933"/>
              </a:solidFill>
            </a:endParaRPr>
          </a:p>
        </p:txBody>
      </p:sp>
      <p:sp>
        <p:nvSpPr>
          <p:cNvPr id="54" name="Rectangle à coins arrondis 53"/>
          <p:cNvSpPr/>
          <p:nvPr/>
        </p:nvSpPr>
        <p:spPr>
          <a:xfrm>
            <a:off x="12192000" y="22860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4</a:t>
            </a:r>
          </a:p>
        </p:txBody>
      </p:sp>
      <p:sp>
        <p:nvSpPr>
          <p:cNvPr id="55" name="Rectangle à coins arrondis 54"/>
          <p:cNvSpPr/>
          <p:nvPr/>
        </p:nvSpPr>
        <p:spPr>
          <a:xfrm>
            <a:off x="9753600" y="22860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3</a:t>
            </a:r>
          </a:p>
        </p:txBody>
      </p:sp>
      <p:sp>
        <p:nvSpPr>
          <p:cNvPr id="61" name="Rectangle à coins arrondis 60"/>
          <p:cNvSpPr/>
          <p:nvPr/>
        </p:nvSpPr>
        <p:spPr>
          <a:xfrm>
            <a:off x="12192000" y="32766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3</a:t>
            </a:r>
          </a:p>
        </p:txBody>
      </p:sp>
      <p:sp>
        <p:nvSpPr>
          <p:cNvPr id="62" name="Rectangle à coins arrondis 61"/>
          <p:cNvSpPr/>
          <p:nvPr/>
        </p:nvSpPr>
        <p:spPr>
          <a:xfrm>
            <a:off x="9753600" y="32766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a:t>
            </a:r>
          </a:p>
        </p:txBody>
      </p:sp>
      <p:sp>
        <p:nvSpPr>
          <p:cNvPr id="63" name="Rectangle à coins arrondis 62"/>
          <p:cNvSpPr/>
          <p:nvPr/>
        </p:nvSpPr>
        <p:spPr>
          <a:xfrm>
            <a:off x="12192000" y="52578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3, 4</a:t>
            </a:r>
          </a:p>
        </p:txBody>
      </p:sp>
      <p:sp>
        <p:nvSpPr>
          <p:cNvPr id="64" name="Rectangle à coins arrondis 63"/>
          <p:cNvSpPr/>
          <p:nvPr/>
        </p:nvSpPr>
        <p:spPr>
          <a:xfrm>
            <a:off x="9753600" y="52578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4</a:t>
            </a:r>
          </a:p>
        </p:txBody>
      </p:sp>
      <p:sp>
        <p:nvSpPr>
          <p:cNvPr id="65" name="Rectangle à coins arrondis 64"/>
          <p:cNvSpPr/>
          <p:nvPr/>
        </p:nvSpPr>
        <p:spPr>
          <a:xfrm>
            <a:off x="12192000" y="42672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3</a:t>
            </a:r>
          </a:p>
        </p:txBody>
      </p:sp>
      <p:sp>
        <p:nvSpPr>
          <p:cNvPr id="66" name="Rectangle à coins arrondis 65"/>
          <p:cNvSpPr/>
          <p:nvPr/>
        </p:nvSpPr>
        <p:spPr>
          <a:xfrm>
            <a:off x="9753600" y="42672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4</a:t>
            </a:r>
          </a:p>
        </p:txBody>
      </p:sp>
      <p:sp>
        <p:nvSpPr>
          <p:cNvPr id="67" name="Rectangle à coins arrondis 66"/>
          <p:cNvSpPr/>
          <p:nvPr/>
        </p:nvSpPr>
        <p:spPr>
          <a:xfrm>
            <a:off x="12192000" y="62484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 4</a:t>
            </a:r>
          </a:p>
        </p:txBody>
      </p:sp>
      <p:sp>
        <p:nvSpPr>
          <p:cNvPr id="68" name="Rectangle à coins arrondis 67"/>
          <p:cNvSpPr/>
          <p:nvPr/>
        </p:nvSpPr>
        <p:spPr>
          <a:xfrm>
            <a:off x="9753600" y="62484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 3</a:t>
            </a:r>
          </a:p>
        </p:txBody>
      </p:sp>
      <p:sp>
        <p:nvSpPr>
          <p:cNvPr id="69" name="Rectangle à coins arrondis 68"/>
          <p:cNvSpPr/>
          <p:nvPr/>
        </p:nvSpPr>
        <p:spPr>
          <a:xfrm>
            <a:off x="12192000" y="72390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3, 4</a:t>
            </a:r>
          </a:p>
        </p:txBody>
      </p:sp>
      <p:sp>
        <p:nvSpPr>
          <p:cNvPr id="70" name="Rectangle à coins arrondis 69"/>
          <p:cNvSpPr/>
          <p:nvPr/>
        </p:nvSpPr>
        <p:spPr>
          <a:xfrm>
            <a:off x="9753600" y="72390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3, 4</a:t>
            </a:r>
          </a:p>
        </p:txBody>
      </p:sp>
      <p:sp>
        <p:nvSpPr>
          <p:cNvPr id="71" name="Rectangle à coins arrondis 70"/>
          <p:cNvSpPr/>
          <p:nvPr/>
        </p:nvSpPr>
        <p:spPr>
          <a:xfrm>
            <a:off x="12192000" y="12954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2</a:t>
            </a:r>
          </a:p>
        </p:txBody>
      </p:sp>
      <p:sp>
        <p:nvSpPr>
          <p:cNvPr id="72" name="Rectangle à coins arrondis 71">
            <a:hlinkClick r:id="" action="ppaction://hlinkshowjump?jump=nextslide"/>
          </p:cNvPr>
          <p:cNvSpPr/>
          <p:nvPr/>
        </p:nvSpPr>
        <p:spPr>
          <a:xfrm>
            <a:off x="9753600" y="12954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1</a:t>
            </a: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5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54"/>
                                        </p:tgtEl>
                                        <p:attrNameLst>
                                          <p:attrName>fillcolor</p:attrName>
                                        </p:attrNameLst>
                                      </p:cBhvr>
                                      <p:to>
                                        <a:srgbClr val="3399FF"/>
                                      </p:to>
                                    </p:animClr>
                                    <p:set>
                                      <p:cBhvr>
                                        <p:cTn id="7" dur="2000" fill="hold"/>
                                        <p:tgtEl>
                                          <p:spTgt spid="54"/>
                                        </p:tgtEl>
                                        <p:attrNameLst>
                                          <p:attrName>fill.type</p:attrName>
                                        </p:attrNameLst>
                                      </p:cBhvr>
                                      <p:to>
                                        <p:strVal val="solid"/>
                                      </p:to>
                                    </p:set>
                                    <p:set>
                                      <p:cBhvr>
                                        <p:cTn id="8" dur="2000" fill="hold"/>
                                        <p:tgtEl>
                                          <p:spTgt spid="54"/>
                                        </p:tgtEl>
                                        <p:attrNameLst>
                                          <p:attrName>fill.on</p:attrName>
                                        </p:attrNameLst>
                                      </p:cBhvr>
                                      <p:to>
                                        <p:strVal val="true"/>
                                      </p:to>
                                    </p:set>
                                  </p:childTnLst>
                                </p:cTn>
                              </p:par>
                            </p:childTnLst>
                          </p:cTn>
                        </p:par>
                      </p:childTnLst>
                    </p:cTn>
                  </p:par>
                </p:childTnLst>
              </p:cTn>
              <p:nextCondLst>
                <p:cond evt="onClick" delay="0">
                  <p:tgtEl>
                    <p:spTgt spid="54"/>
                  </p:tgtEl>
                </p:cond>
              </p:nextCondLst>
            </p:seq>
            <p:seq concurrent="1" nextAc="seek">
              <p:cTn id="9" restart="whenNotActive" fill="hold" evtFilter="cancelBubble" nodeType="interactiveSeq">
                <p:stCondLst>
                  <p:cond evt="onClick" delay="0">
                    <p:tgtEl>
                      <p:spTgt spid="5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55"/>
                                        </p:tgtEl>
                                        <p:attrNameLst>
                                          <p:attrName>fillcolor</p:attrName>
                                        </p:attrNameLst>
                                      </p:cBhvr>
                                      <p:to>
                                        <a:srgbClr val="3399FF"/>
                                      </p:to>
                                    </p:animClr>
                                    <p:set>
                                      <p:cBhvr>
                                        <p:cTn id="14" dur="2000" fill="hold"/>
                                        <p:tgtEl>
                                          <p:spTgt spid="55"/>
                                        </p:tgtEl>
                                        <p:attrNameLst>
                                          <p:attrName>fill.type</p:attrName>
                                        </p:attrNameLst>
                                      </p:cBhvr>
                                      <p:to>
                                        <p:strVal val="solid"/>
                                      </p:to>
                                    </p:set>
                                    <p:set>
                                      <p:cBhvr>
                                        <p:cTn id="15" dur="2000" fill="hold"/>
                                        <p:tgtEl>
                                          <p:spTgt spid="55"/>
                                        </p:tgtEl>
                                        <p:attrNameLst>
                                          <p:attrName>fill.on</p:attrName>
                                        </p:attrNameLst>
                                      </p:cBhvr>
                                      <p:to>
                                        <p:strVal val="true"/>
                                      </p:to>
                                    </p:set>
                                  </p:childTnLst>
                                </p:cTn>
                              </p:par>
                            </p:childTnLst>
                          </p:cTn>
                        </p:par>
                      </p:childTnLst>
                    </p:cTn>
                  </p:par>
                </p:childTnLst>
              </p:cTn>
              <p:nextCondLst>
                <p:cond evt="onClick" delay="0">
                  <p:tgtEl>
                    <p:spTgt spid="55"/>
                  </p:tgtEl>
                </p:cond>
              </p:nextCondLst>
            </p:seq>
            <p:seq concurrent="1" nextAc="seek">
              <p:cTn id="16" restart="whenNotActive" fill="hold" evtFilter="cancelBubble" nodeType="interactiveSeq">
                <p:stCondLst>
                  <p:cond evt="onClick" delay="0">
                    <p:tgtEl>
                      <p:spTgt spid="6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p:cBhvr>
                                        <p:cTn id="20" dur="2000" fill="hold"/>
                                        <p:tgtEl>
                                          <p:spTgt spid="61"/>
                                        </p:tgtEl>
                                        <p:attrNameLst>
                                          <p:attrName>fillcolor</p:attrName>
                                        </p:attrNameLst>
                                      </p:cBhvr>
                                      <p:to>
                                        <a:srgbClr val="3399FF"/>
                                      </p:to>
                                    </p:animClr>
                                    <p:set>
                                      <p:cBhvr>
                                        <p:cTn id="21" dur="2000" fill="hold"/>
                                        <p:tgtEl>
                                          <p:spTgt spid="61"/>
                                        </p:tgtEl>
                                        <p:attrNameLst>
                                          <p:attrName>fill.type</p:attrName>
                                        </p:attrNameLst>
                                      </p:cBhvr>
                                      <p:to>
                                        <p:strVal val="solid"/>
                                      </p:to>
                                    </p:set>
                                    <p:set>
                                      <p:cBhvr>
                                        <p:cTn id="22" dur="2000" fill="hold"/>
                                        <p:tgtEl>
                                          <p:spTgt spid="61"/>
                                        </p:tgtEl>
                                        <p:attrNameLst>
                                          <p:attrName>fill.on</p:attrName>
                                        </p:attrNameLst>
                                      </p:cBhvr>
                                      <p:to>
                                        <p:strVal val="true"/>
                                      </p:to>
                                    </p:set>
                                  </p:childTnLst>
                                </p:cTn>
                              </p:par>
                            </p:childTnLst>
                          </p:cTn>
                        </p:par>
                      </p:childTnLst>
                    </p:cTn>
                  </p:par>
                </p:childTnLst>
              </p:cTn>
              <p:nextCondLst>
                <p:cond evt="onClick" delay="0">
                  <p:tgtEl>
                    <p:spTgt spid="61"/>
                  </p:tgtEl>
                </p:cond>
              </p:nextCondLst>
            </p:seq>
            <p:seq concurrent="1" nextAc="seek">
              <p:cTn id="23" restart="whenNotActive" fill="hold" evtFilter="cancelBubble" nodeType="interactiveSeq">
                <p:stCondLst>
                  <p:cond evt="onClick" delay="0">
                    <p:tgtEl>
                      <p:spTgt spid="6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p:cBhvr>
                                        <p:cTn id="27" dur="2000" fill="hold"/>
                                        <p:tgtEl>
                                          <p:spTgt spid="62"/>
                                        </p:tgtEl>
                                        <p:attrNameLst>
                                          <p:attrName>fillcolor</p:attrName>
                                        </p:attrNameLst>
                                      </p:cBhvr>
                                      <p:to>
                                        <a:srgbClr val="3399FF"/>
                                      </p:to>
                                    </p:animClr>
                                    <p:set>
                                      <p:cBhvr>
                                        <p:cTn id="28" dur="2000" fill="hold"/>
                                        <p:tgtEl>
                                          <p:spTgt spid="62"/>
                                        </p:tgtEl>
                                        <p:attrNameLst>
                                          <p:attrName>fill.type</p:attrName>
                                        </p:attrNameLst>
                                      </p:cBhvr>
                                      <p:to>
                                        <p:strVal val="solid"/>
                                      </p:to>
                                    </p:set>
                                    <p:set>
                                      <p:cBhvr>
                                        <p:cTn id="29" dur="2000" fill="hold"/>
                                        <p:tgtEl>
                                          <p:spTgt spid="62"/>
                                        </p:tgtEl>
                                        <p:attrNameLst>
                                          <p:attrName>fill.on</p:attrName>
                                        </p:attrNameLst>
                                      </p:cBhvr>
                                      <p:to>
                                        <p:strVal val="true"/>
                                      </p:to>
                                    </p:set>
                                  </p:childTnLst>
                                </p:cTn>
                              </p:par>
                            </p:childTnLst>
                          </p:cTn>
                        </p:par>
                      </p:childTnLst>
                    </p:cTn>
                  </p:par>
                </p:childTnLst>
              </p:cTn>
              <p:nextCondLst>
                <p:cond evt="onClick" delay="0">
                  <p:tgtEl>
                    <p:spTgt spid="62"/>
                  </p:tgtEl>
                </p:cond>
              </p:nextCondLst>
            </p:seq>
            <p:seq concurrent="1" nextAc="seek">
              <p:cTn id="30" restart="whenNotActive" fill="hold" evtFilter="cancelBubble" nodeType="interactiveSeq">
                <p:stCondLst>
                  <p:cond evt="onClick" delay="0">
                    <p:tgtEl>
                      <p:spTgt spid="63"/>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p:cBhvr>
                                        <p:cTn id="34" dur="2000" fill="hold"/>
                                        <p:tgtEl>
                                          <p:spTgt spid="63"/>
                                        </p:tgtEl>
                                        <p:attrNameLst>
                                          <p:attrName>fillcolor</p:attrName>
                                        </p:attrNameLst>
                                      </p:cBhvr>
                                      <p:to>
                                        <a:srgbClr val="3399FF"/>
                                      </p:to>
                                    </p:animClr>
                                    <p:set>
                                      <p:cBhvr>
                                        <p:cTn id="35" dur="2000" fill="hold"/>
                                        <p:tgtEl>
                                          <p:spTgt spid="63"/>
                                        </p:tgtEl>
                                        <p:attrNameLst>
                                          <p:attrName>fill.type</p:attrName>
                                        </p:attrNameLst>
                                      </p:cBhvr>
                                      <p:to>
                                        <p:strVal val="solid"/>
                                      </p:to>
                                    </p:set>
                                    <p:set>
                                      <p:cBhvr>
                                        <p:cTn id="36" dur="2000" fill="hold"/>
                                        <p:tgtEl>
                                          <p:spTgt spid="63"/>
                                        </p:tgtEl>
                                        <p:attrNameLst>
                                          <p:attrName>fill.on</p:attrName>
                                        </p:attrNameLst>
                                      </p:cBhvr>
                                      <p:to>
                                        <p:strVal val="true"/>
                                      </p:to>
                                    </p:set>
                                  </p:childTnLst>
                                </p:cTn>
                              </p:par>
                            </p:childTnLst>
                          </p:cTn>
                        </p:par>
                      </p:childTnLst>
                    </p:cTn>
                  </p:par>
                </p:childTnLst>
              </p:cTn>
              <p:nextCondLst>
                <p:cond evt="onClick" delay="0">
                  <p:tgtEl>
                    <p:spTgt spid="63"/>
                  </p:tgtEl>
                </p:cond>
              </p:nextCondLst>
            </p:seq>
            <p:seq concurrent="1" nextAc="seek">
              <p:cTn id="37" restart="whenNotActive" fill="hold" evtFilter="cancelBubble" nodeType="interactiveSeq">
                <p:stCondLst>
                  <p:cond evt="onClick" delay="0">
                    <p:tgtEl>
                      <p:spTgt spid="64"/>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p:cBhvr>
                                        <p:cTn id="41" dur="2000" fill="hold"/>
                                        <p:tgtEl>
                                          <p:spTgt spid="64"/>
                                        </p:tgtEl>
                                        <p:attrNameLst>
                                          <p:attrName>fillcolor</p:attrName>
                                        </p:attrNameLst>
                                      </p:cBhvr>
                                      <p:to>
                                        <a:srgbClr val="3399FF"/>
                                      </p:to>
                                    </p:animClr>
                                    <p:set>
                                      <p:cBhvr>
                                        <p:cTn id="42" dur="2000" fill="hold"/>
                                        <p:tgtEl>
                                          <p:spTgt spid="64"/>
                                        </p:tgtEl>
                                        <p:attrNameLst>
                                          <p:attrName>fill.type</p:attrName>
                                        </p:attrNameLst>
                                      </p:cBhvr>
                                      <p:to>
                                        <p:strVal val="solid"/>
                                      </p:to>
                                    </p:set>
                                    <p:set>
                                      <p:cBhvr>
                                        <p:cTn id="43" dur="2000" fill="hold"/>
                                        <p:tgtEl>
                                          <p:spTgt spid="64"/>
                                        </p:tgtEl>
                                        <p:attrNameLst>
                                          <p:attrName>fill.on</p:attrName>
                                        </p:attrNameLst>
                                      </p:cBhvr>
                                      <p:to>
                                        <p:strVal val="true"/>
                                      </p:to>
                                    </p:set>
                                  </p:childTnLst>
                                </p:cTn>
                              </p:par>
                            </p:childTnLst>
                          </p:cTn>
                        </p:par>
                      </p:childTnLst>
                    </p:cTn>
                  </p:par>
                </p:childTnLst>
              </p:cTn>
              <p:nextCondLst>
                <p:cond evt="onClick" delay="0">
                  <p:tgtEl>
                    <p:spTgt spid="64"/>
                  </p:tgtEl>
                </p:cond>
              </p:nextCondLst>
            </p:seq>
            <p:seq concurrent="1" nextAc="seek">
              <p:cTn id="44" restart="whenNotActive" fill="hold" evtFilter="cancelBubble" nodeType="interactiveSeq">
                <p:stCondLst>
                  <p:cond evt="onClick" delay="0">
                    <p:tgtEl>
                      <p:spTgt spid="65"/>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p:cBhvr>
                                        <p:cTn id="48" dur="2000" fill="hold"/>
                                        <p:tgtEl>
                                          <p:spTgt spid="65"/>
                                        </p:tgtEl>
                                        <p:attrNameLst>
                                          <p:attrName>fillcolor</p:attrName>
                                        </p:attrNameLst>
                                      </p:cBhvr>
                                      <p:to>
                                        <a:srgbClr val="3399FF"/>
                                      </p:to>
                                    </p:animClr>
                                    <p:set>
                                      <p:cBhvr>
                                        <p:cTn id="49" dur="2000" fill="hold"/>
                                        <p:tgtEl>
                                          <p:spTgt spid="65"/>
                                        </p:tgtEl>
                                        <p:attrNameLst>
                                          <p:attrName>fill.type</p:attrName>
                                        </p:attrNameLst>
                                      </p:cBhvr>
                                      <p:to>
                                        <p:strVal val="solid"/>
                                      </p:to>
                                    </p:set>
                                    <p:set>
                                      <p:cBhvr>
                                        <p:cTn id="50" dur="2000" fill="hold"/>
                                        <p:tgtEl>
                                          <p:spTgt spid="65"/>
                                        </p:tgtEl>
                                        <p:attrNameLst>
                                          <p:attrName>fill.on</p:attrName>
                                        </p:attrNameLst>
                                      </p:cBhvr>
                                      <p:to>
                                        <p:strVal val="true"/>
                                      </p:to>
                                    </p:set>
                                  </p:childTnLst>
                                </p:cTn>
                              </p:par>
                            </p:childTnLst>
                          </p:cTn>
                        </p:par>
                      </p:childTnLst>
                    </p:cTn>
                  </p:par>
                </p:childTnLst>
              </p:cTn>
              <p:nextCondLst>
                <p:cond evt="onClick" delay="0">
                  <p:tgtEl>
                    <p:spTgt spid="65"/>
                  </p:tgtEl>
                </p:cond>
              </p:nextCondLst>
            </p:seq>
            <p:seq concurrent="1" nextAc="seek">
              <p:cTn id="51" restart="whenNotActive" fill="hold" evtFilter="cancelBubble" nodeType="interactiveSeq">
                <p:stCondLst>
                  <p:cond evt="onClick" delay="0">
                    <p:tgtEl>
                      <p:spTgt spid="66"/>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p:cBhvr>
                                        <p:cTn id="55" dur="2000" fill="hold"/>
                                        <p:tgtEl>
                                          <p:spTgt spid="66"/>
                                        </p:tgtEl>
                                        <p:attrNameLst>
                                          <p:attrName>fillcolor</p:attrName>
                                        </p:attrNameLst>
                                      </p:cBhvr>
                                      <p:to>
                                        <a:srgbClr val="3399FF"/>
                                      </p:to>
                                    </p:animClr>
                                    <p:set>
                                      <p:cBhvr>
                                        <p:cTn id="56" dur="2000" fill="hold"/>
                                        <p:tgtEl>
                                          <p:spTgt spid="66"/>
                                        </p:tgtEl>
                                        <p:attrNameLst>
                                          <p:attrName>fill.type</p:attrName>
                                        </p:attrNameLst>
                                      </p:cBhvr>
                                      <p:to>
                                        <p:strVal val="solid"/>
                                      </p:to>
                                    </p:set>
                                    <p:set>
                                      <p:cBhvr>
                                        <p:cTn id="57" dur="2000" fill="hold"/>
                                        <p:tgtEl>
                                          <p:spTgt spid="66"/>
                                        </p:tgtEl>
                                        <p:attrNameLst>
                                          <p:attrName>fill.on</p:attrName>
                                        </p:attrNameLst>
                                      </p:cBhvr>
                                      <p:to>
                                        <p:strVal val="true"/>
                                      </p:to>
                                    </p:set>
                                  </p:childTnLst>
                                </p:cTn>
                              </p:par>
                            </p:childTnLst>
                          </p:cTn>
                        </p:par>
                      </p:childTnLst>
                    </p:cTn>
                  </p:par>
                </p:childTnLst>
              </p:cTn>
              <p:nextCondLst>
                <p:cond evt="onClick" delay="0">
                  <p:tgtEl>
                    <p:spTgt spid="66"/>
                  </p:tgtEl>
                </p:cond>
              </p:nextCondLst>
            </p:seq>
            <p:seq concurrent="1" nextAc="seek">
              <p:cTn id="58" restart="whenNotActive" fill="hold" evtFilter="cancelBubble" nodeType="interactiveSeq">
                <p:stCondLst>
                  <p:cond evt="onClick" delay="0">
                    <p:tgtEl>
                      <p:spTgt spid="67"/>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p:cBhvr>
                                        <p:cTn id="62" dur="2000" fill="hold"/>
                                        <p:tgtEl>
                                          <p:spTgt spid="67"/>
                                        </p:tgtEl>
                                        <p:attrNameLst>
                                          <p:attrName>fillcolor</p:attrName>
                                        </p:attrNameLst>
                                      </p:cBhvr>
                                      <p:to>
                                        <a:srgbClr val="3399FF"/>
                                      </p:to>
                                    </p:animClr>
                                    <p:set>
                                      <p:cBhvr>
                                        <p:cTn id="63" dur="2000" fill="hold"/>
                                        <p:tgtEl>
                                          <p:spTgt spid="67"/>
                                        </p:tgtEl>
                                        <p:attrNameLst>
                                          <p:attrName>fill.type</p:attrName>
                                        </p:attrNameLst>
                                      </p:cBhvr>
                                      <p:to>
                                        <p:strVal val="solid"/>
                                      </p:to>
                                    </p:set>
                                    <p:set>
                                      <p:cBhvr>
                                        <p:cTn id="64" dur="2000" fill="hold"/>
                                        <p:tgtEl>
                                          <p:spTgt spid="67"/>
                                        </p:tgtEl>
                                        <p:attrNameLst>
                                          <p:attrName>fill.on</p:attrName>
                                        </p:attrNameLst>
                                      </p:cBhvr>
                                      <p:to>
                                        <p:strVal val="true"/>
                                      </p:to>
                                    </p:set>
                                  </p:childTnLst>
                                </p:cTn>
                              </p:par>
                            </p:childTnLst>
                          </p:cTn>
                        </p:par>
                      </p:childTnLst>
                    </p:cTn>
                  </p:par>
                </p:childTnLst>
              </p:cTn>
              <p:nextCondLst>
                <p:cond evt="onClick" delay="0">
                  <p:tgtEl>
                    <p:spTgt spid="67"/>
                  </p:tgtEl>
                </p:cond>
              </p:nextCondLst>
            </p:seq>
            <p:seq concurrent="1" nextAc="seek">
              <p:cTn id="65" restart="whenNotActive" fill="hold" evtFilter="cancelBubble" nodeType="interactiveSeq">
                <p:stCondLst>
                  <p:cond evt="onClick" delay="0">
                    <p:tgtEl>
                      <p:spTgt spid="68"/>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p:cBhvr>
                                        <p:cTn id="69" dur="2000" fill="hold"/>
                                        <p:tgtEl>
                                          <p:spTgt spid="68"/>
                                        </p:tgtEl>
                                        <p:attrNameLst>
                                          <p:attrName>fillcolor</p:attrName>
                                        </p:attrNameLst>
                                      </p:cBhvr>
                                      <p:to>
                                        <a:srgbClr val="3399FF"/>
                                      </p:to>
                                    </p:animClr>
                                    <p:set>
                                      <p:cBhvr>
                                        <p:cTn id="70" dur="2000" fill="hold"/>
                                        <p:tgtEl>
                                          <p:spTgt spid="68"/>
                                        </p:tgtEl>
                                        <p:attrNameLst>
                                          <p:attrName>fill.type</p:attrName>
                                        </p:attrNameLst>
                                      </p:cBhvr>
                                      <p:to>
                                        <p:strVal val="solid"/>
                                      </p:to>
                                    </p:set>
                                    <p:set>
                                      <p:cBhvr>
                                        <p:cTn id="71" dur="2000" fill="hold"/>
                                        <p:tgtEl>
                                          <p:spTgt spid="68"/>
                                        </p:tgtEl>
                                        <p:attrNameLst>
                                          <p:attrName>fill.on</p:attrName>
                                        </p:attrNameLst>
                                      </p:cBhvr>
                                      <p:to>
                                        <p:strVal val="true"/>
                                      </p:to>
                                    </p:set>
                                  </p:childTnLst>
                                </p:cTn>
                              </p:par>
                            </p:childTnLst>
                          </p:cTn>
                        </p:par>
                      </p:childTnLst>
                    </p:cTn>
                  </p:par>
                </p:childTnLst>
              </p:cTn>
              <p:nextCondLst>
                <p:cond evt="onClick" delay="0">
                  <p:tgtEl>
                    <p:spTgt spid="68"/>
                  </p:tgtEl>
                </p:cond>
              </p:nextCondLst>
            </p:seq>
            <p:seq concurrent="1" nextAc="seek">
              <p:cTn id="72" restart="whenNotActive" fill="hold" evtFilter="cancelBubble" nodeType="interactiveSeq">
                <p:stCondLst>
                  <p:cond evt="onClick" delay="0">
                    <p:tgtEl>
                      <p:spTgt spid="69"/>
                    </p:tgtEl>
                  </p:cond>
                </p:stCondLst>
                <p:endSync evt="end" delay="0">
                  <p:rtn val="all"/>
                </p:endSync>
                <p:childTnLst>
                  <p:par>
                    <p:cTn id="73" fill="hold">
                      <p:stCondLst>
                        <p:cond delay="0"/>
                      </p:stCondLst>
                      <p:childTnLst>
                        <p:par>
                          <p:cTn id="74" fill="hold">
                            <p:stCondLst>
                              <p:cond delay="0"/>
                            </p:stCondLst>
                            <p:childTnLst>
                              <p:par>
                                <p:cTn id="75" presetID="1" presetClass="emph" presetSubtype="2" fill="hold" nodeType="clickEffect">
                                  <p:stCondLst>
                                    <p:cond delay="0"/>
                                  </p:stCondLst>
                                  <p:childTnLst>
                                    <p:animClr clrSpc="rgb">
                                      <p:cBhvr>
                                        <p:cTn id="76" dur="2000" fill="hold"/>
                                        <p:tgtEl>
                                          <p:spTgt spid="69"/>
                                        </p:tgtEl>
                                        <p:attrNameLst>
                                          <p:attrName>fillcolor</p:attrName>
                                        </p:attrNameLst>
                                      </p:cBhvr>
                                      <p:to>
                                        <a:srgbClr val="3399FF"/>
                                      </p:to>
                                    </p:animClr>
                                    <p:set>
                                      <p:cBhvr>
                                        <p:cTn id="77" dur="2000" fill="hold"/>
                                        <p:tgtEl>
                                          <p:spTgt spid="69"/>
                                        </p:tgtEl>
                                        <p:attrNameLst>
                                          <p:attrName>fill.type</p:attrName>
                                        </p:attrNameLst>
                                      </p:cBhvr>
                                      <p:to>
                                        <p:strVal val="solid"/>
                                      </p:to>
                                    </p:set>
                                    <p:set>
                                      <p:cBhvr>
                                        <p:cTn id="78" dur="2000" fill="hold"/>
                                        <p:tgtEl>
                                          <p:spTgt spid="69"/>
                                        </p:tgtEl>
                                        <p:attrNameLst>
                                          <p:attrName>fill.on</p:attrName>
                                        </p:attrNameLst>
                                      </p:cBhvr>
                                      <p:to>
                                        <p:strVal val="true"/>
                                      </p:to>
                                    </p:set>
                                  </p:childTnLst>
                                </p:cTn>
                              </p:par>
                            </p:childTnLst>
                          </p:cTn>
                        </p:par>
                      </p:childTnLst>
                    </p:cTn>
                  </p:par>
                </p:childTnLst>
              </p:cTn>
              <p:nextCondLst>
                <p:cond evt="onClick" delay="0">
                  <p:tgtEl>
                    <p:spTgt spid="69"/>
                  </p:tgtEl>
                </p:cond>
              </p:nextCondLst>
            </p:seq>
            <p:seq concurrent="1" nextAc="seek">
              <p:cTn id="79" restart="whenNotActive" fill="hold" evtFilter="cancelBubble" nodeType="interactiveSeq">
                <p:stCondLst>
                  <p:cond evt="onClick" delay="0">
                    <p:tgtEl>
                      <p:spTgt spid="70"/>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p:cBhvr>
                                        <p:cTn id="83" dur="2000" fill="hold"/>
                                        <p:tgtEl>
                                          <p:spTgt spid="70"/>
                                        </p:tgtEl>
                                        <p:attrNameLst>
                                          <p:attrName>fillcolor</p:attrName>
                                        </p:attrNameLst>
                                      </p:cBhvr>
                                      <p:to>
                                        <a:srgbClr val="3399FF"/>
                                      </p:to>
                                    </p:animClr>
                                    <p:set>
                                      <p:cBhvr>
                                        <p:cTn id="84" dur="2000" fill="hold"/>
                                        <p:tgtEl>
                                          <p:spTgt spid="70"/>
                                        </p:tgtEl>
                                        <p:attrNameLst>
                                          <p:attrName>fill.type</p:attrName>
                                        </p:attrNameLst>
                                      </p:cBhvr>
                                      <p:to>
                                        <p:strVal val="solid"/>
                                      </p:to>
                                    </p:set>
                                    <p:set>
                                      <p:cBhvr>
                                        <p:cTn id="85" dur="2000" fill="hold"/>
                                        <p:tgtEl>
                                          <p:spTgt spid="70"/>
                                        </p:tgtEl>
                                        <p:attrNameLst>
                                          <p:attrName>fill.on</p:attrName>
                                        </p:attrNameLst>
                                      </p:cBhvr>
                                      <p:to>
                                        <p:strVal val="true"/>
                                      </p:to>
                                    </p:set>
                                  </p:childTnLst>
                                </p:cTn>
                              </p:par>
                            </p:childTnLst>
                          </p:cTn>
                        </p:par>
                      </p:childTnLst>
                    </p:cTn>
                  </p:par>
                </p:childTnLst>
              </p:cTn>
              <p:nextCondLst>
                <p:cond evt="onClick" delay="0">
                  <p:tgtEl>
                    <p:spTgt spid="70"/>
                  </p:tgtEl>
                </p:cond>
              </p:nextCondLst>
            </p:seq>
            <p:seq concurrent="1" nextAc="seek">
              <p:cTn id="86" restart="whenNotActive" fill="hold" evtFilter="cancelBubble" nodeType="interactiveSeq">
                <p:stCondLst>
                  <p:cond evt="onClick" delay="0">
                    <p:tgtEl>
                      <p:spTgt spid="71"/>
                    </p:tgtEl>
                  </p:cond>
                </p:stCondLst>
                <p:endSync evt="end" delay="0">
                  <p:rtn val="all"/>
                </p:endSync>
                <p:childTnLst>
                  <p:par>
                    <p:cTn id="87" fill="hold">
                      <p:stCondLst>
                        <p:cond delay="0"/>
                      </p:stCondLst>
                      <p:childTnLst>
                        <p:par>
                          <p:cTn id="88" fill="hold">
                            <p:stCondLst>
                              <p:cond delay="0"/>
                            </p:stCondLst>
                            <p:childTnLst>
                              <p:par>
                                <p:cTn id="89" presetID="1" presetClass="emph" presetSubtype="2" fill="hold" nodeType="clickEffect">
                                  <p:stCondLst>
                                    <p:cond delay="0"/>
                                  </p:stCondLst>
                                  <p:childTnLst>
                                    <p:animClr clrSpc="rgb">
                                      <p:cBhvr>
                                        <p:cTn id="90" dur="2000" fill="hold"/>
                                        <p:tgtEl>
                                          <p:spTgt spid="71"/>
                                        </p:tgtEl>
                                        <p:attrNameLst>
                                          <p:attrName>fillcolor</p:attrName>
                                        </p:attrNameLst>
                                      </p:cBhvr>
                                      <p:to>
                                        <a:srgbClr val="3399FF"/>
                                      </p:to>
                                    </p:animClr>
                                    <p:set>
                                      <p:cBhvr>
                                        <p:cTn id="91" dur="2000" fill="hold"/>
                                        <p:tgtEl>
                                          <p:spTgt spid="71"/>
                                        </p:tgtEl>
                                        <p:attrNameLst>
                                          <p:attrName>fill.type</p:attrName>
                                        </p:attrNameLst>
                                      </p:cBhvr>
                                      <p:to>
                                        <p:strVal val="solid"/>
                                      </p:to>
                                    </p:set>
                                    <p:set>
                                      <p:cBhvr>
                                        <p:cTn id="92" dur="2000" fill="hold"/>
                                        <p:tgtEl>
                                          <p:spTgt spid="71"/>
                                        </p:tgtEl>
                                        <p:attrNameLst>
                                          <p:attrName>fill.on</p:attrName>
                                        </p:attrNameLst>
                                      </p:cBhvr>
                                      <p:to>
                                        <p:strVal val="true"/>
                                      </p:to>
                                    </p:set>
                                  </p:childTnLst>
                                </p:cTn>
                              </p:par>
                            </p:childTnLst>
                          </p:cTn>
                        </p:par>
                      </p:childTnLst>
                    </p:cTn>
                  </p:par>
                </p:childTnLst>
              </p:cTn>
              <p:nextCondLst>
                <p:cond evt="onClick" delay="0">
                  <p:tgtEl>
                    <p:spTgt spid="71"/>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610" name="Rectangle 28"/>
          <p:cNvSpPr>
            <a:spLocks noChangeArrowheads="1"/>
          </p:cNvSpPr>
          <p:nvPr/>
        </p:nvSpPr>
        <p:spPr bwMode="auto">
          <a:xfrm>
            <a:off x="0" y="0"/>
            <a:ext cx="9296400" cy="1371600"/>
          </a:xfrm>
          <a:prstGeom prst="rect">
            <a:avLst/>
          </a:prstGeom>
          <a:noFill/>
          <a:ln w="9525">
            <a:noFill/>
            <a:miter lim="800000"/>
            <a:headEnd/>
            <a:tailEnd/>
          </a:ln>
          <a:effectLst>
            <a:prstShdw prst="shdw17" dist="17961" dir="13500000">
              <a:srgbClr val="6E7A89"/>
            </a:prstShdw>
          </a:effectLst>
        </p:spPr>
        <p:txBody>
          <a:bodyPr lIns="130622" tIns="65311" rIns="130622" bIns="65311"/>
          <a:lstStyle/>
          <a:p>
            <a:pPr algn="ctr" defTabSz="1304925">
              <a:spcAft>
                <a:spcPts val="1425"/>
              </a:spcAft>
            </a:pPr>
            <a:r>
              <a:rPr lang="fr-FR" sz="3200" dirty="0" smtClean="0">
                <a:solidFill>
                  <a:srgbClr val="FF9933"/>
                </a:solidFill>
              </a:rPr>
              <a:t>Le tueur agit par analogie avec la victime.</a:t>
            </a:r>
            <a:endParaRPr lang="fr-FR" sz="3200" dirty="0">
              <a:solidFill>
                <a:srgbClr val="FF9933"/>
              </a:solidFill>
            </a:endParaRPr>
          </a:p>
        </p:txBody>
      </p:sp>
      <p:grpSp>
        <p:nvGrpSpPr>
          <p:cNvPr id="2" name="Groupe 53"/>
          <p:cNvGrpSpPr>
            <a:grpSpLocks/>
          </p:cNvGrpSpPr>
          <p:nvPr/>
        </p:nvGrpSpPr>
        <p:grpSpPr bwMode="auto">
          <a:xfrm>
            <a:off x="419100" y="1371600"/>
            <a:ext cx="8496300" cy="6858000"/>
            <a:chOff x="419100" y="1371600"/>
            <a:chExt cx="8496300" cy="6858000"/>
          </a:xfrm>
        </p:grpSpPr>
        <p:grpSp>
          <p:nvGrpSpPr>
            <p:cNvPr id="3" name="Groupe 46"/>
            <p:cNvGrpSpPr>
              <a:grpSpLocks/>
            </p:cNvGrpSpPr>
            <p:nvPr/>
          </p:nvGrpSpPr>
          <p:grpSpPr bwMode="auto">
            <a:xfrm>
              <a:off x="419100" y="1371600"/>
              <a:ext cx="8496300" cy="6858000"/>
              <a:chOff x="419100" y="1371600"/>
              <a:chExt cx="8496300" cy="6858000"/>
            </a:xfrm>
          </p:grpSpPr>
          <p:grpSp>
            <p:nvGrpSpPr>
              <p:cNvPr id="4" name="Groupe 44"/>
              <p:cNvGrpSpPr>
                <a:grpSpLocks/>
              </p:cNvGrpSpPr>
              <p:nvPr/>
            </p:nvGrpSpPr>
            <p:grpSpPr bwMode="auto">
              <a:xfrm>
                <a:off x="419100" y="1371600"/>
                <a:ext cx="8496300" cy="6858000"/>
                <a:chOff x="419100" y="1371600"/>
                <a:chExt cx="8496300" cy="6858000"/>
              </a:xfrm>
            </p:grpSpPr>
            <p:grpSp>
              <p:nvGrpSpPr>
                <p:cNvPr id="5" name="Groupe 51"/>
                <p:cNvGrpSpPr>
                  <a:grpSpLocks/>
                </p:cNvGrpSpPr>
                <p:nvPr/>
              </p:nvGrpSpPr>
              <p:grpSpPr bwMode="auto">
                <a:xfrm>
                  <a:off x="419100" y="1371600"/>
                  <a:ext cx="8496300" cy="6858000"/>
                  <a:chOff x="419066" y="990600"/>
                  <a:chExt cx="8915467" cy="7239000"/>
                </a:xfrm>
              </p:grpSpPr>
              <p:grpSp>
                <p:nvGrpSpPr>
                  <p:cNvPr id="6" name="Groupe 45"/>
                  <p:cNvGrpSpPr>
                    <a:grpSpLocks/>
                  </p:cNvGrpSpPr>
                  <p:nvPr/>
                </p:nvGrpSpPr>
                <p:grpSpPr bwMode="auto">
                  <a:xfrm>
                    <a:off x="419066" y="1600553"/>
                    <a:ext cx="8915467" cy="6096176"/>
                    <a:chOff x="419066" y="1829153"/>
                    <a:chExt cx="8915467" cy="6096176"/>
                  </a:xfrm>
                </p:grpSpPr>
                <p:sp>
                  <p:nvSpPr>
                    <p:cNvPr id="82" name="AutoShape 29"/>
                    <p:cNvSpPr>
                      <a:spLocks noChangeArrowheads="1"/>
                    </p:cNvSpPr>
                    <p:nvPr/>
                  </p:nvSpPr>
                  <p:spPr bwMode="auto">
                    <a:xfrm>
                      <a:off x="419066" y="1829153"/>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68642" name="AutoShape 33"/>
                    <p:cNvSpPr>
                      <a:spLocks noChangeArrowheads="1"/>
                    </p:cNvSpPr>
                    <p:nvPr/>
                  </p:nvSpPr>
                  <p:spPr bwMode="auto">
                    <a:xfrm flipV="1">
                      <a:off x="419071" y="4798139"/>
                      <a:ext cx="8915462" cy="78661"/>
                    </a:xfrm>
                    <a:prstGeom prst="plus">
                      <a:avLst>
                        <a:gd name="adj" fmla="val 24648"/>
                      </a:avLst>
                    </a:prstGeom>
                    <a:solidFill>
                      <a:srgbClr val="000000"/>
                    </a:solidFill>
                    <a:ln w="9525">
                      <a:solidFill>
                        <a:srgbClr val="000000"/>
                      </a:solidFill>
                      <a:miter lim="800000"/>
                      <a:headEnd/>
                      <a:tailEnd/>
                    </a:ln>
                    <a:effectLst>
                      <a:prstShdw prst="shdw17" dist="17961" dir="13500000">
                        <a:srgbClr val="000000"/>
                      </a:prstShdw>
                    </a:effectLst>
                  </p:spPr>
                  <p:txBody>
                    <a:bodyPr lIns="130622" tIns="65311" rIns="130622" bIns="65311"/>
                    <a:lstStyle/>
                    <a:p>
                      <a:endParaRPr lang="fr-FR"/>
                    </a:p>
                  </p:txBody>
                </p:sp>
                <p:sp>
                  <p:nvSpPr>
                    <p:cNvPr id="68643" name="AutoShape 34"/>
                    <p:cNvSpPr>
                      <a:spLocks noChangeArrowheads="1"/>
                    </p:cNvSpPr>
                    <p:nvPr/>
                  </p:nvSpPr>
                  <p:spPr bwMode="auto">
                    <a:xfrm rot="5400000">
                      <a:off x="2205020" y="4795818"/>
                      <a:ext cx="5229262" cy="114301"/>
                    </a:xfrm>
                    <a:prstGeom prst="plus">
                      <a:avLst>
                        <a:gd name="adj" fmla="val 24648"/>
                      </a:avLst>
                    </a:prstGeom>
                    <a:solidFill>
                      <a:srgbClr val="000000"/>
                    </a:solidFill>
                    <a:ln w="9525">
                      <a:solidFill>
                        <a:schemeClr val="tx1"/>
                      </a:solidFill>
                      <a:miter lim="800000"/>
                      <a:headEnd/>
                      <a:tailEnd/>
                    </a:ln>
                    <a:effectLst>
                      <a:prstShdw prst="shdw17" dist="17961" dir="13500000">
                        <a:srgbClr val="000000"/>
                      </a:prstShdw>
                    </a:effectLst>
                  </p:spPr>
                  <p:txBody>
                    <a:bodyPr lIns="130622" tIns="65311" rIns="130622" bIns="65311"/>
                    <a:lstStyle/>
                    <a:p>
                      <a:endParaRPr lang="fr-FR"/>
                    </a:p>
                  </p:txBody>
                </p:sp>
                <p:sp>
                  <p:nvSpPr>
                    <p:cNvPr id="85" name="AutoShape 29"/>
                    <p:cNvSpPr>
                      <a:spLocks noChangeArrowheads="1"/>
                    </p:cNvSpPr>
                    <p:nvPr/>
                  </p:nvSpPr>
                  <p:spPr bwMode="auto">
                    <a:xfrm>
                      <a:off x="419066" y="5133622"/>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86" name="AutoShape 29"/>
                    <p:cNvSpPr>
                      <a:spLocks noChangeArrowheads="1"/>
                    </p:cNvSpPr>
                    <p:nvPr/>
                  </p:nvSpPr>
                  <p:spPr bwMode="auto">
                    <a:xfrm>
                      <a:off x="5333234" y="1829153"/>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87" name="AutoShape 29"/>
                    <p:cNvSpPr>
                      <a:spLocks noChangeArrowheads="1"/>
                    </p:cNvSpPr>
                    <p:nvPr/>
                  </p:nvSpPr>
                  <p:spPr bwMode="auto">
                    <a:xfrm>
                      <a:off x="5333234" y="5133622"/>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grpSp>
                  <p:nvGrpSpPr>
                    <p:cNvPr id="7" name="Groupe 23"/>
                    <p:cNvGrpSpPr>
                      <a:grpSpLocks/>
                    </p:cNvGrpSpPr>
                    <p:nvPr/>
                  </p:nvGrpSpPr>
                  <p:grpSpPr bwMode="auto">
                    <a:xfrm>
                      <a:off x="1524000" y="5240866"/>
                      <a:ext cx="1677600" cy="2209800"/>
                      <a:chOff x="4191000" y="4478866"/>
                      <a:chExt cx="1677600" cy="2209800"/>
                    </a:xfrm>
                  </p:grpSpPr>
                  <p:pic>
                    <p:nvPicPr>
                      <p:cNvPr id="68658" name="Image 12" descr="brad-pitt-tyler-durden-icone-5179-96.png"/>
                      <p:cNvPicPr>
                        <a:picLocks noChangeAspect="1"/>
                      </p:cNvPicPr>
                      <p:nvPr/>
                    </p:nvPicPr>
                    <p:blipFill>
                      <a:blip r:embed="rId3" cstate="print"/>
                      <a:srcRect/>
                      <a:stretch>
                        <a:fillRect/>
                      </a:stretch>
                    </p:blipFill>
                    <p:spPr bwMode="auto">
                      <a:xfrm>
                        <a:off x="4191000" y="4478866"/>
                        <a:ext cx="1677600" cy="1677599"/>
                      </a:xfrm>
                      <a:prstGeom prst="rect">
                        <a:avLst/>
                      </a:prstGeom>
                      <a:noFill/>
                      <a:ln w="9525">
                        <a:noFill/>
                        <a:miter lim="800000"/>
                        <a:headEnd/>
                        <a:tailEnd/>
                      </a:ln>
                    </p:spPr>
                  </p:pic>
                  <p:sp>
                    <p:nvSpPr>
                      <p:cNvPr id="68659" name="Rectangle 22"/>
                      <p:cNvSpPr>
                        <a:spLocks noChangeArrowheads="1"/>
                      </p:cNvSpPr>
                      <p:nvPr/>
                    </p:nvSpPr>
                    <p:spPr bwMode="auto">
                      <a:xfrm>
                        <a:off x="4233000" y="60790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68660" name="Image 11" descr="Pistolet-8 copie.png"/>
                      <p:cNvPicPr>
                        <a:picLocks noChangeAspect="1"/>
                      </p:cNvPicPr>
                      <p:nvPr/>
                    </p:nvPicPr>
                    <p:blipFill>
                      <a:blip r:embed="rId4" cstate="print"/>
                      <a:srcRect/>
                      <a:stretch>
                        <a:fillRect/>
                      </a:stretch>
                    </p:blipFill>
                    <p:spPr bwMode="auto">
                      <a:xfrm>
                        <a:off x="4645273" y="6074832"/>
                        <a:ext cx="838200" cy="593924"/>
                      </a:xfrm>
                      <a:prstGeom prst="rect">
                        <a:avLst/>
                      </a:prstGeom>
                      <a:noFill/>
                      <a:ln w="9525">
                        <a:noFill/>
                        <a:miter lim="800000"/>
                        <a:headEnd/>
                        <a:tailEnd/>
                      </a:ln>
                    </p:spPr>
                  </p:pic>
                </p:grpSp>
                <p:grpSp>
                  <p:nvGrpSpPr>
                    <p:cNvPr id="8" name="Groupe 33"/>
                    <p:cNvGrpSpPr>
                      <a:grpSpLocks/>
                    </p:cNvGrpSpPr>
                    <p:nvPr/>
                  </p:nvGrpSpPr>
                  <p:grpSpPr bwMode="auto">
                    <a:xfrm>
                      <a:off x="6535966" y="1905000"/>
                      <a:ext cx="1678200" cy="2209800"/>
                      <a:chOff x="6535966" y="1905000"/>
                      <a:chExt cx="1678200" cy="2209800"/>
                    </a:xfrm>
                  </p:grpSpPr>
                  <p:pic>
                    <p:nvPicPr>
                      <p:cNvPr id="68656" name="Image 20" descr="jack-icone-4137-96.png"/>
                      <p:cNvPicPr>
                        <a:picLocks noChangeAspect="1"/>
                      </p:cNvPicPr>
                      <p:nvPr/>
                    </p:nvPicPr>
                    <p:blipFill>
                      <a:blip r:embed="rId5" cstate="print"/>
                      <a:srcRect/>
                      <a:stretch>
                        <a:fillRect/>
                      </a:stretch>
                    </p:blipFill>
                    <p:spPr bwMode="auto">
                      <a:xfrm>
                        <a:off x="6535966" y="1905000"/>
                        <a:ext cx="1678200" cy="1678200"/>
                      </a:xfrm>
                      <a:prstGeom prst="rect">
                        <a:avLst/>
                      </a:prstGeom>
                      <a:noFill/>
                      <a:ln w="9525">
                        <a:noFill/>
                        <a:miter lim="800000"/>
                        <a:headEnd/>
                        <a:tailEnd/>
                      </a:ln>
                    </p:spPr>
                  </p:pic>
                  <p:sp>
                    <p:nvSpPr>
                      <p:cNvPr id="68657" name="Rectangle 24"/>
                      <p:cNvSpPr>
                        <a:spLocks noChangeArrowheads="1"/>
                      </p:cNvSpPr>
                      <p:nvPr/>
                    </p:nvSpPr>
                    <p:spPr bwMode="auto">
                      <a:xfrm>
                        <a:off x="6577967" y="3505200"/>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grpSp>
                <p:grpSp>
                  <p:nvGrpSpPr>
                    <p:cNvPr id="9" name="Groupe 34"/>
                    <p:cNvGrpSpPr>
                      <a:grpSpLocks/>
                    </p:cNvGrpSpPr>
                    <p:nvPr/>
                  </p:nvGrpSpPr>
                  <p:grpSpPr bwMode="auto">
                    <a:xfrm>
                      <a:off x="7391400" y="5240866"/>
                      <a:ext cx="1678200" cy="2209800"/>
                      <a:chOff x="6780000" y="1964266"/>
                      <a:chExt cx="1678200" cy="2209800"/>
                    </a:xfrm>
                  </p:grpSpPr>
                  <p:pic>
                    <p:nvPicPr>
                      <p:cNvPr id="68654" name="Image 35" descr="jack-icone-4137-96.png"/>
                      <p:cNvPicPr>
                        <a:picLocks noChangeAspect="1"/>
                      </p:cNvPicPr>
                      <p:nvPr/>
                    </p:nvPicPr>
                    <p:blipFill>
                      <a:blip r:embed="rId5" cstate="print"/>
                      <a:srcRect/>
                      <a:stretch>
                        <a:fillRect/>
                      </a:stretch>
                    </p:blipFill>
                    <p:spPr bwMode="auto">
                      <a:xfrm>
                        <a:off x="6780000" y="1964266"/>
                        <a:ext cx="1678200" cy="1678200"/>
                      </a:xfrm>
                      <a:prstGeom prst="rect">
                        <a:avLst/>
                      </a:prstGeom>
                      <a:noFill/>
                      <a:ln w="9525">
                        <a:noFill/>
                        <a:miter lim="800000"/>
                        <a:headEnd/>
                        <a:tailEnd/>
                      </a:ln>
                    </p:spPr>
                  </p:pic>
                  <p:sp>
                    <p:nvSpPr>
                      <p:cNvPr id="68655" name="Rectangle 36"/>
                      <p:cNvSpPr>
                        <a:spLocks noChangeArrowheads="1"/>
                      </p:cNvSpPr>
                      <p:nvPr/>
                    </p:nvSpPr>
                    <p:spPr bwMode="auto">
                      <a:xfrm>
                        <a:off x="6822000" y="35644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grpSp>
                <p:grpSp>
                  <p:nvGrpSpPr>
                    <p:cNvPr id="10" name="Groupe 37"/>
                    <p:cNvGrpSpPr>
                      <a:grpSpLocks/>
                    </p:cNvGrpSpPr>
                    <p:nvPr/>
                  </p:nvGrpSpPr>
                  <p:grpSpPr bwMode="auto">
                    <a:xfrm>
                      <a:off x="5562600" y="5240866"/>
                      <a:ext cx="1677600" cy="2270324"/>
                      <a:chOff x="4191000" y="4478866"/>
                      <a:chExt cx="1677600" cy="2270324"/>
                    </a:xfrm>
                  </p:grpSpPr>
                  <p:pic>
                    <p:nvPicPr>
                      <p:cNvPr id="68651" name="Image 38" descr="brad-pitt-tyler-durden-icone-5179-96.png"/>
                      <p:cNvPicPr>
                        <a:picLocks noChangeAspect="1"/>
                      </p:cNvPicPr>
                      <p:nvPr/>
                    </p:nvPicPr>
                    <p:blipFill>
                      <a:blip r:embed="rId3" cstate="print"/>
                      <a:srcRect/>
                      <a:stretch>
                        <a:fillRect/>
                      </a:stretch>
                    </p:blipFill>
                    <p:spPr bwMode="auto">
                      <a:xfrm>
                        <a:off x="4191000" y="4478866"/>
                        <a:ext cx="1677600" cy="1677600"/>
                      </a:xfrm>
                      <a:prstGeom prst="rect">
                        <a:avLst/>
                      </a:prstGeom>
                      <a:noFill/>
                      <a:ln w="9525">
                        <a:noFill/>
                        <a:miter lim="800000"/>
                        <a:headEnd/>
                        <a:tailEnd/>
                      </a:ln>
                    </p:spPr>
                  </p:pic>
                  <p:sp>
                    <p:nvSpPr>
                      <p:cNvPr id="68652" name="Rectangle 39"/>
                      <p:cNvSpPr>
                        <a:spLocks noChangeArrowheads="1"/>
                      </p:cNvSpPr>
                      <p:nvPr/>
                    </p:nvSpPr>
                    <p:spPr bwMode="auto">
                      <a:xfrm>
                        <a:off x="4233000" y="60790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68653" name="Image 43" descr="Pistolet-8 copie.png"/>
                      <p:cNvPicPr>
                        <a:picLocks noChangeAspect="1"/>
                      </p:cNvPicPr>
                      <p:nvPr/>
                    </p:nvPicPr>
                    <p:blipFill>
                      <a:blip r:embed="rId4" cstate="print"/>
                      <a:srcRect/>
                      <a:stretch>
                        <a:fillRect/>
                      </a:stretch>
                    </p:blipFill>
                    <p:spPr bwMode="auto">
                      <a:xfrm>
                        <a:off x="4648200" y="6155266"/>
                        <a:ext cx="838200" cy="593924"/>
                      </a:xfrm>
                      <a:prstGeom prst="rect">
                        <a:avLst/>
                      </a:prstGeom>
                      <a:noFill/>
                      <a:ln w="9525">
                        <a:noFill/>
                        <a:miter lim="800000"/>
                        <a:headEnd/>
                        <a:tailEnd/>
                      </a:ln>
                    </p:spPr>
                  </p:pic>
                </p:grpSp>
              </p:grpSp>
              <p:sp>
                <p:nvSpPr>
                  <p:cNvPr id="68637" name="ZoneTexte 46"/>
                  <p:cNvSpPr txBox="1">
                    <a:spLocks noChangeArrowheads="1"/>
                  </p:cNvSpPr>
                  <p:nvPr/>
                </p:nvSpPr>
                <p:spPr bwMode="auto">
                  <a:xfrm>
                    <a:off x="2133600" y="990600"/>
                    <a:ext cx="457200" cy="477054"/>
                  </a:xfrm>
                  <a:prstGeom prst="rect">
                    <a:avLst/>
                  </a:prstGeom>
                  <a:noFill/>
                  <a:ln w="9525">
                    <a:noFill/>
                    <a:miter lim="800000"/>
                    <a:headEnd/>
                    <a:tailEnd/>
                  </a:ln>
                </p:spPr>
                <p:txBody>
                  <a:bodyPr>
                    <a:spAutoFit/>
                  </a:bodyPr>
                  <a:lstStyle/>
                  <a:p>
                    <a:r>
                      <a:rPr lang="fr-FR">
                        <a:solidFill>
                          <a:srgbClr val="FF9933"/>
                        </a:solidFill>
                      </a:rPr>
                      <a:t>1</a:t>
                    </a:r>
                  </a:p>
                </p:txBody>
              </p:sp>
              <p:sp>
                <p:nvSpPr>
                  <p:cNvPr id="68638" name="ZoneTexte 47"/>
                  <p:cNvSpPr txBox="1">
                    <a:spLocks noChangeArrowheads="1"/>
                  </p:cNvSpPr>
                  <p:nvPr/>
                </p:nvSpPr>
                <p:spPr bwMode="auto">
                  <a:xfrm>
                    <a:off x="7239000" y="990600"/>
                    <a:ext cx="457200" cy="477054"/>
                  </a:xfrm>
                  <a:prstGeom prst="rect">
                    <a:avLst/>
                  </a:prstGeom>
                  <a:noFill/>
                  <a:ln w="9525">
                    <a:noFill/>
                    <a:miter lim="800000"/>
                    <a:headEnd/>
                    <a:tailEnd/>
                  </a:ln>
                </p:spPr>
                <p:txBody>
                  <a:bodyPr>
                    <a:spAutoFit/>
                  </a:bodyPr>
                  <a:lstStyle/>
                  <a:p>
                    <a:r>
                      <a:rPr lang="fr-FR">
                        <a:solidFill>
                          <a:srgbClr val="FF9933"/>
                        </a:solidFill>
                      </a:rPr>
                      <a:t>2</a:t>
                    </a:r>
                  </a:p>
                </p:txBody>
              </p:sp>
              <p:sp>
                <p:nvSpPr>
                  <p:cNvPr id="68639" name="ZoneTexte 49"/>
                  <p:cNvSpPr txBox="1">
                    <a:spLocks noChangeArrowheads="1"/>
                  </p:cNvSpPr>
                  <p:nvPr/>
                </p:nvSpPr>
                <p:spPr bwMode="auto">
                  <a:xfrm>
                    <a:off x="2133600" y="7752546"/>
                    <a:ext cx="457200" cy="477054"/>
                  </a:xfrm>
                  <a:prstGeom prst="rect">
                    <a:avLst/>
                  </a:prstGeom>
                  <a:noFill/>
                  <a:ln w="9525">
                    <a:noFill/>
                    <a:miter lim="800000"/>
                    <a:headEnd/>
                    <a:tailEnd/>
                  </a:ln>
                </p:spPr>
                <p:txBody>
                  <a:bodyPr>
                    <a:spAutoFit/>
                  </a:bodyPr>
                  <a:lstStyle/>
                  <a:p>
                    <a:r>
                      <a:rPr lang="fr-FR">
                        <a:solidFill>
                          <a:srgbClr val="FF9933"/>
                        </a:solidFill>
                      </a:rPr>
                      <a:t>3</a:t>
                    </a:r>
                  </a:p>
                </p:txBody>
              </p:sp>
              <p:sp>
                <p:nvSpPr>
                  <p:cNvPr id="68640" name="ZoneTexte 50"/>
                  <p:cNvSpPr txBox="1">
                    <a:spLocks noChangeArrowheads="1"/>
                  </p:cNvSpPr>
                  <p:nvPr/>
                </p:nvSpPr>
                <p:spPr bwMode="auto">
                  <a:xfrm>
                    <a:off x="7239000" y="7752546"/>
                    <a:ext cx="457200" cy="477054"/>
                  </a:xfrm>
                  <a:prstGeom prst="rect">
                    <a:avLst/>
                  </a:prstGeom>
                  <a:noFill/>
                  <a:ln w="9525">
                    <a:noFill/>
                    <a:miter lim="800000"/>
                    <a:headEnd/>
                    <a:tailEnd/>
                  </a:ln>
                </p:spPr>
                <p:txBody>
                  <a:bodyPr>
                    <a:spAutoFit/>
                  </a:bodyPr>
                  <a:lstStyle/>
                  <a:p>
                    <a:r>
                      <a:rPr lang="fr-FR">
                        <a:solidFill>
                          <a:srgbClr val="FF9933"/>
                        </a:solidFill>
                      </a:rPr>
                      <a:t>4</a:t>
                    </a:r>
                  </a:p>
                </p:txBody>
              </p:sp>
            </p:grpSp>
            <p:pic>
              <p:nvPicPr>
                <p:cNvPr id="68635" name="Image 43" descr="tête de mort.jpg"/>
                <p:cNvPicPr>
                  <a:picLocks noChangeAspect="1"/>
                </p:cNvPicPr>
                <p:nvPr/>
              </p:nvPicPr>
              <p:blipFill>
                <a:blip r:embed="rId6" cstate="print"/>
                <a:srcRect/>
                <a:stretch>
                  <a:fillRect/>
                </a:stretch>
              </p:blipFill>
              <p:spPr bwMode="auto">
                <a:xfrm>
                  <a:off x="6790944" y="3589421"/>
                  <a:ext cx="515112" cy="515112"/>
                </a:xfrm>
                <a:prstGeom prst="rect">
                  <a:avLst/>
                </a:prstGeom>
                <a:noFill/>
                <a:ln w="9525">
                  <a:noFill/>
                  <a:miter lim="800000"/>
                  <a:headEnd/>
                  <a:tailEnd/>
                </a:ln>
              </p:spPr>
            </p:pic>
          </p:grpSp>
          <p:pic>
            <p:nvPicPr>
              <p:cNvPr id="68633" name="Image 45" descr="tête de mort.jpg"/>
              <p:cNvPicPr>
                <a:picLocks noChangeAspect="1"/>
              </p:cNvPicPr>
              <p:nvPr/>
            </p:nvPicPr>
            <p:blipFill>
              <a:blip r:embed="rId7" cstate="print"/>
              <a:srcRect/>
              <a:stretch>
                <a:fillRect/>
              </a:stretch>
            </p:blipFill>
            <p:spPr bwMode="auto">
              <a:xfrm>
                <a:off x="7562426" y="6693568"/>
                <a:ext cx="572347" cy="572347"/>
              </a:xfrm>
              <a:prstGeom prst="rect">
                <a:avLst/>
              </a:prstGeom>
              <a:noFill/>
              <a:ln w="9525">
                <a:noFill/>
                <a:miter lim="800000"/>
                <a:headEnd/>
                <a:tailEnd/>
              </a:ln>
            </p:spPr>
          </p:pic>
        </p:grpSp>
        <p:sp>
          <p:nvSpPr>
            <p:cNvPr id="57" name="ZoneTexte 56"/>
            <p:cNvSpPr txBox="1"/>
            <p:nvPr/>
          </p:nvSpPr>
          <p:spPr>
            <a:xfrm>
              <a:off x="914400" y="411480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Personne</a:t>
              </a:r>
            </a:p>
          </p:txBody>
        </p:sp>
        <p:sp>
          <p:nvSpPr>
            <p:cNvPr id="58" name="ZoneTexte 57"/>
            <p:cNvSpPr txBox="1"/>
            <p:nvPr/>
          </p:nvSpPr>
          <p:spPr>
            <a:xfrm>
              <a:off x="5562600" y="410845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La victime</a:t>
              </a:r>
            </a:p>
          </p:txBody>
        </p:sp>
        <p:sp>
          <p:nvSpPr>
            <p:cNvPr id="59" name="ZoneTexte 58"/>
            <p:cNvSpPr txBox="1"/>
            <p:nvPr/>
          </p:nvSpPr>
          <p:spPr>
            <a:xfrm>
              <a:off x="914400" y="723900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Le tueur</a:t>
              </a:r>
            </a:p>
          </p:txBody>
        </p:sp>
        <p:sp>
          <p:nvSpPr>
            <p:cNvPr id="68631" name="ZoneTexte 51"/>
            <p:cNvSpPr>
              <a:spLocks noChangeArrowheads="1"/>
            </p:cNvSpPr>
            <p:nvPr/>
          </p:nvSpPr>
          <p:spPr bwMode="auto">
            <a:xfrm>
              <a:off x="5360400" y="7239000"/>
              <a:ext cx="3250800" cy="408623"/>
            </a:xfrm>
            <a:prstGeom prst="roundRect">
              <a:avLst>
                <a:gd name="adj" fmla="val 16667"/>
              </a:avLst>
            </a:prstGeom>
            <a:solidFill>
              <a:schemeClr val="tx1"/>
            </a:solidFill>
            <a:ln w="9525">
              <a:noFill/>
              <a:round/>
              <a:headEnd/>
              <a:tailEnd/>
            </a:ln>
          </p:spPr>
          <p:txBody>
            <a:bodyPr>
              <a:spAutoFit/>
            </a:bodyPr>
            <a:lstStyle/>
            <a:p>
              <a:pPr algn="ctr"/>
              <a:r>
                <a:rPr lang="fr-FR" sz="1800">
                  <a:solidFill>
                    <a:schemeClr val="bg1"/>
                  </a:solidFill>
                </a:rPr>
                <a:t>Le tueur et la victime</a:t>
              </a:r>
            </a:p>
          </p:txBody>
        </p:sp>
      </p:grpSp>
      <p:sp>
        <p:nvSpPr>
          <p:cNvPr id="68612" name="Rectangle 28"/>
          <p:cNvSpPr>
            <a:spLocks noChangeArrowheads="1"/>
          </p:cNvSpPr>
          <p:nvPr/>
        </p:nvSpPr>
        <p:spPr bwMode="auto">
          <a:xfrm>
            <a:off x="9296400" y="228600"/>
            <a:ext cx="5334000" cy="838200"/>
          </a:xfrm>
          <a:prstGeom prst="rect">
            <a:avLst/>
          </a:prstGeom>
          <a:noFill/>
          <a:ln w="9525">
            <a:noFill/>
            <a:miter lim="800000"/>
            <a:headEnd/>
            <a:tailEnd/>
          </a:ln>
          <a:effectLst>
            <a:prstShdw prst="shdw17" dist="17961" dir="13500000">
              <a:srgbClr val="6E7A89"/>
            </a:prstShdw>
          </a:effectLst>
        </p:spPr>
        <p:txBody>
          <a:bodyPr lIns="130622" tIns="65311" rIns="130622" bIns="65311"/>
          <a:lstStyle/>
          <a:p>
            <a:pPr algn="ctr" defTabSz="1304925">
              <a:spcAft>
                <a:spcPts val="1425"/>
              </a:spcAft>
            </a:pPr>
            <a:r>
              <a:rPr lang="fr-FR" sz="3200" b="1" i="1" u="sng">
                <a:solidFill>
                  <a:srgbClr val="FF9933"/>
                </a:solidFill>
              </a:rPr>
              <a:t>Réponses possibles</a:t>
            </a:r>
            <a:endParaRPr lang="fr-FR" sz="3200" b="1" u="sng">
              <a:solidFill>
                <a:srgbClr val="FF9933"/>
              </a:solidFill>
            </a:endParaRPr>
          </a:p>
        </p:txBody>
      </p:sp>
      <p:sp>
        <p:nvSpPr>
          <p:cNvPr id="54" name="Rectangle à coins arrondis 53"/>
          <p:cNvSpPr/>
          <p:nvPr/>
        </p:nvSpPr>
        <p:spPr>
          <a:xfrm>
            <a:off x="12192000" y="22860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4</a:t>
            </a:r>
          </a:p>
        </p:txBody>
      </p:sp>
      <p:sp>
        <p:nvSpPr>
          <p:cNvPr id="55" name="Rectangle à coins arrondis 54"/>
          <p:cNvSpPr/>
          <p:nvPr/>
        </p:nvSpPr>
        <p:spPr>
          <a:xfrm>
            <a:off x="9753600" y="22860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3</a:t>
            </a:r>
          </a:p>
        </p:txBody>
      </p:sp>
      <p:sp>
        <p:nvSpPr>
          <p:cNvPr id="61" name="Rectangle à coins arrondis 60"/>
          <p:cNvSpPr/>
          <p:nvPr/>
        </p:nvSpPr>
        <p:spPr>
          <a:xfrm>
            <a:off x="12192000" y="32766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3</a:t>
            </a:r>
          </a:p>
        </p:txBody>
      </p:sp>
      <p:sp>
        <p:nvSpPr>
          <p:cNvPr id="62" name="Rectangle à coins arrondis 61"/>
          <p:cNvSpPr/>
          <p:nvPr/>
        </p:nvSpPr>
        <p:spPr>
          <a:xfrm>
            <a:off x="9753600" y="32766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a:t>
            </a:r>
          </a:p>
        </p:txBody>
      </p:sp>
      <p:sp>
        <p:nvSpPr>
          <p:cNvPr id="63" name="Rectangle à coins arrondis 62"/>
          <p:cNvSpPr/>
          <p:nvPr/>
        </p:nvSpPr>
        <p:spPr>
          <a:xfrm>
            <a:off x="12192000" y="52578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3, 4</a:t>
            </a:r>
          </a:p>
        </p:txBody>
      </p:sp>
      <p:sp>
        <p:nvSpPr>
          <p:cNvPr id="64" name="Rectangle à coins arrondis 63">
            <a:hlinkClick r:id="" action="ppaction://hlinkshowjump?jump=nextslide"/>
          </p:cNvPr>
          <p:cNvSpPr/>
          <p:nvPr/>
        </p:nvSpPr>
        <p:spPr>
          <a:xfrm>
            <a:off x="9753600" y="52578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4</a:t>
            </a:r>
          </a:p>
        </p:txBody>
      </p:sp>
      <p:sp>
        <p:nvSpPr>
          <p:cNvPr id="65" name="Rectangle à coins arrondis 64"/>
          <p:cNvSpPr/>
          <p:nvPr/>
        </p:nvSpPr>
        <p:spPr>
          <a:xfrm>
            <a:off x="12192000" y="42672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3</a:t>
            </a:r>
          </a:p>
        </p:txBody>
      </p:sp>
      <p:sp>
        <p:nvSpPr>
          <p:cNvPr id="66" name="Rectangle à coins arrondis 65">
            <a:hlinkClick r:id="" action="ppaction://hlinkshowjump?jump=nextslide"/>
          </p:cNvPr>
          <p:cNvSpPr/>
          <p:nvPr/>
        </p:nvSpPr>
        <p:spPr>
          <a:xfrm>
            <a:off x="9753600" y="42672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4</a:t>
            </a:r>
          </a:p>
        </p:txBody>
      </p:sp>
      <p:sp>
        <p:nvSpPr>
          <p:cNvPr id="67" name="Rectangle à coins arrondis 66"/>
          <p:cNvSpPr/>
          <p:nvPr/>
        </p:nvSpPr>
        <p:spPr>
          <a:xfrm>
            <a:off x="12192000" y="62484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 4</a:t>
            </a:r>
          </a:p>
        </p:txBody>
      </p:sp>
      <p:sp>
        <p:nvSpPr>
          <p:cNvPr id="68" name="Rectangle à coins arrondis 67"/>
          <p:cNvSpPr/>
          <p:nvPr/>
        </p:nvSpPr>
        <p:spPr>
          <a:xfrm>
            <a:off x="9753600" y="62484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 3</a:t>
            </a:r>
          </a:p>
        </p:txBody>
      </p:sp>
      <p:sp>
        <p:nvSpPr>
          <p:cNvPr id="69" name="Rectangle à coins arrondis 68"/>
          <p:cNvSpPr/>
          <p:nvPr/>
        </p:nvSpPr>
        <p:spPr>
          <a:xfrm>
            <a:off x="12192000" y="72390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3, 4</a:t>
            </a:r>
          </a:p>
        </p:txBody>
      </p:sp>
      <p:sp>
        <p:nvSpPr>
          <p:cNvPr id="70" name="Rectangle à coins arrondis 69"/>
          <p:cNvSpPr/>
          <p:nvPr/>
        </p:nvSpPr>
        <p:spPr>
          <a:xfrm>
            <a:off x="9753600" y="72390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3, 4</a:t>
            </a:r>
          </a:p>
        </p:txBody>
      </p:sp>
      <p:sp>
        <p:nvSpPr>
          <p:cNvPr id="71" name="Rectangle à coins arrondis 70"/>
          <p:cNvSpPr/>
          <p:nvPr/>
        </p:nvSpPr>
        <p:spPr>
          <a:xfrm>
            <a:off x="12192000" y="12954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2</a:t>
            </a:r>
          </a:p>
        </p:txBody>
      </p:sp>
      <p:sp>
        <p:nvSpPr>
          <p:cNvPr id="72" name="Rectangle à coins arrondis 71"/>
          <p:cNvSpPr/>
          <p:nvPr/>
        </p:nvSpPr>
        <p:spPr>
          <a:xfrm>
            <a:off x="9753600" y="12954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1</a:t>
            </a: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5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54"/>
                                        </p:tgtEl>
                                        <p:attrNameLst>
                                          <p:attrName>fillcolor</p:attrName>
                                        </p:attrNameLst>
                                      </p:cBhvr>
                                      <p:to>
                                        <a:srgbClr val="3399FF"/>
                                      </p:to>
                                    </p:animClr>
                                    <p:set>
                                      <p:cBhvr>
                                        <p:cTn id="7" dur="2000" fill="hold"/>
                                        <p:tgtEl>
                                          <p:spTgt spid="54"/>
                                        </p:tgtEl>
                                        <p:attrNameLst>
                                          <p:attrName>fill.type</p:attrName>
                                        </p:attrNameLst>
                                      </p:cBhvr>
                                      <p:to>
                                        <p:strVal val="solid"/>
                                      </p:to>
                                    </p:set>
                                    <p:set>
                                      <p:cBhvr>
                                        <p:cTn id="8" dur="2000" fill="hold"/>
                                        <p:tgtEl>
                                          <p:spTgt spid="54"/>
                                        </p:tgtEl>
                                        <p:attrNameLst>
                                          <p:attrName>fill.on</p:attrName>
                                        </p:attrNameLst>
                                      </p:cBhvr>
                                      <p:to>
                                        <p:strVal val="true"/>
                                      </p:to>
                                    </p:set>
                                  </p:childTnLst>
                                </p:cTn>
                              </p:par>
                            </p:childTnLst>
                          </p:cTn>
                        </p:par>
                      </p:childTnLst>
                    </p:cTn>
                  </p:par>
                </p:childTnLst>
              </p:cTn>
              <p:nextCondLst>
                <p:cond evt="onClick" delay="0">
                  <p:tgtEl>
                    <p:spTgt spid="54"/>
                  </p:tgtEl>
                </p:cond>
              </p:nextCondLst>
            </p:seq>
            <p:seq concurrent="1" nextAc="seek">
              <p:cTn id="9" restart="whenNotActive" fill="hold" evtFilter="cancelBubble" nodeType="interactiveSeq">
                <p:stCondLst>
                  <p:cond evt="onClick" delay="0">
                    <p:tgtEl>
                      <p:spTgt spid="5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55"/>
                                        </p:tgtEl>
                                        <p:attrNameLst>
                                          <p:attrName>fillcolor</p:attrName>
                                        </p:attrNameLst>
                                      </p:cBhvr>
                                      <p:to>
                                        <a:srgbClr val="3399FF"/>
                                      </p:to>
                                    </p:animClr>
                                    <p:set>
                                      <p:cBhvr>
                                        <p:cTn id="14" dur="2000" fill="hold"/>
                                        <p:tgtEl>
                                          <p:spTgt spid="55"/>
                                        </p:tgtEl>
                                        <p:attrNameLst>
                                          <p:attrName>fill.type</p:attrName>
                                        </p:attrNameLst>
                                      </p:cBhvr>
                                      <p:to>
                                        <p:strVal val="solid"/>
                                      </p:to>
                                    </p:set>
                                    <p:set>
                                      <p:cBhvr>
                                        <p:cTn id="15" dur="2000" fill="hold"/>
                                        <p:tgtEl>
                                          <p:spTgt spid="55"/>
                                        </p:tgtEl>
                                        <p:attrNameLst>
                                          <p:attrName>fill.on</p:attrName>
                                        </p:attrNameLst>
                                      </p:cBhvr>
                                      <p:to>
                                        <p:strVal val="true"/>
                                      </p:to>
                                    </p:set>
                                  </p:childTnLst>
                                </p:cTn>
                              </p:par>
                            </p:childTnLst>
                          </p:cTn>
                        </p:par>
                      </p:childTnLst>
                    </p:cTn>
                  </p:par>
                </p:childTnLst>
              </p:cTn>
              <p:nextCondLst>
                <p:cond evt="onClick" delay="0">
                  <p:tgtEl>
                    <p:spTgt spid="55"/>
                  </p:tgtEl>
                </p:cond>
              </p:nextCondLst>
            </p:seq>
            <p:seq concurrent="1" nextAc="seek">
              <p:cTn id="16" restart="whenNotActive" fill="hold" evtFilter="cancelBubble" nodeType="interactiveSeq">
                <p:stCondLst>
                  <p:cond evt="onClick" delay="0">
                    <p:tgtEl>
                      <p:spTgt spid="6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p:cBhvr>
                                        <p:cTn id="20" dur="2000" fill="hold"/>
                                        <p:tgtEl>
                                          <p:spTgt spid="61"/>
                                        </p:tgtEl>
                                        <p:attrNameLst>
                                          <p:attrName>fillcolor</p:attrName>
                                        </p:attrNameLst>
                                      </p:cBhvr>
                                      <p:to>
                                        <a:srgbClr val="3399FF"/>
                                      </p:to>
                                    </p:animClr>
                                    <p:set>
                                      <p:cBhvr>
                                        <p:cTn id="21" dur="2000" fill="hold"/>
                                        <p:tgtEl>
                                          <p:spTgt spid="61"/>
                                        </p:tgtEl>
                                        <p:attrNameLst>
                                          <p:attrName>fill.type</p:attrName>
                                        </p:attrNameLst>
                                      </p:cBhvr>
                                      <p:to>
                                        <p:strVal val="solid"/>
                                      </p:to>
                                    </p:set>
                                    <p:set>
                                      <p:cBhvr>
                                        <p:cTn id="22" dur="2000" fill="hold"/>
                                        <p:tgtEl>
                                          <p:spTgt spid="61"/>
                                        </p:tgtEl>
                                        <p:attrNameLst>
                                          <p:attrName>fill.on</p:attrName>
                                        </p:attrNameLst>
                                      </p:cBhvr>
                                      <p:to>
                                        <p:strVal val="true"/>
                                      </p:to>
                                    </p:set>
                                  </p:childTnLst>
                                </p:cTn>
                              </p:par>
                            </p:childTnLst>
                          </p:cTn>
                        </p:par>
                      </p:childTnLst>
                    </p:cTn>
                  </p:par>
                </p:childTnLst>
              </p:cTn>
              <p:nextCondLst>
                <p:cond evt="onClick" delay="0">
                  <p:tgtEl>
                    <p:spTgt spid="61"/>
                  </p:tgtEl>
                </p:cond>
              </p:nextCondLst>
            </p:seq>
            <p:seq concurrent="1" nextAc="seek">
              <p:cTn id="23" restart="whenNotActive" fill="hold" evtFilter="cancelBubble" nodeType="interactiveSeq">
                <p:stCondLst>
                  <p:cond evt="onClick" delay="0">
                    <p:tgtEl>
                      <p:spTgt spid="6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p:cBhvr>
                                        <p:cTn id="27" dur="2000" fill="hold"/>
                                        <p:tgtEl>
                                          <p:spTgt spid="62"/>
                                        </p:tgtEl>
                                        <p:attrNameLst>
                                          <p:attrName>fillcolor</p:attrName>
                                        </p:attrNameLst>
                                      </p:cBhvr>
                                      <p:to>
                                        <a:srgbClr val="3399FF"/>
                                      </p:to>
                                    </p:animClr>
                                    <p:set>
                                      <p:cBhvr>
                                        <p:cTn id="28" dur="2000" fill="hold"/>
                                        <p:tgtEl>
                                          <p:spTgt spid="62"/>
                                        </p:tgtEl>
                                        <p:attrNameLst>
                                          <p:attrName>fill.type</p:attrName>
                                        </p:attrNameLst>
                                      </p:cBhvr>
                                      <p:to>
                                        <p:strVal val="solid"/>
                                      </p:to>
                                    </p:set>
                                    <p:set>
                                      <p:cBhvr>
                                        <p:cTn id="29" dur="2000" fill="hold"/>
                                        <p:tgtEl>
                                          <p:spTgt spid="62"/>
                                        </p:tgtEl>
                                        <p:attrNameLst>
                                          <p:attrName>fill.on</p:attrName>
                                        </p:attrNameLst>
                                      </p:cBhvr>
                                      <p:to>
                                        <p:strVal val="true"/>
                                      </p:to>
                                    </p:set>
                                  </p:childTnLst>
                                </p:cTn>
                              </p:par>
                            </p:childTnLst>
                          </p:cTn>
                        </p:par>
                      </p:childTnLst>
                    </p:cTn>
                  </p:par>
                </p:childTnLst>
              </p:cTn>
              <p:nextCondLst>
                <p:cond evt="onClick" delay="0">
                  <p:tgtEl>
                    <p:spTgt spid="62"/>
                  </p:tgtEl>
                </p:cond>
              </p:nextCondLst>
            </p:seq>
            <p:seq concurrent="1" nextAc="seek">
              <p:cTn id="30" restart="whenNotActive" fill="hold" evtFilter="cancelBubble" nodeType="interactiveSeq">
                <p:stCondLst>
                  <p:cond evt="onClick" delay="0">
                    <p:tgtEl>
                      <p:spTgt spid="63"/>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p:cBhvr>
                                        <p:cTn id="34" dur="2000" fill="hold"/>
                                        <p:tgtEl>
                                          <p:spTgt spid="63"/>
                                        </p:tgtEl>
                                        <p:attrNameLst>
                                          <p:attrName>fillcolor</p:attrName>
                                        </p:attrNameLst>
                                      </p:cBhvr>
                                      <p:to>
                                        <a:srgbClr val="3399FF"/>
                                      </p:to>
                                    </p:animClr>
                                    <p:set>
                                      <p:cBhvr>
                                        <p:cTn id="35" dur="2000" fill="hold"/>
                                        <p:tgtEl>
                                          <p:spTgt spid="63"/>
                                        </p:tgtEl>
                                        <p:attrNameLst>
                                          <p:attrName>fill.type</p:attrName>
                                        </p:attrNameLst>
                                      </p:cBhvr>
                                      <p:to>
                                        <p:strVal val="solid"/>
                                      </p:to>
                                    </p:set>
                                    <p:set>
                                      <p:cBhvr>
                                        <p:cTn id="36" dur="2000" fill="hold"/>
                                        <p:tgtEl>
                                          <p:spTgt spid="63"/>
                                        </p:tgtEl>
                                        <p:attrNameLst>
                                          <p:attrName>fill.on</p:attrName>
                                        </p:attrNameLst>
                                      </p:cBhvr>
                                      <p:to>
                                        <p:strVal val="true"/>
                                      </p:to>
                                    </p:set>
                                  </p:childTnLst>
                                </p:cTn>
                              </p:par>
                            </p:childTnLst>
                          </p:cTn>
                        </p:par>
                      </p:childTnLst>
                    </p:cTn>
                  </p:par>
                </p:childTnLst>
              </p:cTn>
              <p:nextCondLst>
                <p:cond evt="onClick" delay="0">
                  <p:tgtEl>
                    <p:spTgt spid="63"/>
                  </p:tgtEl>
                </p:cond>
              </p:nextCondLst>
            </p:seq>
            <p:seq concurrent="1" nextAc="seek">
              <p:cTn id="37" restart="whenNotActive" fill="hold" evtFilter="cancelBubble" nodeType="interactiveSeq">
                <p:stCondLst>
                  <p:cond evt="onClick" delay="0">
                    <p:tgtEl>
                      <p:spTgt spid="65"/>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p:cBhvr>
                                        <p:cTn id="41" dur="2000" fill="hold"/>
                                        <p:tgtEl>
                                          <p:spTgt spid="65"/>
                                        </p:tgtEl>
                                        <p:attrNameLst>
                                          <p:attrName>fillcolor</p:attrName>
                                        </p:attrNameLst>
                                      </p:cBhvr>
                                      <p:to>
                                        <a:srgbClr val="3399FF"/>
                                      </p:to>
                                    </p:animClr>
                                    <p:set>
                                      <p:cBhvr>
                                        <p:cTn id="42" dur="2000" fill="hold"/>
                                        <p:tgtEl>
                                          <p:spTgt spid="65"/>
                                        </p:tgtEl>
                                        <p:attrNameLst>
                                          <p:attrName>fill.type</p:attrName>
                                        </p:attrNameLst>
                                      </p:cBhvr>
                                      <p:to>
                                        <p:strVal val="solid"/>
                                      </p:to>
                                    </p:set>
                                    <p:set>
                                      <p:cBhvr>
                                        <p:cTn id="43" dur="2000" fill="hold"/>
                                        <p:tgtEl>
                                          <p:spTgt spid="65"/>
                                        </p:tgtEl>
                                        <p:attrNameLst>
                                          <p:attrName>fill.on</p:attrName>
                                        </p:attrNameLst>
                                      </p:cBhvr>
                                      <p:to>
                                        <p:strVal val="true"/>
                                      </p:to>
                                    </p:set>
                                  </p:childTnLst>
                                </p:cTn>
                              </p:par>
                            </p:childTnLst>
                          </p:cTn>
                        </p:par>
                      </p:childTnLst>
                    </p:cTn>
                  </p:par>
                </p:childTnLst>
              </p:cTn>
              <p:nextCondLst>
                <p:cond evt="onClick" delay="0">
                  <p:tgtEl>
                    <p:spTgt spid="65"/>
                  </p:tgtEl>
                </p:cond>
              </p:nextCondLst>
            </p:seq>
            <p:seq concurrent="1" nextAc="seek">
              <p:cTn id="44" restart="whenNotActive" fill="hold" evtFilter="cancelBubble" nodeType="interactiveSeq">
                <p:stCondLst>
                  <p:cond evt="onClick" delay="0">
                    <p:tgtEl>
                      <p:spTgt spid="6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p:cBhvr>
                                        <p:cTn id="48" dur="2000" fill="hold"/>
                                        <p:tgtEl>
                                          <p:spTgt spid="66"/>
                                        </p:tgtEl>
                                        <p:attrNameLst>
                                          <p:attrName>fillcolor</p:attrName>
                                        </p:attrNameLst>
                                      </p:cBhvr>
                                      <p:to>
                                        <a:srgbClr val="3399FF"/>
                                      </p:to>
                                    </p:animClr>
                                    <p:set>
                                      <p:cBhvr>
                                        <p:cTn id="49" dur="2000" fill="hold"/>
                                        <p:tgtEl>
                                          <p:spTgt spid="66"/>
                                        </p:tgtEl>
                                        <p:attrNameLst>
                                          <p:attrName>fill.type</p:attrName>
                                        </p:attrNameLst>
                                      </p:cBhvr>
                                      <p:to>
                                        <p:strVal val="solid"/>
                                      </p:to>
                                    </p:set>
                                    <p:set>
                                      <p:cBhvr>
                                        <p:cTn id="50" dur="2000" fill="hold"/>
                                        <p:tgtEl>
                                          <p:spTgt spid="66"/>
                                        </p:tgtEl>
                                        <p:attrNameLst>
                                          <p:attrName>fill.on</p:attrName>
                                        </p:attrNameLst>
                                      </p:cBhvr>
                                      <p:to>
                                        <p:strVal val="true"/>
                                      </p:to>
                                    </p:set>
                                  </p:childTnLst>
                                </p:cTn>
                              </p:par>
                            </p:childTnLst>
                          </p:cTn>
                        </p:par>
                      </p:childTnLst>
                    </p:cTn>
                  </p:par>
                </p:childTnLst>
              </p:cTn>
              <p:nextCondLst>
                <p:cond evt="onClick" delay="0">
                  <p:tgtEl>
                    <p:spTgt spid="66"/>
                  </p:tgtEl>
                </p:cond>
              </p:nextCondLst>
            </p:seq>
            <p:seq concurrent="1" nextAc="seek">
              <p:cTn id="51" restart="whenNotActive" fill="hold" evtFilter="cancelBubble" nodeType="interactiveSeq">
                <p:stCondLst>
                  <p:cond evt="onClick" delay="0">
                    <p:tgtEl>
                      <p:spTgt spid="67"/>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p:cBhvr>
                                        <p:cTn id="55" dur="2000" fill="hold"/>
                                        <p:tgtEl>
                                          <p:spTgt spid="67"/>
                                        </p:tgtEl>
                                        <p:attrNameLst>
                                          <p:attrName>fillcolor</p:attrName>
                                        </p:attrNameLst>
                                      </p:cBhvr>
                                      <p:to>
                                        <a:srgbClr val="3399FF"/>
                                      </p:to>
                                    </p:animClr>
                                    <p:set>
                                      <p:cBhvr>
                                        <p:cTn id="56" dur="2000" fill="hold"/>
                                        <p:tgtEl>
                                          <p:spTgt spid="67"/>
                                        </p:tgtEl>
                                        <p:attrNameLst>
                                          <p:attrName>fill.type</p:attrName>
                                        </p:attrNameLst>
                                      </p:cBhvr>
                                      <p:to>
                                        <p:strVal val="solid"/>
                                      </p:to>
                                    </p:set>
                                    <p:set>
                                      <p:cBhvr>
                                        <p:cTn id="57" dur="2000" fill="hold"/>
                                        <p:tgtEl>
                                          <p:spTgt spid="67"/>
                                        </p:tgtEl>
                                        <p:attrNameLst>
                                          <p:attrName>fill.on</p:attrName>
                                        </p:attrNameLst>
                                      </p:cBhvr>
                                      <p:to>
                                        <p:strVal val="true"/>
                                      </p:to>
                                    </p:set>
                                  </p:childTnLst>
                                </p:cTn>
                              </p:par>
                            </p:childTnLst>
                          </p:cTn>
                        </p:par>
                      </p:childTnLst>
                    </p:cTn>
                  </p:par>
                </p:childTnLst>
              </p:cTn>
              <p:nextCondLst>
                <p:cond evt="onClick" delay="0">
                  <p:tgtEl>
                    <p:spTgt spid="67"/>
                  </p:tgtEl>
                </p:cond>
              </p:nextCondLst>
            </p:seq>
            <p:seq concurrent="1" nextAc="seek">
              <p:cTn id="58" restart="whenNotActive" fill="hold" evtFilter="cancelBubble" nodeType="interactiveSeq">
                <p:stCondLst>
                  <p:cond evt="onClick" delay="0">
                    <p:tgtEl>
                      <p:spTgt spid="68"/>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p:cBhvr>
                                        <p:cTn id="62" dur="2000" fill="hold"/>
                                        <p:tgtEl>
                                          <p:spTgt spid="68"/>
                                        </p:tgtEl>
                                        <p:attrNameLst>
                                          <p:attrName>fillcolor</p:attrName>
                                        </p:attrNameLst>
                                      </p:cBhvr>
                                      <p:to>
                                        <a:srgbClr val="3399FF"/>
                                      </p:to>
                                    </p:animClr>
                                    <p:set>
                                      <p:cBhvr>
                                        <p:cTn id="63" dur="2000" fill="hold"/>
                                        <p:tgtEl>
                                          <p:spTgt spid="68"/>
                                        </p:tgtEl>
                                        <p:attrNameLst>
                                          <p:attrName>fill.type</p:attrName>
                                        </p:attrNameLst>
                                      </p:cBhvr>
                                      <p:to>
                                        <p:strVal val="solid"/>
                                      </p:to>
                                    </p:set>
                                    <p:set>
                                      <p:cBhvr>
                                        <p:cTn id="64" dur="2000" fill="hold"/>
                                        <p:tgtEl>
                                          <p:spTgt spid="68"/>
                                        </p:tgtEl>
                                        <p:attrNameLst>
                                          <p:attrName>fill.on</p:attrName>
                                        </p:attrNameLst>
                                      </p:cBhvr>
                                      <p:to>
                                        <p:strVal val="true"/>
                                      </p:to>
                                    </p:set>
                                  </p:childTnLst>
                                </p:cTn>
                              </p:par>
                            </p:childTnLst>
                          </p:cTn>
                        </p:par>
                      </p:childTnLst>
                    </p:cTn>
                  </p:par>
                </p:childTnLst>
              </p:cTn>
              <p:nextCondLst>
                <p:cond evt="onClick" delay="0">
                  <p:tgtEl>
                    <p:spTgt spid="68"/>
                  </p:tgtEl>
                </p:cond>
              </p:nextCondLst>
            </p:seq>
            <p:seq concurrent="1" nextAc="seek">
              <p:cTn id="65" restart="whenNotActive" fill="hold" evtFilter="cancelBubble" nodeType="interactiveSeq">
                <p:stCondLst>
                  <p:cond evt="onClick" delay="0">
                    <p:tgtEl>
                      <p:spTgt spid="69"/>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p:cBhvr>
                                        <p:cTn id="69" dur="2000" fill="hold"/>
                                        <p:tgtEl>
                                          <p:spTgt spid="69"/>
                                        </p:tgtEl>
                                        <p:attrNameLst>
                                          <p:attrName>fillcolor</p:attrName>
                                        </p:attrNameLst>
                                      </p:cBhvr>
                                      <p:to>
                                        <a:srgbClr val="3399FF"/>
                                      </p:to>
                                    </p:animClr>
                                    <p:set>
                                      <p:cBhvr>
                                        <p:cTn id="70" dur="2000" fill="hold"/>
                                        <p:tgtEl>
                                          <p:spTgt spid="69"/>
                                        </p:tgtEl>
                                        <p:attrNameLst>
                                          <p:attrName>fill.type</p:attrName>
                                        </p:attrNameLst>
                                      </p:cBhvr>
                                      <p:to>
                                        <p:strVal val="solid"/>
                                      </p:to>
                                    </p:set>
                                    <p:set>
                                      <p:cBhvr>
                                        <p:cTn id="71" dur="2000" fill="hold"/>
                                        <p:tgtEl>
                                          <p:spTgt spid="69"/>
                                        </p:tgtEl>
                                        <p:attrNameLst>
                                          <p:attrName>fill.on</p:attrName>
                                        </p:attrNameLst>
                                      </p:cBhvr>
                                      <p:to>
                                        <p:strVal val="true"/>
                                      </p:to>
                                    </p:set>
                                  </p:childTnLst>
                                </p:cTn>
                              </p:par>
                            </p:childTnLst>
                          </p:cTn>
                        </p:par>
                      </p:childTnLst>
                    </p:cTn>
                  </p:par>
                </p:childTnLst>
              </p:cTn>
              <p:nextCondLst>
                <p:cond evt="onClick" delay="0">
                  <p:tgtEl>
                    <p:spTgt spid="69"/>
                  </p:tgtEl>
                </p:cond>
              </p:nextCondLst>
            </p:seq>
            <p:seq concurrent="1" nextAc="seek">
              <p:cTn id="72" restart="whenNotActive" fill="hold" evtFilter="cancelBubble" nodeType="interactiveSeq">
                <p:stCondLst>
                  <p:cond evt="onClick" delay="0">
                    <p:tgtEl>
                      <p:spTgt spid="70"/>
                    </p:tgtEl>
                  </p:cond>
                </p:stCondLst>
                <p:endSync evt="end" delay="0">
                  <p:rtn val="all"/>
                </p:endSync>
                <p:childTnLst>
                  <p:par>
                    <p:cTn id="73" fill="hold">
                      <p:stCondLst>
                        <p:cond delay="0"/>
                      </p:stCondLst>
                      <p:childTnLst>
                        <p:par>
                          <p:cTn id="74" fill="hold">
                            <p:stCondLst>
                              <p:cond delay="0"/>
                            </p:stCondLst>
                            <p:childTnLst>
                              <p:par>
                                <p:cTn id="75" presetID="1" presetClass="emph" presetSubtype="2" fill="hold" nodeType="clickEffect">
                                  <p:stCondLst>
                                    <p:cond delay="0"/>
                                  </p:stCondLst>
                                  <p:childTnLst>
                                    <p:animClr clrSpc="rgb">
                                      <p:cBhvr>
                                        <p:cTn id="76" dur="2000" fill="hold"/>
                                        <p:tgtEl>
                                          <p:spTgt spid="70"/>
                                        </p:tgtEl>
                                        <p:attrNameLst>
                                          <p:attrName>fillcolor</p:attrName>
                                        </p:attrNameLst>
                                      </p:cBhvr>
                                      <p:to>
                                        <a:srgbClr val="3399FF"/>
                                      </p:to>
                                    </p:animClr>
                                    <p:set>
                                      <p:cBhvr>
                                        <p:cTn id="77" dur="2000" fill="hold"/>
                                        <p:tgtEl>
                                          <p:spTgt spid="70"/>
                                        </p:tgtEl>
                                        <p:attrNameLst>
                                          <p:attrName>fill.type</p:attrName>
                                        </p:attrNameLst>
                                      </p:cBhvr>
                                      <p:to>
                                        <p:strVal val="solid"/>
                                      </p:to>
                                    </p:set>
                                    <p:set>
                                      <p:cBhvr>
                                        <p:cTn id="78" dur="2000" fill="hold"/>
                                        <p:tgtEl>
                                          <p:spTgt spid="70"/>
                                        </p:tgtEl>
                                        <p:attrNameLst>
                                          <p:attrName>fill.on</p:attrName>
                                        </p:attrNameLst>
                                      </p:cBhvr>
                                      <p:to>
                                        <p:strVal val="true"/>
                                      </p:to>
                                    </p:set>
                                  </p:childTnLst>
                                </p:cTn>
                              </p:par>
                            </p:childTnLst>
                          </p:cTn>
                        </p:par>
                      </p:childTnLst>
                    </p:cTn>
                  </p:par>
                </p:childTnLst>
              </p:cTn>
              <p:nextCondLst>
                <p:cond evt="onClick" delay="0">
                  <p:tgtEl>
                    <p:spTgt spid="70"/>
                  </p:tgtEl>
                </p:cond>
              </p:nextCondLst>
            </p:seq>
            <p:seq concurrent="1" nextAc="seek">
              <p:cTn id="79" restart="whenNotActive" fill="hold" evtFilter="cancelBubble" nodeType="interactiveSeq">
                <p:stCondLst>
                  <p:cond evt="onClick" delay="0">
                    <p:tgtEl>
                      <p:spTgt spid="72"/>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p:cBhvr>
                                        <p:cTn id="83" dur="2000" fill="hold"/>
                                        <p:tgtEl>
                                          <p:spTgt spid="72"/>
                                        </p:tgtEl>
                                        <p:attrNameLst>
                                          <p:attrName>fillcolor</p:attrName>
                                        </p:attrNameLst>
                                      </p:cBhvr>
                                      <p:to>
                                        <a:srgbClr val="3399FF"/>
                                      </p:to>
                                    </p:animClr>
                                    <p:set>
                                      <p:cBhvr>
                                        <p:cTn id="84" dur="2000" fill="hold"/>
                                        <p:tgtEl>
                                          <p:spTgt spid="72"/>
                                        </p:tgtEl>
                                        <p:attrNameLst>
                                          <p:attrName>fill.type</p:attrName>
                                        </p:attrNameLst>
                                      </p:cBhvr>
                                      <p:to>
                                        <p:strVal val="solid"/>
                                      </p:to>
                                    </p:set>
                                    <p:set>
                                      <p:cBhvr>
                                        <p:cTn id="85" dur="2000" fill="hold"/>
                                        <p:tgtEl>
                                          <p:spTgt spid="72"/>
                                        </p:tgtEl>
                                        <p:attrNameLst>
                                          <p:attrName>fill.on</p:attrName>
                                        </p:attrNameLst>
                                      </p:cBhvr>
                                      <p:to>
                                        <p:strVal val="true"/>
                                      </p:to>
                                    </p:set>
                                  </p:childTnLst>
                                </p:cTn>
                              </p:par>
                            </p:childTnLst>
                          </p:cTn>
                        </p:par>
                      </p:childTnLst>
                    </p:cTn>
                  </p:par>
                </p:childTnLst>
              </p:cTn>
              <p:nextCondLst>
                <p:cond evt="onClick" delay="0">
                  <p:tgtEl>
                    <p:spTgt spid="72"/>
                  </p:tgtEl>
                </p:cond>
              </p:nextCondLst>
            </p:seq>
            <p:seq concurrent="1" nextAc="seek">
              <p:cTn id="86" restart="whenNotActive" fill="hold" evtFilter="cancelBubble" nodeType="interactiveSeq">
                <p:stCondLst>
                  <p:cond evt="onClick" delay="0">
                    <p:tgtEl>
                      <p:spTgt spid="71"/>
                    </p:tgtEl>
                  </p:cond>
                </p:stCondLst>
                <p:endSync evt="end" delay="0">
                  <p:rtn val="all"/>
                </p:endSync>
                <p:childTnLst>
                  <p:par>
                    <p:cTn id="87" fill="hold">
                      <p:stCondLst>
                        <p:cond delay="0"/>
                      </p:stCondLst>
                      <p:childTnLst>
                        <p:par>
                          <p:cTn id="88" fill="hold">
                            <p:stCondLst>
                              <p:cond delay="0"/>
                            </p:stCondLst>
                            <p:childTnLst>
                              <p:par>
                                <p:cTn id="89" presetID="1" presetClass="emph" presetSubtype="2" fill="hold" nodeType="clickEffect">
                                  <p:stCondLst>
                                    <p:cond delay="0"/>
                                  </p:stCondLst>
                                  <p:childTnLst>
                                    <p:animClr clrSpc="rgb">
                                      <p:cBhvr>
                                        <p:cTn id="90" dur="2000" fill="hold"/>
                                        <p:tgtEl>
                                          <p:spTgt spid="71"/>
                                        </p:tgtEl>
                                        <p:attrNameLst>
                                          <p:attrName>fillcolor</p:attrName>
                                        </p:attrNameLst>
                                      </p:cBhvr>
                                      <p:to>
                                        <a:srgbClr val="3399FF"/>
                                      </p:to>
                                    </p:animClr>
                                    <p:set>
                                      <p:cBhvr>
                                        <p:cTn id="91" dur="2000" fill="hold"/>
                                        <p:tgtEl>
                                          <p:spTgt spid="71"/>
                                        </p:tgtEl>
                                        <p:attrNameLst>
                                          <p:attrName>fill.type</p:attrName>
                                        </p:attrNameLst>
                                      </p:cBhvr>
                                      <p:to>
                                        <p:strVal val="solid"/>
                                      </p:to>
                                    </p:set>
                                    <p:set>
                                      <p:cBhvr>
                                        <p:cTn id="92" dur="2000" fill="hold"/>
                                        <p:tgtEl>
                                          <p:spTgt spid="71"/>
                                        </p:tgtEl>
                                        <p:attrNameLst>
                                          <p:attrName>fill.on</p:attrName>
                                        </p:attrNameLst>
                                      </p:cBhvr>
                                      <p:to>
                                        <p:strVal val="true"/>
                                      </p:to>
                                    </p:set>
                                  </p:childTnLst>
                                </p:cTn>
                              </p:par>
                            </p:childTnLst>
                          </p:cTn>
                        </p:par>
                      </p:childTnLst>
                    </p:cTn>
                  </p:par>
                </p:childTnLst>
              </p:cTn>
              <p:nextCondLst>
                <p:cond evt="onClick" delay="0">
                  <p:tgtEl>
                    <p:spTgt spid="71"/>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9634" name="Rectangle 28"/>
          <p:cNvSpPr>
            <a:spLocks noChangeArrowheads="1"/>
          </p:cNvSpPr>
          <p:nvPr/>
        </p:nvSpPr>
        <p:spPr bwMode="auto">
          <a:xfrm>
            <a:off x="0" y="0"/>
            <a:ext cx="9296400" cy="1371600"/>
          </a:xfrm>
          <a:prstGeom prst="rect">
            <a:avLst/>
          </a:prstGeom>
          <a:noFill/>
          <a:ln w="9525">
            <a:noFill/>
            <a:miter lim="800000"/>
            <a:headEnd/>
            <a:tailEnd/>
          </a:ln>
          <a:effectLst>
            <a:prstShdw prst="shdw17" dist="17961" dir="13500000">
              <a:srgbClr val="6E7A89"/>
            </a:prstShdw>
          </a:effectLst>
        </p:spPr>
        <p:txBody>
          <a:bodyPr lIns="130622" tIns="65311" rIns="130622" bIns="65311"/>
          <a:lstStyle/>
          <a:p>
            <a:pPr algn="ctr" defTabSz="1304925">
              <a:spcAft>
                <a:spcPts val="1425"/>
              </a:spcAft>
            </a:pPr>
            <a:r>
              <a:rPr lang="fr-FR" sz="3200" dirty="0">
                <a:solidFill>
                  <a:srgbClr val="FF9933"/>
                </a:solidFill>
              </a:rPr>
              <a:t>Le tueur était là, la victime est arrivée, et finalement il l’a laissée repartir.</a:t>
            </a:r>
          </a:p>
        </p:txBody>
      </p:sp>
      <p:grpSp>
        <p:nvGrpSpPr>
          <p:cNvPr id="2" name="Groupe 53"/>
          <p:cNvGrpSpPr>
            <a:grpSpLocks/>
          </p:cNvGrpSpPr>
          <p:nvPr/>
        </p:nvGrpSpPr>
        <p:grpSpPr bwMode="auto">
          <a:xfrm>
            <a:off x="419100" y="1371600"/>
            <a:ext cx="8496300" cy="6858000"/>
            <a:chOff x="419100" y="1371600"/>
            <a:chExt cx="8496300" cy="6858000"/>
          </a:xfrm>
        </p:grpSpPr>
        <p:grpSp>
          <p:nvGrpSpPr>
            <p:cNvPr id="3" name="Groupe 46"/>
            <p:cNvGrpSpPr>
              <a:grpSpLocks/>
            </p:cNvGrpSpPr>
            <p:nvPr/>
          </p:nvGrpSpPr>
          <p:grpSpPr bwMode="auto">
            <a:xfrm>
              <a:off x="419100" y="1371600"/>
              <a:ext cx="8496300" cy="6858000"/>
              <a:chOff x="419100" y="1371600"/>
              <a:chExt cx="8496300" cy="6858000"/>
            </a:xfrm>
          </p:grpSpPr>
          <p:grpSp>
            <p:nvGrpSpPr>
              <p:cNvPr id="4" name="Groupe 44"/>
              <p:cNvGrpSpPr>
                <a:grpSpLocks/>
              </p:cNvGrpSpPr>
              <p:nvPr/>
            </p:nvGrpSpPr>
            <p:grpSpPr bwMode="auto">
              <a:xfrm>
                <a:off x="419100" y="1371600"/>
                <a:ext cx="8496300" cy="6858000"/>
                <a:chOff x="419100" y="1371600"/>
                <a:chExt cx="8496300" cy="6858000"/>
              </a:xfrm>
            </p:grpSpPr>
            <p:grpSp>
              <p:nvGrpSpPr>
                <p:cNvPr id="5" name="Groupe 51"/>
                <p:cNvGrpSpPr>
                  <a:grpSpLocks/>
                </p:cNvGrpSpPr>
                <p:nvPr/>
              </p:nvGrpSpPr>
              <p:grpSpPr bwMode="auto">
                <a:xfrm>
                  <a:off x="419100" y="1371600"/>
                  <a:ext cx="8496300" cy="6858000"/>
                  <a:chOff x="419066" y="990600"/>
                  <a:chExt cx="8915467" cy="7239000"/>
                </a:xfrm>
              </p:grpSpPr>
              <p:grpSp>
                <p:nvGrpSpPr>
                  <p:cNvPr id="6" name="Groupe 45"/>
                  <p:cNvGrpSpPr>
                    <a:grpSpLocks/>
                  </p:cNvGrpSpPr>
                  <p:nvPr/>
                </p:nvGrpSpPr>
                <p:grpSpPr bwMode="auto">
                  <a:xfrm>
                    <a:off x="419066" y="1600553"/>
                    <a:ext cx="8915467" cy="6096176"/>
                    <a:chOff x="419066" y="1829153"/>
                    <a:chExt cx="8915467" cy="6096176"/>
                  </a:xfrm>
                </p:grpSpPr>
                <p:sp>
                  <p:nvSpPr>
                    <p:cNvPr id="82" name="AutoShape 29"/>
                    <p:cNvSpPr>
                      <a:spLocks noChangeArrowheads="1"/>
                    </p:cNvSpPr>
                    <p:nvPr/>
                  </p:nvSpPr>
                  <p:spPr bwMode="auto">
                    <a:xfrm>
                      <a:off x="419066" y="1829153"/>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69666" name="AutoShape 33"/>
                    <p:cNvSpPr>
                      <a:spLocks noChangeArrowheads="1"/>
                    </p:cNvSpPr>
                    <p:nvPr/>
                  </p:nvSpPr>
                  <p:spPr bwMode="auto">
                    <a:xfrm flipV="1">
                      <a:off x="419071" y="4798139"/>
                      <a:ext cx="8915462" cy="78661"/>
                    </a:xfrm>
                    <a:prstGeom prst="plus">
                      <a:avLst>
                        <a:gd name="adj" fmla="val 24648"/>
                      </a:avLst>
                    </a:prstGeom>
                    <a:solidFill>
                      <a:srgbClr val="000000"/>
                    </a:solidFill>
                    <a:ln w="9525">
                      <a:solidFill>
                        <a:srgbClr val="000000"/>
                      </a:solidFill>
                      <a:miter lim="800000"/>
                      <a:headEnd/>
                      <a:tailEnd/>
                    </a:ln>
                    <a:effectLst>
                      <a:prstShdw prst="shdw17" dist="17961" dir="13500000">
                        <a:srgbClr val="000000"/>
                      </a:prstShdw>
                    </a:effectLst>
                  </p:spPr>
                  <p:txBody>
                    <a:bodyPr lIns="130622" tIns="65311" rIns="130622" bIns="65311"/>
                    <a:lstStyle/>
                    <a:p>
                      <a:endParaRPr lang="fr-FR"/>
                    </a:p>
                  </p:txBody>
                </p:sp>
                <p:sp>
                  <p:nvSpPr>
                    <p:cNvPr id="69667" name="AutoShape 34"/>
                    <p:cNvSpPr>
                      <a:spLocks noChangeArrowheads="1"/>
                    </p:cNvSpPr>
                    <p:nvPr/>
                  </p:nvSpPr>
                  <p:spPr bwMode="auto">
                    <a:xfrm rot="5400000">
                      <a:off x="2205020" y="4795818"/>
                      <a:ext cx="5229262" cy="114301"/>
                    </a:xfrm>
                    <a:prstGeom prst="plus">
                      <a:avLst>
                        <a:gd name="adj" fmla="val 24648"/>
                      </a:avLst>
                    </a:prstGeom>
                    <a:solidFill>
                      <a:srgbClr val="000000"/>
                    </a:solidFill>
                    <a:ln w="9525">
                      <a:solidFill>
                        <a:schemeClr val="tx1"/>
                      </a:solidFill>
                      <a:miter lim="800000"/>
                      <a:headEnd/>
                      <a:tailEnd/>
                    </a:ln>
                    <a:effectLst>
                      <a:prstShdw prst="shdw17" dist="17961" dir="13500000">
                        <a:srgbClr val="000000"/>
                      </a:prstShdw>
                    </a:effectLst>
                  </p:spPr>
                  <p:txBody>
                    <a:bodyPr lIns="130622" tIns="65311" rIns="130622" bIns="65311"/>
                    <a:lstStyle/>
                    <a:p>
                      <a:endParaRPr lang="fr-FR"/>
                    </a:p>
                  </p:txBody>
                </p:sp>
                <p:sp>
                  <p:nvSpPr>
                    <p:cNvPr id="85" name="AutoShape 29"/>
                    <p:cNvSpPr>
                      <a:spLocks noChangeArrowheads="1"/>
                    </p:cNvSpPr>
                    <p:nvPr/>
                  </p:nvSpPr>
                  <p:spPr bwMode="auto">
                    <a:xfrm>
                      <a:off x="419066" y="5133622"/>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86" name="AutoShape 29"/>
                    <p:cNvSpPr>
                      <a:spLocks noChangeArrowheads="1"/>
                    </p:cNvSpPr>
                    <p:nvPr/>
                  </p:nvSpPr>
                  <p:spPr bwMode="auto">
                    <a:xfrm>
                      <a:off x="5333234" y="1829153"/>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87" name="AutoShape 29"/>
                    <p:cNvSpPr>
                      <a:spLocks noChangeArrowheads="1"/>
                    </p:cNvSpPr>
                    <p:nvPr/>
                  </p:nvSpPr>
                  <p:spPr bwMode="auto">
                    <a:xfrm>
                      <a:off x="5333234" y="5133622"/>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grpSp>
                  <p:nvGrpSpPr>
                    <p:cNvPr id="7" name="Groupe 23"/>
                    <p:cNvGrpSpPr>
                      <a:grpSpLocks/>
                    </p:cNvGrpSpPr>
                    <p:nvPr/>
                  </p:nvGrpSpPr>
                  <p:grpSpPr bwMode="auto">
                    <a:xfrm>
                      <a:off x="1524000" y="5240866"/>
                      <a:ext cx="1677600" cy="2209800"/>
                      <a:chOff x="4191000" y="4478866"/>
                      <a:chExt cx="1677600" cy="2209800"/>
                    </a:xfrm>
                  </p:grpSpPr>
                  <p:pic>
                    <p:nvPicPr>
                      <p:cNvPr id="69682" name="Image 12" descr="brad-pitt-tyler-durden-icone-5179-96.png"/>
                      <p:cNvPicPr>
                        <a:picLocks noChangeAspect="1"/>
                      </p:cNvPicPr>
                      <p:nvPr/>
                    </p:nvPicPr>
                    <p:blipFill>
                      <a:blip r:embed="rId3" cstate="print"/>
                      <a:srcRect/>
                      <a:stretch>
                        <a:fillRect/>
                      </a:stretch>
                    </p:blipFill>
                    <p:spPr bwMode="auto">
                      <a:xfrm>
                        <a:off x="4191000" y="4478866"/>
                        <a:ext cx="1677600" cy="1677599"/>
                      </a:xfrm>
                      <a:prstGeom prst="rect">
                        <a:avLst/>
                      </a:prstGeom>
                      <a:noFill/>
                      <a:ln w="9525">
                        <a:noFill/>
                        <a:miter lim="800000"/>
                        <a:headEnd/>
                        <a:tailEnd/>
                      </a:ln>
                    </p:spPr>
                  </p:pic>
                  <p:sp>
                    <p:nvSpPr>
                      <p:cNvPr id="69683" name="Rectangle 22"/>
                      <p:cNvSpPr>
                        <a:spLocks noChangeArrowheads="1"/>
                      </p:cNvSpPr>
                      <p:nvPr/>
                    </p:nvSpPr>
                    <p:spPr bwMode="auto">
                      <a:xfrm>
                        <a:off x="4233000" y="60790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69684" name="Image 11" descr="Pistolet-8 copie.png"/>
                      <p:cNvPicPr>
                        <a:picLocks noChangeAspect="1"/>
                      </p:cNvPicPr>
                      <p:nvPr/>
                    </p:nvPicPr>
                    <p:blipFill>
                      <a:blip r:embed="rId4" cstate="print"/>
                      <a:srcRect/>
                      <a:stretch>
                        <a:fillRect/>
                      </a:stretch>
                    </p:blipFill>
                    <p:spPr bwMode="auto">
                      <a:xfrm>
                        <a:off x="4645273" y="6074832"/>
                        <a:ext cx="838200" cy="593924"/>
                      </a:xfrm>
                      <a:prstGeom prst="rect">
                        <a:avLst/>
                      </a:prstGeom>
                      <a:noFill/>
                      <a:ln w="9525">
                        <a:noFill/>
                        <a:miter lim="800000"/>
                        <a:headEnd/>
                        <a:tailEnd/>
                      </a:ln>
                    </p:spPr>
                  </p:pic>
                </p:grpSp>
                <p:grpSp>
                  <p:nvGrpSpPr>
                    <p:cNvPr id="8" name="Groupe 33"/>
                    <p:cNvGrpSpPr>
                      <a:grpSpLocks/>
                    </p:cNvGrpSpPr>
                    <p:nvPr/>
                  </p:nvGrpSpPr>
                  <p:grpSpPr bwMode="auto">
                    <a:xfrm>
                      <a:off x="6535966" y="1905000"/>
                      <a:ext cx="1678200" cy="2209800"/>
                      <a:chOff x="6535966" y="1905000"/>
                      <a:chExt cx="1678200" cy="2209800"/>
                    </a:xfrm>
                  </p:grpSpPr>
                  <p:pic>
                    <p:nvPicPr>
                      <p:cNvPr id="69680" name="Image 20" descr="jack-icone-4137-96.png"/>
                      <p:cNvPicPr>
                        <a:picLocks noChangeAspect="1"/>
                      </p:cNvPicPr>
                      <p:nvPr/>
                    </p:nvPicPr>
                    <p:blipFill>
                      <a:blip r:embed="rId5" cstate="print"/>
                      <a:srcRect/>
                      <a:stretch>
                        <a:fillRect/>
                      </a:stretch>
                    </p:blipFill>
                    <p:spPr bwMode="auto">
                      <a:xfrm>
                        <a:off x="6535966" y="1905000"/>
                        <a:ext cx="1678200" cy="1678200"/>
                      </a:xfrm>
                      <a:prstGeom prst="rect">
                        <a:avLst/>
                      </a:prstGeom>
                      <a:noFill/>
                      <a:ln w="9525">
                        <a:noFill/>
                        <a:miter lim="800000"/>
                        <a:headEnd/>
                        <a:tailEnd/>
                      </a:ln>
                    </p:spPr>
                  </p:pic>
                  <p:sp>
                    <p:nvSpPr>
                      <p:cNvPr id="69681" name="Rectangle 24"/>
                      <p:cNvSpPr>
                        <a:spLocks noChangeArrowheads="1"/>
                      </p:cNvSpPr>
                      <p:nvPr/>
                    </p:nvSpPr>
                    <p:spPr bwMode="auto">
                      <a:xfrm>
                        <a:off x="6577967" y="3505200"/>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grpSp>
                <p:grpSp>
                  <p:nvGrpSpPr>
                    <p:cNvPr id="9" name="Groupe 34"/>
                    <p:cNvGrpSpPr>
                      <a:grpSpLocks/>
                    </p:cNvGrpSpPr>
                    <p:nvPr/>
                  </p:nvGrpSpPr>
                  <p:grpSpPr bwMode="auto">
                    <a:xfrm>
                      <a:off x="7391400" y="5240866"/>
                      <a:ext cx="1678200" cy="2209800"/>
                      <a:chOff x="6780000" y="1964266"/>
                      <a:chExt cx="1678200" cy="2209800"/>
                    </a:xfrm>
                  </p:grpSpPr>
                  <p:pic>
                    <p:nvPicPr>
                      <p:cNvPr id="69678" name="Image 35" descr="jack-icone-4137-96.png"/>
                      <p:cNvPicPr>
                        <a:picLocks noChangeAspect="1"/>
                      </p:cNvPicPr>
                      <p:nvPr/>
                    </p:nvPicPr>
                    <p:blipFill>
                      <a:blip r:embed="rId5" cstate="print"/>
                      <a:srcRect/>
                      <a:stretch>
                        <a:fillRect/>
                      </a:stretch>
                    </p:blipFill>
                    <p:spPr bwMode="auto">
                      <a:xfrm>
                        <a:off x="6780000" y="1964266"/>
                        <a:ext cx="1678200" cy="1678200"/>
                      </a:xfrm>
                      <a:prstGeom prst="rect">
                        <a:avLst/>
                      </a:prstGeom>
                      <a:noFill/>
                      <a:ln w="9525">
                        <a:noFill/>
                        <a:miter lim="800000"/>
                        <a:headEnd/>
                        <a:tailEnd/>
                      </a:ln>
                    </p:spPr>
                  </p:pic>
                  <p:sp>
                    <p:nvSpPr>
                      <p:cNvPr id="69679" name="Rectangle 36"/>
                      <p:cNvSpPr>
                        <a:spLocks noChangeArrowheads="1"/>
                      </p:cNvSpPr>
                      <p:nvPr/>
                    </p:nvSpPr>
                    <p:spPr bwMode="auto">
                      <a:xfrm>
                        <a:off x="6822000" y="35644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grpSp>
                <p:grpSp>
                  <p:nvGrpSpPr>
                    <p:cNvPr id="10" name="Groupe 37"/>
                    <p:cNvGrpSpPr>
                      <a:grpSpLocks/>
                    </p:cNvGrpSpPr>
                    <p:nvPr/>
                  </p:nvGrpSpPr>
                  <p:grpSpPr bwMode="auto">
                    <a:xfrm>
                      <a:off x="5562600" y="5240866"/>
                      <a:ext cx="1677600" cy="2270324"/>
                      <a:chOff x="4191000" y="4478866"/>
                      <a:chExt cx="1677600" cy="2270324"/>
                    </a:xfrm>
                  </p:grpSpPr>
                  <p:pic>
                    <p:nvPicPr>
                      <p:cNvPr id="69675" name="Image 38" descr="brad-pitt-tyler-durden-icone-5179-96.png"/>
                      <p:cNvPicPr>
                        <a:picLocks noChangeAspect="1"/>
                      </p:cNvPicPr>
                      <p:nvPr/>
                    </p:nvPicPr>
                    <p:blipFill>
                      <a:blip r:embed="rId3" cstate="print"/>
                      <a:srcRect/>
                      <a:stretch>
                        <a:fillRect/>
                      </a:stretch>
                    </p:blipFill>
                    <p:spPr bwMode="auto">
                      <a:xfrm>
                        <a:off x="4191000" y="4478866"/>
                        <a:ext cx="1677600" cy="1677600"/>
                      </a:xfrm>
                      <a:prstGeom prst="rect">
                        <a:avLst/>
                      </a:prstGeom>
                      <a:noFill/>
                      <a:ln w="9525">
                        <a:noFill/>
                        <a:miter lim="800000"/>
                        <a:headEnd/>
                        <a:tailEnd/>
                      </a:ln>
                    </p:spPr>
                  </p:pic>
                  <p:sp>
                    <p:nvSpPr>
                      <p:cNvPr id="69676" name="Rectangle 39"/>
                      <p:cNvSpPr>
                        <a:spLocks noChangeArrowheads="1"/>
                      </p:cNvSpPr>
                      <p:nvPr/>
                    </p:nvSpPr>
                    <p:spPr bwMode="auto">
                      <a:xfrm>
                        <a:off x="4233000" y="60790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69677" name="Image 43" descr="Pistolet-8 copie.png"/>
                      <p:cNvPicPr>
                        <a:picLocks noChangeAspect="1"/>
                      </p:cNvPicPr>
                      <p:nvPr/>
                    </p:nvPicPr>
                    <p:blipFill>
                      <a:blip r:embed="rId4" cstate="print"/>
                      <a:srcRect/>
                      <a:stretch>
                        <a:fillRect/>
                      </a:stretch>
                    </p:blipFill>
                    <p:spPr bwMode="auto">
                      <a:xfrm>
                        <a:off x="4648200" y="6155266"/>
                        <a:ext cx="838200" cy="593924"/>
                      </a:xfrm>
                      <a:prstGeom prst="rect">
                        <a:avLst/>
                      </a:prstGeom>
                      <a:noFill/>
                      <a:ln w="9525">
                        <a:noFill/>
                        <a:miter lim="800000"/>
                        <a:headEnd/>
                        <a:tailEnd/>
                      </a:ln>
                    </p:spPr>
                  </p:pic>
                </p:grpSp>
              </p:grpSp>
              <p:sp>
                <p:nvSpPr>
                  <p:cNvPr id="69661" name="ZoneTexte 46"/>
                  <p:cNvSpPr txBox="1">
                    <a:spLocks noChangeArrowheads="1"/>
                  </p:cNvSpPr>
                  <p:nvPr/>
                </p:nvSpPr>
                <p:spPr bwMode="auto">
                  <a:xfrm>
                    <a:off x="2133600" y="990600"/>
                    <a:ext cx="457200" cy="477054"/>
                  </a:xfrm>
                  <a:prstGeom prst="rect">
                    <a:avLst/>
                  </a:prstGeom>
                  <a:noFill/>
                  <a:ln w="9525">
                    <a:noFill/>
                    <a:miter lim="800000"/>
                    <a:headEnd/>
                    <a:tailEnd/>
                  </a:ln>
                </p:spPr>
                <p:txBody>
                  <a:bodyPr>
                    <a:spAutoFit/>
                  </a:bodyPr>
                  <a:lstStyle/>
                  <a:p>
                    <a:r>
                      <a:rPr lang="fr-FR">
                        <a:solidFill>
                          <a:srgbClr val="FF9933"/>
                        </a:solidFill>
                      </a:rPr>
                      <a:t>1</a:t>
                    </a:r>
                  </a:p>
                </p:txBody>
              </p:sp>
              <p:sp>
                <p:nvSpPr>
                  <p:cNvPr id="69662" name="ZoneTexte 47"/>
                  <p:cNvSpPr txBox="1">
                    <a:spLocks noChangeArrowheads="1"/>
                  </p:cNvSpPr>
                  <p:nvPr/>
                </p:nvSpPr>
                <p:spPr bwMode="auto">
                  <a:xfrm>
                    <a:off x="7239000" y="990600"/>
                    <a:ext cx="457200" cy="477054"/>
                  </a:xfrm>
                  <a:prstGeom prst="rect">
                    <a:avLst/>
                  </a:prstGeom>
                  <a:noFill/>
                  <a:ln w="9525">
                    <a:noFill/>
                    <a:miter lim="800000"/>
                    <a:headEnd/>
                    <a:tailEnd/>
                  </a:ln>
                </p:spPr>
                <p:txBody>
                  <a:bodyPr>
                    <a:spAutoFit/>
                  </a:bodyPr>
                  <a:lstStyle/>
                  <a:p>
                    <a:r>
                      <a:rPr lang="fr-FR">
                        <a:solidFill>
                          <a:srgbClr val="FF9933"/>
                        </a:solidFill>
                      </a:rPr>
                      <a:t>2</a:t>
                    </a:r>
                  </a:p>
                </p:txBody>
              </p:sp>
              <p:sp>
                <p:nvSpPr>
                  <p:cNvPr id="69663" name="ZoneTexte 49"/>
                  <p:cNvSpPr txBox="1">
                    <a:spLocks noChangeArrowheads="1"/>
                  </p:cNvSpPr>
                  <p:nvPr/>
                </p:nvSpPr>
                <p:spPr bwMode="auto">
                  <a:xfrm>
                    <a:off x="2133600" y="7752546"/>
                    <a:ext cx="457200" cy="477054"/>
                  </a:xfrm>
                  <a:prstGeom prst="rect">
                    <a:avLst/>
                  </a:prstGeom>
                  <a:noFill/>
                  <a:ln w="9525">
                    <a:noFill/>
                    <a:miter lim="800000"/>
                    <a:headEnd/>
                    <a:tailEnd/>
                  </a:ln>
                </p:spPr>
                <p:txBody>
                  <a:bodyPr>
                    <a:spAutoFit/>
                  </a:bodyPr>
                  <a:lstStyle/>
                  <a:p>
                    <a:r>
                      <a:rPr lang="fr-FR">
                        <a:solidFill>
                          <a:srgbClr val="FF9933"/>
                        </a:solidFill>
                      </a:rPr>
                      <a:t>3</a:t>
                    </a:r>
                  </a:p>
                </p:txBody>
              </p:sp>
              <p:sp>
                <p:nvSpPr>
                  <p:cNvPr id="69664" name="ZoneTexte 50"/>
                  <p:cNvSpPr txBox="1">
                    <a:spLocks noChangeArrowheads="1"/>
                  </p:cNvSpPr>
                  <p:nvPr/>
                </p:nvSpPr>
                <p:spPr bwMode="auto">
                  <a:xfrm>
                    <a:off x="7239000" y="7752546"/>
                    <a:ext cx="457200" cy="477054"/>
                  </a:xfrm>
                  <a:prstGeom prst="rect">
                    <a:avLst/>
                  </a:prstGeom>
                  <a:noFill/>
                  <a:ln w="9525">
                    <a:noFill/>
                    <a:miter lim="800000"/>
                    <a:headEnd/>
                    <a:tailEnd/>
                  </a:ln>
                </p:spPr>
                <p:txBody>
                  <a:bodyPr>
                    <a:spAutoFit/>
                  </a:bodyPr>
                  <a:lstStyle/>
                  <a:p>
                    <a:r>
                      <a:rPr lang="fr-FR">
                        <a:solidFill>
                          <a:srgbClr val="FF9933"/>
                        </a:solidFill>
                      </a:rPr>
                      <a:t>4</a:t>
                    </a:r>
                  </a:p>
                </p:txBody>
              </p:sp>
            </p:grpSp>
            <p:pic>
              <p:nvPicPr>
                <p:cNvPr id="69659" name="Image 43" descr="tête de mort.jpg"/>
                <p:cNvPicPr>
                  <a:picLocks noChangeAspect="1"/>
                </p:cNvPicPr>
                <p:nvPr/>
              </p:nvPicPr>
              <p:blipFill>
                <a:blip r:embed="rId6" cstate="print"/>
                <a:srcRect/>
                <a:stretch>
                  <a:fillRect/>
                </a:stretch>
              </p:blipFill>
              <p:spPr bwMode="auto">
                <a:xfrm>
                  <a:off x="6790944" y="3589421"/>
                  <a:ext cx="515112" cy="515112"/>
                </a:xfrm>
                <a:prstGeom prst="rect">
                  <a:avLst/>
                </a:prstGeom>
                <a:noFill/>
                <a:ln w="9525">
                  <a:noFill/>
                  <a:miter lim="800000"/>
                  <a:headEnd/>
                  <a:tailEnd/>
                </a:ln>
              </p:spPr>
            </p:pic>
          </p:grpSp>
          <p:pic>
            <p:nvPicPr>
              <p:cNvPr id="69657" name="Image 45" descr="tête de mort.jpg"/>
              <p:cNvPicPr>
                <a:picLocks noChangeAspect="1"/>
              </p:cNvPicPr>
              <p:nvPr/>
            </p:nvPicPr>
            <p:blipFill>
              <a:blip r:embed="rId7" cstate="print"/>
              <a:srcRect/>
              <a:stretch>
                <a:fillRect/>
              </a:stretch>
            </p:blipFill>
            <p:spPr bwMode="auto">
              <a:xfrm>
                <a:off x="7562426" y="6693568"/>
                <a:ext cx="572347" cy="572347"/>
              </a:xfrm>
              <a:prstGeom prst="rect">
                <a:avLst/>
              </a:prstGeom>
              <a:noFill/>
              <a:ln w="9525">
                <a:noFill/>
                <a:miter lim="800000"/>
                <a:headEnd/>
                <a:tailEnd/>
              </a:ln>
            </p:spPr>
          </p:pic>
        </p:grpSp>
        <p:sp>
          <p:nvSpPr>
            <p:cNvPr id="57" name="ZoneTexte 56"/>
            <p:cNvSpPr txBox="1"/>
            <p:nvPr/>
          </p:nvSpPr>
          <p:spPr>
            <a:xfrm>
              <a:off x="914400" y="411480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Personne</a:t>
              </a:r>
            </a:p>
          </p:txBody>
        </p:sp>
        <p:sp>
          <p:nvSpPr>
            <p:cNvPr id="58" name="ZoneTexte 57"/>
            <p:cNvSpPr txBox="1"/>
            <p:nvPr/>
          </p:nvSpPr>
          <p:spPr>
            <a:xfrm>
              <a:off x="5562600" y="410845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La victime</a:t>
              </a:r>
            </a:p>
          </p:txBody>
        </p:sp>
        <p:sp>
          <p:nvSpPr>
            <p:cNvPr id="59" name="ZoneTexte 58"/>
            <p:cNvSpPr txBox="1"/>
            <p:nvPr/>
          </p:nvSpPr>
          <p:spPr>
            <a:xfrm>
              <a:off x="914400" y="723900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Le tueur</a:t>
              </a:r>
            </a:p>
          </p:txBody>
        </p:sp>
        <p:sp>
          <p:nvSpPr>
            <p:cNvPr id="69655" name="ZoneTexte 51"/>
            <p:cNvSpPr>
              <a:spLocks noChangeArrowheads="1"/>
            </p:cNvSpPr>
            <p:nvPr/>
          </p:nvSpPr>
          <p:spPr bwMode="auto">
            <a:xfrm>
              <a:off x="5360400" y="7239000"/>
              <a:ext cx="3250800" cy="408623"/>
            </a:xfrm>
            <a:prstGeom prst="roundRect">
              <a:avLst>
                <a:gd name="adj" fmla="val 16667"/>
              </a:avLst>
            </a:prstGeom>
            <a:solidFill>
              <a:schemeClr val="tx1"/>
            </a:solidFill>
            <a:ln w="9525">
              <a:noFill/>
              <a:round/>
              <a:headEnd/>
              <a:tailEnd/>
            </a:ln>
          </p:spPr>
          <p:txBody>
            <a:bodyPr>
              <a:spAutoFit/>
            </a:bodyPr>
            <a:lstStyle/>
            <a:p>
              <a:pPr algn="ctr"/>
              <a:r>
                <a:rPr lang="fr-FR" sz="1800">
                  <a:solidFill>
                    <a:schemeClr val="bg1"/>
                  </a:solidFill>
                </a:rPr>
                <a:t>Le tueur et la victime</a:t>
              </a:r>
            </a:p>
          </p:txBody>
        </p:sp>
      </p:grpSp>
      <p:sp>
        <p:nvSpPr>
          <p:cNvPr id="69636" name="Rectangle 28"/>
          <p:cNvSpPr>
            <a:spLocks noChangeArrowheads="1"/>
          </p:cNvSpPr>
          <p:nvPr/>
        </p:nvSpPr>
        <p:spPr bwMode="auto">
          <a:xfrm>
            <a:off x="9296400" y="228600"/>
            <a:ext cx="5334000" cy="838200"/>
          </a:xfrm>
          <a:prstGeom prst="rect">
            <a:avLst/>
          </a:prstGeom>
          <a:noFill/>
          <a:ln w="9525">
            <a:noFill/>
            <a:miter lim="800000"/>
            <a:headEnd/>
            <a:tailEnd/>
          </a:ln>
          <a:effectLst>
            <a:prstShdw prst="shdw17" dist="17961" dir="13500000">
              <a:srgbClr val="6E7A89"/>
            </a:prstShdw>
          </a:effectLst>
        </p:spPr>
        <p:txBody>
          <a:bodyPr lIns="130622" tIns="65311" rIns="130622" bIns="65311"/>
          <a:lstStyle/>
          <a:p>
            <a:pPr algn="ctr" defTabSz="1304925">
              <a:spcAft>
                <a:spcPts val="1425"/>
              </a:spcAft>
            </a:pPr>
            <a:r>
              <a:rPr lang="fr-FR" sz="3200" b="1" i="1" u="sng">
                <a:solidFill>
                  <a:srgbClr val="FF9933"/>
                </a:solidFill>
              </a:rPr>
              <a:t>Réponses possibles</a:t>
            </a:r>
            <a:endParaRPr lang="fr-FR" sz="3200" b="1" u="sng">
              <a:solidFill>
                <a:srgbClr val="FF9933"/>
              </a:solidFill>
            </a:endParaRPr>
          </a:p>
        </p:txBody>
      </p:sp>
      <p:sp>
        <p:nvSpPr>
          <p:cNvPr id="54" name="Rectangle à coins arrondis 53"/>
          <p:cNvSpPr/>
          <p:nvPr/>
        </p:nvSpPr>
        <p:spPr>
          <a:xfrm>
            <a:off x="12192000" y="22860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4</a:t>
            </a:r>
          </a:p>
        </p:txBody>
      </p:sp>
      <p:sp>
        <p:nvSpPr>
          <p:cNvPr id="55" name="Rectangle à coins arrondis 54">
            <a:hlinkClick r:id="" action="ppaction://hlinkshowjump?jump=nextslide"/>
          </p:cNvPr>
          <p:cNvSpPr/>
          <p:nvPr/>
        </p:nvSpPr>
        <p:spPr>
          <a:xfrm>
            <a:off x="9753600" y="22860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3</a:t>
            </a:r>
          </a:p>
        </p:txBody>
      </p:sp>
      <p:sp>
        <p:nvSpPr>
          <p:cNvPr id="61" name="Rectangle à coins arrondis 60"/>
          <p:cNvSpPr/>
          <p:nvPr/>
        </p:nvSpPr>
        <p:spPr>
          <a:xfrm>
            <a:off x="12192000" y="32766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3</a:t>
            </a:r>
          </a:p>
        </p:txBody>
      </p:sp>
      <p:sp>
        <p:nvSpPr>
          <p:cNvPr id="62" name="Rectangle à coins arrondis 61"/>
          <p:cNvSpPr/>
          <p:nvPr/>
        </p:nvSpPr>
        <p:spPr>
          <a:xfrm>
            <a:off x="9753600" y="32766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a:t>
            </a:r>
          </a:p>
        </p:txBody>
      </p:sp>
      <p:sp>
        <p:nvSpPr>
          <p:cNvPr id="63" name="Rectangle à coins arrondis 62"/>
          <p:cNvSpPr/>
          <p:nvPr/>
        </p:nvSpPr>
        <p:spPr>
          <a:xfrm>
            <a:off x="12192000" y="52578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3, 4</a:t>
            </a:r>
          </a:p>
        </p:txBody>
      </p:sp>
      <p:sp>
        <p:nvSpPr>
          <p:cNvPr id="64" name="Rectangle à coins arrondis 63"/>
          <p:cNvSpPr/>
          <p:nvPr/>
        </p:nvSpPr>
        <p:spPr>
          <a:xfrm>
            <a:off x="9753600" y="52578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4</a:t>
            </a:r>
          </a:p>
        </p:txBody>
      </p:sp>
      <p:sp>
        <p:nvSpPr>
          <p:cNvPr id="65" name="Rectangle à coins arrondis 64"/>
          <p:cNvSpPr/>
          <p:nvPr/>
        </p:nvSpPr>
        <p:spPr>
          <a:xfrm>
            <a:off x="12192000" y="42672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3</a:t>
            </a:r>
          </a:p>
        </p:txBody>
      </p:sp>
      <p:sp>
        <p:nvSpPr>
          <p:cNvPr id="66" name="Rectangle à coins arrondis 65"/>
          <p:cNvSpPr/>
          <p:nvPr/>
        </p:nvSpPr>
        <p:spPr>
          <a:xfrm>
            <a:off x="9753600" y="42672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4</a:t>
            </a:r>
          </a:p>
        </p:txBody>
      </p:sp>
      <p:sp>
        <p:nvSpPr>
          <p:cNvPr id="67" name="Rectangle à coins arrondis 66"/>
          <p:cNvSpPr/>
          <p:nvPr/>
        </p:nvSpPr>
        <p:spPr>
          <a:xfrm>
            <a:off x="12192000" y="62484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 4</a:t>
            </a:r>
          </a:p>
        </p:txBody>
      </p:sp>
      <p:sp>
        <p:nvSpPr>
          <p:cNvPr id="68" name="Rectangle à coins arrondis 67"/>
          <p:cNvSpPr/>
          <p:nvPr/>
        </p:nvSpPr>
        <p:spPr>
          <a:xfrm>
            <a:off x="9753600" y="62484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 3</a:t>
            </a:r>
          </a:p>
        </p:txBody>
      </p:sp>
      <p:sp>
        <p:nvSpPr>
          <p:cNvPr id="69" name="Rectangle à coins arrondis 68"/>
          <p:cNvSpPr/>
          <p:nvPr/>
        </p:nvSpPr>
        <p:spPr>
          <a:xfrm>
            <a:off x="12192000" y="72390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3, 4</a:t>
            </a:r>
          </a:p>
        </p:txBody>
      </p:sp>
      <p:sp>
        <p:nvSpPr>
          <p:cNvPr id="70" name="Rectangle à coins arrondis 69"/>
          <p:cNvSpPr/>
          <p:nvPr/>
        </p:nvSpPr>
        <p:spPr>
          <a:xfrm>
            <a:off x="9753600" y="72390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3, 4</a:t>
            </a:r>
          </a:p>
        </p:txBody>
      </p:sp>
      <p:sp>
        <p:nvSpPr>
          <p:cNvPr id="71" name="Rectangle à coins arrondis 70"/>
          <p:cNvSpPr/>
          <p:nvPr/>
        </p:nvSpPr>
        <p:spPr>
          <a:xfrm>
            <a:off x="12192000" y="12954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2</a:t>
            </a:r>
          </a:p>
        </p:txBody>
      </p:sp>
      <p:sp>
        <p:nvSpPr>
          <p:cNvPr id="72" name="Rectangle à coins arrondis 71"/>
          <p:cNvSpPr/>
          <p:nvPr/>
        </p:nvSpPr>
        <p:spPr>
          <a:xfrm>
            <a:off x="9753600" y="12954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1</a:t>
            </a: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5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54"/>
                                        </p:tgtEl>
                                        <p:attrNameLst>
                                          <p:attrName>fillcolor</p:attrName>
                                        </p:attrNameLst>
                                      </p:cBhvr>
                                      <p:to>
                                        <a:srgbClr val="3399FF"/>
                                      </p:to>
                                    </p:animClr>
                                    <p:set>
                                      <p:cBhvr>
                                        <p:cTn id="7" dur="2000" fill="hold"/>
                                        <p:tgtEl>
                                          <p:spTgt spid="54"/>
                                        </p:tgtEl>
                                        <p:attrNameLst>
                                          <p:attrName>fill.type</p:attrName>
                                        </p:attrNameLst>
                                      </p:cBhvr>
                                      <p:to>
                                        <p:strVal val="solid"/>
                                      </p:to>
                                    </p:set>
                                    <p:set>
                                      <p:cBhvr>
                                        <p:cTn id="8" dur="2000" fill="hold"/>
                                        <p:tgtEl>
                                          <p:spTgt spid="54"/>
                                        </p:tgtEl>
                                        <p:attrNameLst>
                                          <p:attrName>fill.on</p:attrName>
                                        </p:attrNameLst>
                                      </p:cBhvr>
                                      <p:to>
                                        <p:strVal val="true"/>
                                      </p:to>
                                    </p:set>
                                  </p:childTnLst>
                                </p:cTn>
                              </p:par>
                            </p:childTnLst>
                          </p:cTn>
                        </p:par>
                      </p:childTnLst>
                    </p:cTn>
                  </p:par>
                </p:childTnLst>
              </p:cTn>
              <p:nextCondLst>
                <p:cond evt="onClick" delay="0">
                  <p:tgtEl>
                    <p:spTgt spid="54"/>
                  </p:tgtEl>
                </p:cond>
              </p:nextCondLst>
            </p:seq>
            <p:seq concurrent="1" nextAc="seek">
              <p:cTn id="9" restart="whenNotActive" fill="hold" evtFilter="cancelBubble" nodeType="interactiveSeq">
                <p:stCondLst>
                  <p:cond evt="onClick" delay="0">
                    <p:tgtEl>
                      <p:spTgt spid="61"/>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61"/>
                                        </p:tgtEl>
                                        <p:attrNameLst>
                                          <p:attrName>fillcolor</p:attrName>
                                        </p:attrNameLst>
                                      </p:cBhvr>
                                      <p:to>
                                        <a:srgbClr val="3399FF"/>
                                      </p:to>
                                    </p:animClr>
                                    <p:set>
                                      <p:cBhvr>
                                        <p:cTn id="14" dur="2000" fill="hold"/>
                                        <p:tgtEl>
                                          <p:spTgt spid="61"/>
                                        </p:tgtEl>
                                        <p:attrNameLst>
                                          <p:attrName>fill.type</p:attrName>
                                        </p:attrNameLst>
                                      </p:cBhvr>
                                      <p:to>
                                        <p:strVal val="solid"/>
                                      </p:to>
                                    </p:set>
                                    <p:set>
                                      <p:cBhvr>
                                        <p:cTn id="15" dur="2000" fill="hold"/>
                                        <p:tgtEl>
                                          <p:spTgt spid="61"/>
                                        </p:tgtEl>
                                        <p:attrNameLst>
                                          <p:attrName>fill.on</p:attrName>
                                        </p:attrNameLst>
                                      </p:cBhvr>
                                      <p:to>
                                        <p:strVal val="true"/>
                                      </p:to>
                                    </p:set>
                                  </p:childTnLst>
                                </p:cTn>
                              </p:par>
                            </p:childTnLst>
                          </p:cTn>
                        </p:par>
                      </p:childTnLst>
                    </p:cTn>
                  </p:par>
                </p:childTnLst>
              </p:cTn>
              <p:nextCondLst>
                <p:cond evt="onClick" delay="0">
                  <p:tgtEl>
                    <p:spTgt spid="61"/>
                  </p:tgtEl>
                </p:cond>
              </p:nextCondLst>
            </p:seq>
            <p:seq concurrent="1" nextAc="seek">
              <p:cTn id="16" restart="whenNotActive" fill="hold" evtFilter="cancelBubble" nodeType="interactiveSeq">
                <p:stCondLst>
                  <p:cond evt="onClick" delay="0">
                    <p:tgtEl>
                      <p:spTgt spid="62"/>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p:cBhvr>
                                        <p:cTn id="20" dur="2000" fill="hold"/>
                                        <p:tgtEl>
                                          <p:spTgt spid="62"/>
                                        </p:tgtEl>
                                        <p:attrNameLst>
                                          <p:attrName>fillcolor</p:attrName>
                                        </p:attrNameLst>
                                      </p:cBhvr>
                                      <p:to>
                                        <a:srgbClr val="3399FF"/>
                                      </p:to>
                                    </p:animClr>
                                    <p:set>
                                      <p:cBhvr>
                                        <p:cTn id="21" dur="2000" fill="hold"/>
                                        <p:tgtEl>
                                          <p:spTgt spid="62"/>
                                        </p:tgtEl>
                                        <p:attrNameLst>
                                          <p:attrName>fill.type</p:attrName>
                                        </p:attrNameLst>
                                      </p:cBhvr>
                                      <p:to>
                                        <p:strVal val="solid"/>
                                      </p:to>
                                    </p:set>
                                    <p:set>
                                      <p:cBhvr>
                                        <p:cTn id="22" dur="2000" fill="hold"/>
                                        <p:tgtEl>
                                          <p:spTgt spid="62"/>
                                        </p:tgtEl>
                                        <p:attrNameLst>
                                          <p:attrName>fill.on</p:attrName>
                                        </p:attrNameLst>
                                      </p:cBhvr>
                                      <p:to>
                                        <p:strVal val="true"/>
                                      </p:to>
                                    </p:set>
                                  </p:childTnLst>
                                </p:cTn>
                              </p:par>
                            </p:childTnLst>
                          </p:cTn>
                        </p:par>
                      </p:childTnLst>
                    </p:cTn>
                  </p:par>
                </p:childTnLst>
              </p:cTn>
              <p:nextCondLst>
                <p:cond evt="onClick" delay="0">
                  <p:tgtEl>
                    <p:spTgt spid="62"/>
                  </p:tgtEl>
                </p:cond>
              </p:nextCondLst>
            </p:seq>
            <p:seq concurrent="1" nextAc="seek">
              <p:cTn id="23" restart="whenNotActive" fill="hold" evtFilter="cancelBubble" nodeType="interactiveSeq">
                <p:stCondLst>
                  <p:cond evt="onClick" delay="0">
                    <p:tgtEl>
                      <p:spTgt spid="6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p:cBhvr>
                                        <p:cTn id="27" dur="2000" fill="hold"/>
                                        <p:tgtEl>
                                          <p:spTgt spid="63"/>
                                        </p:tgtEl>
                                        <p:attrNameLst>
                                          <p:attrName>fillcolor</p:attrName>
                                        </p:attrNameLst>
                                      </p:cBhvr>
                                      <p:to>
                                        <a:srgbClr val="3399FF"/>
                                      </p:to>
                                    </p:animClr>
                                    <p:set>
                                      <p:cBhvr>
                                        <p:cTn id="28" dur="2000" fill="hold"/>
                                        <p:tgtEl>
                                          <p:spTgt spid="63"/>
                                        </p:tgtEl>
                                        <p:attrNameLst>
                                          <p:attrName>fill.type</p:attrName>
                                        </p:attrNameLst>
                                      </p:cBhvr>
                                      <p:to>
                                        <p:strVal val="solid"/>
                                      </p:to>
                                    </p:set>
                                    <p:set>
                                      <p:cBhvr>
                                        <p:cTn id="29" dur="2000" fill="hold"/>
                                        <p:tgtEl>
                                          <p:spTgt spid="63"/>
                                        </p:tgtEl>
                                        <p:attrNameLst>
                                          <p:attrName>fill.on</p:attrName>
                                        </p:attrNameLst>
                                      </p:cBhvr>
                                      <p:to>
                                        <p:strVal val="true"/>
                                      </p:to>
                                    </p:set>
                                  </p:childTnLst>
                                </p:cTn>
                              </p:par>
                            </p:childTnLst>
                          </p:cTn>
                        </p:par>
                      </p:childTnLst>
                    </p:cTn>
                  </p:par>
                </p:childTnLst>
              </p:cTn>
              <p:nextCondLst>
                <p:cond evt="onClick" delay="0">
                  <p:tgtEl>
                    <p:spTgt spid="63"/>
                  </p:tgtEl>
                </p:cond>
              </p:nextCondLst>
            </p:seq>
            <p:seq concurrent="1" nextAc="seek">
              <p:cTn id="30" restart="whenNotActive" fill="hold" evtFilter="cancelBubble" nodeType="interactiveSeq">
                <p:stCondLst>
                  <p:cond evt="onClick" delay="0">
                    <p:tgtEl>
                      <p:spTgt spid="6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p:cBhvr>
                                        <p:cTn id="34" dur="2000" fill="hold"/>
                                        <p:tgtEl>
                                          <p:spTgt spid="64"/>
                                        </p:tgtEl>
                                        <p:attrNameLst>
                                          <p:attrName>fillcolor</p:attrName>
                                        </p:attrNameLst>
                                      </p:cBhvr>
                                      <p:to>
                                        <a:srgbClr val="3399FF"/>
                                      </p:to>
                                    </p:animClr>
                                    <p:set>
                                      <p:cBhvr>
                                        <p:cTn id="35" dur="2000" fill="hold"/>
                                        <p:tgtEl>
                                          <p:spTgt spid="64"/>
                                        </p:tgtEl>
                                        <p:attrNameLst>
                                          <p:attrName>fill.type</p:attrName>
                                        </p:attrNameLst>
                                      </p:cBhvr>
                                      <p:to>
                                        <p:strVal val="solid"/>
                                      </p:to>
                                    </p:set>
                                    <p:set>
                                      <p:cBhvr>
                                        <p:cTn id="36" dur="2000" fill="hold"/>
                                        <p:tgtEl>
                                          <p:spTgt spid="64"/>
                                        </p:tgtEl>
                                        <p:attrNameLst>
                                          <p:attrName>fill.on</p:attrName>
                                        </p:attrNameLst>
                                      </p:cBhvr>
                                      <p:to>
                                        <p:strVal val="true"/>
                                      </p:to>
                                    </p:set>
                                  </p:childTnLst>
                                </p:cTn>
                              </p:par>
                            </p:childTnLst>
                          </p:cTn>
                        </p:par>
                      </p:childTnLst>
                    </p:cTn>
                  </p:par>
                </p:childTnLst>
              </p:cTn>
              <p:nextCondLst>
                <p:cond evt="onClick" delay="0">
                  <p:tgtEl>
                    <p:spTgt spid="64"/>
                  </p:tgtEl>
                </p:cond>
              </p:nextCondLst>
            </p:seq>
            <p:seq concurrent="1" nextAc="seek">
              <p:cTn id="37" restart="whenNotActive" fill="hold" evtFilter="cancelBubble" nodeType="interactiveSeq">
                <p:stCondLst>
                  <p:cond evt="onClick" delay="0">
                    <p:tgtEl>
                      <p:spTgt spid="65"/>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p:cBhvr>
                                        <p:cTn id="41" dur="2000" fill="hold"/>
                                        <p:tgtEl>
                                          <p:spTgt spid="65"/>
                                        </p:tgtEl>
                                        <p:attrNameLst>
                                          <p:attrName>fillcolor</p:attrName>
                                        </p:attrNameLst>
                                      </p:cBhvr>
                                      <p:to>
                                        <a:srgbClr val="3399FF"/>
                                      </p:to>
                                    </p:animClr>
                                    <p:set>
                                      <p:cBhvr>
                                        <p:cTn id="42" dur="2000" fill="hold"/>
                                        <p:tgtEl>
                                          <p:spTgt spid="65"/>
                                        </p:tgtEl>
                                        <p:attrNameLst>
                                          <p:attrName>fill.type</p:attrName>
                                        </p:attrNameLst>
                                      </p:cBhvr>
                                      <p:to>
                                        <p:strVal val="solid"/>
                                      </p:to>
                                    </p:set>
                                    <p:set>
                                      <p:cBhvr>
                                        <p:cTn id="43" dur="2000" fill="hold"/>
                                        <p:tgtEl>
                                          <p:spTgt spid="65"/>
                                        </p:tgtEl>
                                        <p:attrNameLst>
                                          <p:attrName>fill.on</p:attrName>
                                        </p:attrNameLst>
                                      </p:cBhvr>
                                      <p:to>
                                        <p:strVal val="true"/>
                                      </p:to>
                                    </p:set>
                                  </p:childTnLst>
                                </p:cTn>
                              </p:par>
                            </p:childTnLst>
                          </p:cTn>
                        </p:par>
                      </p:childTnLst>
                    </p:cTn>
                  </p:par>
                </p:childTnLst>
              </p:cTn>
              <p:nextCondLst>
                <p:cond evt="onClick" delay="0">
                  <p:tgtEl>
                    <p:spTgt spid="65"/>
                  </p:tgtEl>
                </p:cond>
              </p:nextCondLst>
            </p:seq>
            <p:seq concurrent="1" nextAc="seek">
              <p:cTn id="44" restart="whenNotActive" fill="hold" evtFilter="cancelBubble" nodeType="interactiveSeq">
                <p:stCondLst>
                  <p:cond evt="onClick" delay="0">
                    <p:tgtEl>
                      <p:spTgt spid="6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p:cBhvr>
                                        <p:cTn id="48" dur="2000" fill="hold"/>
                                        <p:tgtEl>
                                          <p:spTgt spid="66"/>
                                        </p:tgtEl>
                                        <p:attrNameLst>
                                          <p:attrName>fillcolor</p:attrName>
                                        </p:attrNameLst>
                                      </p:cBhvr>
                                      <p:to>
                                        <a:srgbClr val="3399FF"/>
                                      </p:to>
                                    </p:animClr>
                                    <p:set>
                                      <p:cBhvr>
                                        <p:cTn id="49" dur="2000" fill="hold"/>
                                        <p:tgtEl>
                                          <p:spTgt spid="66"/>
                                        </p:tgtEl>
                                        <p:attrNameLst>
                                          <p:attrName>fill.type</p:attrName>
                                        </p:attrNameLst>
                                      </p:cBhvr>
                                      <p:to>
                                        <p:strVal val="solid"/>
                                      </p:to>
                                    </p:set>
                                    <p:set>
                                      <p:cBhvr>
                                        <p:cTn id="50" dur="2000" fill="hold"/>
                                        <p:tgtEl>
                                          <p:spTgt spid="66"/>
                                        </p:tgtEl>
                                        <p:attrNameLst>
                                          <p:attrName>fill.on</p:attrName>
                                        </p:attrNameLst>
                                      </p:cBhvr>
                                      <p:to>
                                        <p:strVal val="true"/>
                                      </p:to>
                                    </p:set>
                                  </p:childTnLst>
                                </p:cTn>
                              </p:par>
                            </p:childTnLst>
                          </p:cTn>
                        </p:par>
                      </p:childTnLst>
                    </p:cTn>
                  </p:par>
                </p:childTnLst>
              </p:cTn>
              <p:nextCondLst>
                <p:cond evt="onClick" delay="0">
                  <p:tgtEl>
                    <p:spTgt spid="66"/>
                  </p:tgtEl>
                </p:cond>
              </p:nextCondLst>
            </p:seq>
            <p:seq concurrent="1" nextAc="seek">
              <p:cTn id="51" restart="whenNotActive" fill="hold" evtFilter="cancelBubble" nodeType="interactiveSeq">
                <p:stCondLst>
                  <p:cond evt="onClick" delay="0">
                    <p:tgtEl>
                      <p:spTgt spid="67"/>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p:cBhvr>
                                        <p:cTn id="55" dur="2000" fill="hold"/>
                                        <p:tgtEl>
                                          <p:spTgt spid="67"/>
                                        </p:tgtEl>
                                        <p:attrNameLst>
                                          <p:attrName>fillcolor</p:attrName>
                                        </p:attrNameLst>
                                      </p:cBhvr>
                                      <p:to>
                                        <a:srgbClr val="3399FF"/>
                                      </p:to>
                                    </p:animClr>
                                    <p:set>
                                      <p:cBhvr>
                                        <p:cTn id="56" dur="2000" fill="hold"/>
                                        <p:tgtEl>
                                          <p:spTgt spid="67"/>
                                        </p:tgtEl>
                                        <p:attrNameLst>
                                          <p:attrName>fill.type</p:attrName>
                                        </p:attrNameLst>
                                      </p:cBhvr>
                                      <p:to>
                                        <p:strVal val="solid"/>
                                      </p:to>
                                    </p:set>
                                    <p:set>
                                      <p:cBhvr>
                                        <p:cTn id="57" dur="2000" fill="hold"/>
                                        <p:tgtEl>
                                          <p:spTgt spid="67"/>
                                        </p:tgtEl>
                                        <p:attrNameLst>
                                          <p:attrName>fill.on</p:attrName>
                                        </p:attrNameLst>
                                      </p:cBhvr>
                                      <p:to>
                                        <p:strVal val="true"/>
                                      </p:to>
                                    </p:set>
                                  </p:childTnLst>
                                </p:cTn>
                              </p:par>
                            </p:childTnLst>
                          </p:cTn>
                        </p:par>
                      </p:childTnLst>
                    </p:cTn>
                  </p:par>
                </p:childTnLst>
              </p:cTn>
              <p:nextCondLst>
                <p:cond evt="onClick" delay="0">
                  <p:tgtEl>
                    <p:spTgt spid="67"/>
                  </p:tgtEl>
                </p:cond>
              </p:nextCondLst>
            </p:seq>
            <p:seq concurrent="1" nextAc="seek">
              <p:cTn id="58" restart="whenNotActive" fill="hold" evtFilter="cancelBubble" nodeType="interactiveSeq">
                <p:stCondLst>
                  <p:cond evt="onClick" delay="0">
                    <p:tgtEl>
                      <p:spTgt spid="68"/>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p:cBhvr>
                                        <p:cTn id="62" dur="2000" fill="hold"/>
                                        <p:tgtEl>
                                          <p:spTgt spid="68"/>
                                        </p:tgtEl>
                                        <p:attrNameLst>
                                          <p:attrName>fillcolor</p:attrName>
                                        </p:attrNameLst>
                                      </p:cBhvr>
                                      <p:to>
                                        <a:srgbClr val="3399FF"/>
                                      </p:to>
                                    </p:animClr>
                                    <p:set>
                                      <p:cBhvr>
                                        <p:cTn id="63" dur="2000" fill="hold"/>
                                        <p:tgtEl>
                                          <p:spTgt spid="68"/>
                                        </p:tgtEl>
                                        <p:attrNameLst>
                                          <p:attrName>fill.type</p:attrName>
                                        </p:attrNameLst>
                                      </p:cBhvr>
                                      <p:to>
                                        <p:strVal val="solid"/>
                                      </p:to>
                                    </p:set>
                                    <p:set>
                                      <p:cBhvr>
                                        <p:cTn id="64" dur="2000" fill="hold"/>
                                        <p:tgtEl>
                                          <p:spTgt spid="68"/>
                                        </p:tgtEl>
                                        <p:attrNameLst>
                                          <p:attrName>fill.on</p:attrName>
                                        </p:attrNameLst>
                                      </p:cBhvr>
                                      <p:to>
                                        <p:strVal val="true"/>
                                      </p:to>
                                    </p:set>
                                  </p:childTnLst>
                                </p:cTn>
                              </p:par>
                            </p:childTnLst>
                          </p:cTn>
                        </p:par>
                      </p:childTnLst>
                    </p:cTn>
                  </p:par>
                </p:childTnLst>
              </p:cTn>
              <p:nextCondLst>
                <p:cond evt="onClick" delay="0">
                  <p:tgtEl>
                    <p:spTgt spid="68"/>
                  </p:tgtEl>
                </p:cond>
              </p:nextCondLst>
            </p:seq>
            <p:seq concurrent="1" nextAc="seek">
              <p:cTn id="65" restart="whenNotActive" fill="hold" evtFilter="cancelBubble" nodeType="interactiveSeq">
                <p:stCondLst>
                  <p:cond evt="onClick" delay="0">
                    <p:tgtEl>
                      <p:spTgt spid="69"/>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p:cBhvr>
                                        <p:cTn id="69" dur="2000" fill="hold"/>
                                        <p:tgtEl>
                                          <p:spTgt spid="69"/>
                                        </p:tgtEl>
                                        <p:attrNameLst>
                                          <p:attrName>fillcolor</p:attrName>
                                        </p:attrNameLst>
                                      </p:cBhvr>
                                      <p:to>
                                        <a:srgbClr val="3399FF"/>
                                      </p:to>
                                    </p:animClr>
                                    <p:set>
                                      <p:cBhvr>
                                        <p:cTn id="70" dur="2000" fill="hold"/>
                                        <p:tgtEl>
                                          <p:spTgt spid="69"/>
                                        </p:tgtEl>
                                        <p:attrNameLst>
                                          <p:attrName>fill.type</p:attrName>
                                        </p:attrNameLst>
                                      </p:cBhvr>
                                      <p:to>
                                        <p:strVal val="solid"/>
                                      </p:to>
                                    </p:set>
                                    <p:set>
                                      <p:cBhvr>
                                        <p:cTn id="71" dur="2000" fill="hold"/>
                                        <p:tgtEl>
                                          <p:spTgt spid="69"/>
                                        </p:tgtEl>
                                        <p:attrNameLst>
                                          <p:attrName>fill.on</p:attrName>
                                        </p:attrNameLst>
                                      </p:cBhvr>
                                      <p:to>
                                        <p:strVal val="true"/>
                                      </p:to>
                                    </p:set>
                                  </p:childTnLst>
                                </p:cTn>
                              </p:par>
                            </p:childTnLst>
                          </p:cTn>
                        </p:par>
                      </p:childTnLst>
                    </p:cTn>
                  </p:par>
                </p:childTnLst>
              </p:cTn>
              <p:nextCondLst>
                <p:cond evt="onClick" delay="0">
                  <p:tgtEl>
                    <p:spTgt spid="69"/>
                  </p:tgtEl>
                </p:cond>
              </p:nextCondLst>
            </p:seq>
            <p:seq concurrent="1" nextAc="seek">
              <p:cTn id="72" restart="whenNotActive" fill="hold" evtFilter="cancelBubble" nodeType="interactiveSeq">
                <p:stCondLst>
                  <p:cond evt="onClick" delay="0">
                    <p:tgtEl>
                      <p:spTgt spid="70"/>
                    </p:tgtEl>
                  </p:cond>
                </p:stCondLst>
                <p:endSync evt="end" delay="0">
                  <p:rtn val="all"/>
                </p:endSync>
                <p:childTnLst>
                  <p:par>
                    <p:cTn id="73" fill="hold">
                      <p:stCondLst>
                        <p:cond delay="0"/>
                      </p:stCondLst>
                      <p:childTnLst>
                        <p:par>
                          <p:cTn id="74" fill="hold">
                            <p:stCondLst>
                              <p:cond delay="0"/>
                            </p:stCondLst>
                            <p:childTnLst>
                              <p:par>
                                <p:cTn id="75" presetID="1" presetClass="emph" presetSubtype="2" fill="hold" nodeType="clickEffect">
                                  <p:stCondLst>
                                    <p:cond delay="0"/>
                                  </p:stCondLst>
                                  <p:childTnLst>
                                    <p:animClr clrSpc="rgb">
                                      <p:cBhvr>
                                        <p:cTn id="76" dur="2000" fill="hold"/>
                                        <p:tgtEl>
                                          <p:spTgt spid="70"/>
                                        </p:tgtEl>
                                        <p:attrNameLst>
                                          <p:attrName>fillcolor</p:attrName>
                                        </p:attrNameLst>
                                      </p:cBhvr>
                                      <p:to>
                                        <a:srgbClr val="3399FF"/>
                                      </p:to>
                                    </p:animClr>
                                    <p:set>
                                      <p:cBhvr>
                                        <p:cTn id="77" dur="2000" fill="hold"/>
                                        <p:tgtEl>
                                          <p:spTgt spid="70"/>
                                        </p:tgtEl>
                                        <p:attrNameLst>
                                          <p:attrName>fill.type</p:attrName>
                                        </p:attrNameLst>
                                      </p:cBhvr>
                                      <p:to>
                                        <p:strVal val="solid"/>
                                      </p:to>
                                    </p:set>
                                    <p:set>
                                      <p:cBhvr>
                                        <p:cTn id="78" dur="2000" fill="hold"/>
                                        <p:tgtEl>
                                          <p:spTgt spid="70"/>
                                        </p:tgtEl>
                                        <p:attrNameLst>
                                          <p:attrName>fill.on</p:attrName>
                                        </p:attrNameLst>
                                      </p:cBhvr>
                                      <p:to>
                                        <p:strVal val="true"/>
                                      </p:to>
                                    </p:set>
                                  </p:childTnLst>
                                </p:cTn>
                              </p:par>
                            </p:childTnLst>
                          </p:cTn>
                        </p:par>
                      </p:childTnLst>
                    </p:cTn>
                  </p:par>
                </p:childTnLst>
              </p:cTn>
              <p:nextCondLst>
                <p:cond evt="onClick" delay="0">
                  <p:tgtEl>
                    <p:spTgt spid="70"/>
                  </p:tgtEl>
                </p:cond>
              </p:nextCondLst>
            </p:seq>
            <p:seq concurrent="1" nextAc="seek">
              <p:cTn id="79" restart="whenNotActive" fill="hold" evtFilter="cancelBubble" nodeType="interactiveSeq">
                <p:stCondLst>
                  <p:cond evt="onClick" delay="0">
                    <p:tgtEl>
                      <p:spTgt spid="72"/>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p:cBhvr>
                                        <p:cTn id="83" dur="2000" fill="hold"/>
                                        <p:tgtEl>
                                          <p:spTgt spid="72"/>
                                        </p:tgtEl>
                                        <p:attrNameLst>
                                          <p:attrName>fillcolor</p:attrName>
                                        </p:attrNameLst>
                                      </p:cBhvr>
                                      <p:to>
                                        <a:srgbClr val="3399FF"/>
                                      </p:to>
                                    </p:animClr>
                                    <p:set>
                                      <p:cBhvr>
                                        <p:cTn id="84" dur="2000" fill="hold"/>
                                        <p:tgtEl>
                                          <p:spTgt spid="72"/>
                                        </p:tgtEl>
                                        <p:attrNameLst>
                                          <p:attrName>fill.type</p:attrName>
                                        </p:attrNameLst>
                                      </p:cBhvr>
                                      <p:to>
                                        <p:strVal val="solid"/>
                                      </p:to>
                                    </p:set>
                                    <p:set>
                                      <p:cBhvr>
                                        <p:cTn id="85" dur="2000" fill="hold"/>
                                        <p:tgtEl>
                                          <p:spTgt spid="72"/>
                                        </p:tgtEl>
                                        <p:attrNameLst>
                                          <p:attrName>fill.on</p:attrName>
                                        </p:attrNameLst>
                                      </p:cBhvr>
                                      <p:to>
                                        <p:strVal val="true"/>
                                      </p:to>
                                    </p:set>
                                  </p:childTnLst>
                                </p:cTn>
                              </p:par>
                            </p:childTnLst>
                          </p:cTn>
                        </p:par>
                      </p:childTnLst>
                    </p:cTn>
                  </p:par>
                </p:childTnLst>
              </p:cTn>
              <p:nextCondLst>
                <p:cond evt="onClick" delay="0">
                  <p:tgtEl>
                    <p:spTgt spid="72"/>
                  </p:tgtEl>
                </p:cond>
              </p:nextCondLst>
            </p:seq>
            <p:seq concurrent="1" nextAc="seek">
              <p:cTn id="86" restart="whenNotActive" fill="hold" evtFilter="cancelBubble" nodeType="interactiveSeq">
                <p:stCondLst>
                  <p:cond evt="onClick" delay="0">
                    <p:tgtEl>
                      <p:spTgt spid="71"/>
                    </p:tgtEl>
                  </p:cond>
                </p:stCondLst>
                <p:endSync evt="end" delay="0">
                  <p:rtn val="all"/>
                </p:endSync>
                <p:childTnLst>
                  <p:par>
                    <p:cTn id="87" fill="hold">
                      <p:stCondLst>
                        <p:cond delay="0"/>
                      </p:stCondLst>
                      <p:childTnLst>
                        <p:par>
                          <p:cTn id="88" fill="hold">
                            <p:stCondLst>
                              <p:cond delay="0"/>
                            </p:stCondLst>
                            <p:childTnLst>
                              <p:par>
                                <p:cTn id="89" presetID="1" presetClass="emph" presetSubtype="2" fill="hold" nodeType="clickEffect">
                                  <p:stCondLst>
                                    <p:cond delay="0"/>
                                  </p:stCondLst>
                                  <p:childTnLst>
                                    <p:animClr clrSpc="rgb">
                                      <p:cBhvr>
                                        <p:cTn id="90" dur="2000" fill="hold"/>
                                        <p:tgtEl>
                                          <p:spTgt spid="71"/>
                                        </p:tgtEl>
                                        <p:attrNameLst>
                                          <p:attrName>fillcolor</p:attrName>
                                        </p:attrNameLst>
                                      </p:cBhvr>
                                      <p:to>
                                        <a:srgbClr val="3399FF"/>
                                      </p:to>
                                    </p:animClr>
                                    <p:set>
                                      <p:cBhvr>
                                        <p:cTn id="91" dur="2000" fill="hold"/>
                                        <p:tgtEl>
                                          <p:spTgt spid="71"/>
                                        </p:tgtEl>
                                        <p:attrNameLst>
                                          <p:attrName>fill.type</p:attrName>
                                        </p:attrNameLst>
                                      </p:cBhvr>
                                      <p:to>
                                        <p:strVal val="solid"/>
                                      </p:to>
                                    </p:set>
                                    <p:set>
                                      <p:cBhvr>
                                        <p:cTn id="92" dur="2000" fill="hold"/>
                                        <p:tgtEl>
                                          <p:spTgt spid="71"/>
                                        </p:tgtEl>
                                        <p:attrNameLst>
                                          <p:attrName>fill.on</p:attrName>
                                        </p:attrNameLst>
                                      </p:cBhvr>
                                      <p:to>
                                        <p:strVal val="true"/>
                                      </p:to>
                                    </p:set>
                                  </p:childTnLst>
                                </p:cTn>
                              </p:par>
                            </p:childTnLst>
                          </p:cTn>
                        </p:par>
                      </p:childTnLst>
                    </p:cTn>
                  </p:par>
                </p:childTnLst>
              </p:cTn>
              <p:nextCondLst>
                <p:cond evt="onClick" delay="0">
                  <p:tgtEl>
                    <p:spTgt spid="71"/>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0658" name="Rectangle 28"/>
          <p:cNvSpPr>
            <a:spLocks noChangeArrowheads="1"/>
          </p:cNvSpPr>
          <p:nvPr/>
        </p:nvSpPr>
        <p:spPr bwMode="auto">
          <a:xfrm>
            <a:off x="0" y="0"/>
            <a:ext cx="9296400" cy="1371600"/>
          </a:xfrm>
          <a:prstGeom prst="rect">
            <a:avLst/>
          </a:prstGeom>
          <a:noFill/>
          <a:ln w="9525">
            <a:noFill/>
            <a:miter lim="800000"/>
            <a:headEnd/>
            <a:tailEnd/>
          </a:ln>
          <a:effectLst>
            <a:prstShdw prst="shdw17" dist="17961" dir="13500000">
              <a:srgbClr val="6E7A89"/>
            </a:prstShdw>
          </a:effectLst>
        </p:spPr>
        <p:txBody>
          <a:bodyPr lIns="130622" tIns="65311" rIns="130622" bIns="65311"/>
          <a:lstStyle/>
          <a:p>
            <a:pPr algn="ctr" defTabSz="1304925">
              <a:spcAft>
                <a:spcPts val="1425"/>
              </a:spcAft>
            </a:pPr>
            <a:r>
              <a:rPr lang="fr-FR" sz="3200" dirty="0">
                <a:solidFill>
                  <a:srgbClr val="FF9933"/>
                </a:solidFill>
              </a:rPr>
              <a:t>Au cas où il y a un tueur, il n’y a pas de victime.</a:t>
            </a:r>
          </a:p>
        </p:txBody>
      </p:sp>
      <p:grpSp>
        <p:nvGrpSpPr>
          <p:cNvPr id="2" name="Groupe 53"/>
          <p:cNvGrpSpPr>
            <a:grpSpLocks/>
          </p:cNvGrpSpPr>
          <p:nvPr/>
        </p:nvGrpSpPr>
        <p:grpSpPr bwMode="auto">
          <a:xfrm>
            <a:off x="419100" y="1371600"/>
            <a:ext cx="8496300" cy="6858000"/>
            <a:chOff x="419100" y="1371600"/>
            <a:chExt cx="8496300" cy="6858000"/>
          </a:xfrm>
        </p:grpSpPr>
        <p:grpSp>
          <p:nvGrpSpPr>
            <p:cNvPr id="3" name="Groupe 46"/>
            <p:cNvGrpSpPr>
              <a:grpSpLocks/>
            </p:cNvGrpSpPr>
            <p:nvPr/>
          </p:nvGrpSpPr>
          <p:grpSpPr bwMode="auto">
            <a:xfrm>
              <a:off x="419100" y="1371600"/>
              <a:ext cx="8496300" cy="6858000"/>
              <a:chOff x="419100" y="1371600"/>
              <a:chExt cx="8496300" cy="6858000"/>
            </a:xfrm>
          </p:grpSpPr>
          <p:grpSp>
            <p:nvGrpSpPr>
              <p:cNvPr id="4" name="Groupe 44"/>
              <p:cNvGrpSpPr>
                <a:grpSpLocks/>
              </p:cNvGrpSpPr>
              <p:nvPr/>
            </p:nvGrpSpPr>
            <p:grpSpPr bwMode="auto">
              <a:xfrm>
                <a:off x="419100" y="1371600"/>
                <a:ext cx="8496300" cy="6858000"/>
                <a:chOff x="419100" y="1371600"/>
                <a:chExt cx="8496300" cy="6858000"/>
              </a:xfrm>
            </p:grpSpPr>
            <p:grpSp>
              <p:nvGrpSpPr>
                <p:cNvPr id="5" name="Groupe 51"/>
                <p:cNvGrpSpPr>
                  <a:grpSpLocks/>
                </p:cNvGrpSpPr>
                <p:nvPr/>
              </p:nvGrpSpPr>
              <p:grpSpPr bwMode="auto">
                <a:xfrm>
                  <a:off x="419100" y="1371600"/>
                  <a:ext cx="8496300" cy="6858000"/>
                  <a:chOff x="419066" y="990600"/>
                  <a:chExt cx="8915467" cy="7239000"/>
                </a:xfrm>
              </p:grpSpPr>
              <p:grpSp>
                <p:nvGrpSpPr>
                  <p:cNvPr id="6" name="Groupe 45"/>
                  <p:cNvGrpSpPr>
                    <a:grpSpLocks/>
                  </p:cNvGrpSpPr>
                  <p:nvPr/>
                </p:nvGrpSpPr>
                <p:grpSpPr bwMode="auto">
                  <a:xfrm>
                    <a:off x="419066" y="1600553"/>
                    <a:ext cx="8915467" cy="6096176"/>
                    <a:chOff x="419066" y="1829153"/>
                    <a:chExt cx="8915467" cy="6096176"/>
                  </a:xfrm>
                </p:grpSpPr>
                <p:sp>
                  <p:nvSpPr>
                    <p:cNvPr id="82" name="AutoShape 29"/>
                    <p:cNvSpPr>
                      <a:spLocks noChangeArrowheads="1"/>
                    </p:cNvSpPr>
                    <p:nvPr/>
                  </p:nvSpPr>
                  <p:spPr bwMode="auto">
                    <a:xfrm>
                      <a:off x="419066" y="1829153"/>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70690" name="AutoShape 33"/>
                    <p:cNvSpPr>
                      <a:spLocks noChangeArrowheads="1"/>
                    </p:cNvSpPr>
                    <p:nvPr/>
                  </p:nvSpPr>
                  <p:spPr bwMode="auto">
                    <a:xfrm flipV="1">
                      <a:off x="419071" y="4798139"/>
                      <a:ext cx="8915462" cy="78661"/>
                    </a:xfrm>
                    <a:prstGeom prst="plus">
                      <a:avLst>
                        <a:gd name="adj" fmla="val 24648"/>
                      </a:avLst>
                    </a:prstGeom>
                    <a:solidFill>
                      <a:srgbClr val="000000"/>
                    </a:solidFill>
                    <a:ln w="9525">
                      <a:solidFill>
                        <a:srgbClr val="000000"/>
                      </a:solidFill>
                      <a:miter lim="800000"/>
                      <a:headEnd/>
                      <a:tailEnd/>
                    </a:ln>
                    <a:effectLst>
                      <a:prstShdw prst="shdw17" dist="17961" dir="13500000">
                        <a:srgbClr val="000000"/>
                      </a:prstShdw>
                    </a:effectLst>
                  </p:spPr>
                  <p:txBody>
                    <a:bodyPr lIns="130622" tIns="65311" rIns="130622" bIns="65311"/>
                    <a:lstStyle/>
                    <a:p>
                      <a:endParaRPr lang="fr-FR"/>
                    </a:p>
                  </p:txBody>
                </p:sp>
                <p:sp>
                  <p:nvSpPr>
                    <p:cNvPr id="70691" name="AutoShape 34"/>
                    <p:cNvSpPr>
                      <a:spLocks noChangeArrowheads="1"/>
                    </p:cNvSpPr>
                    <p:nvPr/>
                  </p:nvSpPr>
                  <p:spPr bwMode="auto">
                    <a:xfrm rot="5400000">
                      <a:off x="2205020" y="4795818"/>
                      <a:ext cx="5229262" cy="114301"/>
                    </a:xfrm>
                    <a:prstGeom prst="plus">
                      <a:avLst>
                        <a:gd name="adj" fmla="val 24648"/>
                      </a:avLst>
                    </a:prstGeom>
                    <a:solidFill>
                      <a:srgbClr val="000000"/>
                    </a:solidFill>
                    <a:ln w="9525">
                      <a:solidFill>
                        <a:schemeClr val="tx1"/>
                      </a:solidFill>
                      <a:miter lim="800000"/>
                      <a:headEnd/>
                      <a:tailEnd/>
                    </a:ln>
                    <a:effectLst>
                      <a:prstShdw prst="shdw17" dist="17961" dir="13500000">
                        <a:srgbClr val="000000"/>
                      </a:prstShdw>
                    </a:effectLst>
                  </p:spPr>
                  <p:txBody>
                    <a:bodyPr lIns="130622" tIns="65311" rIns="130622" bIns="65311"/>
                    <a:lstStyle/>
                    <a:p>
                      <a:endParaRPr lang="fr-FR"/>
                    </a:p>
                  </p:txBody>
                </p:sp>
                <p:sp>
                  <p:nvSpPr>
                    <p:cNvPr id="85" name="AutoShape 29"/>
                    <p:cNvSpPr>
                      <a:spLocks noChangeArrowheads="1"/>
                    </p:cNvSpPr>
                    <p:nvPr/>
                  </p:nvSpPr>
                  <p:spPr bwMode="auto">
                    <a:xfrm>
                      <a:off x="419066" y="5133622"/>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86" name="AutoShape 29"/>
                    <p:cNvSpPr>
                      <a:spLocks noChangeArrowheads="1"/>
                    </p:cNvSpPr>
                    <p:nvPr/>
                  </p:nvSpPr>
                  <p:spPr bwMode="auto">
                    <a:xfrm>
                      <a:off x="5333234" y="1829153"/>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87" name="AutoShape 29"/>
                    <p:cNvSpPr>
                      <a:spLocks noChangeArrowheads="1"/>
                    </p:cNvSpPr>
                    <p:nvPr/>
                  </p:nvSpPr>
                  <p:spPr bwMode="auto">
                    <a:xfrm>
                      <a:off x="5333234" y="5133622"/>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grpSp>
                  <p:nvGrpSpPr>
                    <p:cNvPr id="7" name="Groupe 23"/>
                    <p:cNvGrpSpPr>
                      <a:grpSpLocks/>
                    </p:cNvGrpSpPr>
                    <p:nvPr/>
                  </p:nvGrpSpPr>
                  <p:grpSpPr bwMode="auto">
                    <a:xfrm>
                      <a:off x="1524000" y="5240866"/>
                      <a:ext cx="1677600" cy="2209800"/>
                      <a:chOff x="4191000" y="4478866"/>
                      <a:chExt cx="1677600" cy="2209800"/>
                    </a:xfrm>
                  </p:grpSpPr>
                  <p:pic>
                    <p:nvPicPr>
                      <p:cNvPr id="70706" name="Image 12" descr="brad-pitt-tyler-durden-icone-5179-96.png"/>
                      <p:cNvPicPr>
                        <a:picLocks noChangeAspect="1"/>
                      </p:cNvPicPr>
                      <p:nvPr/>
                    </p:nvPicPr>
                    <p:blipFill>
                      <a:blip r:embed="rId3" cstate="print"/>
                      <a:srcRect/>
                      <a:stretch>
                        <a:fillRect/>
                      </a:stretch>
                    </p:blipFill>
                    <p:spPr bwMode="auto">
                      <a:xfrm>
                        <a:off x="4191000" y="4478866"/>
                        <a:ext cx="1677600" cy="1677599"/>
                      </a:xfrm>
                      <a:prstGeom prst="rect">
                        <a:avLst/>
                      </a:prstGeom>
                      <a:noFill/>
                      <a:ln w="9525">
                        <a:noFill/>
                        <a:miter lim="800000"/>
                        <a:headEnd/>
                        <a:tailEnd/>
                      </a:ln>
                    </p:spPr>
                  </p:pic>
                  <p:sp>
                    <p:nvSpPr>
                      <p:cNvPr id="70707" name="Rectangle 22"/>
                      <p:cNvSpPr>
                        <a:spLocks noChangeArrowheads="1"/>
                      </p:cNvSpPr>
                      <p:nvPr/>
                    </p:nvSpPr>
                    <p:spPr bwMode="auto">
                      <a:xfrm>
                        <a:off x="4233000" y="60790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70708" name="Image 11" descr="Pistolet-8 copie.png"/>
                      <p:cNvPicPr>
                        <a:picLocks noChangeAspect="1"/>
                      </p:cNvPicPr>
                      <p:nvPr/>
                    </p:nvPicPr>
                    <p:blipFill>
                      <a:blip r:embed="rId4" cstate="print"/>
                      <a:srcRect/>
                      <a:stretch>
                        <a:fillRect/>
                      </a:stretch>
                    </p:blipFill>
                    <p:spPr bwMode="auto">
                      <a:xfrm>
                        <a:off x="4645273" y="6074832"/>
                        <a:ext cx="838200" cy="593924"/>
                      </a:xfrm>
                      <a:prstGeom prst="rect">
                        <a:avLst/>
                      </a:prstGeom>
                      <a:noFill/>
                      <a:ln w="9525">
                        <a:noFill/>
                        <a:miter lim="800000"/>
                        <a:headEnd/>
                        <a:tailEnd/>
                      </a:ln>
                    </p:spPr>
                  </p:pic>
                </p:grpSp>
                <p:grpSp>
                  <p:nvGrpSpPr>
                    <p:cNvPr id="8" name="Groupe 33"/>
                    <p:cNvGrpSpPr>
                      <a:grpSpLocks/>
                    </p:cNvGrpSpPr>
                    <p:nvPr/>
                  </p:nvGrpSpPr>
                  <p:grpSpPr bwMode="auto">
                    <a:xfrm>
                      <a:off x="6535966" y="1905000"/>
                      <a:ext cx="1678200" cy="2209800"/>
                      <a:chOff x="6535966" y="1905000"/>
                      <a:chExt cx="1678200" cy="2209800"/>
                    </a:xfrm>
                  </p:grpSpPr>
                  <p:pic>
                    <p:nvPicPr>
                      <p:cNvPr id="70704" name="Image 20" descr="jack-icone-4137-96.png"/>
                      <p:cNvPicPr>
                        <a:picLocks noChangeAspect="1"/>
                      </p:cNvPicPr>
                      <p:nvPr/>
                    </p:nvPicPr>
                    <p:blipFill>
                      <a:blip r:embed="rId5" cstate="print"/>
                      <a:srcRect/>
                      <a:stretch>
                        <a:fillRect/>
                      </a:stretch>
                    </p:blipFill>
                    <p:spPr bwMode="auto">
                      <a:xfrm>
                        <a:off x="6535966" y="1905000"/>
                        <a:ext cx="1678200" cy="1678200"/>
                      </a:xfrm>
                      <a:prstGeom prst="rect">
                        <a:avLst/>
                      </a:prstGeom>
                      <a:noFill/>
                      <a:ln w="9525">
                        <a:noFill/>
                        <a:miter lim="800000"/>
                        <a:headEnd/>
                        <a:tailEnd/>
                      </a:ln>
                    </p:spPr>
                  </p:pic>
                  <p:sp>
                    <p:nvSpPr>
                      <p:cNvPr id="70705" name="Rectangle 24"/>
                      <p:cNvSpPr>
                        <a:spLocks noChangeArrowheads="1"/>
                      </p:cNvSpPr>
                      <p:nvPr/>
                    </p:nvSpPr>
                    <p:spPr bwMode="auto">
                      <a:xfrm>
                        <a:off x="6577967" y="3505200"/>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grpSp>
                <p:grpSp>
                  <p:nvGrpSpPr>
                    <p:cNvPr id="9" name="Groupe 34"/>
                    <p:cNvGrpSpPr>
                      <a:grpSpLocks/>
                    </p:cNvGrpSpPr>
                    <p:nvPr/>
                  </p:nvGrpSpPr>
                  <p:grpSpPr bwMode="auto">
                    <a:xfrm>
                      <a:off x="7391400" y="5240866"/>
                      <a:ext cx="1678200" cy="2209800"/>
                      <a:chOff x="6780000" y="1964266"/>
                      <a:chExt cx="1678200" cy="2209800"/>
                    </a:xfrm>
                  </p:grpSpPr>
                  <p:pic>
                    <p:nvPicPr>
                      <p:cNvPr id="70702" name="Image 35" descr="jack-icone-4137-96.png"/>
                      <p:cNvPicPr>
                        <a:picLocks noChangeAspect="1"/>
                      </p:cNvPicPr>
                      <p:nvPr/>
                    </p:nvPicPr>
                    <p:blipFill>
                      <a:blip r:embed="rId5" cstate="print"/>
                      <a:srcRect/>
                      <a:stretch>
                        <a:fillRect/>
                      </a:stretch>
                    </p:blipFill>
                    <p:spPr bwMode="auto">
                      <a:xfrm>
                        <a:off x="6780000" y="1964266"/>
                        <a:ext cx="1678200" cy="1678200"/>
                      </a:xfrm>
                      <a:prstGeom prst="rect">
                        <a:avLst/>
                      </a:prstGeom>
                      <a:noFill/>
                      <a:ln w="9525">
                        <a:noFill/>
                        <a:miter lim="800000"/>
                        <a:headEnd/>
                        <a:tailEnd/>
                      </a:ln>
                    </p:spPr>
                  </p:pic>
                  <p:sp>
                    <p:nvSpPr>
                      <p:cNvPr id="70703" name="Rectangle 36"/>
                      <p:cNvSpPr>
                        <a:spLocks noChangeArrowheads="1"/>
                      </p:cNvSpPr>
                      <p:nvPr/>
                    </p:nvSpPr>
                    <p:spPr bwMode="auto">
                      <a:xfrm>
                        <a:off x="6822000" y="35644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grpSp>
                <p:grpSp>
                  <p:nvGrpSpPr>
                    <p:cNvPr id="10" name="Groupe 37"/>
                    <p:cNvGrpSpPr>
                      <a:grpSpLocks/>
                    </p:cNvGrpSpPr>
                    <p:nvPr/>
                  </p:nvGrpSpPr>
                  <p:grpSpPr bwMode="auto">
                    <a:xfrm>
                      <a:off x="5562600" y="5240866"/>
                      <a:ext cx="1677600" cy="2270324"/>
                      <a:chOff x="4191000" y="4478866"/>
                      <a:chExt cx="1677600" cy="2270324"/>
                    </a:xfrm>
                  </p:grpSpPr>
                  <p:pic>
                    <p:nvPicPr>
                      <p:cNvPr id="70699" name="Image 38" descr="brad-pitt-tyler-durden-icone-5179-96.png"/>
                      <p:cNvPicPr>
                        <a:picLocks noChangeAspect="1"/>
                      </p:cNvPicPr>
                      <p:nvPr/>
                    </p:nvPicPr>
                    <p:blipFill>
                      <a:blip r:embed="rId3" cstate="print"/>
                      <a:srcRect/>
                      <a:stretch>
                        <a:fillRect/>
                      </a:stretch>
                    </p:blipFill>
                    <p:spPr bwMode="auto">
                      <a:xfrm>
                        <a:off x="4191000" y="4478866"/>
                        <a:ext cx="1677600" cy="1677600"/>
                      </a:xfrm>
                      <a:prstGeom prst="rect">
                        <a:avLst/>
                      </a:prstGeom>
                      <a:noFill/>
                      <a:ln w="9525">
                        <a:noFill/>
                        <a:miter lim="800000"/>
                        <a:headEnd/>
                        <a:tailEnd/>
                      </a:ln>
                    </p:spPr>
                  </p:pic>
                  <p:sp>
                    <p:nvSpPr>
                      <p:cNvPr id="70700" name="Rectangle 39"/>
                      <p:cNvSpPr>
                        <a:spLocks noChangeArrowheads="1"/>
                      </p:cNvSpPr>
                      <p:nvPr/>
                    </p:nvSpPr>
                    <p:spPr bwMode="auto">
                      <a:xfrm>
                        <a:off x="4233000" y="60790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70701" name="Image 43" descr="Pistolet-8 copie.png"/>
                      <p:cNvPicPr>
                        <a:picLocks noChangeAspect="1"/>
                      </p:cNvPicPr>
                      <p:nvPr/>
                    </p:nvPicPr>
                    <p:blipFill>
                      <a:blip r:embed="rId4" cstate="print"/>
                      <a:srcRect/>
                      <a:stretch>
                        <a:fillRect/>
                      </a:stretch>
                    </p:blipFill>
                    <p:spPr bwMode="auto">
                      <a:xfrm>
                        <a:off x="4648200" y="6155266"/>
                        <a:ext cx="838200" cy="593924"/>
                      </a:xfrm>
                      <a:prstGeom prst="rect">
                        <a:avLst/>
                      </a:prstGeom>
                      <a:noFill/>
                      <a:ln w="9525">
                        <a:noFill/>
                        <a:miter lim="800000"/>
                        <a:headEnd/>
                        <a:tailEnd/>
                      </a:ln>
                    </p:spPr>
                  </p:pic>
                </p:grpSp>
              </p:grpSp>
              <p:sp>
                <p:nvSpPr>
                  <p:cNvPr id="70685" name="ZoneTexte 46"/>
                  <p:cNvSpPr txBox="1">
                    <a:spLocks noChangeArrowheads="1"/>
                  </p:cNvSpPr>
                  <p:nvPr/>
                </p:nvSpPr>
                <p:spPr bwMode="auto">
                  <a:xfrm>
                    <a:off x="2133600" y="990600"/>
                    <a:ext cx="457200" cy="477054"/>
                  </a:xfrm>
                  <a:prstGeom prst="rect">
                    <a:avLst/>
                  </a:prstGeom>
                  <a:noFill/>
                  <a:ln w="9525">
                    <a:noFill/>
                    <a:miter lim="800000"/>
                    <a:headEnd/>
                    <a:tailEnd/>
                  </a:ln>
                </p:spPr>
                <p:txBody>
                  <a:bodyPr>
                    <a:spAutoFit/>
                  </a:bodyPr>
                  <a:lstStyle/>
                  <a:p>
                    <a:r>
                      <a:rPr lang="fr-FR">
                        <a:solidFill>
                          <a:srgbClr val="FF9933"/>
                        </a:solidFill>
                      </a:rPr>
                      <a:t>1</a:t>
                    </a:r>
                  </a:p>
                </p:txBody>
              </p:sp>
              <p:sp>
                <p:nvSpPr>
                  <p:cNvPr id="70686" name="ZoneTexte 47"/>
                  <p:cNvSpPr txBox="1">
                    <a:spLocks noChangeArrowheads="1"/>
                  </p:cNvSpPr>
                  <p:nvPr/>
                </p:nvSpPr>
                <p:spPr bwMode="auto">
                  <a:xfrm>
                    <a:off x="7239000" y="990600"/>
                    <a:ext cx="457200" cy="477054"/>
                  </a:xfrm>
                  <a:prstGeom prst="rect">
                    <a:avLst/>
                  </a:prstGeom>
                  <a:noFill/>
                  <a:ln w="9525">
                    <a:noFill/>
                    <a:miter lim="800000"/>
                    <a:headEnd/>
                    <a:tailEnd/>
                  </a:ln>
                </p:spPr>
                <p:txBody>
                  <a:bodyPr>
                    <a:spAutoFit/>
                  </a:bodyPr>
                  <a:lstStyle/>
                  <a:p>
                    <a:r>
                      <a:rPr lang="fr-FR">
                        <a:solidFill>
                          <a:srgbClr val="FF9933"/>
                        </a:solidFill>
                      </a:rPr>
                      <a:t>2</a:t>
                    </a:r>
                  </a:p>
                </p:txBody>
              </p:sp>
              <p:sp>
                <p:nvSpPr>
                  <p:cNvPr id="70687" name="ZoneTexte 49"/>
                  <p:cNvSpPr txBox="1">
                    <a:spLocks noChangeArrowheads="1"/>
                  </p:cNvSpPr>
                  <p:nvPr/>
                </p:nvSpPr>
                <p:spPr bwMode="auto">
                  <a:xfrm>
                    <a:off x="2133600" y="7752546"/>
                    <a:ext cx="457200" cy="477054"/>
                  </a:xfrm>
                  <a:prstGeom prst="rect">
                    <a:avLst/>
                  </a:prstGeom>
                  <a:noFill/>
                  <a:ln w="9525">
                    <a:noFill/>
                    <a:miter lim="800000"/>
                    <a:headEnd/>
                    <a:tailEnd/>
                  </a:ln>
                </p:spPr>
                <p:txBody>
                  <a:bodyPr>
                    <a:spAutoFit/>
                  </a:bodyPr>
                  <a:lstStyle/>
                  <a:p>
                    <a:r>
                      <a:rPr lang="fr-FR">
                        <a:solidFill>
                          <a:srgbClr val="FF9933"/>
                        </a:solidFill>
                      </a:rPr>
                      <a:t>3</a:t>
                    </a:r>
                  </a:p>
                </p:txBody>
              </p:sp>
              <p:sp>
                <p:nvSpPr>
                  <p:cNvPr id="70688" name="ZoneTexte 50"/>
                  <p:cNvSpPr txBox="1">
                    <a:spLocks noChangeArrowheads="1"/>
                  </p:cNvSpPr>
                  <p:nvPr/>
                </p:nvSpPr>
                <p:spPr bwMode="auto">
                  <a:xfrm>
                    <a:off x="7239000" y="7752546"/>
                    <a:ext cx="457200" cy="477054"/>
                  </a:xfrm>
                  <a:prstGeom prst="rect">
                    <a:avLst/>
                  </a:prstGeom>
                  <a:noFill/>
                  <a:ln w="9525">
                    <a:noFill/>
                    <a:miter lim="800000"/>
                    <a:headEnd/>
                    <a:tailEnd/>
                  </a:ln>
                </p:spPr>
                <p:txBody>
                  <a:bodyPr>
                    <a:spAutoFit/>
                  </a:bodyPr>
                  <a:lstStyle/>
                  <a:p>
                    <a:r>
                      <a:rPr lang="fr-FR">
                        <a:solidFill>
                          <a:srgbClr val="FF9933"/>
                        </a:solidFill>
                      </a:rPr>
                      <a:t>4</a:t>
                    </a:r>
                  </a:p>
                </p:txBody>
              </p:sp>
            </p:grpSp>
            <p:pic>
              <p:nvPicPr>
                <p:cNvPr id="70683" name="Image 43" descr="tête de mort.jpg"/>
                <p:cNvPicPr>
                  <a:picLocks noChangeAspect="1"/>
                </p:cNvPicPr>
                <p:nvPr/>
              </p:nvPicPr>
              <p:blipFill>
                <a:blip r:embed="rId6" cstate="print"/>
                <a:srcRect/>
                <a:stretch>
                  <a:fillRect/>
                </a:stretch>
              </p:blipFill>
              <p:spPr bwMode="auto">
                <a:xfrm>
                  <a:off x="6790944" y="3589421"/>
                  <a:ext cx="515112" cy="515112"/>
                </a:xfrm>
                <a:prstGeom prst="rect">
                  <a:avLst/>
                </a:prstGeom>
                <a:noFill/>
                <a:ln w="9525">
                  <a:noFill/>
                  <a:miter lim="800000"/>
                  <a:headEnd/>
                  <a:tailEnd/>
                </a:ln>
              </p:spPr>
            </p:pic>
          </p:grpSp>
          <p:pic>
            <p:nvPicPr>
              <p:cNvPr id="70681" name="Image 45" descr="tête de mort.jpg"/>
              <p:cNvPicPr>
                <a:picLocks noChangeAspect="1"/>
              </p:cNvPicPr>
              <p:nvPr/>
            </p:nvPicPr>
            <p:blipFill>
              <a:blip r:embed="rId7" cstate="print"/>
              <a:srcRect/>
              <a:stretch>
                <a:fillRect/>
              </a:stretch>
            </p:blipFill>
            <p:spPr bwMode="auto">
              <a:xfrm>
                <a:off x="7562426" y="6693568"/>
                <a:ext cx="572347" cy="572347"/>
              </a:xfrm>
              <a:prstGeom prst="rect">
                <a:avLst/>
              </a:prstGeom>
              <a:noFill/>
              <a:ln w="9525">
                <a:noFill/>
                <a:miter lim="800000"/>
                <a:headEnd/>
                <a:tailEnd/>
              </a:ln>
            </p:spPr>
          </p:pic>
        </p:grpSp>
        <p:sp>
          <p:nvSpPr>
            <p:cNvPr id="57" name="ZoneTexte 56"/>
            <p:cNvSpPr txBox="1"/>
            <p:nvPr/>
          </p:nvSpPr>
          <p:spPr>
            <a:xfrm>
              <a:off x="914400" y="411480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Personne</a:t>
              </a:r>
            </a:p>
          </p:txBody>
        </p:sp>
        <p:sp>
          <p:nvSpPr>
            <p:cNvPr id="58" name="ZoneTexte 57"/>
            <p:cNvSpPr txBox="1"/>
            <p:nvPr/>
          </p:nvSpPr>
          <p:spPr>
            <a:xfrm>
              <a:off x="5562600" y="410845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La victime</a:t>
              </a:r>
            </a:p>
          </p:txBody>
        </p:sp>
        <p:sp>
          <p:nvSpPr>
            <p:cNvPr id="59" name="ZoneTexte 58"/>
            <p:cNvSpPr txBox="1"/>
            <p:nvPr/>
          </p:nvSpPr>
          <p:spPr>
            <a:xfrm>
              <a:off x="914400" y="723900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Le tueur</a:t>
              </a:r>
            </a:p>
          </p:txBody>
        </p:sp>
        <p:sp>
          <p:nvSpPr>
            <p:cNvPr id="70679" name="ZoneTexte 51"/>
            <p:cNvSpPr>
              <a:spLocks noChangeArrowheads="1"/>
            </p:cNvSpPr>
            <p:nvPr/>
          </p:nvSpPr>
          <p:spPr bwMode="auto">
            <a:xfrm>
              <a:off x="5360400" y="7239000"/>
              <a:ext cx="3250800" cy="408623"/>
            </a:xfrm>
            <a:prstGeom prst="roundRect">
              <a:avLst>
                <a:gd name="adj" fmla="val 16667"/>
              </a:avLst>
            </a:prstGeom>
            <a:solidFill>
              <a:schemeClr val="tx1"/>
            </a:solidFill>
            <a:ln w="9525">
              <a:noFill/>
              <a:round/>
              <a:headEnd/>
              <a:tailEnd/>
            </a:ln>
          </p:spPr>
          <p:txBody>
            <a:bodyPr>
              <a:spAutoFit/>
            </a:bodyPr>
            <a:lstStyle/>
            <a:p>
              <a:pPr algn="ctr"/>
              <a:r>
                <a:rPr lang="fr-FR" sz="1800">
                  <a:solidFill>
                    <a:schemeClr val="bg1"/>
                  </a:solidFill>
                </a:rPr>
                <a:t>Le tueur et la victime</a:t>
              </a:r>
            </a:p>
          </p:txBody>
        </p:sp>
      </p:grpSp>
      <p:sp>
        <p:nvSpPr>
          <p:cNvPr id="70660" name="Rectangle 28"/>
          <p:cNvSpPr>
            <a:spLocks noChangeArrowheads="1"/>
          </p:cNvSpPr>
          <p:nvPr/>
        </p:nvSpPr>
        <p:spPr bwMode="auto">
          <a:xfrm>
            <a:off x="9296400" y="228600"/>
            <a:ext cx="5334000" cy="838200"/>
          </a:xfrm>
          <a:prstGeom prst="rect">
            <a:avLst/>
          </a:prstGeom>
          <a:noFill/>
          <a:ln w="9525">
            <a:noFill/>
            <a:miter lim="800000"/>
            <a:headEnd/>
            <a:tailEnd/>
          </a:ln>
          <a:effectLst>
            <a:prstShdw prst="shdw17" dist="17961" dir="13500000">
              <a:srgbClr val="6E7A89"/>
            </a:prstShdw>
          </a:effectLst>
        </p:spPr>
        <p:txBody>
          <a:bodyPr lIns="130622" tIns="65311" rIns="130622" bIns="65311"/>
          <a:lstStyle/>
          <a:p>
            <a:pPr algn="ctr" defTabSz="1304925">
              <a:spcAft>
                <a:spcPts val="1425"/>
              </a:spcAft>
            </a:pPr>
            <a:r>
              <a:rPr lang="fr-FR" sz="3200" b="1" i="1" u="sng">
                <a:solidFill>
                  <a:srgbClr val="FF9933"/>
                </a:solidFill>
              </a:rPr>
              <a:t>Réponses possibles</a:t>
            </a:r>
            <a:endParaRPr lang="fr-FR" sz="3200" b="1" u="sng">
              <a:solidFill>
                <a:srgbClr val="FF9933"/>
              </a:solidFill>
            </a:endParaRPr>
          </a:p>
        </p:txBody>
      </p:sp>
      <p:sp>
        <p:nvSpPr>
          <p:cNvPr id="54" name="Rectangle à coins arrondis 53"/>
          <p:cNvSpPr/>
          <p:nvPr/>
        </p:nvSpPr>
        <p:spPr>
          <a:xfrm>
            <a:off x="12192000" y="22860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4</a:t>
            </a:r>
          </a:p>
        </p:txBody>
      </p:sp>
      <p:sp>
        <p:nvSpPr>
          <p:cNvPr id="55" name="Rectangle à coins arrondis 54"/>
          <p:cNvSpPr/>
          <p:nvPr/>
        </p:nvSpPr>
        <p:spPr>
          <a:xfrm>
            <a:off x="9753600" y="22860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3</a:t>
            </a:r>
          </a:p>
        </p:txBody>
      </p:sp>
      <p:sp>
        <p:nvSpPr>
          <p:cNvPr id="61" name="Rectangle à coins arrondis 60"/>
          <p:cNvSpPr/>
          <p:nvPr/>
        </p:nvSpPr>
        <p:spPr>
          <a:xfrm>
            <a:off x="12192000" y="32766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3</a:t>
            </a:r>
          </a:p>
        </p:txBody>
      </p:sp>
      <p:sp>
        <p:nvSpPr>
          <p:cNvPr id="62" name="Rectangle à coins arrondis 61"/>
          <p:cNvSpPr/>
          <p:nvPr/>
        </p:nvSpPr>
        <p:spPr>
          <a:xfrm>
            <a:off x="9753600" y="32766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a:t>
            </a:r>
          </a:p>
        </p:txBody>
      </p:sp>
      <p:sp>
        <p:nvSpPr>
          <p:cNvPr id="63" name="Rectangle à coins arrondis 62"/>
          <p:cNvSpPr/>
          <p:nvPr/>
        </p:nvSpPr>
        <p:spPr>
          <a:xfrm>
            <a:off x="12192000" y="52578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3, 4</a:t>
            </a:r>
          </a:p>
        </p:txBody>
      </p:sp>
      <p:sp>
        <p:nvSpPr>
          <p:cNvPr id="64" name="Rectangle à coins arrondis 63"/>
          <p:cNvSpPr/>
          <p:nvPr/>
        </p:nvSpPr>
        <p:spPr>
          <a:xfrm>
            <a:off x="9753600" y="52578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4</a:t>
            </a:r>
          </a:p>
        </p:txBody>
      </p:sp>
      <p:sp>
        <p:nvSpPr>
          <p:cNvPr id="65" name="Rectangle à coins arrondis 64"/>
          <p:cNvSpPr/>
          <p:nvPr/>
        </p:nvSpPr>
        <p:spPr>
          <a:xfrm>
            <a:off x="12192000" y="42672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3</a:t>
            </a:r>
          </a:p>
        </p:txBody>
      </p:sp>
      <p:sp>
        <p:nvSpPr>
          <p:cNvPr id="66" name="Rectangle à coins arrondis 65"/>
          <p:cNvSpPr/>
          <p:nvPr/>
        </p:nvSpPr>
        <p:spPr>
          <a:xfrm>
            <a:off x="9753600" y="42672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4</a:t>
            </a:r>
          </a:p>
        </p:txBody>
      </p:sp>
      <p:sp>
        <p:nvSpPr>
          <p:cNvPr id="67" name="Rectangle à coins arrondis 66"/>
          <p:cNvSpPr/>
          <p:nvPr/>
        </p:nvSpPr>
        <p:spPr>
          <a:xfrm>
            <a:off x="12192000" y="62484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 4</a:t>
            </a:r>
          </a:p>
        </p:txBody>
      </p:sp>
      <p:sp>
        <p:nvSpPr>
          <p:cNvPr id="68" name="Rectangle à coins arrondis 67">
            <a:hlinkClick r:id="" action="ppaction://hlinkshowjump?jump=nextslide"/>
          </p:cNvPr>
          <p:cNvSpPr/>
          <p:nvPr/>
        </p:nvSpPr>
        <p:spPr>
          <a:xfrm>
            <a:off x="9753600" y="62484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 3</a:t>
            </a:r>
          </a:p>
        </p:txBody>
      </p:sp>
      <p:sp>
        <p:nvSpPr>
          <p:cNvPr id="69" name="Rectangle à coins arrondis 68"/>
          <p:cNvSpPr/>
          <p:nvPr/>
        </p:nvSpPr>
        <p:spPr>
          <a:xfrm>
            <a:off x="12192000" y="72390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3, 4</a:t>
            </a:r>
          </a:p>
        </p:txBody>
      </p:sp>
      <p:sp>
        <p:nvSpPr>
          <p:cNvPr id="70" name="Rectangle à coins arrondis 69"/>
          <p:cNvSpPr/>
          <p:nvPr/>
        </p:nvSpPr>
        <p:spPr>
          <a:xfrm>
            <a:off x="9753600" y="72390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3, 4</a:t>
            </a:r>
          </a:p>
        </p:txBody>
      </p:sp>
      <p:sp>
        <p:nvSpPr>
          <p:cNvPr id="71" name="Rectangle à coins arrondis 70"/>
          <p:cNvSpPr/>
          <p:nvPr/>
        </p:nvSpPr>
        <p:spPr>
          <a:xfrm>
            <a:off x="12192000" y="12954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2</a:t>
            </a:r>
          </a:p>
        </p:txBody>
      </p:sp>
      <p:sp>
        <p:nvSpPr>
          <p:cNvPr id="72" name="Rectangle à coins arrondis 71"/>
          <p:cNvSpPr/>
          <p:nvPr/>
        </p:nvSpPr>
        <p:spPr>
          <a:xfrm>
            <a:off x="9753600" y="12954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1</a:t>
            </a:r>
          </a:p>
        </p:txBody>
      </p:sp>
      <p:sp>
        <p:nvSpPr>
          <p:cNvPr id="53" name="ZoneTexte 52"/>
          <p:cNvSpPr txBox="1"/>
          <p:nvPr/>
        </p:nvSpPr>
        <p:spPr>
          <a:xfrm>
            <a:off x="304800" y="685800"/>
            <a:ext cx="8610600" cy="477054"/>
          </a:xfrm>
          <a:prstGeom prst="rect">
            <a:avLst/>
          </a:prstGeom>
          <a:noFill/>
        </p:spPr>
        <p:txBody>
          <a:bodyPr wrap="square" rtlCol="0">
            <a:spAutoFit/>
          </a:bodyPr>
          <a:lstStyle/>
          <a:p>
            <a:pPr algn="ctr"/>
            <a:r>
              <a:rPr lang="fr-FR" dirty="0" smtClean="0">
                <a:solidFill>
                  <a:srgbClr val="FF0000"/>
                </a:solidFill>
              </a:rPr>
              <a:t>Attention aux sous-entendus</a:t>
            </a:r>
            <a:endParaRPr lang="fr-FR" dirty="0">
              <a:solidFill>
                <a:srgbClr val="FF00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grpId="0" nodeType="withEffect">
                                  <p:stCondLst>
                                    <p:cond delay="0"/>
                                  </p:stCondLst>
                                  <p:childTnLst>
                                    <p:anim calcmode="discrete" valueType="str">
                                      <p:cBhvr>
                                        <p:cTn id="6" dur="500" fill="hold"/>
                                        <p:tgtEl>
                                          <p:spTgt spid="5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4"/>
                    </p:tgtEl>
                  </p:cond>
                </p:stCondLst>
                <p:endSync evt="end" delay="0">
                  <p:rtn val="all"/>
                </p:endSync>
                <p:childTnLst>
                  <p:par>
                    <p:cTn id="8" fill="hold">
                      <p:stCondLst>
                        <p:cond delay="0"/>
                      </p:stCondLst>
                      <p:childTnLst>
                        <p:par>
                          <p:cTn id="9" fill="hold">
                            <p:stCondLst>
                              <p:cond delay="0"/>
                            </p:stCondLst>
                            <p:childTnLst>
                              <p:par>
                                <p:cTn id="10" presetID="1" presetClass="emph" presetSubtype="2" fill="hold" nodeType="clickEffect">
                                  <p:stCondLst>
                                    <p:cond delay="0"/>
                                  </p:stCondLst>
                                  <p:childTnLst>
                                    <p:animClr clrSpc="rgb">
                                      <p:cBhvr>
                                        <p:cTn id="11" dur="2000" fill="hold"/>
                                        <p:tgtEl>
                                          <p:spTgt spid="54"/>
                                        </p:tgtEl>
                                        <p:attrNameLst>
                                          <p:attrName>fillcolor</p:attrName>
                                        </p:attrNameLst>
                                      </p:cBhvr>
                                      <p:to>
                                        <a:srgbClr val="3399FF"/>
                                      </p:to>
                                    </p:animClr>
                                    <p:set>
                                      <p:cBhvr>
                                        <p:cTn id="12" dur="2000" fill="hold"/>
                                        <p:tgtEl>
                                          <p:spTgt spid="54"/>
                                        </p:tgtEl>
                                        <p:attrNameLst>
                                          <p:attrName>fill.type</p:attrName>
                                        </p:attrNameLst>
                                      </p:cBhvr>
                                      <p:to>
                                        <p:strVal val="solid"/>
                                      </p:to>
                                    </p:set>
                                    <p:set>
                                      <p:cBhvr>
                                        <p:cTn id="13" dur="2000" fill="hold"/>
                                        <p:tgtEl>
                                          <p:spTgt spid="54"/>
                                        </p:tgtEl>
                                        <p:attrNameLst>
                                          <p:attrName>fill.on</p:attrName>
                                        </p:attrNameLst>
                                      </p:cBhvr>
                                      <p:to>
                                        <p:strVal val="true"/>
                                      </p:to>
                                    </p:set>
                                  </p:childTnLst>
                                </p:cTn>
                              </p:par>
                            </p:childTnLst>
                          </p:cTn>
                        </p:par>
                      </p:childTnLst>
                    </p:cTn>
                  </p:par>
                </p:childTnLst>
              </p:cTn>
              <p:nextCondLst>
                <p:cond evt="onClick" delay="0">
                  <p:tgtEl>
                    <p:spTgt spid="54"/>
                  </p:tgtEl>
                </p:cond>
              </p:nextCondLst>
            </p:seq>
            <p:seq concurrent="1" nextAc="seek">
              <p:cTn id="14" restart="whenNotActive" fill="hold" evtFilter="cancelBubble" nodeType="interactiveSeq">
                <p:stCondLst>
                  <p:cond evt="onClick" delay="0">
                    <p:tgtEl>
                      <p:spTgt spid="5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p:cBhvr>
                                        <p:cTn id="18" dur="2000" fill="hold"/>
                                        <p:tgtEl>
                                          <p:spTgt spid="55"/>
                                        </p:tgtEl>
                                        <p:attrNameLst>
                                          <p:attrName>fillcolor</p:attrName>
                                        </p:attrNameLst>
                                      </p:cBhvr>
                                      <p:to>
                                        <a:srgbClr val="3399FF"/>
                                      </p:to>
                                    </p:animClr>
                                    <p:set>
                                      <p:cBhvr>
                                        <p:cTn id="19" dur="2000" fill="hold"/>
                                        <p:tgtEl>
                                          <p:spTgt spid="55"/>
                                        </p:tgtEl>
                                        <p:attrNameLst>
                                          <p:attrName>fill.type</p:attrName>
                                        </p:attrNameLst>
                                      </p:cBhvr>
                                      <p:to>
                                        <p:strVal val="solid"/>
                                      </p:to>
                                    </p:set>
                                    <p:set>
                                      <p:cBhvr>
                                        <p:cTn id="20" dur="2000" fill="hold"/>
                                        <p:tgtEl>
                                          <p:spTgt spid="55"/>
                                        </p:tgtEl>
                                        <p:attrNameLst>
                                          <p:attrName>fill.on</p:attrName>
                                        </p:attrNameLst>
                                      </p:cBhvr>
                                      <p:to>
                                        <p:strVal val="true"/>
                                      </p:to>
                                    </p:set>
                                  </p:childTnLst>
                                </p:cTn>
                              </p:par>
                            </p:childTnLst>
                          </p:cTn>
                        </p:par>
                      </p:childTnLst>
                    </p:cTn>
                  </p:par>
                </p:childTnLst>
              </p:cTn>
              <p:nextCondLst>
                <p:cond evt="onClick" delay="0">
                  <p:tgtEl>
                    <p:spTgt spid="55"/>
                  </p:tgtEl>
                </p:cond>
              </p:nextCondLst>
            </p:seq>
            <p:seq concurrent="1" nextAc="seek">
              <p:cTn id="21" restart="whenNotActive" fill="hold" evtFilter="cancelBubble" nodeType="interactiveSeq">
                <p:stCondLst>
                  <p:cond evt="onClick" delay="0">
                    <p:tgtEl>
                      <p:spTgt spid="61"/>
                    </p:tgtEl>
                  </p:cond>
                </p:stCondLst>
                <p:endSync evt="end" delay="0">
                  <p:rtn val="all"/>
                </p:endSync>
                <p:childTnLst>
                  <p:par>
                    <p:cTn id="22" fill="hold">
                      <p:stCondLst>
                        <p:cond delay="0"/>
                      </p:stCondLst>
                      <p:childTnLst>
                        <p:par>
                          <p:cTn id="23" fill="hold">
                            <p:stCondLst>
                              <p:cond delay="0"/>
                            </p:stCondLst>
                            <p:childTnLst>
                              <p:par>
                                <p:cTn id="24" presetID="1" presetClass="emph" presetSubtype="2" fill="hold" nodeType="clickEffect">
                                  <p:stCondLst>
                                    <p:cond delay="0"/>
                                  </p:stCondLst>
                                  <p:childTnLst>
                                    <p:animClr clrSpc="rgb">
                                      <p:cBhvr>
                                        <p:cTn id="25" dur="2000" fill="hold"/>
                                        <p:tgtEl>
                                          <p:spTgt spid="61"/>
                                        </p:tgtEl>
                                        <p:attrNameLst>
                                          <p:attrName>fillcolor</p:attrName>
                                        </p:attrNameLst>
                                      </p:cBhvr>
                                      <p:to>
                                        <a:srgbClr val="3399FF"/>
                                      </p:to>
                                    </p:animClr>
                                    <p:set>
                                      <p:cBhvr>
                                        <p:cTn id="26" dur="2000" fill="hold"/>
                                        <p:tgtEl>
                                          <p:spTgt spid="61"/>
                                        </p:tgtEl>
                                        <p:attrNameLst>
                                          <p:attrName>fill.type</p:attrName>
                                        </p:attrNameLst>
                                      </p:cBhvr>
                                      <p:to>
                                        <p:strVal val="solid"/>
                                      </p:to>
                                    </p:set>
                                    <p:set>
                                      <p:cBhvr>
                                        <p:cTn id="27" dur="2000" fill="hold"/>
                                        <p:tgtEl>
                                          <p:spTgt spid="61"/>
                                        </p:tgtEl>
                                        <p:attrNameLst>
                                          <p:attrName>fill.on</p:attrName>
                                        </p:attrNameLst>
                                      </p:cBhvr>
                                      <p:to>
                                        <p:strVal val="true"/>
                                      </p:to>
                                    </p:set>
                                  </p:childTnLst>
                                </p:cTn>
                              </p:par>
                            </p:childTnLst>
                          </p:cTn>
                        </p:par>
                      </p:childTnLst>
                    </p:cTn>
                  </p:par>
                </p:childTnLst>
              </p:cTn>
              <p:nextCondLst>
                <p:cond evt="onClick" delay="0">
                  <p:tgtEl>
                    <p:spTgt spid="61"/>
                  </p:tgtEl>
                </p:cond>
              </p:nextCondLst>
            </p:seq>
            <p:seq concurrent="1" nextAc="seek">
              <p:cTn id="28" restart="whenNotActive" fill="hold" evtFilter="cancelBubble" nodeType="interactiveSeq">
                <p:stCondLst>
                  <p:cond evt="onClick" delay="0">
                    <p:tgtEl>
                      <p:spTgt spid="62"/>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p:cBhvr>
                                        <p:cTn id="32" dur="2000" fill="hold"/>
                                        <p:tgtEl>
                                          <p:spTgt spid="62"/>
                                        </p:tgtEl>
                                        <p:attrNameLst>
                                          <p:attrName>fillcolor</p:attrName>
                                        </p:attrNameLst>
                                      </p:cBhvr>
                                      <p:to>
                                        <a:srgbClr val="3399FF"/>
                                      </p:to>
                                    </p:animClr>
                                    <p:set>
                                      <p:cBhvr>
                                        <p:cTn id="33" dur="2000" fill="hold"/>
                                        <p:tgtEl>
                                          <p:spTgt spid="62"/>
                                        </p:tgtEl>
                                        <p:attrNameLst>
                                          <p:attrName>fill.type</p:attrName>
                                        </p:attrNameLst>
                                      </p:cBhvr>
                                      <p:to>
                                        <p:strVal val="solid"/>
                                      </p:to>
                                    </p:set>
                                    <p:set>
                                      <p:cBhvr>
                                        <p:cTn id="34" dur="2000" fill="hold"/>
                                        <p:tgtEl>
                                          <p:spTgt spid="62"/>
                                        </p:tgtEl>
                                        <p:attrNameLst>
                                          <p:attrName>fill.on</p:attrName>
                                        </p:attrNameLst>
                                      </p:cBhvr>
                                      <p:to>
                                        <p:strVal val="true"/>
                                      </p:to>
                                    </p:set>
                                  </p:childTnLst>
                                </p:cTn>
                              </p:par>
                            </p:childTnLst>
                          </p:cTn>
                        </p:par>
                      </p:childTnLst>
                    </p:cTn>
                  </p:par>
                </p:childTnLst>
              </p:cTn>
              <p:nextCondLst>
                <p:cond evt="onClick" delay="0">
                  <p:tgtEl>
                    <p:spTgt spid="62"/>
                  </p:tgtEl>
                </p:cond>
              </p:nextCondLst>
            </p:seq>
            <p:seq concurrent="1" nextAc="seek">
              <p:cTn id="35" restart="whenNotActive" fill="hold" evtFilter="cancelBubble" nodeType="interactiveSeq">
                <p:stCondLst>
                  <p:cond evt="onClick" delay="0">
                    <p:tgtEl>
                      <p:spTgt spid="63"/>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p:cBhvr>
                                        <p:cTn id="39" dur="2000" fill="hold"/>
                                        <p:tgtEl>
                                          <p:spTgt spid="63"/>
                                        </p:tgtEl>
                                        <p:attrNameLst>
                                          <p:attrName>fillcolor</p:attrName>
                                        </p:attrNameLst>
                                      </p:cBhvr>
                                      <p:to>
                                        <a:srgbClr val="3399FF"/>
                                      </p:to>
                                    </p:animClr>
                                    <p:set>
                                      <p:cBhvr>
                                        <p:cTn id="40" dur="2000" fill="hold"/>
                                        <p:tgtEl>
                                          <p:spTgt spid="63"/>
                                        </p:tgtEl>
                                        <p:attrNameLst>
                                          <p:attrName>fill.type</p:attrName>
                                        </p:attrNameLst>
                                      </p:cBhvr>
                                      <p:to>
                                        <p:strVal val="solid"/>
                                      </p:to>
                                    </p:set>
                                    <p:set>
                                      <p:cBhvr>
                                        <p:cTn id="41" dur="2000" fill="hold"/>
                                        <p:tgtEl>
                                          <p:spTgt spid="63"/>
                                        </p:tgtEl>
                                        <p:attrNameLst>
                                          <p:attrName>fill.on</p:attrName>
                                        </p:attrNameLst>
                                      </p:cBhvr>
                                      <p:to>
                                        <p:strVal val="true"/>
                                      </p:to>
                                    </p:set>
                                  </p:childTnLst>
                                </p:cTn>
                              </p:par>
                            </p:childTnLst>
                          </p:cTn>
                        </p:par>
                      </p:childTnLst>
                    </p:cTn>
                  </p:par>
                </p:childTnLst>
              </p:cTn>
              <p:nextCondLst>
                <p:cond evt="onClick" delay="0">
                  <p:tgtEl>
                    <p:spTgt spid="63"/>
                  </p:tgtEl>
                </p:cond>
              </p:nextCondLst>
            </p:seq>
            <p:seq concurrent="1" nextAc="seek">
              <p:cTn id="42" restart="whenNotActive" fill="hold" evtFilter="cancelBubble" nodeType="interactiveSeq">
                <p:stCondLst>
                  <p:cond evt="onClick" delay="0">
                    <p:tgtEl>
                      <p:spTgt spid="64"/>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p:cBhvr>
                                        <p:cTn id="46" dur="2000" fill="hold"/>
                                        <p:tgtEl>
                                          <p:spTgt spid="64"/>
                                        </p:tgtEl>
                                        <p:attrNameLst>
                                          <p:attrName>fillcolor</p:attrName>
                                        </p:attrNameLst>
                                      </p:cBhvr>
                                      <p:to>
                                        <a:srgbClr val="3399FF"/>
                                      </p:to>
                                    </p:animClr>
                                    <p:set>
                                      <p:cBhvr>
                                        <p:cTn id="47" dur="2000" fill="hold"/>
                                        <p:tgtEl>
                                          <p:spTgt spid="64"/>
                                        </p:tgtEl>
                                        <p:attrNameLst>
                                          <p:attrName>fill.type</p:attrName>
                                        </p:attrNameLst>
                                      </p:cBhvr>
                                      <p:to>
                                        <p:strVal val="solid"/>
                                      </p:to>
                                    </p:set>
                                    <p:set>
                                      <p:cBhvr>
                                        <p:cTn id="48" dur="2000" fill="hold"/>
                                        <p:tgtEl>
                                          <p:spTgt spid="64"/>
                                        </p:tgtEl>
                                        <p:attrNameLst>
                                          <p:attrName>fill.on</p:attrName>
                                        </p:attrNameLst>
                                      </p:cBhvr>
                                      <p:to>
                                        <p:strVal val="true"/>
                                      </p:to>
                                    </p:set>
                                  </p:childTnLst>
                                </p:cTn>
                              </p:par>
                            </p:childTnLst>
                          </p:cTn>
                        </p:par>
                      </p:childTnLst>
                    </p:cTn>
                  </p:par>
                </p:childTnLst>
              </p:cTn>
              <p:nextCondLst>
                <p:cond evt="onClick" delay="0">
                  <p:tgtEl>
                    <p:spTgt spid="64"/>
                  </p:tgtEl>
                </p:cond>
              </p:nextCondLst>
            </p:seq>
            <p:seq concurrent="1" nextAc="seek">
              <p:cTn id="49" restart="whenNotActive" fill="hold" evtFilter="cancelBubble" nodeType="interactiveSeq">
                <p:stCondLst>
                  <p:cond evt="onClick" delay="0">
                    <p:tgtEl>
                      <p:spTgt spid="6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p:cBhvr>
                                        <p:cTn id="53" dur="2000" fill="hold"/>
                                        <p:tgtEl>
                                          <p:spTgt spid="65"/>
                                        </p:tgtEl>
                                        <p:attrNameLst>
                                          <p:attrName>fillcolor</p:attrName>
                                        </p:attrNameLst>
                                      </p:cBhvr>
                                      <p:to>
                                        <a:srgbClr val="3399FF"/>
                                      </p:to>
                                    </p:animClr>
                                    <p:set>
                                      <p:cBhvr>
                                        <p:cTn id="54" dur="2000" fill="hold"/>
                                        <p:tgtEl>
                                          <p:spTgt spid="65"/>
                                        </p:tgtEl>
                                        <p:attrNameLst>
                                          <p:attrName>fill.type</p:attrName>
                                        </p:attrNameLst>
                                      </p:cBhvr>
                                      <p:to>
                                        <p:strVal val="solid"/>
                                      </p:to>
                                    </p:set>
                                    <p:set>
                                      <p:cBhvr>
                                        <p:cTn id="55" dur="2000" fill="hold"/>
                                        <p:tgtEl>
                                          <p:spTgt spid="65"/>
                                        </p:tgtEl>
                                        <p:attrNameLst>
                                          <p:attrName>fill.on</p:attrName>
                                        </p:attrNameLst>
                                      </p:cBhvr>
                                      <p:to>
                                        <p:strVal val="true"/>
                                      </p:to>
                                    </p:set>
                                  </p:childTnLst>
                                </p:cTn>
                              </p:par>
                            </p:childTnLst>
                          </p:cTn>
                        </p:par>
                      </p:childTnLst>
                    </p:cTn>
                  </p:par>
                </p:childTnLst>
              </p:cTn>
              <p:nextCondLst>
                <p:cond evt="onClick" delay="0">
                  <p:tgtEl>
                    <p:spTgt spid="65"/>
                  </p:tgtEl>
                </p:cond>
              </p:nextCondLst>
            </p:seq>
            <p:seq concurrent="1" nextAc="seek">
              <p:cTn id="56" restart="whenNotActive" fill="hold" evtFilter="cancelBubble" nodeType="interactiveSeq">
                <p:stCondLst>
                  <p:cond evt="onClick" delay="0">
                    <p:tgtEl>
                      <p:spTgt spid="66"/>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p:cBhvr>
                                        <p:cTn id="60" dur="2000" fill="hold"/>
                                        <p:tgtEl>
                                          <p:spTgt spid="66"/>
                                        </p:tgtEl>
                                        <p:attrNameLst>
                                          <p:attrName>fillcolor</p:attrName>
                                        </p:attrNameLst>
                                      </p:cBhvr>
                                      <p:to>
                                        <a:srgbClr val="3399FF"/>
                                      </p:to>
                                    </p:animClr>
                                    <p:set>
                                      <p:cBhvr>
                                        <p:cTn id="61" dur="2000" fill="hold"/>
                                        <p:tgtEl>
                                          <p:spTgt spid="66"/>
                                        </p:tgtEl>
                                        <p:attrNameLst>
                                          <p:attrName>fill.type</p:attrName>
                                        </p:attrNameLst>
                                      </p:cBhvr>
                                      <p:to>
                                        <p:strVal val="solid"/>
                                      </p:to>
                                    </p:set>
                                    <p:set>
                                      <p:cBhvr>
                                        <p:cTn id="62" dur="2000" fill="hold"/>
                                        <p:tgtEl>
                                          <p:spTgt spid="66"/>
                                        </p:tgtEl>
                                        <p:attrNameLst>
                                          <p:attrName>fill.on</p:attrName>
                                        </p:attrNameLst>
                                      </p:cBhvr>
                                      <p:to>
                                        <p:strVal val="true"/>
                                      </p:to>
                                    </p:set>
                                  </p:childTnLst>
                                </p:cTn>
                              </p:par>
                            </p:childTnLst>
                          </p:cTn>
                        </p:par>
                      </p:childTnLst>
                    </p:cTn>
                  </p:par>
                </p:childTnLst>
              </p:cTn>
              <p:nextCondLst>
                <p:cond evt="onClick" delay="0">
                  <p:tgtEl>
                    <p:spTgt spid="66"/>
                  </p:tgtEl>
                </p:cond>
              </p:nextCondLst>
            </p:seq>
            <p:seq concurrent="1" nextAc="seek">
              <p:cTn id="63" restart="whenNotActive" fill="hold" evtFilter="cancelBubble" nodeType="interactiveSeq">
                <p:stCondLst>
                  <p:cond evt="onClick" delay="0">
                    <p:tgtEl>
                      <p:spTgt spid="67"/>
                    </p:tgtEl>
                  </p:cond>
                </p:stCondLst>
                <p:endSync evt="end" delay="0">
                  <p:rtn val="all"/>
                </p:endSync>
                <p:childTnLst>
                  <p:par>
                    <p:cTn id="64" fill="hold">
                      <p:stCondLst>
                        <p:cond delay="0"/>
                      </p:stCondLst>
                      <p:childTnLst>
                        <p:par>
                          <p:cTn id="65" fill="hold">
                            <p:stCondLst>
                              <p:cond delay="0"/>
                            </p:stCondLst>
                            <p:childTnLst>
                              <p:par>
                                <p:cTn id="66" presetID="1" presetClass="emph" presetSubtype="2" fill="hold" nodeType="clickEffect">
                                  <p:stCondLst>
                                    <p:cond delay="0"/>
                                  </p:stCondLst>
                                  <p:childTnLst>
                                    <p:animClr clrSpc="rgb">
                                      <p:cBhvr>
                                        <p:cTn id="67" dur="2000" fill="hold"/>
                                        <p:tgtEl>
                                          <p:spTgt spid="67"/>
                                        </p:tgtEl>
                                        <p:attrNameLst>
                                          <p:attrName>fillcolor</p:attrName>
                                        </p:attrNameLst>
                                      </p:cBhvr>
                                      <p:to>
                                        <a:srgbClr val="3399FF"/>
                                      </p:to>
                                    </p:animClr>
                                    <p:set>
                                      <p:cBhvr>
                                        <p:cTn id="68" dur="2000" fill="hold"/>
                                        <p:tgtEl>
                                          <p:spTgt spid="67"/>
                                        </p:tgtEl>
                                        <p:attrNameLst>
                                          <p:attrName>fill.type</p:attrName>
                                        </p:attrNameLst>
                                      </p:cBhvr>
                                      <p:to>
                                        <p:strVal val="solid"/>
                                      </p:to>
                                    </p:set>
                                    <p:set>
                                      <p:cBhvr>
                                        <p:cTn id="69" dur="2000" fill="hold"/>
                                        <p:tgtEl>
                                          <p:spTgt spid="67"/>
                                        </p:tgtEl>
                                        <p:attrNameLst>
                                          <p:attrName>fill.on</p:attrName>
                                        </p:attrNameLst>
                                      </p:cBhvr>
                                      <p:to>
                                        <p:strVal val="true"/>
                                      </p:to>
                                    </p:set>
                                  </p:childTnLst>
                                </p:cTn>
                              </p:par>
                            </p:childTnLst>
                          </p:cTn>
                        </p:par>
                      </p:childTnLst>
                    </p:cTn>
                  </p:par>
                </p:childTnLst>
              </p:cTn>
              <p:nextCondLst>
                <p:cond evt="onClick" delay="0">
                  <p:tgtEl>
                    <p:spTgt spid="67"/>
                  </p:tgtEl>
                </p:cond>
              </p:nextCondLst>
            </p:seq>
            <p:seq concurrent="1" nextAc="seek">
              <p:cTn id="70" restart="whenNotActive" fill="hold" evtFilter="cancelBubble" nodeType="interactiveSeq">
                <p:stCondLst>
                  <p:cond evt="onClick" delay="0">
                    <p:tgtEl>
                      <p:spTgt spid="69"/>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p:cBhvr>
                                        <p:cTn id="74" dur="2000" fill="hold"/>
                                        <p:tgtEl>
                                          <p:spTgt spid="69"/>
                                        </p:tgtEl>
                                        <p:attrNameLst>
                                          <p:attrName>fillcolor</p:attrName>
                                        </p:attrNameLst>
                                      </p:cBhvr>
                                      <p:to>
                                        <a:srgbClr val="3399FF"/>
                                      </p:to>
                                    </p:animClr>
                                    <p:set>
                                      <p:cBhvr>
                                        <p:cTn id="75" dur="2000" fill="hold"/>
                                        <p:tgtEl>
                                          <p:spTgt spid="69"/>
                                        </p:tgtEl>
                                        <p:attrNameLst>
                                          <p:attrName>fill.type</p:attrName>
                                        </p:attrNameLst>
                                      </p:cBhvr>
                                      <p:to>
                                        <p:strVal val="solid"/>
                                      </p:to>
                                    </p:set>
                                    <p:set>
                                      <p:cBhvr>
                                        <p:cTn id="76" dur="2000" fill="hold"/>
                                        <p:tgtEl>
                                          <p:spTgt spid="69"/>
                                        </p:tgtEl>
                                        <p:attrNameLst>
                                          <p:attrName>fill.on</p:attrName>
                                        </p:attrNameLst>
                                      </p:cBhvr>
                                      <p:to>
                                        <p:strVal val="true"/>
                                      </p:to>
                                    </p:set>
                                  </p:childTnLst>
                                </p:cTn>
                              </p:par>
                            </p:childTnLst>
                          </p:cTn>
                        </p:par>
                      </p:childTnLst>
                    </p:cTn>
                  </p:par>
                </p:childTnLst>
              </p:cTn>
              <p:nextCondLst>
                <p:cond evt="onClick" delay="0">
                  <p:tgtEl>
                    <p:spTgt spid="69"/>
                  </p:tgtEl>
                </p:cond>
              </p:nextCondLst>
            </p:seq>
            <p:seq concurrent="1" nextAc="seek">
              <p:cTn id="77" restart="whenNotActive" fill="hold" evtFilter="cancelBubble" nodeType="interactiveSeq">
                <p:stCondLst>
                  <p:cond evt="onClick" delay="0">
                    <p:tgtEl>
                      <p:spTgt spid="70"/>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p:cBhvr>
                                        <p:cTn id="81" dur="2000" fill="hold"/>
                                        <p:tgtEl>
                                          <p:spTgt spid="70"/>
                                        </p:tgtEl>
                                        <p:attrNameLst>
                                          <p:attrName>fillcolor</p:attrName>
                                        </p:attrNameLst>
                                      </p:cBhvr>
                                      <p:to>
                                        <a:srgbClr val="3399FF"/>
                                      </p:to>
                                    </p:animClr>
                                    <p:set>
                                      <p:cBhvr>
                                        <p:cTn id="82" dur="2000" fill="hold"/>
                                        <p:tgtEl>
                                          <p:spTgt spid="70"/>
                                        </p:tgtEl>
                                        <p:attrNameLst>
                                          <p:attrName>fill.type</p:attrName>
                                        </p:attrNameLst>
                                      </p:cBhvr>
                                      <p:to>
                                        <p:strVal val="solid"/>
                                      </p:to>
                                    </p:set>
                                    <p:set>
                                      <p:cBhvr>
                                        <p:cTn id="83" dur="2000" fill="hold"/>
                                        <p:tgtEl>
                                          <p:spTgt spid="70"/>
                                        </p:tgtEl>
                                        <p:attrNameLst>
                                          <p:attrName>fill.on</p:attrName>
                                        </p:attrNameLst>
                                      </p:cBhvr>
                                      <p:to>
                                        <p:strVal val="true"/>
                                      </p:to>
                                    </p:set>
                                  </p:childTnLst>
                                </p:cTn>
                              </p:par>
                            </p:childTnLst>
                          </p:cTn>
                        </p:par>
                      </p:childTnLst>
                    </p:cTn>
                  </p:par>
                </p:childTnLst>
              </p:cTn>
              <p:nextCondLst>
                <p:cond evt="onClick" delay="0">
                  <p:tgtEl>
                    <p:spTgt spid="70"/>
                  </p:tgtEl>
                </p:cond>
              </p:nextCondLst>
            </p:seq>
            <p:seq concurrent="1" nextAc="seek">
              <p:cTn id="84" restart="whenNotActive" fill="hold" evtFilter="cancelBubble" nodeType="interactiveSeq">
                <p:stCondLst>
                  <p:cond evt="onClick" delay="0">
                    <p:tgtEl>
                      <p:spTgt spid="72"/>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p:cBhvr>
                                        <p:cTn id="88" dur="2000" fill="hold"/>
                                        <p:tgtEl>
                                          <p:spTgt spid="72"/>
                                        </p:tgtEl>
                                        <p:attrNameLst>
                                          <p:attrName>fillcolor</p:attrName>
                                        </p:attrNameLst>
                                      </p:cBhvr>
                                      <p:to>
                                        <a:srgbClr val="3399FF"/>
                                      </p:to>
                                    </p:animClr>
                                    <p:set>
                                      <p:cBhvr>
                                        <p:cTn id="89" dur="2000" fill="hold"/>
                                        <p:tgtEl>
                                          <p:spTgt spid="72"/>
                                        </p:tgtEl>
                                        <p:attrNameLst>
                                          <p:attrName>fill.type</p:attrName>
                                        </p:attrNameLst>
                                      </p:cBhvr>
                                      <p:to>
                                        <p:strVal val="solid"/>
                                      </p:to>
                                    </p:set>
                                    <p:set>
                                      <p:cBhvr>
                                        <p:cTn id="90" dur="2000" fill="hold"/>
                                        <p:tgtEl>
                                          <p:spTgt spid="72"/>
                                        </p:tgtEl>
                                        <p:attrNameLst>
                                          <p:attrName>fill.on</p:attrName>
                                        </p:attrNameLst>
                                      </p:cBhvr>
                                      <p:to>
                                        <p:strVal val="true"/>
                                      </p:to>
                                    </p:set>
                                  </p:childTnLst>
                                </p:cTn>
                              </p:par>
                            </p:childTnLst>
                          </p:cTn>
                        </p:par>
                      </p:childTnLst>
                    </p:cTn>
                  </p:par>
                </p:childTnLst>
              </p:cTn>
              <p:nextCondLst>
                <p:cond evt="onClick" delay="0">
                  <p:tgtEl>
                    <p:spTgt spid="72"/>
                  </p:tgtEl>
                </p:cond>
              </p:nextCondLst>
            </p:seq>
            <p:seq concurrent="1" nextAc="seek">
              <p:cTn id="91" restart="whenNotActive" fill="hold" evtFilter="cancelBubble" nodeType="interactiveSeq">
                <p:stCondLst>
                  <p:cond evt="onClick" delay="0">
                    <p:tgtEl>
                      <p:spTgt spid="71"/>
                    </p:tgtEl>
                  </p:cond>
                </p:stCondLst>
                <p:endSync evt="end" delay="0">
                  <p:rtn val="all"/>
                </p:endSync>
                <p:childTnLst>
                  <p:par>
                    <p:cTn id="92" fill="hold">
                      <p:stCondLst>
                        <p:cond delay="0"/>
                      </p:stCondLst>
                      <p:childTnLst>
                        <p:par>
                          <p:cTn id="93" fill="hold">
                            <p:stCondLst>
                              <p:cond delay="0"/>
                            </p:stCondLst>
                            <p:childTnLst>
                              <p:par>
                                <p:cTn id="94" presetID="1" presetClass="emph" presetSubtype="2" fill="hold" nodeType="clickEffect">
                                  <p:stCondLst>
                                    <p:cond delay="0"/>
                                  </p:stCondLst>
                                  <p:childTnLst>
                                    <p:animClr clrSpc="rgb">
                                      <p:cBhvr>
                                        <p:cTn id="95" dur="2000" fill="hold"/>
                                        <p:tgtEl>
                                          <p:spTgt spid="71"/>
                                        </p:tgtEl>
                                        <p:attrNameLst>
                                          <p:attrName>fillcolor</p:attrName>
                                        </p:attrNameLst>
                                      </p:cBhvr>
                                      <p:to>
                                        <a:srgbClr val="3399FF"/>
                                      </p:to>
                                    </p:animClr>
                                    <p:set>
                                      <p:cBhvr>
                                        <p:cTn id="96" dur="2000" fill="hold"/>
                                        <p:tgtEl>
                                          <p:spTgt spid="71"/>
                                        </p:tgtEl>
                                        <p:attrNameLst>
                                          <p:attrName>fill.type</p:attrName>
                                        </p:attrNameLst>
                                      </p:cBhvr>
                                      <p:to>
                                        <p:strVal val="solid"/>
                                      </p:to>
                                    </p:set>
                                    <p:set>
                                      <p:cBhvr>
                                        <p:cTn id="97" dur="2000" fill="hold"/>
                                        <p:tgtEl>
                                          <p:spTgt spid="71"/>
                                        </p:tgtEl>
                                        <p:attrNameLst>
                                          <p:attrName>fill.on</p:attrName>
                                        </p:attrNameLst>
                                      </p:cBhvr>
                                      <p:to>
                                        <p:strVal val="true"/>
                                      </p:to>
                                    </p:set>
                                  </p:childTnLst>
                                </p:cTn>
                              </p:par>
                            </p:childTnLst>
                          </p:cTn>
                        </p:par>
                      </p:childTnLst>
                    </p:cTn>
                  </p:par>
                </p:childTnLst>
              </p:cTn>
              <p:nextCondLst>
                <p:cond evt="onClick" delay="0">
                  <p:tgtEl>
                    <p:spTgt spid="71"/>
                  </p:tgtEl>
                </p:cond>
              </p:nextCondLst>
            </p:seq>
          </p:childTnLst>
        </p:cTn>
      </p:par>
    </p:tnLst>
    <p:bldLst>
      <p:bldP spid="53"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682" name="Rectangle 28"/>
          <p:cNvSpPr>
            <a:spLocks noChangeArrowheads="1"/>
          </p:cNvSpPr>
          <p:nvPr/>
        </p:nvSpPr>
        <p:spPr bwMode="auto">
          <a:xfrm>
            <a:off x="0" y="0"/>
            <a:ext cx="9296400" cy="1371600"/>
          </a:xfrm>
          <a:prstGeom prst="rect">
            <a:avLst/>
          </a:prstGeom>
          <a:noFill/>
          <a:ln w="9525">
            <a:noFill/>
            <a:miter lim="800000"/>
            <a:headEnd/>
            <a:tailEnd/>
          </a:ln>
          <a:effectLst>
            <a:prstShdw prst="shdw17" dist="17961" dir="13500000">
              <a:srgbClr val="6E7A89"/>
            </a:prstShdw>
          </a:effectLst>
        </p:spPr>
        <p:txBody>
          <a:bodyPr lIns="130622" tIns="65311" rIns="130622" bIns="65311"/>
          <a:lstStyle/>
          <a:p>
            <a:pPr algn="ctr" defTabSz="1304925">
              <a:spcAft>
                <a:spcPts val="1425"/>
              </a:spcAft>
            </a:pPr>
            <a:r>
              <a:rPr lang="fr-FR" sz="3200" dirty="0">
                <a:solidFill>
                  <a:srgbClr val="FF9933"/>
                </a:solidFill>
              </a:rPr>
              <a:t>Sans victime, pas de tueur.</a:t>
            </a:r>
          </a:p>
        </p:txBody>
      </p:sp>
      <p:grpSp>
        <p:nvGrpSpPr>
          <p:cNvPr id="2" name="Groupe 53"/>
          <p:cNvGrpSpPr>
            <a:grpSpLocks/>
          </p:cNvGrpSpPr>
          <p:nvPr/>
        </p:nvGrpSpPr>
        <p:grpSpPr bwMode="auto">
          <a:xfrm>
            <a:off x="419100" y="1371600"/>
            <a:ext cx="8496300" cy="6858000"/>
            <a:chOff x="419100" y="1371600"/>
            <a:chExt cx="8496300" cy="6858000"/>
          </a:xfrm>
        </p:grpSpPr>
        <p:grpSp>
          <p:nvGrpSpPr>
            <p:cNvPr id="3" name="Groupe 46"/>
            <p:cNvGrpSpPr>
              <a:grpSpLocks/>
            </p:cNvGrpSpPr>
            <p:nvPr/>
          </p:nvGrpSpPr>
          <p:grpSpPr bwMode="auto">
            <a:xfrm>
              <a:off x="419100" y="1371600"/>
              <a:ext cx="8496300" cy="6858000"/>
              <a:chOff x="419100" y="1371600"/>
              <a:chExt cx="8496300" cy="6858000"/>
            </a:xfrm>
          </p:grpSpPr>
          <p:grpSp>
            <p:nvGrpSpPr>
              <p:cNvPr id="4" name="Groupe 44"/>
              <p:cNvGrpSpPr>
                <a:grpSpLocks/>
              </p:cNvGrpSpPr>
              <p:nvPr/>
            </p:nvGrpSpPr>
            <p:grpSpPr bwMode="auto">
              <a:xfrm>
                <a:off x="419100" y="1371600"/>
                <a:ext cx="8496300" cy="6858000"/>
                <a:chOff x="419100" y="1371600"/>
                <a:chExt cx="8496300" cy="6858000"/>
              </a:xfrm>
            </p:grpSpPr>
            <p:grpSp>
              <p:nvGrpSpPr>
                <p:cNvPr id="5" name="Groupe 51"/>
                <p:cNvGrpSpPr>
                  <a:grpSpLocks/>
                </p:cNvGrpSpPr>
                <p:nvPr/>
              </p:nvGrpSpPr>
              <p:grpSpPr bwMode="auto">
                <a:xfrm>
                  <a:off x="419100" y="1371600"/>
                  <a:ext cx="8496300" cy="6858000"/>
                  <a:chOff x="419066" y="990600"/>
                  <a:chExt cx="8915467" cy="7239000"/>
                </a:xfrm>
              </p:grpSpPr>
              <p:grpSp>
                <p:nvGrpSpPr>
                  <p:cNvPr id="6" name="Groupe 45"/>
                  <p:cNvGrpSpPr>
                    <a:grpSpLocks/>
                  </p:cNvGrpSpPr>
                  <p:nvPr/>
                </p:nvGrpSpPr>
                <p:grpSpPr bwMode="auto">
                  <a:xfrm>
                    <a:off x="419066" y="1600553"/>
                    <a:ext cx="8915467" cy="6096176"/>
                    <a:chOff x="419066" y="1829153"/>
                    <a:chExt cx="8915467" cy="6096176"/>
                  </a:xfrm>
                </p:grpSpPr>
                <p:sp>
                  <p:nvSpPr>
                    <p:cNvPr id="82" name="AutoShape 29"/>
                    <p:cNvSpPr>
                      <a:spLocks noChangeArrowheads="1"/>
                    </p:cNvSpPr>
                    <p:nvPr/>
                  </p:nvSpPr>
                  <p:spPr bwMode="auto">
                    <a:xfrm>
                      <a:off x="419066" y="1829153"/>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71714" name="AutoShape 33"/>
                    <p:cNvSpPr>
                      <a:spLocks noChangeArrowheads="1"/>
                    </p:cNvSpPr>
                    <p:nvPr/>
                  </p:nvSpPr>
                  <p:spPr bwMode="auto">
                    <a:xfrm flipV="1">
                      <a:off x="419071" y="4798139"/>
                      <a:ext cx="8915462" cy="78661"/>
                    </a:xfrm>
                    <a:prstGeom prst="plus">
                      <a:avLst>
                        <a:gd name="adj" fmla="val 24648"/>
                      </a:avLst>
                    </a:prstGeom>
                    <a:solidFill>
                      <a:srgbClr val="000000"/>
                    </a:solidFill>
                    <a:ln w="9525">
                      <a:solidFill>
                        <a:srgbClr val="000000"/>
                      </a:solidFill>
                      <a:miter lim="800000"/>
                      <a:headEnd/>
                      <a:tailEnd/>
                    </a:ln>
                    <a:effectLst>
                      <a:prstShdw prst="shdw17" dist="17961" dir="13500000">
                        <a:srgbClr val="000000"/>
                      </a:prstShdw>
                    </a:effectLst>
                  </p:spPr>
                  <p:txBody>
                    <a:bodyPr lIns="130622" tIns="65311" rIns="130622" bIns="65311"/>
                    <a:lstStyle/>
                    <a:p>
                      <a:endParaRPr lang="fr-FR"/>
                    </a:p>
                  </p:txBody>
                </p:sp>
                <p:sp>
                  <p:nvSpPr>
                    <p:cNvPr id="71715" name="AutoShape 34"/>
                    <p:cNvSpPr>
                      <a:spLocks noChangeArrowheads="1"/>
                    </p:cNvSpPr>
                    <p:nvPr/>
                  </p:nvSpPr>
                  <p:spPr bwMode="auto">
                    <a:xfrm rot="5400000">
                      <a:off x="2205020" y="4795818"/>
                      <a:ext cx="5229262" cy="114301"/>
                    </a:xfrm>
                    <a:prstGeom prst="plus">
                      <a:avLst>
                        <a:gd name="adj" fmla="val 24648"/>
                      </a:avLst>
                    </a:prstGeom>
                    <a:solidFill>
                      <a:srgbClr val="000000"/>
                    </a:solidFill>
                    <a:ln w="9525">
                      <a:solidFill>
                        <a:schemeClr val="tx1"/>
                      </a:solidFill>
                      <a:miter lim="800000"/>
                      <a:headEnd/>
                      <a:tailEnd/>
                    </a:ln>
                    <a:effectLst>
                      <a:prstShdw prst="shdw17" dist="17961" dir="13500000">
                        <a:srgbClr val="000000"/>
                      </a:prstShdw>
                    </a:effectLst>
                  </p:spPr>
                  <p:txBody>
                    <a:bodyPr lIns="130622" tIns="65311" rIns="130622" bIns="65311"/>
                    <a:lstStyle/>
                    <a:p>
                      <a:endParaRPr lang="fr-FR"/>
                    </a:p>
                  </p:txBody>
                </p:sp>
                <p:sp>
                  <p:nvSpPr>
                    <p:cNvPr id="85" name="AutoShape 29"/>
                    <p:cNvSpPr>
                      <a:spLocks noChangeArrowheads="1"/>
                    </p:cNvSpPr>
                    <p:nvPr/>
                  </p:nvSpPr>
                  <p:spPr bwMode="auto">
                    <a:xfrm>
                      <a:off x="419066" y="5133622"/>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86" name="AutoShape 29"/>
                    <p:cNvSpPr>
                      <a:spLocks noChangeArrowheads="1"/>
                    </p:cNvSpPr>
                    <p:nvPr/>
                  </p:nvSpPr>
                  <p:spPr bwMode="auto">
                    <a:xfrm>
                      <a:off x="5333234" y="1829153"/>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sp>
                  <p:nvSpPr>
                    <p:cNvPr id="87" name="AutoShape 29"/>
                    <p:cNvSpPr>
                      <a:spLocks noChangeArrowheads="1"/>
                    </p:cNvSpPr>
                    <p:nvPr/>
                  </p:nvSpPr>
                  <p:spPr bwMode="auto">
                    <a:xfrm>
                      <a:off x="5333234" y="5133622"/>
                      <a:ext cx="3962986" cy="2791707"/>
                    </a:xfrm>
                    <a:prstGeom prst="roundRect">
                      <a:avLst>
                        <a:gd name="adj" fmla="val 16667"/>
                      </a:avLst>
                    </a:prstGeom>
                    <a:solidFill>
                      <a:schemeClr val="bg2">
                        <a:lumMod val="60000"/>
                        <a:lumOff val="40000"/>
                      </a:schemeClr>
                    </a:solidFill>
                    <a:ln w="53975">
                      <a:solidFill>
                        <a:schemeClr val="tx1"/>
                      </a:solidFill>
                      <a:round/>
                      <a:headEnd/>
                      <a:tailEnd/>
                    </a:ln>
                    <a:effectLst>
                      <a:prstShdw prst="shdw18" dist="17961" dir="13500000">
                        <a:srgbClr val="006600">
                          <a:gamma/>
                          <a:shade val="60000"/>
                          <a:invGamma/>
                        </a:srgbClr>
                      </a:prstShdw>
                    </a:effectLst>
                  </p:spPr>
                  <p:txBody>
                    <a:bodyPr lIns="130622" tIns="65311" rIns="130622" bIns="65311"/>
                    <a:lstStyle/>
                    <a:p>
                      <a:pPr>
                        <a:defRPr/>
                      </a:pPr>
                      <a:endParaRPr lang="fr-FR">
                        <a:cs typeface="+mn-cs"/>
                      </a:endParaRPr>
                    </a:p>
                  </p:txBody>
                </p:sp>
                <p:grpSp>
                  <p:nvGrpSpPr>
                    <p:cNvPr id="7" name="Groupe 23"/>
                    <p:cNvGrpSpPr>
                      <a:grpSpLocks/>
                    </p:cNvGrpSpPr>
                    <p:nvPr/>
                  </p:nvGrpSpPr>
                  <p:grpSpPr bwMode="auto">
                    <a:xfrm>
                      <a:off x="1524000" y="5240866"/>
                      <a:ext cx="1677600" cy="2209800"/>
                      <a:chOff x="4191000" y="4478866"/>
                      <a:chExt cx="1677600" cy="2209800"/>
                    </a:xfrm>
                  </p:grpSpPr>
                  <p:pic>
                    <p:nvPicPr>
                      <p:cNvPr id="71730" name="Image 12" descr="brad-pitt-tyler-durden-icone-5179-96.png"/>
                      <p:cNvPicPr>
                        <a:picLocks noChangeAspect="1"/>
                      </p:cNvPicPr>
                      <p:nvPr/>
                    </p:nvPicPr>
                    <p:blipFill>
                      <a:blip r:embed="rId3" cstate="print"/>
                      <a:srcRect/>
                      <a:stretch>
                        <a:fillRect/>
                      </a:stretch>
                    </p:blipFill>
                    <p:spPr bwMode="auto">
                      <a:xfrm>
                        <a:off x="4191000" y="4478866"/>
                        <a:ext cx="1677600" cy="1677599"/>
                      </a:xfrm>
                      <a:prstGeom prst="rect">
                        <a:avLst/>
                      </a:prstGeom>
                      <a:noFill/>
                      <a:ln w="9525">
                        <a:noFill/>
                        <a:miter lim="800000"/>
                        <a:headEnd/>
                        <a:tailEnd/>
                      </a:ln>
                    </p:spPr>
                  </p:pic>
                  <p:sp>
                    <p:nvSpPr>
                      <p:cNvPr id="71731" name="Rectangle 22"/>
                      <p:cNvSpPr>
                        <a:spLocks noChangeArrowheads="1"/>
                      </p:cNvSpPr>
                      <p:nvPr/>
                    </p:nvSpPr>
                    <p:spPr bwMode="auto">
                      <a:xfrm>
                        <a:off x="4233000" y="60790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71732" name="Image 11" descr="Pistolet-8 copie.png"/>
                      <p:cNvPicPr>
                        <a:picLocks noChangeAspect="1"/>
                      </p:cNvPicPr>
                      <p:nvPr/>
                    </p:nvPicPr>
                    <p:blipFill>
                      <a:blip r:embed="rId4" cstate="print"/>
                      <a:srcRect/>
                      <a:stretch>
                        <a:fillRect/>
                      </a:stretch>
                    </p:blipFill>
                    <p:spPr bwMode="auto">
                      <a:xfrm>
                        <a:off x="4645273" y="6074832"/>
                        <a:ext cx="838200" cy="593924"/>
                      </a:xfrm>
                      <a:prstGeom prst="rect">
                        <a:avLst/>
                      </a:prstGeom>
                      <a:noFill/>
                      <a:ln w="9525">
                        <a:noFill/>
                        <a:miter lim="800000"/>
                        <a:headEnd/>
                        <a:tailEnd/>
                      </a:ln>
                    </p:spPr>
                  </p:pic>
                </p:grpSp>
                <p:grpSp>
                  <p:nvGrpSpPr>
                    <p:cNvPr id="8" name="Groupe 33"/>
                    <p:cNvGrpSpPr>
                      <a:grpSpLocks/>
                    </p:cNvGrpSpPr>
                    <p:nvPr/>
                  </p:nvGrpSpPr>
                  <p:grpSpPr bwMode="auto">
                    <a:xfrm>
                      <a:off x="6535966" y="1905000"/>
                      <a:ext cx="1678200" cy="2209800"/>
                      <a:chOff x="6535966" y="1905000"/>
                      <a:chExt cx="1678200" cy="2209800"/>
                    </a:xfrm>
                  </p:grpSpPr>
                  <p:pic>
                    <p:nvPicPr>
                      <p:cNvPr id="71728" name="Image 20" descr="jack-icone-4137-96.png"/>
                      <p:cNvPicPr>
                        <a:picLocks noChangeAspect="1"/>
                      </p:cNvPicPr>
                      <p:nvPr/>
                    </p:nvPicPr>
                    <p:blipFill>
                      <a:blip r:embed="rId5" cstate="print"/>
                      <a:srcRect/>
                      <a:stretch>
                        <a:fillRect/>
                      </a:stretch>
                    </p:blipFill>
                    <p:spPr bwMode="auto">
                      <a:xfrm>
                        <a:off x="6535966" y="1905000"/>
                        <a:ext cx="1678200" cy="1678200"/>
                      </a:xfrm>
                      <a:prstGeom prst="rect">
                        <a:avLst/>
                      </a:prstGeom>
                      <a:noFill/>
                      <a:ln w="9525">
                        <a:noFill/>
                        <a:miter lim="800000"/>
                        <a:headEnd/>
                        <a:tailEnd/>
                      </a:ln>
                    </p:spPr>
                  </p:pic>
                  <p:sp>
                    <p:nvSpPr>
                      <p:cNvPr id="71729" name="Rectangle 24"/>
                      <p:cNvSpPr>
                        <a:spLocks noChangeArrowheads="1"/>
                      </p:cNvSpPr>
                      <p:nvPr/>
                    </p:nvSpPr>
                    <p:spPr bwMode="auto">
                      <a:xfrm>
                        <a:off x="6577967" y="3505200"/>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grpSp>
                <p:grpSp>
                  <p:nvGrpSpPr>
                    <p:cNvPr id="9" name="Groupe 34"/>
                    <p:cNvGrpSpPr>
                      <a:grpSpLocks/>
                    </p:cNvGrpSpPr>
                    <p:nvPr/>
                  </p:nvGrpSpPr>
                  <p:grpSpPr bwMode="auto">
                    <a:xfrm>
                      <a:off x="7391400" y="5240866"/>
                      <a:ext cx="1678200" cy="2209800"/>
                      <a:chOff x="6780000" y="1964266"/>
                      <a:chExt cx="1678200" cy="2209800"/>
                    </a:xfrm>
                  </p:grpSpPr>
                  <p:pic>
                    <p:nvPicPr>
                      <p:cNvPr id="71726" name="Image 35" descr="jack-icone-4137-96.png"/>
                      <p:cNvPicPr>
                        <a:picLocks noChangeAspect="1"/>
                      </p:cNvPicPr>
                      <p:nvPr/>
                    </p:nvPicPr>
                    <p:blipFill>
                      <a:blip r:embed="rId5" cstate="print"/>
                      <a:srcRect/>
                      <a:stretch>
                        <a:fillRect/>
                      </a:stretch>
                    </p:blipFill>
                    <p:spPr bwMode="auto">
                      <a:xfrm>
                        <a:off x="6780000" y="1964266"/>
                        <a:ext cx="1678200" cy="1678200"/>
                      </a:xfrm>
                      <a:prstGeom prst="rect">
                        <a:avLst/>
                      </a:prstGeom>
                      <a:noFill/>
                      <a:ln w="9525">
                        <a:noFill/>
                        <a:miter lim="800000"/>
                        <a:headEnd/>
                        <a:tailEnd/>
                      </a:ln>
                    </p:spPr>
                  </p:pic>
                  <p:sp>
                    <p:nvSpPr>
                      <p:cNvPr id="71727" name="Rectangle 36"/>
                      <p:cNvSpPr>
                        <a:spLocks noChangeArrowheads="1"/>
                      </p:cNvSpPr>
                      <p:nvPr/>
                    </p:nvSpPr>
                    <p:spPr bwMode="auto">
                      <a:xfrm>
                        <a:off x="6822000" y="35644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grpSp>
                <p:grpSp>
                  <p:nvGrpSpPr>
                    <p:cNvPr id="10" name="Groupe 37"/>
                    <p:cNvGrpSpPr>
                      <a:grpSpLocks/>
                    </p:cNvGrpSpPr>
                    <p:nvPr/>
                  </p:nvGrpSpPr>
                  <p:grpSpPr bwMode="auto">
                    <a:xfrm>
                      <a:off x="5562600" y="5240866"/>
                      <a:ext cx="1677600" cy="2270324"/>
                      <a:chOff x="4191000" y="4478866"/>
                      <a:chExt cx="1677600" cy="2270324"/>
                    </a:xfrm>
                  </p:grpSpPr>
                  <p:pic>
                    <p:nvPicPr>
                      <p:cNvPr id="71723" name="Image 38" descr="brad-pitt-tyler-durden-icone-5179-96.png"/>
                      <p:cNvPicPr>
                        <a:picLocks noChangeAspect="1"/>
                      </p:cNvPicPr>
                      <p:nvPr/>
                    </p:nvPicPr>
                    <p:blipFill>
                      <a:blip r:embed="rId3" cstate="print"/>
                      <a:srcRect/>
                      <a:stretch>
                        <a:fillRect/>
                      </a:stretch>
                    </p:blipFill>
                    <p:spPr bwMode="auto">
                      <a:xfrm>
                        <a:off x="4191000" y="4478866"/>
                        <a:ext cx="1677600" cy="1677600"/>
                      </a:xfrm>
                      <a:prstGeom prst="rect">
                        <a:avLst/>
                      </a:prstGeom>
                      <a:noFill/>
                      <a:ln w="9525">
                        <a:noFill/>
                        <a:miter lim="800000"/>
                        <a:headEnd/>
                        <a:tailEnd/>
                      </a:ln>
                    </p:spPr>
                  </p:pic>
                  <p:sp>
                    <p:nvSpPr>
                      <p:cNvPr id="71724" name="Rectangle 39"/>
                      <p:cNvSpPr>
                        <a:spLocks noChangeArrowheads="1"/>
                      </p:cNvSpPr>
                      <p:nvPr/>
                    </p:nvSpPr>
                    <p:spPr bwMode="auto">
                      <a:xfrm>
                        <a:off x="4233000" y="6079066"/>
                        <a:ext cx="1566000" cy="6096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71725" name="Image 43" descr="Pistolet-8 copie.png"/>
                      <p:cNvPicPr>
                        <a:picLocks noChangeAspect="1"/>
                      </p:cNvPicPr>
                      <p:nvPr/>
                    </p:nvPicPr>
                    <p:blipFill>
                      <a:blip r:embed="rId4" cstate="print"/>
                      <a:srcRect/>
                      <a:stretch>
                        <a:fillRect/>
                      </a:stretch>
                    </p:blipFill>
                    <p:spPr bwMode="auto">
                      <a:xfrm>
                        <a:off x="4648200" y="6155266"/>
                        <a:ext cx="838200" cy="593924"/>
                      </a:xfrm>
                      <a:prstGeom prst="rect">
                        <a:avLst/>
                      </a:prstGeom>
                      <a:noFill/>
                      <a:ln w="9525">
                        <a:noFill/>
                        <a:miter lim="800000"/>
                        <a:headEnd/>
                        <a:tailEnd/>
                      </a:ln>
                    </p:spPr>
                  </p:pic>
                </p:grpSp>
              </p:grpSp>
              <p:sp>
                <p:nvSpPr>
                  <p:cNvPr id="71709" name="ZoneTexte 46"/>
                  <p:cNvSpPr txBox="1">
                    <a:spLocks noChangeArrowheads="1"/>
                  </p:cNvSpPr>
                  <p:nvPr/>
                </p:nvSpPr>
                <p:spPr bwMode="auto">
                  <a:xfrm>
                    <a:off x="2133600" y="990600"/>
                    <a:ext cx="457200" cy="477054"/>
                  </a:xfrm>
                  <a:prstGeom prst="rect">
                    <a:avLst/>
                  </a:prstGeom>
                  <a:noFill/>
                  <a:ln w="9525">
                    <a:noFill/>
                    <a:miter lim="800000"/>
                    <a:headEnd/>
                    <a:tailEnd/>
                  </a:ln>
                </p:spPr>
                <p:txBody>
                  <a:bodyPr>
                    <a:spAutoFit/>
                  </a:bodyPr>
                  <a:lstStyle/>
                  <a:p>
                    <a:r>
                      <a:rPr lang="fr-FR">
                        <a:solidFill>
                          <a:srgbClr val="FF9933"/>
                        </a:solidFill>
                      </a:rPr>
                      <a:t>1</a:t>
                    </a:r>
                  </a:p>
                </p:txBody>
              </p:sp>
              <p:sp>
                <p:nvSpPr>
                  <p:cNvPr id="71710" name="ZoneTexte 47"/>
                  <p:cNvSpPr txBox="1">
                    <a:spLocks noChangeArrowheads="1"/>
                  </p:cNvSpPr>
                  <p:nvPr/>
                </p:nvSpPr>
                <p:spPr bwMode="auto">
                  <a:xfrm>
                    <a:off x="7239000" y="990600"/>
                    <a:ext cx="457200" cy="477054"/>
                  </a:xfrm>
                  <a:prstGeom prst="rect">
                    <a:avLst/>
                  </a:prstGeom>
                  <a:noFill/>
                  <a:ln w="9525">
                    <a:noFill/>
                    <a:miter lim="800000"/>
                    <a:headEnd/>
                    <a:tailEnd/>
                  </a:ln>
                </p:spPr>
                <p:txBody>
                  <a:bodyPr>
                    <a:spAutoFit/>
                  </a:bodyPr>
                  <a:lstStyle/>
                  <a:p>
                    <a:r>
                      <a:rPr lang="fr-FR">
                        <a:solidFill>
                          <a:srgbClr val="FF9933"/>
                        </a:solidFill>
                      </a:rPr>
                      <a:t>2</a:t>
                    </a:r>
                  </a:p>
                </p:txBody>
              </p:sp>
              <p:sp>
                <p:nvSpPr>
                  <p:cNvPr id="71711" name="ZoneTexte 49"/>
                  <p:cNvSpPr txBox="1">
                    <a:spLocks noChangeArrowheads="1"/>
                  </p:cNvSpPr>
                  <p:nvPr/>
                </p:nvSpPr>
                <p:spPr bwMode="auto">
                  <a:xfrm>
                    <a:off x="2133600" y="7752546"/>
                    <a:ext cx="457200" cy="477054"/>
                  </a:xfrm>
                  <a:prstGeom prst="rect">
                    <a:avLst/>
                  </a:prstGeom>
                  <a:noFill/>
                  <a:ln w="9525">
                    <a:noFill/>
                    <a:miter lim="800000"/>
                    <a:headEnd/>
                    <a:tailEnd/>
                  </a:ln>
                </p:spPr>
                <p:txBody>
                  <a:bodyPr>
                    <a:spAutoFit/>
                  </a:bodyPr>
                  <a:lstStyle/>
                  <a:p>
                    <a:r>
                      <a:rPr lang="fr-FR">
                        <a:solidFill>
                          <a:srgbClr val="FF9933"/>
                        </a:solidFill>
                      </a:rPr>
                      <a:t>3</a:t>
                    </a:r>
                  </a:p>
                </p:txBody>
              </p:sp>
              <p:sp>
                <p:nvSpPr>
                  <p:cNvPr id="71712" name="ZoneTexte 50"/>
                  <p:cNvSpPr txBox="1">
                    <a:spLocks noChangeArrowheads="1"/>
                  </p:cNvSpPr>
                  <p:nvPr/>
                </p:nvSpPr>
                <p:spPr bwMode="auto">
                  <a:xfrm>
                    <a:off x="7239000" y="7752546"/>
                    <a:ext cx="457200" cy="477054"/>
                  </a:xfrm>
                  <a:prstGeom prst="rect">
                    <a:avLst/>
                  </a:prstGeom>
                  <a:noFill/>
                  <a:ln w="9525">
                    <a:noFill/>
                    <a:miter lim="800000"/>
                    <a:headEnd/>
                    <a:tailEnd/>
                  </a:ln>
                </p:spPr>
                <p:txBody>
                  <a:bodyPr>
                    <a:spAutoFit/>
                  </a:bodyPr>
                  <a:lstStyle/>
                  <a:p>
                    <a:r>
                      <a:rPr lang="fr-FR">
                        <a:solidFill>
                          <a:srgbClr val="FF9933"/>
                        </a:solidFill>
                      </a:rPr>
                      <a:t>4</a:t>
                    </a:r>
                  </a:p>
                </p:txBody>
              </p:sp>
            </p:grpSp>
            <p:pic>
              <p:nvPicPr>
                <p:cNvPr id="71707" name="Image 43" descr="tête de mort.jpg"/>
                <p:cNvPicPr>
                  <a:picLocks noChangeAspect="1"/>
                </p:cNvPicPr>
                <p:nvPr/>
              </p:nvPicPr>
              <p:blipFill>
                <a:blip r:embed="rId6" cstate="print"/>
                <a:srcRect/>
                <a:stretch>
                  <a:fillRect/>
                </a:stretch>
              </p:blipFill>
              <p:spPr bwMode="auto">
                <a:xfrm>
                  <a:off x="6790944" y="3589421"/>
                  <a:ext cx="515112" cy="515112"/>
                </a:xfrm>
                <a:prstGeom prst="rect">
                  <a:avLst/>
                </a:prstGeom>
                <a:noFill/>
                <a:ln w="9525">
                  <a:noFill/>
                  <a:miter lim="800000"/>
                  <a:headEnd/>
                  <a:tailEnd/>
                </a:ln>
              </p:spPr>
            </p:pic>
          </p:grpSp>
          <p:pic>
            <p:nvPicPr>
              <p:cNvPr id="71705" name="Image 45" descr="tête de mort.jpg"/>
              <p:cNvPicPr>
                <a:picLocks noChangeAspect="1"/>
              </p:cNvPicPr>
              <p:nvPr/>
            </p:nvPicPr>
            <p:blipFill>
              <a:blip r:embed="rId7" cstate="print"/>
              <a:srcRect/>
              <a:stretch>
                <a:fillRect/>
              </a:stretch>
            </p:blipFill>
            <p:spPr bwMode="auto">
              <a:xfrm>
                <a:off x="7562426" y="6693568"/>
                <a:ext cx="572347" cy="572347"/>
              </a:xfrm>
              <a:prstGeom prst="rect">
                <a:avLst/>
              </a:prstGeom>
              <a:noFill/>
              <a:ln w="9525">
                <a:noFill/>
                <a:miter lim="800000"/>
                <a:headEnd/>
                <a:tailEnd/>
              </a:ln>
            </p:spPr>
          </p:pic>
        </p:grpSp>
        <p:sp>
          <p:nvSpPr>
            <p:cNvPr id="57" name="ZoneTexte 56"/>
            <p:cNvSpPr txBox="1"/>
            <p:nvPr/>
          </p:nvSpPr>
          <p:spPr>
            <a:xfrm>
              <a:off x="914400" y="411480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Personne</a:t>
              </a:r>
            </a:p>
          </p:txBody>
        </p:sp>
        <p:sp>
          <p:nvSpPr>
            <p:cNvPr id="58" name="ZoneTexte 57"/>
            <p:cNvSpPr txBox="1"/>
            <p:nvPr/>
          </p:nvSpPr>
          <p:spPr>
            <a:xfrm>
              <a:off x="5562600" y="410845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La victime</a:t>
              </a:r>
            </a:p>
          </p:txBody>
        </p:sp>
        <p:sp>
          <p:nvSpPr>
            <p:cNvPr id="59" name="ZoneTexte 58"/>
            <p:cNvSpPr txBox="1"/>
            <p:nvPr/>
          </p:nvSpPr>
          <p:spPr>
            <a:xfrm>
              <a:off x="914400" y="7239000"/>
              <a:ext cx="2895600" cy="387350"/>
            </a:xfrm>
            <a:prstGeom prst="round2SameRect">
              <a:avLst/>
            </a:prstGeom>
            <a:solidFill>
              <a:schemeClr val="tx1"/>
            </a:solidFill>
          </p:spPr>
          <p:txBody>
            <a:bodyPr>
              <a:spAutoFit/>
            </a:bodyPr>
            <a:lstStyle/>
            <a:p>
              <a:pPr algn="ctr">
                <a:defRPr/>
              </a:pPr>
              <a:r>
                <a:rPr lang="fr-FR" sz="1800" dirty="0">
                  <a:solidFill>
                    <a:schemeClr val="bg1"/>
                  </a:solidFill>
                  <a:cs typeface="+mn-cs"/>
                </a:rPr>
                <a:t>Le tueur</a:t>
              </a:r>
            </a:p>
          </p:txBody>
        </p:sp>
        <p:sp>
          <p:nvSpPr>
            <p:cNvPr id="71703" name="ZoneTexte 51"/>
            <p:cNvSpPr>
              <a:spLocks noChangeArrowheads="1"/>
            </p:cNvSpPr>
            <p:nvPr/>
          </p:nvSpPr>
          <p:spPr bwMode="auto">
            <a:xfrm>
              <a:off x="5360400" y="7239000"/>
              <a:ext cx="3250800" cy="408623"/>
            </a:xfrm>
            <a:prstGeom prst="roundRect">
              <a:avLst>
                <a:gd name="adj" fmla="val 16667"/>
              </a:avLst>
            </a:prstGeom>
            <a:solidFill>
              <a:schemeClr val="tx1"/>
            </a:solidFill>
            <a:ln w="9525">
              <a:noFill/>
              <a:round/>
              <a:headEnd/>
              <a:tailEnd/>
            </a:ln>
          </p:spPr>
          <p:txBody>
            <a:bodyPr>
              <a:spAutoFit/>
            </a:bodyPr>
            <a:lstStyle/>
            <a:p>
              <a:pPr algn="ctr"/>
              <a:r>
                <a:rPr lang="fr-FR" sz="1800">
                  <a:solidFill>
                    <a:schemeClr val="bg1"/>
                  </a:solidFill>
                </a:rPr>
                <a:t>Le tueur et la victime</a:t>
              </a:r>
            </a:p>
          </p:txBody>
        </p:sp>
      </p:grpSp>
      <p:sp>
        <p:nvSpPr>
          <p:cNvPr id="71684" name="Rectangle 28"/>
          <p:cNvSpPr>
            <a:spLocks noChangeArrowheads="1"/>
          </p:cNvSpPr>
          <p:nvPr/>
        </p:nvSpPr>
        <p:spPr bwMode="auto">
          <a:xfrm>
            <a:off x="9296400" y="228600"/>
            <a:ext cx="5334000" cy="838200"/>
          </a:xfrm>
          <a:prstGeom prst="rect">
            <a:avLst/>
          </a:prstGeom>
          <a:noFill/>
          <a:ln w="9525">
            <a:noFill/>
            <a:miter lim="800000"/>
            <a:headEnd/>
            <a:tailEnd/>
          </a:ln>
          <a:effectLst>
            <a:prstShdw prst="shdw17" dist="17961" dir="13500000">
              <a:srgbClr val="6E7A89"/>
            </a:prstShdw>
          </a:effectLst>
        </p:spPr>
        <p:txBody>
          <a:bodyPr lIns="130622" tIns="65311" rIns="130622" bIns="65311"/>
          <a:lstStyle/>
          <a:p>
            <a:pPr algn="ctr" defTabSz="1304925">
              <a:spcAft>
                <a:spcPts val="1425"/>
              </a:spcAft>
            </a:pPr>
            <a:r>
              <a:rPr lang="fr-FR" sz="3200" b="1" i="1" u="sng">
                <a:solidFill>
                  <a:srgbClr val="FF9933"/>
                </a:solidFill>
              </a:rPr>
              <a:t>Réponses possibles</a:t>
            </a:r>
            <a:endParaRPr lang="fr-FR" sz="3200" b="1" u="sng">
              <a:solidFill>
                <a:srgbClr val="FF9933"/>
              </a:solidFill>
            </a:endParaRPr>
          </a:p>
        </p:txBody>
      </p:sp>
      <p:sp>
        <p:nvSpPr>
          <p:cNvPr id="54" name="Rectangle à coins arrondis 53"/>
          <p:cNvSpPr/>
          <p:nvPr/>
        </p:nvSpPr>
        <p:spPr>
          <a:xfrm>
            <a:off x="12192000" y="22860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4</a:t>
            </a:r>
          </a:p>
        </p:txBody>
      </p:sp>
      <p:sp>
        <p:nvSpPr>
          <p:cNvPr id="55" name="Rectangle à coins arrondis 54"/>
          <p:cNvSpPr/>
          <p:nvPr/>
        </p:nvSpPr>
        <p:spPr>
          <a:xfrm>
            <a:off x="9753600" y="22860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3</a:t>
            </a:r>
          </a:p>
        </p:txBody>
      </p:sp>
      <p:sp>
        <p:nvSpPr>
          <p:cNvPr id="61" name="Rectangle à coins arrondis 60"/>
          <p:cNvSpPr/>
          <p:nvPr/>
        </p:nvSpPr>
        <p:spPr>
          <a:xfrm>
            <a:off x="12192000" y="32766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3</a:t>
            </a:r>
          </a:p>
        </p:txBody>
      </p:sp>
      <p:sp>
        <p:nvSpPr>
          <p:cNvPr id="62" name="Rectangle à coins arrondis 61"/>
          <p:cNvSpPr/>
          <p:nvPr/>
        </p:nvSpPr>
        <p:spPr>
          <a:xfrm>
            <a:off x="9753600" y="32766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a:t>
            </a:r>
          </a:p>
        </p:txBody>
      </p:sp>
      <p:sp>
        <p:nvSpPr>
          <p:cNvPr id="63" name="Rectangle à coins arrondis 62"/>
          <p:cNvSpPr/>
          <p:nvPr/>
        </p:nvSpPr>
        <p:spPr>
          <a:xfrm>
            <a:off x="12192000" y="52578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3, 4</a:t>
            </a:r>
          </a:p>
        </p:txBody>
      </p:sp>
      <p:sp>
        <p:nvSpPr>
          <p:cNvPr id="64" name="Rectangle à coins arrondis 63"/>
          <p:cNvSpPr/>
          <p:nvPr/>
        </p:nvSpPr>
        <p:spPr>
          <a:xfrm>
            <a:off x="9753600" y="52578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4</a:t>
            </a:r>
          </a:p>
        </p:txBody>
      </p:sp>
      <p:sp>
        <p:nvSpPr>
          <p:cNvPr id="65" name="Rectangle à coins arrondis 64"/>
          <p:cNvSpPr/>
          <p:nvPr/>
        </p:nvSpPr>
        <p:spPr>
          <a:xfrm>
            <a:off x="12192000" y="42672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3</a:t>
            </a:r>
          </a:p>
        </p:txBody>
      </p:sp>
      <p:sp>
        <p:nvSpPr>
          <p:cNvPr id="66" name="Rectangle à coins arrondis 65"/>
          <p:cNvSpPr/>
          <p:nvPr/>
        </p:nvSpPr>
        <p:spPr>
          <a:xfrm>
            <a:off x="9753600" y="42672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4</a:t>
            </a:r>
          </a:p>
        </p:txBody>
      </p:sp>
      <p:sp>
        <p:nvSpPr>
          <p:cNvPr id="67" name="Rectangle à coins arrondis 66">
            <a:hlinkClick r:id="" action="ppaction://hlinkshowjump?jump=nextslide"/>
          </p:cNvPr>
          <p:cNvSpPr/>
          <p:nvPr/>
        </p:nvSpPr>
        <p:spPr>
          <a:xfrm>
            <a:off x="12192000" y="62484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 4</a:t>
            </a:r>
          </a:p>
        </p:txBody>
      </p:sp>
      <p:sp>
        <p:nvSpPr>
          <p:cNvPr id="68" name="Rectangle à coins arrondis 67"/>
          <p:cNvSpPr/>
          <p:nvPr/>
        </p:nvSpPr>
        <p:spPr>
          <a:xfrm>
            <a:off x="9753600" y="62484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2, 3</a:t>
            </a:r>
          </a:p>
        </p:txBody>
      </p:sp>
      <p:sp>
        <p:nvSpPr>
          <p:cNvPr id="69" name="Rectangle à coins arrondis 68"/>
          <p:cNvSpPr/>
          <p:nvPr/>
        </p:nvSpPr>
        <p:spPr>
          <a:xfrm>
            <a:off x="12192000" y="72390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2, 3, 4</a:t>
            </a:r>
          </a:p>
        </p:txBody>
      </p:sp>
      <p:sp>
        <p:nvSpPr>
          <p:cNvPr id="70" name="Rectangle à coins arrondis 69"/>
          <p:cNvSpPr/>
          <p:nvPr/>
        </p:nvSpPr>
        <p:spPr>
          <a:xfrm>
            <a:off x="9753600" y="72390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Cases 1, 3, 4</a:t>
            </a:r>
          </a:p>
        </p:txBody>
      </p:sp>
      <p:sp>
        <p:nvSpPr>
          <p:cNvPr id="71" name="Rectangle à coins arrondis 70"/>
          <p:cNvSpPr/>
          <p:nvPr/>
        </p:nvSpPr>
        <p:spPr>
          <a:xfrm>
            <a:off x="12192000" y="1295419"/>
            <a:ext cx="22860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2</a:t>
            </a:r>
          </a:p>
        </p:txBody>
      </p:sp>
      <p:sp>
        <p:nvSpPr>
          <p:cNvPr id="72" name="Rectangle à coins arrondis 71"/>
          <p:cNvSpPr/>
          <p:nvPr/>
        </p:nvSpPr>
        <p:spPr>
          <a:xfrm>
            <a:off x="9753600" y="1295400"/>
            <a:ext cx="2209800" cy="761981"/>
          </a:xfrm>
          <a:prstGeom prst="roundRect">
            <a:avLst/>
          </a:prstGeom>
          <a:solidFill>
            <a:srgbClr val="74B230"/>
          </a:solidFill>
          <a:effectLst>
            <a:glow rad="63500">
              <a:schemeClr val="accent4">
                <a:satMod val="175000"/>
                <a:alpha val="40000"/>
              </a:schemeClr>
            </a:glow>
            <a:softEdge rad="635000"/>
          </a:effectLst>
          <a:scene3d>
            <a:camera prst="obliqueTopLeft"/>
            <a:lightRig rig="flat" dir="t"/>
          </a:scene3d>
          <a:sp3d prstMaterial="powder">
            <a:bevelT w="304800" h="304800" prst="riblet"/>
          </a:sp3d>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accent1">
                    <a:lumMod val="10000"/>
                  </a:schemeClr>
                </a:solidFill>
              </a:rPr>
              <a:t>Case 1</a:t>
            </a:r>
          </a:p>
        </p:txBody>
      </p:sp>
      <p:sp>
        <p:nvSpPr>
          <p:cNvPr id="53" name="ZoneTexte 52"/>
          <p:cNvSpPr txBox="1"/>
          <p:nvPr/>
        </p:nvSpPr>
        <p:spPr>
          <a:xfrm>
            <a:off x="304800" y="685800"/>
            <a:ext cx="8610600" cy="477054"/>
          </a:xfrm>
          <a:prstGeom prst="rect">
            <a:avLst/>
          </a:prstGeom>
          <a:noFill/>
        </p:spPr>
        <p:txBody>
          <a:bodyPr wrap="square" rtlCol="0">
            <a:spAutoFit/>
          </a:bodyPr>
          <a:lstStyle/>
          <a:p>
            <a:pPr algn="ctr"/>
            <a:r>
              <a:rPr lang="fr-FR" dirty="0" smtClean="0">
                <a:solidFill>
                  <a:srgbClr val="FF0000"/>
                </a:solidFill>
              </a:rPr>
              <a:t>Attention aux sous-entendus</a:t>
            </a:r>
            <a:endParaRPr lang="fr-FR" dirty="0">
              <a:solidFill>
                <a:srgbClr val="FF00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grpId="0" nodeType="withEffect">
                                  <p:stCondLst>
                                    <p:cond delay="0"/>
                                  </p:stCondLst>
                                  <p:childTnLst>
                                    <p:anim calcmode="discrete" valueType="str">
                                      <p:cBhvr>
                                        <p:cTn id="6" dur="500" fill="hold"/>
                                        <p:tgtEl>
                                          <p:spTgt spid="5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4"/>
                    </p:tgtEl>
                  </p:cond>
                </p:stCondLst>
                <p:endSync evt="end" delay="0">
                  <p:rtn val="all"/>
                </p:endSync>
                <p:childTnLst>
                  <p:par>
                    <p:cTn id="8" fill="hold">
                      <p:stCondLst>
                        <p:cond delay="0"/>
                      </p:stCondLst>
                      <p:childTnLst>
                        <p:par>
                          <p:cTn id="9" fill="hold">
                            <p:stCondLst>
                              <p:cond delay="0"/>
                            </p:stCondLst>
                            <p:childTnLst>
                              <p:par>
                                <p:cTn id="10" presetID="1" presetClass="emph" presetSubtype="2" fill="hold" nodeType="clickEffect">
                                  <p:stCondLst>
                                    <p:cond delay="0"/>
                                  </p:stCondLst>
                                  <p:childTnLst>
                                    <p:animClr clrSpc="rgb">
                                      <p:cBhvr>
                                        <p:cTn id="11" dur="2000" fill="hold"/>
                                        <p:tgtEl>
                                          <p:spTgt spid="54"/>
                                        </p:tgtEl>
                                        <p:attrNameLst>
                                          <p:attrName>fillcolor</p:attrName>
                                        </p:attrNameLst>
                                      </p:cBhvr>
                                      <p:to>
                                        <a:srgbClr val="3399FF"/>
                                      </p:to>
                                    </p:animClr>
                                    <p:set>
                                      <p:cBhvr>
                                        <p:cTn id="12" dur="2000" fill="hold"/>
                                        <p:tgtEl>
                                          <p:spTgt spid="54"/>
                                        </p:tgtEl>
                                        <p:attrNameLst>
                                          <p:attrName>fill.type</p:attrName>
                                        </p:attrNameLst>
                                      </p:cBhvr>
                                      <p:to>
                                        <p:strVal val="solid"/>
                                      </p:to>
                                    </p:set>
                                    <p:set>
                                      <p:cBhvr>
                                        <p:cTn id="13" dur="2000" fill="hold"/>
                                        <p:tgtEl>
                                          <p:spTgt spid="54"/>
                                        </p:tgtEl>
                                        <p:attrNameLst>
                                          <p:attrName>fill.on</p:attrName>
                                        </p:attrNameLst>
                                      </p:cBhvr>
                                      <p:to>
                                        <p:strVal val="true"/>
                                      </p:to>
                                    </p:set>
                                  </p:childTnLst>
                                </p:cTn>
                              </p:par>
                            </p:childTnLst>
                          </p:cTn>
                        </p:par>
                      </p:childTnLst>
                    </p:cTn>
                  </p:par>
                </p:childTnLst>
              </p:cTn>
              <p:nextCondLst>
                <p:cond evt="onClick" delay="0">
                  <p:tgtEl>
                    <p:spTgt spid="54"/>
                  </p:tgtEl>
                </p:cond>
              </p:nextCondLst>
            </p:seq>
            <p:seq concurrent="1" nextAc="seek">
              <p:cTn id="14" restart="whenNotActive" fill="hold" evtFilter="cancelBubble" nodeType="interactiveSeq">
                <p:stCondLst>
                  <p:cond evt="onClick" delay="0">
                    <p:tgtEl>
                      <p:spTgt spid="5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p:cBhvr>
                                        <p:cTn id="18" dur="2000" fill="hold"/>
                                        <p:tgtEl>
                                          <p:spTgt spid="55"/>
                                        </p:tgtEl>
                                        <p:attrNameLst>
                                          <p:attrName>fillcolor</p:attrName>
                                        </p:attrNameLst>
                                      </p:cBhvr>
                                      <p:to>
                                        <a:srgbClr val="3399FF"/>
                                      </p:to>
                                    </p:animClr>
                                    <p:set>
                                      <p:cBhvr>
                                        <p:cTn id="19" dur="2000" fill="hold"/>
                                        <p:tgtEl>
                                          <p:spTgt spid="55"/>
                                        </p:tgtEl>
                                        <p:attrNameLst>
                                          <p:attrName>fill.type</p:attrName>
                                        </p:attrNameLst>
                                      </p:cBhvr>
                                      <p:to>
                                        <p:strVal val="solid"/>
                                      </p:to>
                                    </p:set>
                                    <p:set>
                                      <p:cBhvr>
                                        <p:cTn id="20" dur="2000" fill="hold"/>
                                        <p:tgtEl>
                                          <p:spTgt spid="55"/>
                                        </p:tgtEl>
                                        <p:attrNameLst>
                                          <p:attrName>fill.on</p:attrName>
                                        </p:attrNameLst>
                                      </p:cBhvr>
                                      <p:to>
                                        <p:strVal val="true"/>
                                      </p:to>
                                    </p:set>
                                  </p:childTnLst>
                                </p:cTn>
                              </p:par>
                            </p:childTnLst>
                          </p:cTn>
                        </p:par>
                      </p:childTnLst>
                    </p:cTn>
                  </p:par>
                </p:childTnLst>
              </p:cTn>
              <p:nextCondLst>
                <p:cond evt="onClick" delay="0">
                  <p:tgtEl>
                    <p:spTgt spid="55"/>
                  </p:tgtEl>
                </p:cond>
              </p:nextCondLst>
            </p:seq>
            <p:seq concurrent="1" nextAc="seek">
              <p:cTn id="21" restart="whenNotActive" fill="hold" evtFilter="cancelBubble" nodeType="interactiveSeq">
                <p:stCondLst>
                  <p:cond evt="onClick" delay="0">
                    <p:tgtEl>
                      <p:spTgt spid="61"/>
                    </p:tgtEl>
                  </p:cond>
                </p:stCondLst>
                <p:endSync evt="end" delay="0">
                  <p:rtn val="all"/>
                </p:endSync>
                <p:childTnLst>
                  <p:par>
                    <p:cTn id="22" fill="hold">
                      <p:stCondLst>
                        <p:cond delay="0"/>
                      </p:stCondLst>
                      <p:childTnLst>
                        <p:par>
                          <p:cTn id="23" fill="hold">
                            <p:stCondLst>
                              <p:cond delay="0"/>
                            </p:stCondLst>
                            <p:childTnLst>
                              <p:par>
                                <p:cTn id="24" presetID="1" presetClass="emph" presetSubtype="2" fill="hold" nodeType="clickEffect">
                                  <p:stCondLst>
                                    <p:cond delay="0"/>
                                  </p:stCondLst>
                                  <p:childTnLst>
                                    <p:animClr clrSpc="rgb">
                                      <p:cBhvr>
                                        <p:cTn id="25" dur="2000" fill="hold"/>
                                        <p:tgtEl>
                                          <p:spTgt spid="61"/>
                                        </p:tgtEl>
                                        <p:attrNameLst>
                                          <p:attrName>fillcolor</p:attrName>
                                        </p:attrNameLst>
                                      </p:cBhvr>
                                      <p:to>
                                        <a:srgbClr val="3399FF"/>
                                      </p:to>
                                    </p:animClr>
                                    <p:set>
                                      <p:cBhvr>
                                        <p:cTn id="26" dur="2000" fill="hold"/>
                                        <p:tgtEl>
                                          <p:spTgt spid="61"/>
                                        </p:tgtEl>
                                        <p:attrNameLst>
                                          <p:attrName>fill.type</p:attrName>
                                        </p:attrNameLst>
                                      </p:cBhvr>
                                      <p:to>
                                        <p:strVal val="solid"/>
                                      </p:to>
                                    </p:set>
                                    <p:set>
                                      <p:cBhvr>
                                        <p:cTn id="27" dur="2000" fill="hold"/>
                                        <p:tgtEl>
                                          <p:spTgt spid="61"/>
                                        </p:tgtEl>
                                        <p:attrNameLst>
                                          <p:attrName>fill.on</p:attrName>
                                        </p:attrNameLst>
                                      </p:cBhvr>
                                      <p:to>
                                        <p:strVal val="true"/>
                                      </p:to>
                                    </p:set>
                                  </p:childTnLst>
                                </p:cTn>
                              </p:par>
                            </p:childTnLst>
                          </p:cTn>
                        </p:par>
                      </p:childTnLst>
                    </p:cTn>
                  </p:par>
                </p:childTnLst>
              </p:cTn>
              <p:nextCondLst>
                <p:cond evt="onClick" delay="0">
                  <p:tgtEl>
                    <p:spTgt spid="61"/>
                  </p:tgtEl>
                </p:cond>
              </p:nextCondLst>
            </p:seq>
            <p:seq concurrent="1" nextAc="seek">
              <p:cTn id="28" restart="whenNotActive" fill="hold" evtFilter="cancelBubble" nodeType="interactiveSeq">
                <p:stCondLst>
                  <p:cond evt="onClick" delay="0">
                    <p:tgtEl>
                      <p:spTgt spid="62"/>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p:cBhvr>
                                        <p:cTn id="32" dur="2000" fill="hold"/>
                                        <p:tgtEl>
                                          <p:spTgt spid="62"/>
                                        </p:tgtEl>
                                        <p:attrNameLst>
                                          <p:attrName>fillcolor</p:attrName>
                                        </p:attrNameLst>
                                      </p:cBhvr>
                                      <p:to>
                                        <a:srgbClr val="3399FF"/>
                                      </p:to>
                                    </p:animClr>
                                    <p:set>
                                      <p:cBhvr>
                                        <p:cTn id="33" dur="2000" fill="hold"/>
                                        <p:tgtEl>
                                          <p:spTgt spid="62"/>
                                        </p:tgtEl>
                                        <p:attrNameLst>
                                          <p:attrName>fill.type</p:attrName>
                                        </p:attrNameLst>
                                      </p:cBhvr>
                                      <p:to>
                                        <p:strVal val="solid"/>
                                      </p:to>
                                    </p:set>
                                    <p:set>
                                      <p:cBhvr>
                                        <p:cTn id="34" dur="2000" fill="hold"/>
                                        <p:tgtEl>
                                          <p:spTgt spid="62"/>
                                        </p:tgtEl>
                                        <p:attrNameLst>
                                          <p:attrName>fill.on</p:attrName>
                                        </p:attrNameLst>
                                      </p:cBhvr>
                                      <p:to>
                                        <p:strVal val="true"/>
                                      </p:to>
                                    </p:set>
                                  </p:childTnLst>
                                </p:cTn>
                              </p:par>
                            </p:childTnLst>
                          </p:cTn>
                        </p:par>
                      </p:childTnLst>
                    </p:cTn>
                  </p:par>
                </p:childTnLst>
              </p:cTn>
              <p:nextCondLst>
                <p:cond evt="onClick" delay="0">
                  <p:tgtEl>
                    <p:spTgt spid="62"/>
                  </p:tgtEl>
                </p:cond>
              </p:nextCondLst>
            </p:seq>
            <p:seq concurrent="1" nextAc="seek">
              <p:cTn id="35" restart="whenNotActive" fill="hold" evtFilter="cancelBubble" nodeType="interactiveSeq">
                <p:stCondLst>
                  <p:cond evt="onClick" delay="0">
                    <p:tgtEl>
                      <p:spTgt spid="63"/>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p:cBhvr>
                                        <p:cTn id="39" dur="2000" fill="hold"/>
                                        <p:tgtEl>
                                          <p:spTgt spid="63"/>
                                        </p:tgtEl>
                                        <p:attrNameLst>
                                          <p:attrName>fillcolor</p:attrName>
                                        </p:attrNameLst>
                                      </p:cBhvr>
                                      <p:to>
                                        <a:srgbClr val="3399FF"/>
                                      </p:to>
                                    </p:animClr>
                                    <p:set>
                                      <p:cBhvr>
                                        <p:cTn id="40" dur="2000" fill="hold"/>
                                        <p:tgtEl>
                                          <p:spTgt spid="63"/>
                                        </p:tgtEl>
                                        <p:attrNameLst>
                                          <p:attrName>fill.type</p:attrName>
                                        </p:attrNameLst>
                                      </p:cBhvr>
                                      <p:to>
                                        <p:strVal val="solid"/>
                                      </p:to>
                                    </p:set>
                                    <p:set>
                                      <p:cBhvr>
                                        <p:cTn id="41" dur="2000" fill="hold"/>
                                        <p:tgtEl>
                                          <p:spTgt spid="63"/>
                                        </p:tgtEl>
                                        <p:attrNameLst>
                                          <p:attrName>fill.on</p:attrName>
                                        </p:attrNameLst>
                                      </p:cBhvr>
                                      <p:to>
                                        <p:strVal val="true"/>
                                      </p:to>
                                    </p:set>
                                  </p:childTnLst>
                                </p:cTn>
                              </p:par>
                            </p:childTnLst>
                          </p:cTn>
                        </p:par>
                      </p:childTnLst>
                    </p:cTn>
                  </p:par>
                </p:childTnLst>
              </p:cTn>
              <p:nextCondLst>
                <p:cond evt="onClick" delay="0">
                  <p:tgtEl>
                    <p:spTgt spid="63"/>
                  </p:tgtEl>
                </p:cond>
              </p:nextCondLst>
            </p:seq>
            <p:seq concurrent="1" nextAc="seek">
              <p:cTn id="42" restart="whenNotActive" fill="hold" evtFilter="cancelBubble" nodeType="interactiveSeq">
                <p:stCondLst>
                  <p:cond evt="onClick" delay="0">
                    <p:tgtEl>
                      <p:spTgt spid="64"/>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p:cBhvr>
                                        <p:cTn id="46" dur="2000" fill="hold"/>
                                        <p:tgtEl>
                                          <p:spTgt spid="64"/>
                                        </p:tgtEl>
                                        <p:attrNameLst>
                                          <p:attrName>fillcolor</p:attrName>
                                        </p:attrNameLst>
                                      </p:cBhvr>
                                      <p:to>
                                        <a:srgbClr val="3399FF"/>
                                      </p:to>
                                    </p:animClr>
                                    <p:set>
                                      <p:cBhvr>
                                        <p:cTn id="47" dur="2000" fill="hold"/>
                                        <p:tgtEl>
                                          <p:spTgt spid="64"/>
                                        </p:tgtEl>
                                        <p:attrNameLst>
                                          <p:attrName>fill.type</p:attrName>
                                        </p:attrNameLst>
                                      </p:cBhvr>
                                      <p:to>
                                        <p:strVal val="solid"/>
                                      </p:to>
                                    </p:set>
                                    <p:set>
                                      <p:cBhvr>
                                        <p:cTn id="48" dur="2000" fill="hold"/>
                                        <p:tgtEl>
                                          <p:spTgt spid="64"/>
                                        </p:tgtEl>
                                        <p:attrNameLst>
                                          <p:attrName>fill.on</p:attrName>
                                        </p:attrNameLst>
                                      </p:cBhvr>
                                      <p:to>
                                        <p:strVal val="true"/>
                                      </p:to>
                                    </p:set>
                                  </p:childTnLst>
                                </p:cTn>
                              </p:par>
                            </p:childTnLst>
                          </p:cTn>
                        </p:par>
                      </p:childTnLst>
                    </p:cTn>
                  </p:par>
                </p:childTnLst>
              </p:cTn>
              <p:nextCondLst>
                <p:cond evt="onClick" delay="0">
                  <p:tgtEl>
                    <p:spTgt spid="64"/>
                  </p:tgtEl>
                </p:cond>
              </p:nextCondLst>
            </p:seq>
            <p:seq concurrent="1" nextAc="seek">
              <p:cTn id="49" restart="whenNotActive" fill="hold" evtFilter="cancelBubble" nodeType="interactiveSeq">
                <p:stCondLst>
                  <p:cond evt="onClick" delay="0">
                    <p:tgtEl>
                      <p:spTgt spid="6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p:cBhvr>
                                        <p:cTn id="53" dur="2000" fill="hold"/>
                                        <p:tgtEl>
                                          <p:spTgt spid="65"/>
                                        </p:tgtEl>
                                        <p:attrNameLst>
                                          <p:attrName>fillcolor</p:attrName>
                                        </p:attrNameLst>
                                      </p:cBhvr>
                                      <p:to>
                                        <a:srgbClr val="3399FF"/>
                                      </p:to>
                                    </p:animClr>
                                    <p:set>
                                      <p:cBhvr>
                                        <p:cTn id="54" dur="2000" fill="hold"/>
                                        <p:tgtEl>
                                          <p:spTgt spid="65"/>
                                        </p:tgtEl>
                                        <p:attrNameLst>
                                          <p:attrName>fill.type</p:attrName>
                                        </p:attrNameLst>
                                      </p:cBhvr>
                                      <p:to>
                                        <p:strVal val="solid"/>
                                      </p:to>
                                    </p:set>
                                    <p:set>
                                      <p:cBhvr>
                                        <p:cTn id="55" dur="2000" fill="hold"/>
                                        <p:tgtEl>
                                          <p:spTgt spid="65"/>
                                        </p:tgtEl>
                                        <p:attrNameLst>
                                          <p:attrName>fill.on</p:attrName>
                                        </p:attrNameLst>
                                      </p:cBhvr>
                                      <p:to>
                                        <p:strVal val="true"/>
                                      </p:to>
                                    </p:set>
                                  </p:childTnLst>
                                </p:cTn>
                              </p:par>
                            </p:childTnLst>
                          </p:cTn>
                        </p:par>
                      </p:childTnLst>
                    </p:cTn>
                  </p:par>
                </p:childTnLst>
              </p:cTn>
              <p:nextCondLst>
                <p:cond evt="onClick" delay="0">
                  <p:tgtEl>
                    <p:spTgt spid="65"/>
                  </p:tgtEl>
                </p:cond>
              </p:nextCondLst>
            </p:seq>
            <p:seq concurrent="1" nextAc="seek">
              <p:cTn id="56" restart="whenNotActive" fill="hold" evtFilter="cancelBubble" nodeType="interactiveSeq">
                <p:stCondLst>
                  <p:cond evt="onClick" delay="0">
                    <p:tgtEl>
                      <p:spTgt spid="66"/>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p:cBhvr>
                                        <p:cTn id="60" dur="2000" fill="hold"/>
                                        <p:tgtEl>
                                          <p:spTgt spid="66"/>
                                        </p:tgtEl>
                                        <p:attrNameLst>
                                          <p:attrName>fillcolor</p:attrName>
                                        </p:attrNameLst>
                                      </p:cBhvr>
                                      <p:to>
                                        <a:srgbClr val="3399FF"/>
                                      </p:to>
                                    </p:animClr>
                                    <p:set>
                                      <p:cBhvr>
                                        <p:cTn id="61" dur="2000" fill="hold"/>
                                        <p:tgtEl>
                                          <p:spTgt spid="66"/>
                                        </p:tgtEl>
                                        <p:attrNameLst>
                                          <p:attrName>fill.type</p:attrName>
                                        </p:attrNameLst>
                                      </p:cBhvr>
                                      <p:to>
                                        <p:strVal val="solid"/>
                                      </p:to>
                                    </p:set>
                                    <p:set>
                                      <p:cBhvr>
                                        <p:cTn id="62" dur="2000" fill="hold"/>
                                        <p:tgtEl>
                                          <p:spTgt spid="66"/>
                                        </p:tgtEl>
                                        <p:attrNameLst>
                                          <p:attrName>fill.on</p:attrName>
                                        </p:attrNameLst>
                                      </p:cBhvr>
                                      <p:to>
                                        <p:strVal val="true"/>
                                      </p:to>
                                    </p:set>
                                  </p:childTnLst>
                                </p:cTn>
                              </p:par>
                            </p:childTnLst>
                          </p:cTn>
                        </p:par>
                      </p:childTnLst>
                    </p:cTn>
                  </p:par>
                </p:childTnLst>
              </p:cTn>
              <p:nextCondLst>
                <p:cond evt="onClick" delay="0">
                  <p:tgtEl>
                    <p:spTgt spid="66"/>
                  </p:tgtEl>
                </p:cond>
              </p:nextCondLst>
            </p:seq>
            <p:seq concurrent="1" nextAc="seek">
              <p:cTn id="63" restart="whenNotActive" fill="hold" evtFilter="cancelBubble" nodeType="interactiveSeq">
                <p:stCondLst>
                  <p:cond evt="onClick" delay="0">
                    <p:tgtEl>
                      <p:spTgt spid="68"/>
                    </p:tgtEl>
                  </p:cond>
                </p:stCondLst>
                <p:endSync evt="end" delay="0">
                  <p:rtn val="all"/>
                </p:endSync>
                <p:childTnLst>
                  <p:par>
                    <p:cTn id="64" fill="hold">
                      <p:stCondLst>
                        <p:cond delay="0"/>
                      </p:stCondLst>
                      <p:childTnLst>
                        <p:par>
                          <p:cTn id="65" fill="hold">
                            <p:stCondLst>
                              <p:cond delay="0"/>
                            </p:stCondLst>
                            <p:childTnLst>
                              <p:par>
                                <p:cTn id="66" presetID="1" presetClass="emph" presetSubtype="2" fill="hold" nodeType="clickEffect">
                                  <p:stCondLst>
                                    <p:cond delay="0"/>
                                  </p:stCondLst>
                                  <p:childTnLst>
                                    <p:animClr clrSpc="rgb">
                                      <p:cBhvr>
                                        <p:cTn id="67" dur="2000" fill="hold"/>
                                        <p:tgtEl>
                                          <p:spTgt spid="68"/>
                                        </p:tgtEl>
                                        <p:attrNameLst>
                                          <p:attrName>fillcolor</p:attrName>
                                        </p:attrNameLst>
                                      </p:cBhvr>
                                      <p:to>
                                        <a:srgbClr val="3399FF"/>
                                      </p:to>
                                    </p:animClr>
                                    <p:set>
                                      <p:cBhvr>
                                        <p:cTn id="68" dur="2000" fill="hold"/>
                                        <p:tgtEl>
                                          <p:spTgt spid="68"/>
                                        </p:tgtEl>
                                        <p:attrNameLst>
                                          <p:attrName>fill.type</p:attrName>
                                        </p:attrNameLst>
                                      </p:cBhvr>
                                      <p:to>
                                        <p:strVal val="solid"/>
                                      </p:to>
                                    </p:set>
                                    <p:set>
                                      <p:cBhvr>
                                        <p:cTn id="69" dur="2000" fill="hold"/>
                                        <p:tgtEl>
                                          <p:spTgt spid="68"/>
                                        </p:tgtEl>
                                        <p:attrNameLst>
                                          <p:attrName>fill.on</p:attrName>
                                        </p:attrNameLst>
                                      </p:cBhvr>
                                      <p:to>
                                        <p:strVal val="true"/>
                                      </p:to>
                                    </p:set>
                                  </p:childTnLst>
                                </p:cTn>
                              </p:par>
                            </p:childTnLst>
                          </p:cTn>
                        </p:par>
                      </p:childTnLst>
                    </p:cTn>
                  </p:par>
                </p:childTnLst>
              </p:cTn>
              <p:nextCondLst>
                <p:cond evt="onClick" delay="0">
                  <p:tgtEl>
                    <p:spTgt spid="68"/>
                  </p:tgtEl>
                </p:cond>
              </p:nextCondLst>
            </p:seq>
            <p:seq concurrent="1" nextAc="seek">
              <p:cTn id="70" restart="whenNotActive" fill="hold" evtFilter="cancelBubble" nodeType="interactiveSeq">
                <p:stCondLst>
                  <p:cond evt="onClick" delay="0">
                    <p:tgtEl>
                      <p:spTgt spid="69"/>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p:cBhvr>
                                        <p:cTn id="74" dur="2000" fill="hold"/>
                                        <p:tgtEl>
                                          <p:spTgt spid="69"/>
                                        </p:tgtEl>
                                        <p:attrNameLst>
                                          <p:attrName>fillcolor</p:attrName>
                                        </p:attrNameLst>
                                      </p:cBhvr>
                                      <p:to>
                                        <a:srgbClr val="3399FF"/>
                                      </p:to>
                                    </p:animClr>
                                    <p:set>
                                      <p:cBhvr>
                                        <p:cTn id="75" dur="2000" fill="hold"/>
                                        <p:tgtEl>
                                          <p:spTgt spid="69"/>
                                        </p:tgtEl>
                                        <p:attrNameLst>
                                          <p:attrName>fill.type</p:attrName>
                                        </p:attrNameLst>
                                      </p:cBhvr>
                                      <p:to>
                                        <p:strVal val="solid"/>
                                      </p:to>
                                    </p:set>
                                    <p:set>
                                      <p:cBhvr>
                                        <p:cTn id="76" dur="2000" fill="hold"/>
                                        <p:tgtEl>
                                          <p:spTgt spid="69"/>
                                        </p:tgtEl>
                                        <p:attrNameLst>
                                          <p:attrName>fill.on</p:attrName>
                                        </p:attrNameLst>
                                      </p:cBhvr>
                                      <p:to>
                                        <p:strVal val="true"/>
                                      </p:to>
                                    </p:set>
                                  </p:childTnLst>
                                </p:cTn>
                              </p:par>
                            </p:childTnLst>
                          </p:cTn>
                        </p:par>
                      </p:childTnLst>
                    </p:cTn>
                  </p:par>
                </p:childTnLst>
              </p:cTn>
              <p:nextCondLst>
                <p:cond evt="onClick" delay="0">
                  <p:tgtEl>
                    <p:spTgt spid="69"/>
                  </p:tgtEl>
                </p:cond>
              </p:nextCondLst>
            </p:seq>
            <p:seq concurrent="1" nextAc="seek">
              <p:cTn id="77" restart="whenNotActive" fill="hold" evtFilter="cancelBubble" nodeType="interactiveSeq">
                <p:stCondLst>
                  <p:cond evt="onClick" delay="0">
                    <p:tgtEl>
                      <p:spTgt spid="70"/>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p:cBhvr>
                                        <p:cTn id="81" dur="2000" fill="hold"/>
                                        <p:tgtEl>
                                          <p:spTgt spid="70"/>
                                        </p:tgtEl>
                                        <p:attrNameLst>
                                          <p:attrName>fillcolor</p:attrName>
                                        </p:attrNameLst>
                                      </p:cBhvr>
                                      <p:to>
                                        <a:srgbClr val="3399FF"/>
                                      </p:to>
                                    </p:animClr>
                                    <p:set>
                                      <p:cBhvr>
                                        <p:cTn id="82" dur="2000" fill="hold"/>
                                        <p:tgtEl>
                                          <p:spTgt spid="70"/>
                                        </p:tgtEl>
                                        <p:attrNameLst>
                                          <p:attrName>fill.type</p:attrName>
                                        </p:attrNameLst>
                                      </p:cBhvr>
                                      <p:to>
                                        <p:strVal val="solid"/>
                                      </p:to>
                                    </p:set>
                                    <p:set>
                                      <p:cBhvr>
                                        <p:cTn id="83" dur="2000" fill="hold"/>
                                        <p:tgtEl>
                                          <p:spTgt spid="70"/>
                                        </p:tgtEl>
                                        <p:attrNameLst>
                                          <p:attrName>fill.on</p:attrName>
                                        </p:attrNameLst>
                                      </p:cBhvr>
                                      <p:to>
                                        <p:strVal val="true"/>
                                      </p:to>
                                    </p:set>
                                  </p:childTnLst>
                                </p:cTn>
                              </p:par>
                            </p:childTnLst>
                          </p:cTn>
                        </p:par>
                      </p:childTnLst>
                    </p:cTn>
                  </p:par>
                </p:childTnLst>
              </p:cTn>
              <p:nextCondLst>
                <p:cond evt="onClick" delay="0">
                  <p:tgtEl>
                    <p:spTgt spid="70"/>
                  </p:tgtEl>
                </p:cond>
              </p:nextCondLst>
            </p:seq>
            <p:seq concurrent="1" nextAc="seek">
              <p:cTn id="84" restart="whenNotActive" fill="hold" evtFilter="cancelBubble" nodeType="interactiveSeq">
                <p:stCondLst>
                  <p:cond evt="onClick" delay="0">
                    <p:tgtEl>
                      <p:spTgt spid="72"/>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p:cBhvr>
                                        <p:cTn id="88" dur="2000" fill="hold"/>
                                        <p:tgtEl>
                                          <p:spTgt spid="72"/>
                                        </p:tgtEl>
                                        <p:attrNameLst>
                                          <p:attrName>fillcolor</p:attrName>
                                        </p:attrNameLst>
                                      </p:cBhvr>
                                      <p:to>
                                        <a:srgbClr val="3399FF"/>
                                      </p:to>
                                    </p:animClr>
                                    <p:set>
                                      <p:cBhvr>
                                        <p:cTn id="89" dur="2000" fill="hold"/>
                                        <p:tgtEl>
                                          <p:spTgt spid="72"/>
                                        </p:tgtEl>
                                        <p:attrNameLst>
                                          <p:attrName>fill.type</p:attrName>
                                        </p:attrNameLst>
                                      </p:cBhvr>
                                      <p:to>
                                        <p:strVal val="solid"/>
                                      </p:to>
                                    </p:set>
                                    <p:set>
                                      <p:cBhvr>
                                        <p:cTn id="90" dur="2000" fill="hold"/>
                                        <p:tgtEl>
                                          <p:spTgt spid="72"/>
                                        </p:tgtEl>
                                        <p:attrNameLst>
                                          <p:attrName>fill.on</p:attrName>
                                        </p:attrNameLst>
                                      </p:cBhvr>
                                      <p:to>
                                        <p:strVal val="true"/>
                                      </p:to>
                                    </p:set>
                                  </p:childTnLst>
                                </p:cTn>
                              </p:par>
                            </p:childTnLst>
                          </p:cTn>
                        </p:par>
                      </p:childTnLst>
                    </p:cTn>
                  </p:par>
                </p:childTnLst>
              </p:cTn>
              <p:nextCondLst>
                <p:cond evt="onClick" delay="0">
                  <p:tgtEl>
                    <p:spTgt spid="72"/>
                  </p:tgtEl>
                </p:cond>
              </p:nextCondLst>
            </p:seq>
            <p:seq concurrent="1" nextAc="seek">
              <p:cTn id="91" restart="whenNotActive" fill="hold" evtFilter="cancelBubble" nodeType="interactiveSeq">
                <p:stCondLst>
                  <p:cond evt="onClick" delay="0">
                    <p:tgtEl>
                      <p:spTgt spid="71"/>
                    </p:tgtEl>
                  </p:cond>
                </p:stCondLst>
                <p:endSync evt="end" delay="0">
                  <p:rtn val="all"/>
                </p:endSync>
                <p:childTnLst>
                  <p:par>
                    <p:cTn id="92" fill="hold">
                      <p:stCondLst>
                        <p:cond delay="0"/>
                      </p:stCondLst>
                      <p:childTnLst>
                        <p:par>
                          <p:cTn id="93" fill="hold">
                            <p:stCondLst>
                              <p:cond delay="0"/>
                            </p:stCondLst>
                            <p:childTnLst>
                              <p:par>
                                <p:cTn id="94" presetID="1" presetClass="emph" presetSubtype="2" fill="hold" nodeType="clickEffect">
                                  <p:stCondLst>
                                    <p:cond delay="0"/>
                                  </p:stCondLst>
                                  <p:childTnLst>
                                    <p:animClr clrSpc="rgb">
                                      <p:cBhvr>
                                        <p:cTn id="95" dur="2000" fill="hold"/>
                                        <p:tgtEl>
                                          <p:spTgt spid="71"/>
                                        </p:tgtEl>
                                        <p:attrNameLst>
                                          <p:attrName>fillcolor</p:attrName>
                                        </p:attrNameLst>
                                      </p:cBhvr>
                                      <p:to>
                                        <a:srgbClr val="3399FF"/>
                                      </p:to>
                                    </p:animClr>
                                    <p:set>
                                      <p:cBhvr>
                                        <p:cTn id="96" dur="2000" fill="hold"/>
                                        <p:tgtEl>
                                          <p:spTgt spid="71"/>
                                        </p:tgtEl>
                                        <p:attrNameLst>
                                          <p:attrName>fill.type</p:attrName>
                                        </p:attrNameLst>
                                      </p:cBhvr>
                                      <p:to>
                                        <p:strVal val="solid"/>
                                      </p:to>
                                    </p:set>
                                    <p:set>
                                      <p:cBhvr>
                                        <p:cTn id="97" dur="2000" fill="hold"/>
                                        <p:tgtEl>
                                          <p:spTgt spid="71"/>
                                        </p:tgtEl>
                                        <p:attrNameLst>
                                          <p:attrName>fill.on</p:attrName>
                                        </p:attrNameLst>
                                      </p:cBhvr>
                                      <p:to>
                                        <p:strVal val="true"/>
                                      </p:to>
                                    </p:set>
                                  </p:childTnLst>
                                </p:cTn>
                              </p:par>
                            </p:childTnLst>
                          </p:cTn>
                        </p:par>
                      </p:childTnLst>
                    </p:cTn>
                  </p:par>
                </p:childTnLst>
              </p:cTn>
              <p:nextCondLst>
                <p:cond evt="onClick" delay="0">
                  <p:tgtEl>
                    <p:spTgt spid="71"/>
                  </p:tgtEl>
                </p:cond>
              </p:nextCondLst>
            </p:seq>
          </p:childTnLst>
        </p:cTn>
      </p:par>
    </p:tnLst>
    <p:bldLst>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88000">
              <a:srgbClr val="FF9900"/>
            </a:gs>
            <a:gs pos="42000">
              <a:srgbClr val="C86400"/>
            </a:gs>
            <a:gs pos="22000">
              <a:srgbClr val="663300"/>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2" name="Groupe 117"/>
          <p:cNvGrpSpPr>
            <a:grpSpLocks/>
          </p:cNvGrpSpPr>
          <p:nvPr/>
        </p:nvGrpSpPr>
        <p:grpSpPr bwMode="auto">
          <a:xfrm>
            <a:off x="6708775" y="4198938"/>
            <a:ext cx="3452813" cy="3421062"/>
            <a:chOff x="3142" y="2455"/>
            <a:chExt cx="2175" cy="2155"/>
          </a:xfrm>
        </p:grpSpPr>
        <p:sp>
          <p:nvSpPr>
            <p:cNvPr id="20545" name="Forme libre 89"/>
            <p:cNvSpPr>
              <a:spLocks/>
            </p:cNvSpPr>
            <p:nvPr/>
          </p:nvSpPr>
          <p:spPr bwMode="auto">
            <a:xfrm>
              <a:off x="3195" y="2468"/>
              <a:ext cx="2076" cy="2135"/>
            </a:xfrm>
            <a:custGeom>
              <a:avLst/>
              <a:gdLst>
                <a:gd name="T0" fmla="*/ 0 w 4153"/>
                <a:gd name="T1" fmla="*/ 0 h 4271"/>
                <a:gd name="T2" fmla="*/ 0 w 4153"/>
                <a:gd name="T3" fmla="*/ 0 h 4271"/>
                <a:gd name="T4" fmla="*/ 0 w 4153"/>
                <a:gd name="T5" fmla="*/ 0 h 4271"/>
                <a:gd name="T6" fmla="*/ 0 w 4153"/>
                <a:gd name="T7" fmla="*/ 0 h 4271"/>
                <a:gd name="T8" fmla="*/ 0 w 4153"/>
                <a:gd name="T9" fmla="*/ 0 h 4271"/>
                <a:gd name="T10" fmla="*/ 0 w 4153"/>
                <a:gd name="T11" fmla="*/ 0 h 4271"/>
                <a:gd name="T12" fmla="*/ 0 w 4153"/>
                <a:gd name="T13" fmla="*/ 0 h 4271"/>
                <a:gd name="T14" fmla="*/ 0 w 4153"/>
                <a:gd name="T15" fmla="*/ 0 h 4271"/>
                <a:gd name="T16" fmla="*/ 0 w 4153"/>
                <a:gd name="T17" fmla="*/ 0 h 4271"/>
                <a:gd name="T18" fmla="*/ 0 w 4153"/>
                <a:gd name="T19" fmla="*/ 0 h 4271"/>
                <a:gd name="T20" fmla="*/ 0 w 4153"/>
                <a:gd name="T21" fmla="*/ 0 h 4271"/>
                <a:gd name="T22" fmla="*/ 0 w 4153"/>
                <a:gd name="T23" fmla="*/ 0 h 4271"/>
                <a:gd name="T24" fmla="*/ 0 w 4153"/>
                <a:gd name="T25" fmla="*/ 0 h 4271"/>
                <a:gd name="T26" fmla="*/ 0 w 4153"/>
                <a:gd name="T27" fmla="*/ 0 h 4271"/>
                <a:gd name="T28" fmla="*/ 0 w 4153"/>
                <a:gd name="T29" fmla="*/ 0 h 4271"/>
                <a:gd name="T30" fmla="*/ 0 w 4153"/>
                <a:gd name="T31" fmla="*/ 0 h 4271"/>
                <a:gd name="T32" fmla="*/ 0 w 4153"/>
                <a:gd name="T33" fmla="*/ 0 h 4271"/>
                <a:gd name="T34" fmla="*/ 0 w 4153"/>
                <a:gd name="T35" fmla="*/ 0 h 4271"/>
                <a:gd name="T36" fmla="*/ 0 w 4153"/>
                <a:gd name="T37" fmla="*/ 0 h 4271"/>
                <a:gd name="T38" fmla="*/ 0 w 4153"/>
                <a:gd name="T39" fmla="*/ 0 h 4271"/>
                <a:gd name="T40" fmla="*/ 0 w 4153"/>
                <a:gd name="T41" fmla="*/ 0 h 4271"/>
                <a:gd name="T42" fmla="*/ 0 w 4153"/>
                <a:gd name="T43" fmla="*/ 0 h 4271"/>
                <a:gd name="T44" fmla="*/ 0 w 4153"/>
                <a:gd name="T45" fmla="*/ 0 h 4271"/>
                <a:gd name="T46" fmla="*/ 0 w 4153"/>
                <a:gd name="T47" fmla="*/ 0 h 4271"/>
                <a:gd name="T48" fmla="*/ 0 w 4153"/>
                <a:gd name="T49" fmla="*/ 0 h 4271"/>
                <a:gd name="T50" fmla="*/ 0 w 4153"/>
                <a:gd name="T51" fmla="*/ 0 h 4271"/>
                <a:gd name="T52" fmla="*/ 0 w 4153"/>
                <a:gd name="T53" fmla="*/ 0 h 4271"/>
                <a:gd name="T54" fmla="*/ 0 w 4153"/>
                <a:gd name="T55" fmla="*/ 0 h 4271"/>
                <a:gd name="T56" fmla="*/ 0 w 4153"/>
                <a:gd name="T57" fmla="*/ 0 h 4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53"/>
                <a:gd name="T88" fmla="*/ 0 h 4271"/>
                <a:gd name="T89" fmla="*/ 4153 w 4153"/>
                <a:gd name="T90" fmla="*/ 4271 h 42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53" h="4271">
                  <a:moveTo>
                    <a:pt x="694" y="326"/>
                  </a:moveTo>
                  <a:lnTo>
                    <a:pt x="565" y="450"/>
                  </a:lnTo>
                  <a:lnTo>
                    <a:pt x="605" y="990"/>
                  </a:lnTo>
                  <a:lnTo>
                    <a:pt x="8" y="1309"/>
                  </a:lnTo>
                  <a:lnTo>
                    <a:pt x="0" y="3436"/>
                  </a:lnTo>
                  <a:lnTo>
                    <a:pt x="82" y="3495"/>
                  </a:lnTo>
                  <a:lnTo>
                    <a:pt x="318" y="3495"/>
                  </a:lnTo>
                  <a:lnTo>
                    <a:pt x="221" y="4271"/>
                  </a:lnTo>
                  <a:lnTo>
                    <a:pt x="303" y="4271"/>
                  </a:lnTo>
                  <a:lnTo>
                    <a:pt x="540" y="3486"/>
                  </a:lnTo>
                  <a:lnTo>
                    <a:pt x="3483" y="3446"/>
                  </a:lnTo>
                  <a:lnTo>
                    <a:pt x="3683" y="3763"/>
                  </a:lnTo>
                  <a:lnTo>
                    <a:pt x="3801" y="4259"/>
                  </a:lnTo>
                  <a:lnTo>
                    <a:pt x="3900" y="4246"/>
                  </a:lnTo>
                  <a:lnTo>
                    <a:pt x="3835" y="3453"/>
                  </a:lnTo>
                  <a:lnTo>
                    <a:pt x="4080" y="3478"/>
                  </a:lnTo>
                  <a:lnTo>
                    <a:pt x="4145" y="3379"/>
                  </a:lnTo>
                  <a:lnTo>
                    <a:pt x="4153" y="1252"/>
                  </a:lnTo>
                  <a:lnTo>
                    <a:pt x="3560" y="977"/>
                  </a:lnTo>
                  <a:lnTo>
                    <a:pt x="3588" y="401"/>
                  </a:lnTo>
                  <a:lnTo>
                    <a:pt x="3506" y="319"/>
                  </a:lnTo>
                  <a:lnTo>
                    <a:pt x="3052" y="298"/>
                  </a:lnTo>
                  <a:lnTo>
                    <a:pt x="3041" y="102"/>
                  </a:lnTo>
                  <a:lnTo>
                    <a:pt x="2911" y="0"/>
                  </a:lnTo>
                  <a:lnTo>
                    <a:pt x="1246" y="17"/>
                  </a:lnTo>
                  <a:lnTo>
                    <a:pt x="1103" y="138"/>
                  </a:lnTo>
                  <a:lnTo>
                    <a:pt x="1113" y="344"/>
                  </a:lnTo>
                  <a:lnTo>
                    <a:pt x="694" y="326"/>
                  </a:lnTo>
                  <a:close/>
                </a:path>
              </a:pathLst>
            </a:custGeom>
            <a:solidFill>
              <a:schemeClr val="tx1"/>
            </a:solidFill>
            <a:ln w="9525">
              <a:noFill/>
              <a:round/>
              <a:headEnd/>
              <a:tailEnd/>
            </a:ln>
          </p:spPr>
          <p:txBody>
            <a:bodyPr/>
            <a:lstStyle/>
            <a:p>
              <a:endParaRPr lang="fr-FR"/>
            </a:p>
          </p:txBody>
        </p:sp>
        <p:sp>
          <p:nvSpPr>
            <p:cNvPr id="20546" name="Forme libre 90"/>
            <p:cNvSpPr>
              <a:spLocks/>
            </p:cNvSpPr>
            <p:nvPr/>
          </p:nvSpPr>
          <p:spPr bwMode="auto">
            <a:xfrm>
              <a:off x="3222" y="3151"/>
              <a:ext cx="162" cy="970"/>
            </a:xfrm>
            <a:custGeom>
              <a:avLst/>
              <a:gdLst>
                <a:gd name="T0" fmla="*/ 0 w 325"/>
                <a:gd name="T1" fmla="*/ 1 h 1939"/>
                <a:gd name="T2" fmla="*/ 0 w 325"/>
                <a:gd name="T3" fmla="*/ 1 h 1939"/>
                <a:gd name="T4" fmla="*/ 0 w 325"/>
                <a:gd name="T5" fmla="*/ 1 h 1939"/>
                <a:gd name="T6" fmla="*/ 0 w 325"/>
                <a:gd name="T7" fmla="*/ 1 h 1939"/>
                <a:gd name="T8" fmla="*/ 0 w 325"/>
                <a:gd name="T9" fmla="*/ 1 h 1939"/>
                <a:gd name="T10" fmla="*/ 0 w 325"/>
                <a:gd name="T11" fmla="*/ 0 h 1939"/>
                <a:gd name="T12" fmla="*/ 0 w 325"/>
                <a:gd name="T13" fmla="*/ 1 h 1939"/>
                <a:gd name="T14" fmla="*/ 0 w 325"/>
                <a:gd name="T15" fmla="*/ 1 h 1939"/>
                <a:gd name="T16" fmla="*/ 0 60000 65536"/>
                <a:gd name="T17" fmla="*/ 0 60000 65536"/>
                <a:gd name="T18" fmla="*/ 0 60000 65536"/>
                <a:gd name="T19" fmla="*/ 0 60000 65536"/>
                <a:gd name="T20" fmla="*/ 0 60000 65536"/>
                <a:gd name="T21" fmla="*/ 0 60000 65536"/>
                <a:gd name="T22" fmla="*/ 0 60000 65536"/>
                <a:gd name="T23" fmla="*/ 0 60000 65536"/>
                <a:gd name="T24" fmla="*/ 0 w 325"/>
                <a:gd name="T25" fmla="*/ 0 h 1939"/>
                <a:gd name="T26" fmla="*/ 325 w 325"/>
                <a:gd name="T27" fmla="*/ 1939 h 19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5" h="1939">
                  <a:moveTo>
                    <a:pt x="23" y="17"/>
                  </a:moveTo>
                  <a:lnTo>
                    <a:pt x="0" y="268"/>
                  </a:lnTo>
                  <a:lnTo>
                    <a:pt x="64" y="1939"/>
                  </a:lnTo>
                  <a:lnTo>
                    <a:pt x="325" y="1690"/>
                  </a:lnTo>
                  <a:lnTo>
                    <a:pt x="291" y="25"/>
                  </a:lnTo>
                  <a:lnTo>
                    <a:pt x="203" y="0"/>
                  </a:lnTo>
                  <a:lnTo>
                    <a:pt x="23" y="17"/>
                  </a:lnTo>
                  <a:close/>
                </a:path>
              </a:pathLst>
            </a:custGeom>
            <a:solidFill>
              <a:schemeClr val="tx1"/>
            </a:solidFill>
            <a:ln w="9525">
              <a:noFill/>
              <a:round/>
              <a:headEnd/>
              <a:tailEnd/>
            </a:ln>
          </p:spPr>
          <p:txBody>
            <a:bodyPr/>
            <a:lstStyle/>
            <a:p>
              <a:endParaRPr lang="fr-FR"/>
            </a:p>
          </p:txBody>
        </p:sp>
        <p:sp>
          <p:nvSpPr>
            <p:cNvPr id="20547" name="Forme libre 91"/>
            <p:cNvSpPr>
              <a:spLocks/>
            </p:cNvSpPr>
            <p:nvPr/>
          </p:nvSpPr>
          <p:spPr bwMode="auto">
            <a:xfrm>
              <a:off x="3471" y="3604"/>
              <a:ext cx="1490" cy="255"/>
            </a:xfrm>
            <a:custGeom>
              <a:avLst/>
              <a:gdLst>
                <a:gd name="T0" fmla="*/ 0 w 2981"/>
                <a:gd name="T1" fmla="*/ 0 h 511"/>
                <a:gd name="T2" fmla="*/ 0 w 2981"/>
                <a:gd name="T3" fmla="*/ 0 h 511"/>
                <a:gd name="T4" fmla="*/ 0 w 2981"/>
                <a:gd name="T5" fmla="*/ 0 h 511"/>
                <a:gd name="T6" fmla="*/ 0 w 2981"/>
                <a:gd name="T7" fmla="*/ 0 h 511"/>
                <a:gd name="T8" fmla="*/ 0 w 2981"/>
                <a:gd name="T9" fmla="*/ 0 h 511"/>
                <a:gd name="T10" fmla="*/ 0 w 2981"/>
                <a:gd name="T11" fmla="*/ 0 h 511"/>
                <a:gd name="T12" fmla="*/ 0 w 2981"/>
                <a:gd name="T13" fmla="*/ 0 h 511"/>
                <a:gd name="T14" fmla="*/ 0 60000 65536"/>
                <a:gd name="T15" fmla="*/ 0 60000 65536"/>
                <a:gd name="T16" fmla="*/ 0 60000 65536"/>
                <a:gd name="T17" fmla="*/ 0 60000 65536"/>
                <a:gd name="T18" fmla="*/ 0 60000 65536"/>
                <a:gd name="T19" fmla="*/ 0 60000 65536"/>
                <a:gd name="T20" fmla="*/ 0 60000 65536"/>
                <a:gd name="T21" fmla="*/ 0 w 2981"/>
                <a:gd name="T22" fmla="*/ 0 h 511"/>
                <a:gd name="T23" fmla="*/ 2981 w 2981"/>
                <a:gd name="T24" fmla="*/ 511 h 5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81" h="511">
                  <a:moveTo>
                    <a:pt x="0" y="53"/>
                  </a:moveTo>
                  <a:lnTo>
                    <a:pt x="53" y="0"/>
                  </a:lnTo>
                  <a:lnTo>
                    <a:pt x="2964" y="0"/>
                  </a:lnTo>
                  <a:lnTo>
                    <a:pt x="2981" y="489"/>
                  </a:lnTo>
                  <a:lnTo>
                    <a:pt x="53" y="511"/>
                  </a:lnTo>
                  <a:lnTo>
                    <a:pt x="0" y="53"/>
                  </a:lnTo>
                  <a:close/>
                </a:path>
              </a:pathLst>
            </a:custGeom>
            <a:solidFill>
              <a:schemeClr val="tx1"/>
            </a:solidFill>
            <a:ln w="9525">
              <a:noFill/>
              <a:round/>
              <a:headEnd/>
              <a:tailEnd/>
            </a:ln>
          </p:spPr>
          <p:txBody>
            <a:bodyPr/>
            <a:lstStyle/>
            <a:p>
              <a:endParaRPr lang="fr-FR"/>
            </a:p>
          </p:txBody>
        </p:sp>
        <p:sp>
          <p:nvSpPr>
            <p:cNvPr id="20548" name="Forme libre 92"/>
            <p:cNvSpPr>
              <a:spLocks/>
            </p:cNvSpPr>
            <p:nvPr/>
          </p:nvSpPr>
          <p:spPr bwMode="auto">
            <a:xfrm>
              <a:off x="3318" y="3979"/>
              <a:ext cx="1782" cy="200"/>
            </a:xfrm>
            <a:custGeom>
              <a:avLst/>
              <a:gdLst>
                <a:gd name="T0" fmla="*/ 0 w 3564"/>
                <a:gd name="T1" fmla="*/ 1 h 399"/>
                <a:gd name="T2" fmla="*/ 1 w 3564"/>
                <a:gd name="T3" fmla="*/ 1 h 399"/>
                <a:gd name="T4" fmla="*/ 1 w 3564"/>
                <a:gd name="T5" fmla="*/ 0 h 399"/>
                <a:gd name="T6" fmla="*/ 1 w 3564"/>
                <a:gd name="T7" fmla="*/ 1 h 399"/>
                <a:gd name="T8" fmla="*/ 1 w 3564"/>
                <a:gd name="T9" fmla="*/ 1 h 399"/>
                <a:gd name="T10" fmla="*/ 1 w 3564"/>
                <a:gd name="T11" fmla="*/ 1 h 399"/>
                <a:gd name="T12" fmla="*/ 0 w 3564"/>
                <a:gd name="T13" fmla="*/ 1 h 399"/>
                <a:gd name="T14" fmla="*/ 0 w 3564"/>
                <a:gd name="T15" fmla="*/ 1 h 399"/>
                <a:gd name="T16" fmla="*/ 0 60000 65536"/>
                <a:gd name="T17" fmla="*/ 0 60000 65536"/>
                <a:gd name="T18" fmla="*/ 0 60000 65536"/>
                <a:gd name="T19" fmla="*/ 0 60000 65536"/>
                <a:gd name="T20" fmla="*/ 0 60000 65536"/>
                <a:gd name="T21" fmla="*/ 0 60000 65536"/>
                <a:gd name="T22" fmla="*/ 0 60000 65536"/>
                <a:gd name="T23" fmla="*/ 0 60000 65536"/>
                <a:gd name="T24" fmla="*/ 0 w 3564"/>
                <a:gd name="T25" fmla="*/ 0 h 399"/>
                <a:gd name="T26" fmla="*/ 3564 w 3564"/>
                <a:gd name="T27" fmla="*/ 399 h 3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 h="399">
                  <a:moveTo>
                    <a:pt x="0" y="399"/>
                  </a:moveTo>
                  <a:lnTo>
                    <a:pt x="74" y="243"/>
                  </a:lnTo>
                  <a:lnTo>
                    <a:pt x="342" y="0"/>
                  </a:lnTo>
                  <a:lnTo>
                    <a:pt x="3323" y="11"/>
                  </a:lnTo>
                  <a:lnTo>
                    <a:pt x="3437" y="85"/>
                  </a:lnTo>
                  <a:lnTo>
                    <a:pt x="3564" y="376"/>
                  </a:lnTo>
                  <a:lnTo>
                    <a:pt x="0" y="399"/>
                  </a:lnTo>
                  <a:close/>
                </a:path>
              </a:pathLst>
            </a:custGeom>
            <a:solidFill>
              <a:schemeClr val="tx1"/>
            </a:solidFill>
            <a:ln w="9525">
              <a:noFill/>
              <a:round/>
              <a:headEnd/>
              <a:tailEnd/>
            </a:ln>
          </p:spPr>
          <p:txBody>
            <a:bodyPr/>
            <a:lstStyle/>
            <a:p>
              <a:endParaRPr lang="fr-FR"/>
            </a:p>
          </p:txBody>
        </p:sp>
        <p:sp>
          <p:nvSpPr>
            <p:cNvPr id="20549" name="Forme libre 93"/>
            <p:cNvSpPr>
              <a:spLocks/>
            </p:cNvSpPr>
            <p:nvPr/>
          </p:nvSpPr>
          <p:spPr bwMode="auto">
            <a:xfrm>
              <a:off x="5086" y="3131"/>
              <a:ext cx="151" cy="1039"/>
            </a:xfrm>
            <a:custGeom>
              <a:avLst/>
              <a:gdLst>
                <a:gd name="T0" fmla="*/ 1 w 302"/>
                <a:gd name="T1" fmla="*/ 1 h 2078"/>
                <a:gd name="T2" fmla="*/ 0 w 302"/>
                <a:gd name="T3" fmla="*/ 1 h 2078"/>
                <a:gd name="T4" fmla="*/ 1 w 302"/>
                <a:gd name="T5" fmla="*/ 1 h 2078"/>
                <a:gd name="T6" fmla="*/ 1 w 302"/>
                <a:gd name="T7" fmla="*/ 1 h 2078"/>
                <a:gd name="T8" fmla="*/ 1 w 302"/>
                <a:gd name="T9" fmla="*/ 1 h 2078"/>
                <a:gd name="T10" fmla="*/ 1 w 302"/>
                <a:gd name="T11" fmla="*/ 1 h 2078"/>
                <a:gd name="T12" fmla="*/ 1 w 302"/>
                <a:gd name="T13" fmla="*/ 0 h 2078"/>
                <a:gd name="T14" fmla="*/ 1 w 302"/>
                <a:gd name="T15" fmla="*/ 1 h 2078"/>
                <a:gd name="T16" fmla="*/ 1 w 302"/>
                <a:gd name="T17" fmla="*/ 1 h 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2"/>
                <a:gd name="T28" fmla="*/ 0 h 2078"/>
                <a:gd name="T29" fmla="*/ 302 w 302"/>
                <a:gd name="T30" fmla="*/ 2078 h 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2" h="2078">
                  <a:moveTo>
                    <a:pt x="46" y="23"/>
                  </a:moveTo>
                  <a:lnTo>
                    <a:pt x="0" y="1532"/>
                  </a:lnTo>
                  <a:lnTo>
                    <a:pt x="82" y="1928"/>
                  </a:lnTo>
                  <a:lnTo>
                    <a:pt x="238" y="2078"/>
                  </a:lnTo>
                  <a:lnTo>
                    <a:pt x="285" y="1091"/>
                  </a:lnTo>
                  <a:lnTo>
                    <a:pt x="302" y="46"/>
                  </a:lnTo>
                  <a:lnTo>
                    <a:pt x="215" y="0"/>
                  </a:lnTo>
                  <a:lnTo>
                    <a:pt x="46" y="23"/>
                  </a:lnTo>
                  <a:close/>
                </a:path>
              </a:pathLst>
            </a:custGeom>
            <a:solidFill>
              <a:schemeClr val="tx1"/>
            </a:solidFill>
            <a:ln w="9525">
              <a:noFill/>
              <a:round/>
              <a:headEnd/>
              <a:tailEnd/>
            </a:ln>
          </p:spPr>
          <p:txBody>
            <a:bodyPr/>
            <a:lstStyle/>
            <a:p>
              <a:endParaRPr lang="fr-FR"/>
            </a:p>
          </p:txBody>
        </p:sp>
        <p:sp>
          <p:nvSpPr>
            <p:cNvPr id="20550" name="Forme libre 94"/>
            <p:cNvSpPr>
              <a:spLocks/>
            </p:cNvSpPr>
            <p:nvPr/>
          </p:nvSpPr>
          <p:spPr bwMode="auto">
            <a:xfrm>
              <a:off x="4788" y="3038"/>
              <a:ext cx="234" cy="447"/>
            </a:xfrm>
            <a:custGeom>
              <a:avLst/>
              <a:gdLst>
                <a:gd name="T0" fmla="*/ 0 w 470"/>
                <a:gd name="T1" fmla="*/ 0 h 893"/>
                <a:gd name="T2" fmla="*/ 0 w 470"/>
                <a:gd name="T3" fmla="*/ 1 h 893"/>
                <a:gd name="T4" fmla="*/ 0 w 470"/>
                <a:gd name="T5" fmla="*/ 1 h 893"/>
                <a:gd name="T6" fmla="*/ 0 w 470"/>
                <a:gd name="T7" fmla="*/ 1 h 893"/>
                <a:gd name="T8" fmla="*/ 0 w 470"/>
                <a:gd name="T9" fmla="*/ 1 h 893"/>
                <a:gd name="T10" fmla="*/ 0 w 470"/>
                <a:gd name="T11" fmla="*/ 1 h 893"/>
                <a:gd name="T12" fmla="*/ 0 w 470"/>
                <a:gd name="T13" fmla="*/ 0 h 893"/>
                <a:gd name="T14" fmla="*/ 0 w 470"/>
                <a:gd name="T15" fmla="*/ 0 h 893"/>
                <a:gd name="T16" fmla="*/ 0 60000 65536"/>
                <a:gd name="T17" fmla="*/ 0 60000 65536"/>
                <a:gd name="T18" fmla="*/ 0 60000 65536"/>
                <a:gd name="T19" fmla="*/ 0 60000 65536"/>
                <a:gd name="T20" fmla="*/ 0 60000 65536"/>
                <a:gd name="T21" fmla="*/ 0 60000 65536"/>
                <a:gd name="T22" fmla="*/ 0 60000 65536"/>
                <a:gd name="T23" fmla="*/ 0 60000 65536"/>
                <a:gd name="T24" fmla="*/ 0 w 470"/>
                <a:gd name="T25" fmla="*/ 0 h 893"/>
                <a:gd name="T26" fmla="*/ 470 w 470"/>
                <a:gd name="T27" fmla="*/ 893 h 8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0" h="893">
                  <a:moveTo>
                    <a:pt x="93" y="0"/>
                  </a:moveTo>
                  <a:lnTo>
                    <a:pt x="11" y="215"/>
                  </a:lnTo>
                  <a:lnTo>
                    <a:pt x="0" y="494"/>
                  </a:lnTo>
                  <a:lnTo>
                    <a:pt x="122" y="749"/>
                  </a:lnTo>
                  <a:lnTo>
                    <a:pt x="470" y="893"/>
                  </a:lnTo>
                  <a:lnTo>
                    <a:pt x="424" y="203"/>
                  </a:lnTo>
                  <a:lnTo>
                    <a:pt x="93" y="0"/>
                  </a:lnTo>
                  <a:close/>
                </a:path>
              </a:pathLst>
            </a:custGeom>
            <a:solidFill>
              <a:schemeClr val="tx1"/>
            </a:solidFill>
            <a:ln w="9525">
              <a:noFill/>
              <a:round/>
              <a:headEnd/>
              <a:tailEnd/>
            </a:ln>
          </p:spPr>
          <p:txBody>
            <a:bodyPr/>
            <a:lstStyle/>
            <a:p>
              <a:endParaRPr lang="fr-FR"/>
            </a:p>
          </p:txBody>
        </p:sp>
        <p:sp>
          <p:nvSpPr>
            <p:cNvPr id="20551" name="Forme libre 95"/>
            <p:cNvSpPr>
              <a:spLocks/>
            </p:cNvSpPr>
            <p:nvPr/>
          </p:nvSpPr>
          <p:spPr bwMode="auto">
            <a:xfrm>
              <a:off x="3428" y="3044"/>
              <a:ext cx="284" cy="470"/>
            </a:xfrm>
            <a:custGeom>
              <a:avLst/>
              <a:gdLst>
                <a:gd name="T0" fmla="*/ 0 w 569"/>
                <a:gd name="T1" fmla="*/ 0 h 941"/>
                <a:gd name="T2" fmla="*/ 0 w 569"/>
                <a:gd name="T3" fmla="*/ 0 h 941"/>
                <a:gd name="T4" fmla="*/ 0 w 569"/>
                <a:gd name="T5" fmla="*/ 0 h 941"/>
                <a:gd name="T6" fmla="*/ 0 w 569"/>
                <a:gd name="T7" fmla="*/ 0 h 941"/>
                <a:gd name="T8" fmla="*/ 0 w 569"/>
                <a:gd name="T9" fmla="*/ 0 h 941"/>
                <a:gd name="T10" fmla="*/ 0 w 569"/>
                <a:gd name="T11" fmla="*/ 0 h 941"/>
                <a:gd name="T12" fmla="*/ 0 w 569"/>
                <a:gd name="T13" fmla="*/ 0 h 941"/>
                <a:gd name="T14" fmla="*/ 0 w 569"/>
                <a:gd name="T15" fmla="*/ 0 h 941"/>
                <a:gd name="T16" fmla="*/ 0 w 569"/>
                <a:gd name="T17" fmla="*/ 0 h 941"/>
                <a:gd name="T18" fmla="*/ 0 w 569"/>
                <a:gd name="T19" fmla="*/ 0 h 941"/>
                <a:gd name="T20" fmla="*/ 0 w 569"/>
                <a:gd name="T21" fmla="*/ 0 h 9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9"/>
                <a:gd name="T34" fmla="*/ 0 h 941"/>
                <a:gd name="T35" fmla="*/ 569 w 569"/>
                <a:gd name="T36" fmla="*/ 941 h 9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9" h="941">
                  <a:moveTo>
                    <a:pt x="0" y="430"/>
                  </a:moveTo>
                  <a:lnTo>
                    <a:pt x="116" y="181"/>
                  </a:lnTo>
                  <a:lnTo>
                    <a:pt x="360" y="6"/>
                  </a:lnTo>
                  <a:lnTo>
                    <a:pt x="462" y="0"/>
                  </a:lnTo>
                  <a:lnTo>
                    <a:pt x="538" y="111"/>
                  </a:lnTo>
                  <a:lnTo>
                    <a:pt x="569" y="449"/>
                  </a:lnTo>
                  <a:lnTo>
                    <a:pt x="445" y="685"/>
                  </a:lnTo>
                  <a:lnTo>
                    <a:pt x="213" y="901"/>
                  </a:lnTo>
                  <a:lnTo>
                    <a:pt x="29" y="941"/>
                  </a:lnTo>
                  <a:lnTo>
                    <a:pt x="0" y="430"/>
                  </a:lnTo>
                  <a:close/>
                </a:path>
              </a:pathLst>
            </a:custGeom>
            <a:solidFill>
              <a:schemeClr val="tx1"/>
            </a:solidFill>
            <a:ln w="9525">
              <a:noFill/>
              <a:round/>
              <a:headEnd/>
              <a:tailEnd/>
            </a:ln>
          </p:spPr>
          <p:txBody>
            <a:bodyPr/>
            <a:lstStyle/>
            <a:p>
              <a:endParaRPr lang="fr-FR"/>
            </a:p>
          </p:txBody>
        </p:sp>
        <p:sp>
          <p:nvSpPr>
            <p:cNvPr id="20552" name="Forme libre 96"/>
            <p:cNvSpPr>
              <a:spLocks/>
            </p:cNvSpPr>
            <p:nvPr/>
          </p:nvSpPr>
          <p:spPr bwMode="auto">
            <a:xfrm>
              <a:off x="3733" y="2569"/>
              <a:ext cx="972" cy="791"/>
            </a:xfrm>
            <a:custGeom>
              <a:avLst/>
              <a:gdLst>
                <a:gd name="T0" fmla="*/ 1 w 1943"/>
                <a:gd name="T1" fmla="*/ 0 h 1583"/>
                <a:gd name="T2" fmla="*/ 1 w 1943"/>
                <a:gd name="T3" fmla="*/ 0 h 1583"/>
                <a:gd name="T4" fmla="*/ 1 w 1943"/>
                <a:gd name="T5" fmla="*/ 0 h 1583"/>
                <a:gd name="T6" fmla="*/ 1 w 1943"/>
                <a:gd name="T7" fmla="*/ 0 h 1583"/>
                <a:gd name="T8" fmla="*/ 1 w 1943"/>
                <a:gd name="T9" fmla="*/ 0 h 1583"/>
                <a:gd name="T10" fmla="*/ 1 w 1943"/>
                <a:gd name="T11" fmla="*/ 0 h 1583"/>
                <a:gd name="T12" fmla="*/ 1 w 1943"/>
                <a:gd name="T13" fmla="*/ 0 h 1583"/>
                <a:gd name="T14" fmla="*/ 1 w 1943"/>
                <a:gd name="T15" fmla="*/ 0 h 1583"/>
                <a:gd name="T16" fmla="*/ 1 w 1943"/>
                <a:gd name="T17" fmla="*/ 0 h 1583"/>
                <a:gd name="T18" fmla="*/ 0 w 1943"/>
                <a:gd name="T19" fmla="*/ 0 h 1583"/>
                <a:gd name="T20" fmla="*/ 1 w 1943"/>
                <a:gd name="T21" fmla="*/ 0 h 1583"/>
                <a:gd name="T22" fmla="*/ 1 w 1943"/>
                <a:gd name="T23" fmla="*/ 0 h 15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43"/>
                <a:gd name="T37" fmla="*/ 0 h 1583"/>
                <a:gd name="T38" fmla="*/ 1943 w 1943"/>
                <a:gd name="T39" fmla="*/ 1583 h 15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43" h="1583">
                  <a:moveTo>
                    <a:pt x="58" y="0"/>
                  </a:moveTo>
                  <a:lnTo>
                    <a:pt x="133" y="42"/>
                  </a:lnTo>
                  <a:lnTo>
                    <a:pt x="123" y="1114"/>
                  </a:lnTo>
                  <a:lnTo>
                    <a:pt x="313" y="1376"/>
                  </a:lnTo>
                  <a:lnTo>
                    <a:pt x="1804" y="1344"/>
                  </a:lnTo>
                  <a:lnTo>
                    <a:pt x="1918" y="1270"/>
                  </a:lnTo>
                  <a:lnTo>
                    <a:pt x="1943" y="1428"/>
                  </a:lnTo>
                  <a:lnTo>
                    <a:pt x="1836" y="1583"/>
                  </a:lnTo>
                  <a:lnTo>
                    <a:pt x="51" y="1559"/>
                  </a:lnTo>
                  <a:lnTo>
                    <a:pt x="0" y="1072"/>
                  </a:lnTo>
                  <a:lnTo>
                    <a:pt x="58" y="0"/>
                  </a:lnTo>
                  <a:close/>
                </a:path>
              </a:pathLst>
            </a:custGeom>
            <a:solidFill>
              <a:schemeClr val="tx1"/>
            </a:solidFill>
            <a:ln w="9525">
              <a:noFill/>
              <a:round/>
              <a:headEnd/>
              <a:tailEnd/>
            </a:ln>
          </p:spPr>
          <p:txBody>
            <a:bodyPr/>
            <a:lstStyle/>
            <a:p>
              <a:endParaRPr lang="fr-FR"/>
            </a:p>
          </p:txBody>
        </p:sp>
        <p:sp>
          <p:nvSpPr>
            <p:cNvPr id="20553" name="Forme libre 97"/>
            <p:cNvSpPr>
              <a:spLocks/>
            </p:cNvSpPr>
            <p:nvPr/>
          </p:nvSpPr>
          <p:spPr bwMode="auto">
            <a:xfrm>
              <a:off x="3720" y="2455"/>
              <a:ext cx="1048" cy="926"/>
            </a:xfrm>
            <a:custGeom>
              <a:avLst/>
              <a:gdLst>
                <a:gd name="T0" fmla="*/ 0 w 2097"/>
                <a:gd name="T1" fmla="*/ 1 h 1851"/>
                <a:gd name="T2" fmla="*/ 0 w 2097"/>
                <a:gd name="T3" fmla="*/ 0 h 1851"/>
                <a:gd name="T4" fmla="*/ 0 w 2097"/>
                <a:gd name="T5" fmla="*/ 0 h 1851"/>
                <a:gd name="T6" fmla="*/ 0 w 2097"/>
                <a:gd name="T7" fmla="*/ 1 h 1851"/>
                <a:gd name="T8" fmla="*/ 0 w 2097"/>
                <a:gd name="T9" fmla="*/ 1 h 1851"/>
                <a:gd name="T10" fmla="*/ 0 w 2097"/>
                <a:gd name="T11" fmla="*/ 1 h 1851"/>
                <a:gd name="T12" fmla="*/ 0 w 2097"/>
                <a:gd name="T13" fmla="*/ 1 h 1851"/>
                <a:gd name="T14" fmla="*/ 0 w 2097"/>
                <a:gd name="T15" fmla="*/ 1 h 1851"/>
                <a:gd name="T16" fmla="*/ 0 w 2097"/>
                <a:gd name="T17" fmla="*/ 1 h 1851"/>
                <a:gd name="T18" fmla="*/ 0 w 2097"/>
                <a:gd name="T19" fmla="*/ 1 h 1851"/>
                <a:gd name="T20" fmla="*/ 0 w 2097"/>
                <a:gd name="T21" fmla="*/ 1 h 1851"/>
                <a:gd name="T22" fmla="*/ 0 w 2097"/>
                <a:gd name="T23" fmla="*/ 1 h 1851"/>
                <a:gd name="T24" fmla="*/ 0 w 2097"/>
                <a:gd name="T25" fmla="*/ 1 h 1851"/>
                <a:gd name="T26" fmla="*/ 0 w 2097"/>
                <a:gd name="T27" fmla="*/ 1 h 1851"/>
                <a:gd name="T28" fmla="*/ 0 w 2097"/>
                <a:gd name="T29" fmla="*/ 1 h 1851"/>
                <a:gd name="T30" fmla="*/ 0 w 2097"/>
                <a:gd name="T31" fmla="*/ 1 h 1851"/>
                <a:gd name="T32" fmla="*/ 0 w 2097"/>
                <a:gd name="T33" fmla="*/ 1 h 18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97"/>
                <a:gd name="T52" fmla="*/ 0 h 1851"/>
                <a:gd name="T53" fmla="*/ 2097 w 2097"/>
                <a:gd name="T54" fmla="*/ 1851 h 18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97" h="1851">
                  <a:moveTo>
                    <a:pt x="49" y="150"/>
                  </a:moveTo>
                  <a:lnTo>
                    <a:pt x="165" y="0"/>
                  </a:lnTo>
                  <a:lnTo>
                    <a:pt x="1914" y="0"/>
                  </a:lnTo>
                  <a:lnTo>
                    <a:pt x="2030" y="146"/>
                  </a:lnTo>
                  <a:lnTo>
                    <a:pt x="2097" y="1846"/>
                  </a:lnTo>
                  <a:lnTo>
                    <a:pt x="40" y="1851"/>
                  </a:lnTo>
                  <a:lnTo>
                    <a:pt x="298" y="1728"/>
                  </a:lnTo>
                  <a:lnTo>
                    <a:pt x="1952" y="1741"/>
                  </a:lnTo>
                  <a:lnTo>
                    <a:pt x="1968" y="1692"/>
                  </a:lnTo>
                  <a:lnTo>
                    <a:pt x="1971" y="188"/>
                  </a:lnTo>
                  <a:lnTo>
                    <a:pt x="1857" y="82"/>
                  </a:lnTo>
                  <a:lnTo>
                    <a:pt x="215" y="74"/>
                  </a:lnTo>
                  <a:lnTo>
                    <a:pt x="105" y="197"/>
                  </a:lnTo>
                  <a:lnTo>
                    <a:pt x="57" y="1511"/>
                  </a:lnTo>
                  <a:lnTo>
                    <a:pt x="0" y="1384"/>
                  </a:lnTo>
                  <a:lnTo>
                    <a:pt x="49" y="150"/>
                  </a:lnTo>
                  <a:close/>
                </a:path>
              </a:pathLst>
            </a:custGeom>
            <a:solidFill>
              <a:schemeClr val="tx1"/>
            </a:solidFill>
            <a:ln w="9525">
              <a:noFill/>
              <a:round/>
              <a:headEnd/>
              <a:tailEnd/>
            </a:ln>
          </p:spPr>
          <p:txBody>
            <a:bodyPr/>
            <a:lstStyle/>
            <a:p>
              <a:endParaRPr lang="fr-FR"/>
            </a:p>
          </p:txBody>
        </p:sp>
        <p:sp>
          <p:nvSpPr>
            <p:cNvPr id="20554" name="Forme libre 98"/>
            <p:cNvSpPr>
              <a:spLocks/>
            </p:cNvSpPr>
            <p:nvPr/>
          </p:nvSpPr>
          <p:spPr bwMode="auto">
            <a:xfrm>
              <a:off x="3142" y="3001"/>
              <a:ext cx="279" cy="1214"/>
            </a:xfrm>
            <a:custGeom>
              <a:avLst/>
              <a:gdLst>
                <a:gd name="T0" fmla="*/ 1 w 557"/>
                <a:gd name="T1" fmla="*/ 0 h 2427"/>
                <a:gd name="T2" fmla="*/ 1 w 557"/>
                <a:gd name="T3" fmla="*/ 1 h 2427"/>
                <a:gd name="T4" fmla="*/ 0 w 557"/>
                <a:gd name="T5" fmla="*/ 1 h 2427"/>
                <a:gd name="T6" fmla="*/ 1 w 557"/>
                <a:gd name="T7" fmla="*/ 1 h 2427"/>
                <a:gd name="T8" fmla="*/ 1 w 557"/>
                <a:gd name="T9" fmla="*/ 1 h 2427"/>
                <a:gd name="T10" fmla="*/ 1 w 557"/>
                <a:gd name="T11" fmla="*/ 1 h 2427"/>
                <a:gd name="T12" fmla="*/ 1 w 557"/>
                <a:gd name="T13" fmla="*/ 1 h 2427"/>
                <a:gd name="T14" fmla="*/ 1 w 557"/>
                <a:gd name="T15" fmla="*/ 0 h 2427"/>
                <a:gd name="T16" fmla="*/ 1 w 557"/>
                <a:gd name="T17" fmla="*/ 0 h 24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7"/>
                <a:gd name="T28" fmla="*/ 0 h 2427"/>
                <a:gd name="T29" fmla="*/ 557 w 557"/>
                <a:gd name="T30" fmla="*/ 2427 h 24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7" h="2427">
                  <a:moveTo>
                    <a:pt x="527" y="0"/>
                  </a:moveTo>
                  <a:lnTo>
                    <a:pt x="91" y="161"/>
                  </a:lnTo>
                  <a:lnTo>
                    <a:pt x="0" y="312"/>
                  </a:lnTo>
                  <a:lnTo>
                    <a:pt x="106" y="2397"/>
                  </a:lnTo>
                  <a:lnTo>
                    <a:pt x="177" y="2427"/>
                  </a:lnTo>
                  <a:lnTo>
                    <a:pt x="131" y="262"/>
                  </a:lnTo>
                  <a:lnTo>
                    <a:pt x="557" y="40"/>
                  </a:lnTo>
                  <a:lnTo>
                    <a:pt x="527" y="0"/>
                  </a:lnTo>
                  <a:close/>
                </a:path>
              </a:pathLst>
            </a:custGeom>
            <a:solidFill>
              <a:schemeClr val="tx1"/>
            </a:solidFill>
            <a:ln w="9525">
              <a:noFill/>
              <a:round/>
              <a:headEnd/>
              <a:tailEnd/>
            </a:ln>
          </p:spPr>
          <p:txBody>
            <a:bodyPr/>
            <a:lstStyle/>
            <a:p>
              <a:endParaRPr lang="fr-FR"/>
            </a:p>
          </p:txBody>
        </p:sp>
        <p:sp>
          <p:nvSpPr>
            <p:cNvPr id="20555" name="Forme libre 99"/>
            <p:cNvSpPr>
              <a:spLocks/>
            </p:cNvSpPr>
            <p:nvPr/>
          </p:nvSpPr>
          <p:spPr bwMode="auto">
            <a:xfrm>
              <a:off x="3298" y="4179"/>
              <a:ext cx="142" cy="431"/>
            </a:xfrm>
            <a:custGeom>
              <a:avLst/>
              <a:gdLst>
                <a:gd name="T0" fmla="*/ 0 w 285"/>
                <a:gd name="T1" fmla="*/ 0 h 863"/>
                <a:gd name="T2" fmla="*/ 0 w 285"/>
                <a:gd name="T3" fmla="*/ 0 h 863"/>
                <a:gd name="T4" fmla="*/ 0 w 285"/>
                <a:gd name="T5" fmla="*/ 0 h 863"/>
                <a:gd name="T6" fmla="*/ 0 w 285"/>
                <a:gd name="T7" fmla="*/ 0 h 863"/>
                <a:gd name="T8" fmla="*/ 0 w 285"/>
                <a:gd name="T9" fmla="*/ 0 h 863"/>
                <a:gd name="T10" fmla="*/ 0 w 285"/>
                <a:gd name="T11" fmla="*/ 0 h 863"/>
                <a:gd name="T12" fmla="*/ 0 w 285"/>
                <a:gd name="T13" fmla="*/ 0 h 863"/>
                <a:gd name="T14" fmla="*/ 0 w 285"/>
                <a:gd name="T15" fmla="*/ 0 h 863"/>
                <a:gd name="T16" fmla="*/ 0 60000 65536"/>
                <a:gd name="T17" fmla="*/ 0 60000 65536"/>
                <a:gd name="T18" fmla="*/ 0 60000 65536"/>
                <a:gd name="T19" fmla="*/ 0 60000 65536"/>
                <a:gd name="T20" fmla="*/ 0 60000 65536"/>
                <a:gd name="T21" fmla="*/ 0 60000 65536"/>
                <a:gd name="T22" fmla="*/ 0 60000 65536"/>
                <a:gd name="T23" fmla="*/ 0 60000 65536"/>
                <a:gd name="T24" fmla="*/ 0 w 285"/>
                <a:gd name="T25" fmla="*/ 0 h 863"/>
                <a:gd name="T26" fmla="*/ 285 w 285"/>
                <a:gd name="T27" fmla="*/ 863 h 8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5" h="863">
                  <a:moveTo>
                    <a:pt x="55" y="0"/>
                  </a:moveTo>
                  <a:lnTo>
                    <a:pt x="0" y="863"/>
                  </a:lnTo>
                  <a:lnTo>
                    <a:pt x="47" y="863"/>
                  </a:lnTo>
                  <a:lnTo>
                    <a:pt x="135" y="167"/>
                  </a:lnTo>
                  <a:lnTo>
                    <a:pt x="230" y="175"/>
                  </a:lnTo>
                  <a:lnTo>
                    <a:pt x="285" y="10"/>
                  </a:lnTo>
                  <a:lnTo>
                    <a:pt x="55" y="0"/>
                  </a:lnTo>
                  <a:close/>
                </a:path>
              </a:pathLst>
            </a:custGeom>
            <a:solidFill>
              <a:schemeClr val="tx1"/>
            </a:solidFill>
            <a:ln w="9525">
              <a:noFill/>
              <a:round/>
              <a:headEnd/>
              <a:tailEnd/>
            </a:ln>
          </p:spPr>
          <p:txBody>
            <a:bodyPr/>
            <a:lstStyle/>
            <a:p>
              <a:endParaRPr lang="fr-FR"/>
            </a:p>
          </p:txBody>
        </p:sp>
        <p:sp>
          <p:nvSpPr>
            <p:cNvPr id="20556" name="Forme libre 100"/>
            <p:cNvSpPr>
              <a:spLocks/>
            </p:cNvSpPr>
            <p:nvPr/>
          </p:nvSpPr>
          <p:spPr bwMode="auto">
            <a:xfrm>
              <a:off x="3237" y="4028"/>
              <a:ext cx="1996" cy="192"/>
            </a:xfrm>
            <a:custGeom>
              <a:avLst/>
              <a:gdLst>
                <a:gd name="T0" fmla="*/ 0 w 3993"/>
                <a:gd name="T1" fmla="*/ 1 h 384"/>
                <a:gd name="T2" fmla="*/ 0 w 3993"/>
                <a:gd name="T3" fmla="*/ 1 h 384"/>
                <a:gd name="T4" fmla="*/ 0 w 3993"/>
                <a:gd name="T5" fmla="*/ 1 h 384"/>
                <a:gd name="T6" fmla="*/ 0 w 3993"/>
                <a:gd name="T7" fmla="*/ 1 h 384"/>
                <a:gd name="T8" fmla="*/ 0 w 3993"/>
                <a:gd name="T9" fmla="*/ 1 h 384"/>
                <a:gd name="T10" fmla="*/ 0 w 3993"/>
                <a:gd name="T11" fmla="*/ 0 h 384"/>
                <a:gd name="T12" fmla="*/ 0 w 3993"/>
                <a:gd name="T13" fmla="*/ 1 h 384"/>
                <a:gd name="T14" fmla="*/ 0 w 3993"/>
                <a:gd name="T15" fmla="*/ 1 h 384"/>
                <a:gd name="T16" fmla="*/ 0 w 3993"/>
                <a:gd name="T17" fmla="*/ 1 h 384"/>
                <a:gd name="T18" fmla="*/ 0 w 3993"/>
                <a:gd name="T19" fmla="*/ 1 h 3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93"/>
                <a:gd name="T31" fmla="*/ 0 h 384"/>
                <a:gd name="T32" fmla="*/ 3993 w 3993"/>
                <a:gd name="T33" fmla="*/ 384 h 3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93" h="384">
                  <a:moveTo>
                    <a:pt x="59" y="285"/>
                  </a:moveTo>
                  <a:lnTo>
                    <a:pt x="0" y="384"/>
                  </a:lnTo>
                  <a:lnTo>
                    <a:pt x="3993" y="384"/>
                  </a:lnTo>
                  <a:lnTo>
                    <a:pt x="3715" y="258"/>
                  </a:lnTo>
                  <a:lnTo>
                    <a:pt x="219" y="260"/>
                  </a:lnTo>
                  <a:lnTo>
                    <a:pt x="320" y="0"/>
                  </a:lnTo>
                  <a:lnTo>
                    <a:pt x="177" y="112"/>
                  </a:lnTo>
                  <a:lnTo>
                    <a:pt x="154" y="230"/>
                  </a:lnTo>
                  <a:lnTo>
                    <a:pt x="59" y="285"/>
                  </a:lnTo>
                  <a:close/>
                </a:path>
              </a:pathLst>
            </a:custGeom>
            <a:solidFill>
              <a:schemeClr val="tx1"/>
            </a:solidFill>
            <a:ln w="9525">
              <a:noFill/>
              <a:round/>
              <a:headEnd/>
              <a:tailEnd/>
            </a:ln>
          </p:spPr>
          <p:txBody>
            <a:bodyPr/>
            <a:lstStyle/>
            <a:p>
              <a:endParaRPr lang="fr-FR"/>
            </a:p>
          </p:txBody>
        </p:sp>
        <p:sp>
          <p:nvSpPr>
            <p:cNvPr id="20557" name="Forme libre 101"/>
            <p:cNvSpPr>
              <a:spLocks/>
            </p:cNvSpPr>
            <p:nvPr/>
          </p:nvSpPr>
          <p:spPr bwMode="auto">
            <a:xfrm>
              <a:off x="3412" y="3829"/>
              <a:ext cx="1631" cy="62"/>
            </a:xfrm>
            <a:custGeom>
              <a:avLst/>
              <a:gdLst>
                <a:gd name="T0" fmla="*/ 1 w 3262"/>
                <a:gd name="T1" fmla="*/ 1 h 123"/>
                <a:gd name="T2" fmla="*/ 1 w 3262"/>
                <a:gd name="T3" fmla="*/ 0 h 123"/>
                <a:gd name="T4" fmla="*/ 1 w 3262"/>
                <a:gd name="T5" fmla="*/ 1 h 123"/>
                <a:gd name="T6" fmla="*/ 0 w 3262"/>
                <a:gd name="T7" fmla="*/ 1 h 123"/>
                <a:gd name="T8" fmla="*/ 1 w 3262"/>
                <a:gd name="T9" fmla="*/ 1 h 123"/>
                <a:gd name="T10" fmla="*/ 1 w 3262"/>
                <a:gd name="T11" fmla="*/ 1 h 123"/>
                <a:gd name="T12" fmla="*/ 0 60000 65536"/>
                <a:gd name="T13" fmla="*/ 0 60000 65536"/>
                <a:gd name="T14" fmla="*/ 0 60000 65536"/>
                <a:gd name="T15" fmla="*/ 0 60000 65536"/>
                <a:gd name="T16" fmla="*/ 0 60000 65536"/>
                <a:gd name="T17" fmla="*/ 0 60000 65536"/>
                <a:gd name="T18" fmla="*/ 0 w 3262"/>
                <a:gd name="T19" fmla="*/ 0 h 123"/>
                <a:gd name="T20" fmla="*/ 3262 w 3262"/>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3262" h="123">
                  <a:moveTo>
                    <a:pt x="61" y="3"/>
                  </a:moveTo>
                  <a:lnTo>
                    <a:pt x="3171" y="0"/>
                  </a:lnTo>
                  <a:lnTo>
                    <a:pt x="3262" y="123"/>
                  </a:lnTo>
                  <a:lnTo>
                    <a:pt x="0" y="123"/>
                  </a:lnTo>
                  <a:lnTo>
                    <a:pt x="61" y="3"/>
                  </a:lnTo>
                  <a:close/>
                </a:path>
              </a:pathLst>
            </a:custGeom>
            <a:solidFill>
              <a:schemeClr val="tx1"/>
            </a:solidFill>
            <a:ln w="9525">
              <a:noFill/>
              <a:round/>
              <a:headEnd/>
              <a:tailEnd/>
            </a:ln>
          </p:spPr>
          <p:txBody>
            <a:bodyPr/>
            <a:lstStyle/>
            <a:p>
              <a:endParaRPr lang="fr-FR"/>
            </a:p>
          </p:txBody>
        </p:sp>
        <p:sp>
          <p:nvSpPr>
            <p:cNvPr id="20558" name="Forme libre 102"/>
            <p:cNvSpPr>
              <a:spLocks/>
            </p:cNvSpPr>
            <p:nvPr/>
          </p:nvSpPr>
          <p:spPr bwMode="auto">
            <a:xfrm>
              <a:off x="5048" y="2986"/>
              <a:ext cx="269" cy="1226"/>
            </a:xfrm>
            <a:custGeom>
              <a:avLst/>
              <a:gdLst>
                <a:gd name="T0" fmla="*/ 1 w 538"/>
                <a:gd name="T1" fmla="*/ 0 h 2453"/>
                <a:gd name="T2" fmla="*/ 1 w 538"/>
                <a:gd name="T3" fmla="*/ 0 h 2453"/>
                <a:gd name="T4" fmla="*/ 1 w 538"/>
                <a:gd name="T5" fmla="*/ 0 h 2453"/>
                <a:gd name="T6" fmla="*/ 1 w 538"/>
                <a:gd name="T7" fmla="*/ 0 h 2453"/>
                <a:gd name="T8" fmla="*/ 1 w 538"/>
                <a:gd name="T9" fmla="*/ 0 h 2453"/>
                <a:gd name="T10" fmla="*/ 1 w 538"/>
                <a:gd name="T11" fmla="*/ 0 h 2453"/>
                <a:gd name="T12" fmla="*/ 0 w 538"/>
                <a:gd name="T13" fmla="*/ 0 h 2453"/>
                <a:gd name="T14" fmla="*/ 1 w 538"/>
                <a:gd name="T15" fmla="*/ 0 h 2453"/>
                <a:gd name="T16" fmla="*/ 1 w 538"/>
                <a:gd name="T17" fmla="*/ 0 h 2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8"/>
                <a:gd name="T28" fmla="*/ 0 h 2453"/>
                <a:gd name="T29" fmla="*/ 538 w 538"/>
                <a:gd name="T30" fmla="*/ 2453 h 2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8" h="2453">
                  <a:moveTo>
                    <a:pt x="30" y="0"/>
                  </a:moveTo>
                  <a:lnTo>
                    <a:pt x="496" y="183"/>
                  </a:lnTo>
                  <a:lnTo>
                    <a:pt x="538" y="291"/>
                  </a:lnTo>
                  <a:lnTo>
                    <a:pt x="462" y="2359"/>
                  </a:lnTo>
                  <a:lnTo>
                    <a:pt x="354" y="2453"/>
                  </a:lnTo>
                  <a:lnTo>
                    <a:pt x="426" y="261"/>
                  </a:lnTo>
                  <a:lnTo>
                    <a:pt x="0" y="40"/>
                  </a:lnTo>
                  <a:lnTo>
                    <a:pt x="30" y="0"/>
                  </a:lnTo>
                  <a:close/>
                </a:path>
              </a:pathLst>
            </a:custGeom>
            <a:solidFill>
              <a:schemeClr val="tx1"/>
            </a:solidFill>
            <a:ln w="9525">
              <a:noFill/>
              <a:round/>
              <a:headEnd/>
              <a:tailEnd/>
            </a:ln>
          </p:spPr>
          <p:txBody>
            <a:bodyPr/>
            <a:lstStyle/>
            <a:p>
              <a:endParaRPr lang="fr-FR"/>
            </a:p>
          </p:txBody>
        </p:sp>
        <p:sp>
          <p:nvSpPr>
            <p:cNvPr id="20559" name="Forme libre 103"/>
            <p:cNvSpPr>
              <a:spLocks/>
            </p:cNvSpPr>
            <p:nvPr/>
          </p:nvSpPr>
          <p:spPr bwMode="auto">
            <a:xfrm>
              <a:off x="5028" y="4168"/>
              <a:ext cx="142" cy="426"/>
            </a:xfrm>
            <a:custGeom>
              <a:avLst/>
              <a:gdLst>
                <a:gd name="T0" fmla="*/ 1 w 283"/>
                <a:gd name="T1" fmla="*/ 1 h 852"/>
                <a:gd name="T2" fmla="*/ 1 w 283"/>
                <a:gd name="T3" fmla="*/ 1 h 852"/>
                <a:gd name="T4" fmla="*/ 1 w 283"/>
                <a:gd name="T5" fmla="*/ 1 h 852"/>
                <a:gd name="T6" fmla="*/ 1 w 283"/>
                <a:gd name="T7" fmla="*/ 1 h 852"/>
                <a:gd name="T8" fmla="*/ 1 w 283"/>
                <a:gd name="T9" fmla="*/ 1 h 852"/>
                <a:gd name="T10" fmla="*/ 0 w 283"/>
                <a:gd name="T11" fmla="*/ 0 h 852"/>
                <a:gd name="T12" fmla="*/ 1 w 283"/>
                <a:gd name="T13" fmla="*/ 1 h 852"/>
                <a:gd name="T14" fmla="*/ 1 w 283"/>
                <a:gd name="T15" fmla="*/ 1 h 852"/>
                <a:gd name="T16" fmla="*/ 0 60000 65536"/>
                <a:gd name="T17" fmla="*/ 0 60000 65536"/>
                <a:gd name="T18" fmla="*/ 0 60000 65536"/>
                <a:gd name="T19" fmla="*/ 0 60000 65536"/>
                <a:gd name="T20" fmla="*/ 0 60000 65536"/>
                <a:gd name="T21" fmla="*/ 0 60000 65536"/>
                <a:gd name="T22" fmla="*/ 0 60000 65536"/>
                <a:gd name="T23" fmla="*/ 0 60000 65536"/>
                <a:gd name="T24" fmla="*/ 0 w 283"/>
                <a:gd name="T25" fmla="*/ 0 h 852"/>
                <a:gd name="T26" fmla="*/ 283 w 283"/>
                <a:gd name="T27" fmla="*/ 852 h 8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3" h="852">
                  <a:moveTo>
                    <a:pt x="234" y="21"/>
                  </a:moveTo>
                  <a:lnTo>
                    <a:pt x="283" y="852"/>
                  </a:lnTo>
                  <a:lnTo>
                    <a:pt x="236" y="852"/>
                  </a:lnTo>
                  <a:lnTo>
                    <a:pt x="143" y="213"/>
                  </a:lnTo>
                  <a:lnTo>
                    <a:pt x="55" y="165"/>
                  </a:lnTo>
                  <a:lnTo>
                    <a:pt x="0" y="0"/>
                  </a:lnTo>
                  <a:lnTo>
                    <a:pt x="234" y="21"/>
                  </a:lnTo>
                  <a:close/>
                </a:path>
              </a:pathLst>
            </a:custGeom>
            <a:solidFill>
              <a:schemeClr val="tx1"/>
            </a:solidFill>
            <a:ln w="9525">
              <a:noFill/>
              <a:round/>
              <a:headEnd/>
              <a:tailEnd/>
            </a:ln>
          </p:spPr>
          <p:txBody>
            <a:bodyPr/>
            <a:lstStyle/>
            <a:p>
              <a:endParaRPr lang="fr-FR"/>
            </a:p>
          </p:txBody>
        </p:sp>
        <p:sp>
          <p:nvSpPr>
            <p:cNvPr id="20560" name="Forme libre 104"/>
            <p:cNvSpPr>
              <a:spLocks/>
            </p:cNvSpPr>
            <p:nvPr/>
          </p:nvSpPr>
          <p:spPr bwMode="auto">
            <a:xfrm>
              <a:off x="3424" y="3512"/>
              <a:ext cx="1555" cy="42"/>
            </a:xfrm>
            <a:custGeom>
              <a:avLst/>
              <a:gdLst>
                <a:gd name="T0" fmla="*/ 0 w 3108"/>
                <a:gd name="T1" fmla="*/ 1 h 83"/>
                <a:gd name="T2" fmla="*/ 1 w 3108"/>
                <a:gd name="T3" fmla="*/ 1 h 83"/>
                <a:gd name="T4" fmla="*/ 1 w 3108"/>
                <a:gd name="T5" fmla="*/ 0 h 83"/>
                <a:gd name="T6" fmla="*/ 1 w 3108"/>
                <a:gd name="T7" fmla="*/ 0 h 83"/>
                <a:gd name="T8" fmla="*/ 0 w 3108"/>
                <a:gd name="T9" fmla="*/ 1 h 83"/>
                <a:gd name="T10" fmla="*/ 0 w 3108"/>
                <a:gd name="T11" fmla="*/ 1 h 83"/>
                <a:gd name="T12" fmla="*/ 0 60000 65536"/>
                <a:gd name="T13" fmla="*/ 0 60000 65536"/>
                <a:gd name="T14" fmla="*/ 0 60000 65536"/>
                <a:gd name="T15" fmla="*/ 0 60000 65536"/>
                <a:gd name="T16" fmla="*/ 0 60000 65536"/>
                <a:gd name="T17" fmla="*/ 0 60000 65536"/>
                <a:gd name="T18" fmla="*/ 0 w 3108"/>
                <a:gd name="T19" fmla="*/ 0 h 83"/>
                <a:gd name="T20" fmla="*/ 3108 w 3108"/>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3108" h="83">
                  <a:moveTo>
                    <a:pt x="0" y="77"/>
                  </a:moveTo>
                  <a:lnTo>
                    <a:pt x="3108" y="83"/>
                  </a:lnTo>
                  <a:lnTo>
                    <a:pt x="3032" y="0"/>
                  </a:lnTo>
                  <a:lnTo>
                    <a:pt x="123" y="0"/>
                  </a:lnTo>
                  <a:lnTo>
                    <a:pt x="0" y="77"/>
                  </a:lnTo>
                  <a:close/>
                </a:path>
              </a:pathLst>
            </a:custGeom>
            <a:solidFill>
              <a:schemeClr val="tx1"/>
            </a:solidFill>
            <a:ln w="9525">
              <a:noFill/>
              <a:round/>
              <a:headEnd/>
              <a:tailEnd/>
            </a:ln>
          </p:spPr>
          <p:txBody>
            <a:bodyPr/>
            <a:lstStyle/>
            <a:p>
              <a:endParaRPr lang="fr-FR"/>
            </a:p>
          </p:txBody>
        </p:sp>
        <p:sp>
          <p:nvSpPr>
            <p:cNvPr id="20561" name="Forme libre 106"/>
            <p:cNvSpPr>
              <a:spLocks/>
            </p:cNvSpPr>
            <p:nvPr/>
          </p:nvSpPr>
          <p:spPr bwMode="auto">
            <a:xfrm>
              <a:off x="5074" y="3127"/>
              <a:ext cx="175" cy="1059"/>
            </a:xfrm>
            <a:custGeom>
              <a:avLst/>
              <a:gdLst>
                <a:gd name="T0" fmla="*/ 0 w 352"/>
                <a:gd name="T1" fmla="*/ 1 h 2117"/>
                <a:gd name="T2" fmla="*/ 0 w 352"/>
                <a:gd name="T3" fmla="*/ 0 h 2117"/>
                <a:gd name="T4" fmla="*/ 0 w 352"/>
                <a:gd name="T5" fmla="*/ 0 h 2117"/>
                <a:gd name="T6" fmla="*/ 0 w 352"/>
                <a:gd name="T7" fmla="*/ 1 h 2117"/>
                <a:gd name="T8" fmla="*/ 0 w 352"/>
                <a:gd name="T9" fmla="*/ 1 h 2117"/>
                <a:gd name="T10" fmla="*/ 0 w 352"/>
                <a:gd name="T11" fmla="*/ 1 h 2117"/>
                <a:gd name="T12" fmla="*/ 0 w 352"/>
                <a:gd name="T13" fmla="*/ 1 h 2117"/>
                <a:gd name="T14" fmla="*/ 0 w 352"/>
                <a:gd name="T15" fmla="*/ 1 h 2117"/>
                <a:gd name="T16" fmla="*/ 0 w 352"/>
                <a:gd name="T17" fmla="*/ 1 h 2117"/>
                <a:gd name="T18" fmla="*/ 0 w 352"/>
                <a:gd name="T19" fmla="*/ 1 h 2117"/>
                <a:gd name="T20" fmla="*/ 0 w 352"/>
                <a:gd name="T21" fmla="*/ 1 h 2117"/>
                <a:gd name="T22" fmla="*/ 0 w 352"/>
                <a:gd name="T23" fmla="*/ 1 h 2117"/>
                <a:gd name="T24" fmla="*/ 0 w 352"/>
                <a:gd name="T25" fmla="*/ 1 h 2117"/>
                <a:gd name="T26" fmla="*/ 0 w 352"/>
                <a:gd name="T27" fmla="*/ 1 h 2117"/>
                <a:gd name="T28" fmla="*/ 0 w 352"/>
                <a:gd name="T29" fmla="*/ 1 h 2117"/>
                <a:gd name="T30" fmla="*/ 0 w 352"/>
                <a:gd name="T31" fmla="*/ 1 h 21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2"/>
                <a:gd name="T49" fmla="*/ 0 h 2117"/>
                <a:gd name="T50" fmla="*/ 352 w 352"/>
                <a:gd name="T51" fmla="*/ 2117 h 21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2" h="2117">
                  <a:moveTo>
                    <a:pt x="352" y="40"/>
                  </a:moveTo>
                  <a:lnTo>
                    <a:pt x="297" y="0"/>
                  </a:lnTo>
                  <a:lnTo>
                    <a:pt x="63" y="0"/>
                  </a:lnTo>
                  <a:lnTo>
                    <a:pt x="27" y="30"/>
                  </a:lnTo>
                  <a:lnTo>
                    <a:pt x="0" y="1575"/>
                  </a:lnTo>
                  <a:lnTo>
                    <a:pt x="93" y="1984"/>
                  </a:lnTo>
                  <a:lnTo>
                    <a:pt x="266" y="2117"/>
                  </a:lnTo>
                  <a:lnTo>
                    <a:pt x="266" y="2045"/>
                  </a:lnTo>
                  <a:lnTo>
                    <a:pt x="194" y="1969"/>
                  </a:lnTo>
                  <a:lnTo>
                    <a:pt x="67" y="1572"/>
                  </a:lnTo>
                  <a:lnTo>
                    <a:pt x="78" y="72"/>
                  </a:lnTo>
                  <a:lnTo>
                    <a:pt x="133" y="51"/>
                  </a:lnTo>
                  <a:lnTo>
                    <a:pt x="266" y="51"/>
                  </a:lnTo>
                  <a:lnTo>
                    <a:pt x="337" y="118"/>
                  </a:lnTo>
                  <a:lnTo>
                    <a:pt x="352" y="40"/>
                  </a:lnTo>
                  <a:close/>
                </a:path>
              </a:pathLst>
            </a:custGeom>
            <a:solidFill>
              <a:schemeClr val="tx1"/>
            </a:solidFill>
            <a:ln w="9525">
              <a:noFill/>
              <a:round/>
              <a:headEnd/>
              <a:tailEnd/>
            </a:ln>
          </p:spPr>
          <p:txBody>
            <a:bodyPr/>
            <a:lstStyle/>
            <a:p>
              <a:endParaRPr lang="fr-FR"/>
            </a:p>
          </p:txBody>
        </p:sp>
        <p:sp>
          <p:nvSpPr>
            <p:cNvPr id="20562" name="Forme libre 107"/>
            <p:cNvSpPr>
              <a:spLocks/>
            </p:cNvSpPr>
            <p:nvPr/>
          </p:nvSpPr>
          <p:spPr bwMode="auto">
            <a:xfrm>
              <a:off x="3221" y="3122"/>
              <a:ext cx="176" cy="888"/>
            </a:xfrm>
            <a:custGeom>
              <a:avLst/>
              <a:gdLst>
                <a:gd name="T0" fmla="*/ 0 w 352"/>
                <a:gd name="T1" fmla="*/ 0 h 1778"/>
                <a:gd name="T2" fmla="*/ 1 w 352"/>
                <a:gd name="T3" fmla="*/ 0 h 1778"/>
                <a:gd name="T4" fmla="*/ 1 w 352"/>
                <a:gd name="T5" fmla="*/ 0 h 1778"/>
                <a:gd name="T6" fmla="*/ 1 w 352"/>
                <a:gd name="T7" fmla="*/ 0 h 1778"/>
                <a:gd name="T8" fmla="*/ 1 w 352"/>
                <a:gd name="T9" fmla="*/ 0 h 1778"/>
                <a:gd name="T10" fmla="*/ 1 w 352"/>
                <a:gd name="T11" fmla="*/ 0 h 1778"/>
                <a:gd name="T12" fmla="*/ 1 w 352"/>
                <a:gd name="T13" fmla="*/ 0 h 1778"/>
                <a:gd name="T14" fmla="*/ 1 w 352"/>
                <a:gd name="T15" fmla="*/ 0 h 1778"/>
                <a:gd name="T16" fmla="*/ 1 w 352"/>
                <a:gd name="T17" fmla="*/ 0 h 1778"/>
                <a:gd name="T18" fmla="*/ 1 w 352"/>
                <a:gd name="T19" fmla="*/ 0 h 1778"/>
                <a:gd name="T20" fmla="*/ 0 w 352"/>
                <a:gd name="T21" fmla="*/ 0 h 1778"/>
                <a:gd name="T22" fmla="*/ 0 w 352"/>
                <a:gd name="T23" fmla="*/ 0 h 17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2"/>
                <a:gd name="T37" fmla="*/ 0 h 1778"/>
                <a:gd name="T38" fmla="*/ 352 w 352"/>
                <a:gd name="T39" fmla="*/ 1778 h 17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2" h="1778">
                  <a:moveTo>
                    <a:pt x="0" y="99"/>
                  </a:moveTo>
                  <a:lnTo>
                    <a:pt x="97" y="21"/>
                  </a:lnTo>
                  <a:lnTo>
                    <a:pt x="251" y="0"/>
                  </a:lnTo>
                  <a:lnTo>
                    <a:pt x="331" y="33"/>
                  </a:lnTo>
                  <a:lnTo>
                    <a:pt x="352" y="1639"/>
                  </a:lnTo>
                  <a:lnTo>
                    <a:pt x="336" y="1778"/>
                  </a:lnTo>
                  <a:lnTo>
                    <a:pt x="287" y="1772"/>
                  </a:lnTo>
                  <a:lnTo>
                    <a:pt x="251" y="109"/>
                  </a:lnTo>
                  <a:lnTo>
                    <a:pt x="142" y="93"/>
                  </a:lnTo>
                  <a:lnTo>
                    <a:pt x="36" y="154"/>
                  </a:lnTo>
                  <a:lnTo>
                    <a:pt x="0" y="99"/>
                  </a:lnTo>
                  <a:close/>
                </a:path>
              </a:pathLst>
            </a:custGeom>
            <a:solidFill>
              <a:schemeClr val="tx1"/>
            </a:solidFill>
            <a:ln w="9525">
              <a:noFill/>
              <a:round/>
              <a:headEnd/>
              <a:tailEnd/>
            </a:ln>
          </p:spPr>
          <p:txBody>
            <a:bodyPr/>
            <a:lstStyle/>
            <a:p>
              <a:endParaRPr lang="fr-FR"/>
            </a:p>
          </p:txBody>
        </p:sp>
        <p:sp>
          <p:nvSpPr>
            <p:cNvPr id="20563" name="Forme libre 108"/>
            <p:cNvSpPr>
              <a:spLocks/>
            </p:cNvSpPr>
            <p:nvPr/>
          </p:nvSpPr>
          <p:spPr bwMode="auto">
            <a:xfrm>
              <a:off x="3396" y="3915"/>
              <a:ext cx="1708" cy="244"/>
            </a:xfrm>
            <a:custGeom>
              <a:avLst/>
              <a:gdLst>
                <a:gd name="T0" fmla="*/ 0 w 3416"/>
                <a:gd name="T1" fmla="*/ 0 h 489"/>
                <a:gd name="T2" fmla="*/ 1 w 3416"/>
                <a:gd name="T3" fmla="*/ 0 h 489"/>
                <a:gd name="T4" fmla="*/ 1 w 3416"/>
                <a:gd name="T5" fmla="*/ 0 h 489"/>
                <a:gd name="T6" fmla="*/ 1 w 3416"/>
                <a:gd name="T7" fmla="*/ 0 h 489"/>
                <a:gd name="T8" fmla="*/ 1 w 3416"/>
                <a:gd name="T9" fmla="*/ 0 h 489"/>
                <a:gd name="T10" fmla="*/ 1 w 3416"/>
                <a:gd name="T11" fmla="*/ 0 h 489"/>
                <a:gd name="T12" fmla="*/ 1 w 3416"/>
                <a:gd name="T13" fmla="*/ 0 h 489"/>
                <a:gd name="T14" fmla="*/ 1 w 3416"/>
                <a:gd name="T15" fmla="*/ 0 h 489"/>
                <a:gd name="T16" fmla="*/ 1 w 3416"/>
                <a:gd name="T17" fmla="*/ 0 h 489"/>
                <a:gd name="T18" fmla="*/ 1 w 3416"/>
                <a:gd name="T19" fmla="*/ 0 h 489"/>
                <a:gd name="T20" fmla="*/ 0 w 3416"/>
                <a:gd name="T21" fmla="*/ 0 h 489"/>
                <a:gd name="T22" fmla="*/ 0 w 3416"/>
                <a:gd name="T23" fmla="*/ 0 h 489"/>
                <a:gd name="T24" fmla="*/ 0 w 3416"/>
                <a:gd name="T25" fmla="*/ 0 h 4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16"/>
                <a:gd name="T40" fmla="*/ 0 h 489"/>
                <a:gd name="T41" fmla="*/ 3416 w 3416"/>
                <a:gd name="T42" fmla="*/ 489 h 4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16" h="489">
                  <a:moveTo>
                    <a:pt x="0" y="185"/>
                  </a:moveTo>
                  <a:lnTo>
                    <a:pt x="72" y="21"/>
                  </a:lnTo>
                  <a:lnTo>
                    <a:pt x="144" y="0"/>
                  </a:lnTo>
                  <a:lnTo>
                    <a:pt x="3291" y="12"/>
                  </a:lnTo>
                  <a:lnTo>
                    <a:pt x="3336" y="103"/>
                  </a:lnTo>
                  <a:lnTo>
                    <a:pt x="3416" y="489"/>
                  </a:lnTo>
                  <a:lnTo>
                    <a:pt x="3367" y="464"/>
                  </a:lnTo>
                  <a:lnTo>
                    <a:pt x="3234" y="130"/>
                  </a:lnTo>
                  <a:lnTo>
                    <a:pt x="3152" y="88"/>
                  </a:lnTo>
                  <a:lnTo>
                    <a:pt x="169" y="94"/>
                  </a:lnTo>
                  <a:lnTo>
                    <a:pt x="0" y="242"/>
                  </a:lnTo>
                  <a:lnTo>
                    <a:pt x="0" y="185"/>
                  </a:lnTo>
                  <a:close/>
                </a:path>
              </a:pathLst>
            </a:custGeom>
            <a:solidFill>
              <a:schemeClr val="tx1"/>
            </a:solidFill>
            <a:ln w="9525">
              <a:noFill/>
              <a:round/>
              <a:headEnd/>
              <a:tailEnd/>
            </a:ln>
          </p:spPr>
          <p:txBody>
            <a:bodyPr/>
            <a:lstStyle/>
            <a:p>
              <a:endParaRPr lang="fr-FR"/>
            </a:p>
          </p:txBody>
        </p:sp>
        <p:sp>
          <p:nvSpPr>
            <p:cNvPr id="20564" name="Forme libre 109"/>
            <p:cNvSpPr>
              <a:spLocks/>
            </p:cNvSpPr>
            <p:nvPr/>
          </p:nvSpPr>
          <p:spPr bwMode="auto">
            <a:xfrm>
              <a:off x="3471" y="3589"/>
              <a:ext cx="1498" cy="256"/>
            </a:xfrm>
            <a:custGeom>
              <a:avLst/>
              <a:gdLst>
                <a:gd name="T0" fmla="*/ 1 w 2996"/>
                <a:gd name="T1" fmla="*/ 0 h 512"/>
                <a:gd name="T2" fmla="*/ 1 w 2996"/>
                <a:gd name="T3" fmla="*/ 1 h 512"/>
                <a:gd name="T4" fmla="*/ 1 w 2996"/>
                <a:gd name="T5" fmla="*/ 1 h 512"/>
                <a:gd name="T6" fmla="*/ 1 w 2996"/>
                <a:gd name="T7" fmla="*/ 1 h 512"/>
                <a:gd name="T8" fmla="*/ 1 w 2996"/>
                <a:gd name="T9" fmla="*/ 1 h 512"/>
                <a:gd name="T10" fmla="*/ 0 w 2996"/>
                <a:gd name="T11" fmla="*/ 1 h 512"/>
                <a:gd name="T12" fmla="*/ 1 w 2996"/>
                <a:gd name="T13" fmla="*/ 0 h 512"/>
                <a:gd name="T14" fmla="*/ 1 w 2996"/>
                <a:gd name="T15" fmla="*/ 0 h 512"/>
                <a:gd name="T16" fmla="*/ 0 60000 65536"/>
                <a:gd name="T17" fmla="*/ 0 60000 65536"/>
                <a:gd name="T18" fmla="*/ 0 60000 65536"/>
                <a:gd name="T19" fmla="*/ 0 60000 65536"/>
                <a:gd name="T20" fmla="*/ 0 60000 65536"/>
                <a:gd name="T21" fmla="*/ 0 60000 65536"/>
                <a:gd name="T22" fmla="*/ 0 60000 65536"/>
                <a:gd name="T23" fmla="*/ 0 60000 65536"/>
                <a:gd name="T24" fmla="*/ 0 w 2996"/>
                <a:gd name="T25" fmla="*/ 0 h 512"/>
                <a:gd name="T26" fmla="*/ 2996 w 2996"/>
                <a:gd name="T27" fmla="*/ 512 h 5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96" h="512">
                  <a:moveTo>
                    <a:pt x="45" y="0"/>
                  </a:moveTo>
                  <a:lnTo>
                    <a:pt x="2996" y="6"/>
                  </a:lnTo>
                  <a:lnTo>
                    <a:pt x="2996" y="512"/>
                  </a:lnTo>
                  <a:lnTo>
                    <a:pt x="2931" y="56"/>
                  </a:lnTo>
                  <a:lnTo>
                    <a:pt x="51" y="56"/>
                  </a:lnTo>
                  <a:lnTo>
                    <a:pt x="0" y="21"/>
                  </a:lnTo>
                  <a:lnTo>
                    <a:pt x="45" y="0"/>
                  </a:lnTo>
                  <a:close/>
                </a:path>
              </a:pathLst>
            </a:custGeom>
            <a:solidFill>
              <a:schemeClr val="tx1"/>
            </a:solidFill>
            <a:ln w="9525">
              <a:noFill/>
              <a:round/>
              <a:headEnd/>
              <a:tailEnd/>
            </a:ln>
          </p:spPr>
          <p:txBody>
            <a:bodyPr/>
            <a:lstStyle/>
            <a:p>
              <a:endParaRPr lang="fr-FR"/>
            </a:p>
          </p:txBody>
        </p:sp>
        <p:sp>
          <p:nvSpPr>
            <p:cNvPr id="20565" name="Forme libre 110"/>
            <p:cNvSpPr>
              <a:spLocks/>
            </p:cNvSpPr>
            <p:nvPr/>
          </p:nvSpPr>
          <p:spPr bwMode="auto">
            <a:xfrm>
              <a:off x="3800" y="2513"/>
              <a:ext cx="892" cy="814"/>
            </a:xfrm>
            <a:custGeom>
              <a:avLst/>
              <a:gdLst>
                <a:gd name="T0" fmla="*/ 0 w 1785"/>
                <a:gd name="T1" fmla="*/ 1 h 1627"/>
                <a:gd name="T2" fmla="*/ 0 w 1785"/>
                <a:gd name="T3" fmla="*/ 1 h 1627"/>
                <a:gd name="T4" fmla="*/ 0 w 1785"/>
                <a:gd name="T5" fmla="*/ 0 h 1627"/>
                <a:gd name="T6" fmla="*/ 0 w 1785"/>
                <a:gd name="T7" fmla="*/ 1 h 1627"/>
                <a:gd name="T8" fmla="*/ 0 w 1785"/>
                <a:gd name="T9" fmla="*/ 1 h 1627"/>
                <a:gd name="T10" fmla="*/ 0 w 1785"/>
                <a:gd name="T11" fmla="*/ 1 h 1627"/>
                <a:gd name="T12" fmla="*/ 0 w 1785"/>
                <a:gd name="T13" fmla="*/ 1 h 1627"/>
                <a:gd name="T14" fmla="*/ 0 w 1785"/>
                <a:gd name="T15" fmla="*/ 1 h 1627"/>
                <a:gd name="T16" fmla="*/ 0 w 1785"/>
                <a:gd name="T17" fmla="*/ 1 h 1627"/>
                <a:gd name="T18" fmla="*/ 0 w 1785"/>
                <a:gd name="T19" fmla="*/ 1 h 1627"/>
                <a:gd name="T20" fmla="*/ 0 w 1785"/>
                <a:gd name="T21" fmla="*/ 1 h 1627"/>
                <a:gd name="T22" fmla="*/ 0 w 1785"/>
                <a:gd name="T23" fmla="*/ 1 h 1627"/>
                <a:gd name="T24" fmla="*/ 0 w 1785"/>
                <a:gd name="T25" fmla="*/ 1 h 1627"/>
                <a:gd name="T26" fmla="*/ 0 w 1785"/>
                <a:gd name="T27" fmla="*/ 1 h 16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85"/>
                <a:gd name="T43" fmla="*/ 0 h 1627"/>
                <a:gd name="T44" fmla="*/ 1785 w 1785"/>
                <a:gd name="T45" fmla="*/ 1627 h 16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85" h="1627">
                  <a:moveTo>
                    <a:pt x="0" y="61"/>
                  </a:moveTo>
                  <a:lnTo>
                    <a:pt x="74" y="4"/>
                  </a:lnTo>
                  <a:lnTo>
                    <a:pt x="1618" y="0"/>
                  </a:lnTo>
                  <a:lnTo>
                    <a:pt x="1686" y="15"/>
                  </a:lnTo>
                  <a:lnTo>
                    <a:pt x="1772" y="99"/>
                  </a:lnTo>
                  <a:lnTo>
                    <a:pt x="1785" y="1298"/>
                  </a:lnTo>
                  <a:lnTo>
                    <a:pt x="1753" y="1627"/>
                  </a:lnTo>
                  <a:lnTo>
                    <a:pt x="1673" y="1589"/>
                  </a:lnTo>
                  <a:lnTo>
                    <a:pt x="1720" y="1323"/>
                  </a:lnTo>
                  <a:lnTo>
                    <a:pt x="1715" y="120"/>
                  </a:lnTo>
                  <a:lnTo>
                    <a:pt x="1667" y="62"/>
                  </a:lnTo>
                  <a:lnTo>
                    <a:pt x="1580" y="61"/>
                  </a:lnTo>
                  <a:lnTo>
                    <a:pt x="0" y="61"/>
                  </a:lnTo>
                  <a:close/>
                </a:path>
              </a:pathLst>
            </a:custGeom>
            <a:solidFill>
              <a:schemeClr val="tx1"/>
            </a:solidFill>
            <a:ln w="9525">
              <a:noFill/>
              <a:round/>
              <a:headEnd/>
              <a:tailEnd/>
            </a:ln>
          </p:spPr>
          <p:txBody>
            <a:bodyPr/>
            <a:lstStyle/>
            <a:p>
              <a:endParaRPr lang="fr-FR"/>
            </a:p>
          </p:txBody>
        </p:sp>
        <p:sp>
          <p:nvSpPr>
            <p:cNvPr id="20566" name="Forme libre 111"/>
            <p:cNvSpPr>
              <a:spLocks/>
            </p:cNvSpPr>
            <p:nvPr/>
          </p:nvSpPr>
          <p:spPr bwMode="auto">
            <a:xfrm>
              <a:off x="4346" y="2603"/>
              <a:ext cx="723" cy="1290"/>
            </a:xfrm>
            <a:custGeom>
              <a:avLst/>
              <a:gdLst>
                <a:gd name="T0" fmla="*/ 1 w 1445"/>
                <a:gd name="T1" fmla="*/ 0 h 2582"/>
                <a:gd name="T2" fmla="*/ 1 w 1445"/>
                <a:gd name="T3" fmla="*/ 0 h 2582"/>
                <a:gd name="T4" fmla="*/ 1 w 1445"/>
                <a:gd name="T5" fmla="*/ 0 h 2582"/>
                <a:gd name="T6" fmla="*/ 1 w 1445"/>
                <a:gd name="T7" fmla="*/ 0 h 2582"/>
                <a:gd name="T8" fmla="*/ 1 w 1445"/>
                <a:gd name="T9" fmla="*/ 0 h 2582"/>
                <a:gd name="T10" fmla="*/ 1 w 1445"/>
                <a:gd name="T11" fmla="*/ 0 h 2582"/>
                <a:gd name="T12" fmla="*/ 1 w 1445"/>
                <a:gd name="T13" fmla="*/ 0 h 2582"/>
                <a:gd name="T14" fmla="*/ 1 w 1445"/>
                <a:gd name="T15" fmla="*/ 0 h 2582"/>
                <a:gd name="T16" fmla="*/ 1 w 1445"/>
                <a:gd name="T17" fmla="*/ 0 h 2582"/>
                <a:gd name="T18" fmla="*/ 1 w 1445"/>
                <a:gd name="T19" fmla="*/ 0 h 2582"/>
                <a:gd name="T20" fmla="*/ 1 w 1445"/>
                <a:gd name="T21" fmla="*/ 0 h 2582"/>
                <a:gd name="T22" fmla="*/ 1 w 1445"/>
                <a:gd name="T23" fmla="*/ 0 h 2582"/>
                <a:gd name="T24" fmla="*/ 1 w 1445"/>
                <a:gd name="T25" fmla="*/ 0 h 2582"/>
                <a:gd name="T26" fmla="*/ 1 w 1445"/>
                <a:gd name="T27" fmla="*/ 0 h 2582"/>
                <a:gd name="T28" fmla="*/ 1 w 1445"/>
                <a:gd name="T29" fmla="*/ 0 h 2582"/>
                <a:gd name="T30" fmla="*/ 1 w 1445"/>
                <a:gd name="T31" fmla="*/ 0 h 2582"/>
                <a:gd name="T32" fmla="*/ 1 w 1445"/>
                <a:gd name="T33" fmla="*/ 0 h 2582"/>
                <a:gd name="T34" fmla="*/ 1 w 1445"/>
                <a:gd name="T35" fmla="*/ 0 h 2582"/>
                <a:gd name="T36" fmla="*/ 1 w 1445"/>
                <a:gd name="T37" fmla="*/ 0 h 2582"/>
                <a:gd name="T38" fmla="*/ 1 w 1445"/>
                <a:gd name="T39" fmla="*/ 0 h 2582"/>
                <a:gd name="T40" fmla="*/ 1 w 1445"/>
                <a:gd name="T41" fmla="*/ 0 h 2582"/>
                <a:gd name="T42" fmla="*/ 0 w 1445"/>
                <a:gd name="T43" fmla="*/ 0 h 2582"/>
                <a:gd name="T44" fmla="*/ 1 w 1445"/>
                <a:gd name="T45" fmla="*/ 0 h 2582"/>
                <a:gd name="T46" fmla="*/ 1 w 1445"/>
                <a:gd name="T47" fmla="*/ 0 h 2582"/>
                <a:gd name="T48" fmla="*/ 1 w 1445"/>
                <a:gd name="T49" fmla="*/ 0 h 2582"/>
                <a:gd name="T50" fmla="*/ 1 w 1445"/>
                <a:gd name="T51" fmla="*/ 0 h 2582"/>
                <a:gd name="T52" fmla="*/ 1 w 1445"/>
                <a:gd name="T53" fmla="*/ 0 h 2582"/>
                <a:gd name="T54" fmla="*/ 1 w 1445"/>
                <a:gd name="T55" fmla="*/ 0 h 2582"/>
                <a:gd name="T56" fmla="*/ 1 w 1445"/>
                <a:gd name="T57" fmla="*/ 0 h 2582"/>
                <a:gd name="T58" fmla="*/ 1 w 1445"/>
                <a:gd name="T59" fmla="*/ 0 h 2582"/>
                <a:gd name="T60" fmla="*/ 1 w 1445"/>
                <a:gd name="T61" fmla="*/ 0 h 25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45"/>
                <a:gd name="T94" fmla="*/ 0 h 2582"/>
                <a:gd name="T95" fmla="*/ 1445 w 1445"/>
                <a:gd name="T96" fmla="*/ 2582 h 258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45" h="2582">
                  <a:moveTo>
                    <a:pt x="722" y="0"/>
                  </a:moveTo>
                  <a:lnTo>
                    <a:pt x="1230" y="2"/>
                  </a:lnTo>
                  <a:lnTo>
                    <a:pt x="1298" y="118"/>
                  </a:lnTo>
                  <a:lnTo>
                    <a:pt x="1306" y="723"/>
                  </a:lnTo>
                  <a:lnTo>
                    <a:pt x="1046" y="671"/>
                  </a:lnTo>
                  <a:lnTo>
                    <a:pt x="897" y="799"/>
                  </a:lnTo>
                  <a:lnTo>
                    <a:pt x="897" y="1264"/>
                  </a:lnTo>
                  <a:lnTo>
                    <a:pt x="1007" y="1470"/>
                  </a:lnTo>
                  <a:lnTo>
                    <a:pt x="1125" y="1628"/>
                  </a:lnTo>
                  <a:lnTo>
                    <a:pt x="1253" y="1707"/>
                  </a:lnTo>
                  <a:lnTo>
                    <a:pt x="1180" y="1223"/>
                  </a:lnTo>
                  <a:lnTo>
                    <a:pt x="945" y="856"/>
                  </a:lnTo>
                  <a:lnTo>
                    <a:pt x="1026" y="825"/>
                  </a:lnTo>
                  <a:lnTo>
                    <a:pt x="1160" y="835"/>
                  </a:lnTo>
                  <a:lnTo>
                    <a:pt x="1354" y="958"/>
                  </a:lnTo>
                  <a:lnTo>
                    <a:pt x="1445" y="1071"/>
                  </a:lnTo>
                  <a:lnTo>
                    <a:pt x="1422" y="2582"/>
                  </a:lnTo>
                  <a:lnTo>
                    <a:pt x="1272" y="2513"/>
                  </a:lnTo>
                  <a:lnTo>
                    <a:pt x="1327" y="1877"/>
                  </a:lnTo>
                  <a:lnTo>
                    <a:pt x="1215" y="1768"/>
                  </a:lnTo>
                  <a:lnTo>
                    <a:pt x="557" y="1544"/>
                  </a:lnTo>
                  <a:lnTo>
                    <a:pt x="0" y="1485"/>
                  </a:lnTo>
                  <a:lnTo>
                    <a:pt x="660" y="1367"/>
                  </a:lnTo>
                  <a:lnTo>
                    <a:pt x="777" y="766"/>
                  </a:lnTo>
                  <a:lnTo>
                    <a:pt x="928" y="656"/>
                  </a:lnTo>
                  <a:lnTo>
                    <a:pt x="1203" y="639"/>
                  </a:lnTo>
                  <a:lnTo>
                    <a:pt x="1253" y="141"/>
                  </a:lnTo>
                  <a:lnTo>
                    <a:pt x="1180" y="63"/>
                  </a:lnTo>
                  <a:lnTo>
                    <a:pt x="732" y="56"/>
                  </a:lnTo>
                  <a:lnTo>
                    <a:pt x="722" y="0"/>
                  </a:lnTo>
                  <a:close/>
                </a:path>
              </a:pathLst>
            </a:custGeom>
            <a:solidFill>
              <a:schemeClr val="tx1"/>
            </a:solidFill>
            <a:ln w="9525">
              <a:noFill/>
              <a:round/>
              <a:headEnd/>
              <a:tailEnd/>
            </a:ln>
          </p:spPr>
          <p:txBody>
            <a:bodyPr/>
            <a:lstStyle/>
            <a:p>
              <a:endParaRPr lang="fr-FR"/>
            </a:p>
          </p:txBody>
        </p:sp>
        <p:sp>
          <p:nvSpPr>
            <p:cNvPr id="20567" name="Forme libre 112"/>
            <p:cNvSpPr>
              <a:spLocks/>
            </p:cNvSpPr>
            <p:nvPr/>
          </p:nvSpPr>
          <p:spPr bwMode="auto">
            <a:xfrm>
              <a:off x="3408" y="2615"/>
              <a:ext cx="521" cy="1272"/>
            </a:xfrm>
            <a:custGeom>
              <a:avLst/>
              <a:gdLst>
                <a:gd name="T0" fmla="*/ 1 w 1042"/>
                <a:gd name="T1" fmla="*/ 1 h 2543"/>
                <a:gd name="T2" fmla="*/ 1 w 1042"/>
                <a:gd name="T3" fmla="*/ 0 h 2543"/>
                <a:gd name="T4" fmla="*/ 1 w 1042"/>
                <a:gd name="T5" fmla="*/ 1 h 2543"/>
                <a:gd name="T6" fmla="*/ 1 w 1042"/>
                <a:gd name="T7" fmla="*/ 1 h 2543"/>
                <a:gd name="T8" fmla="*/ 1 w 1042"/>
                <a:gd name="T9" fmla="*/ 1 h 2543"/>
                <a:gd name="T10" fmla="*/ 1 w 1042"/>
                <a:gd name="T11" fmla="*/ 1 h 2543"/>
                <a:gd name="T12" fmla="*/ 1 w 1042"/>
                <a:gd name="T13" fmla="*/ 1 h 2543"/>
                <a:gd name="T14" fmla="*/ 1 w 1042"/>
                <a:gd name="T15" fmla="*/ 1 h 2543"/>
                <a:gd name="T16" fmla="*/ 1 w 1042"/>
                <a:gd name="T17" fmla="*/ 1 h 2543"/>
                <a:gd name="T18" fmla="*/ 1 w 1042"/>
                <a:gd name="T19" fmla="*/ 1 h 2543"/>
                <a:gd name="T20" fmla="*/ 1 w 1042"/>
                <a:gd name="T21" fmla="*/ 1 h 2543"/>
                <a:gd name="T22" fmla="*/ 1 w 1042"/>
                <a:gd name="T23" fmla="*/ 1 h 2543"/>
                <a:gd name="T24" fmla="*/ 1 w 1042"/>
                <a:gd name="T25" fmla="*/ 1 h 2543"/>
                <a:gd name="T26" fmla="*/ 1 w 1042"/>
                <a:gd name="T27" fmla="*/ 1 h 2543"/>
                <a:gd name="T28" fmla="*/ 1 w 1042"/>
                <a:gd name="T29" fmla="*/ 1 h 2543"/>
                <a:gd name="T30" fmla="*/ 0 w 1042"/>
                <a:gd name="T31" fmla="*/ 1 h 2543"/>
                <a:gd name="T32" fmla="*/ 1 w 1042"/>
                <a:gd name="T33" fmla="*/ 1 h 2543"/>
                <a:gd name="T34" fmla="*/ 1 w 1042"/>
                <a:gd name="T35" fmla="*/ 1 h 2543"/>
                <a:gd name="T36" fmla="*/ 1 w 1042"/>
                <a:gd name="T37" fmla="*/ 1 h 2543"/>
                <a:gd name="T38" fmla="*/ 1 w 1042"/>
                <a:gd name="T39" fmla="*/ 1 h 2543"/>
                <a:gd name="T40" fmla="*/ 1 w 1042"/>
                <a:gd name="T41" fmla="*/ 1 h 2543"/>
                <a:gd name="T42" fmla="*/ 1 w 1042"/>
                <a:gd name="T43" fmla="*/ 1 h 2543"/>
                <a:gd name="T44" fmla="*/ 1 w 1042"/>
                <a:gd name="T45" fmla="*/ 1 h 2543"/>
                <a:gd name="T46" fmla="*/ 1 w 1042"/>
                <a:gd name="T47" fmla="*/ 1 h 2543"/>
                <a:gd name="T48" fmla="*/ 1 w 1042"/>
                <a:gd name="T49" fmla="*/ 1 h 2543"/>
                <a:gd name="T50" fmla="*/ 1 w 1042"/>
                <a:gd name="T51" fmla="*/ 1 h 2543"/>
                <a:gd name="T52" fmla="*/ 1 w 1042"/>
                <a:gd name="T53" fmla="*/ 1 h 2543"/>
                <a:gd name="T54" fmla="*/ 1 w 1042"/>
                <a:gd name="T55" fmla="*/ 1 h 2543"/>
                <a:gd name="T56" fmla="*/ 1 w 1042"/>
                <a:gd name="T57" fmla="*/ 1 h 2543"/>
                <a:gd name="T58" fmla="*/ 1 w 1042"/>
                <a:gd name="T59" fmla="*/ 1 h 2543"/>
                <a:gd name="T60" fmla="*/ 1 w 1042"/>
                <a:gd name="T61" fmla="*/ 1 h 254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42"/>
                <a:gd name="T94" fmla="*/ 0 h 2543"/>
                <a:gd name="T95" fmla="*/ 1042 w 1042"/>
                <a:gd name="T96" fmla="*/ 2543 h 254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42" h="2543">
                  <a:moveTo>
                    <a:pt x="704" y="6"/>
                  </a:moveTo>
                  <a:lnTo>
                    <a:pt x="225" y="0"/>
                  </a:lnTo>
                  <a:lnTo>
                    <a:pt x="80" y="139"/>
                  </a:lnTo>
                  <a:lnTo>
                    <a:pt x="120" y="732"/>
                  </a:lnTo>
                  <a:lnTo>
                    <a:pt x="388" y="694"/>
                  </a:lnTo>
                  <a:lnTo>
                    <a:pt x="531" y="804"/>
                  </a:lnTo>
                  <a:lnTo>
                    <a:pt x="531" y="1272"/>
                  </a:lnTo>
                  <a:lnTo>
                    <a:pt x="443" y="1481"/>
                  </a:lnTo>
                  <a:lnTo>
                    <a:pt x="301" y="1633"/>
                  </a:lnTo>
                  <a:lnTo>
                    <a:pt x="175" y="1713"/>
                  </a:lnTo>
                  <a:lnTo>
                    <a:pt x="113" y="1002"/>
                  </a:lnTo>
                  <a:lnTo>
                    <a:pt x="278" y="852"/>
                  </a:lnTo>
                  <a:lnTo>
                    <a:pt x="356" y="804"/>
                  </a:lnTo>
                  <a:lnTo>
                    <a:pt x="253" y="812"/>
                  </a:lnTo>
                  <a:lnTo>
                    <a:pt x="40" y="977"/>
                  </a:lnTo>
                  <a:lnTo>
                    <a:pt x="0" y="1097"/>
                  </a:lnTo>
                  <a:lnTo>
                    <a:pt x="17" y="2543"/>
                  </a:lnTo>
                  <a:lnTo>
                    <a:pt x="120" y="2511"/>
                  </a:lnTo>
                  <a:lnTo>
                    <a:pt x="80" y="1878"/>
                  </a:lnTo>
                  <a:lnTo>
                    <a:pt x="506" y="1720"/>
                  </a:lnTo>
                  <a:lnTo>
                    <a:pt x="824" y="1547"/>
                  </a:lnTo>
                  <a:lnTo>
                    <a:pt x="1042" y="1523"/>
                  </a:lnTo>
                  <a:lnTo>
                    <a:pt x="681" y="1049"/>
                  </a:lnTo>
                  <a:lnTo>
                    <a:pt x="649" y="772"/>
                  </a:lnTo>
                  <a:lnTo>
                    <a:pt x="443" y="662"/>
                  </a:lnTo>
                  <a:lnTo>
                    <a:pt x="190" y="662"/>
                  </a:lnTo>
                  <a:lnTo>
                    <a:pt x="164" y="173"/>
                  </a:lnTo>
                  <a:lnTo>
                    <a:pt x="246" y="69"/>
                  </a:lnTo>
                  <a:lnTo>
                    <a:pt x="696" y="61"/>
                  </a:lnTo>
                  <a:lnTo>
                    <a:pt x="704" y="6"/>
                  </a:lnTo>
                  <a:close/>
                </a:path>
              </a:pathLst>
            </a:custGeom>
            <a:solidFill>
              <a:schemeClr val="tx1"/>
            </a:solidFill>
            <a:ln w="9525">
              <a:noFill/>
              <a:round/>
              <a:headEnd/>
              <a:tailEnd/>
            </a:ln>
          </p:spPr>
          <p:txBody>
            <a:bodyPr/>
            <a:lstStyle/>
            <a:p>
              <a:endParaRPr lang="fr-FR"/>
            </a:p>
          </p:txBody>
        </p:sp>
      </p:grpSp>
      <p:sp>
        <p:nvSpPr>
          <p:cNvPr id="88" name="Corde 87"/>
          <p:cNvSpPr/>
          <p:nvPr/>
        </p:nvSpPr>
        <p:spPr bwMode="auto">
          <a:xfrm rot="17531712">
            <a:off x="6799262" y="6723063"/>
            <a:ext cx="631825" cy="666750"/>
          </a:xfrm>
          <a:prstGeom prst="chord">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89" name="Corde 88"/>
          <p:cNvSpPr/>
          <p:nvPr/>
        </p:nvSpPr>
        <p:spPr bwMode="auto">
          <a:xfrm rot="17531712">
            <a:off x="9466262" y="6723063"/>
            <a:ext cx="631825" cy="666750"/>
          </a:xfrm>
          <a:prstGeom prst="chord">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0485" name="Rectangle 110"/>
          <p:cNvSpPr>
            <a:spLocks noChangeArrowheads="1"/>
          </p:cNvSpPr>
          <p:nvPr/>
        </p:nvSpPr>
        <p:spPr bwMode="auto">
          <a:xfrm>
            <a:off x="5791200" y="4953000"/>
            <a:ext cx="152400" cy="1981200"/>
          </a:xfrm>
          <a:prstGeom prst="rect">
            <a:avLst/>
          </a:prstGeom>
          <a:solidFill>
            <a:schemeClr val="tx1"/>
          </a:solidFill>
          <a:ln w="9525" algn="ctr">
            <a:solidFill>
              <a:schemeClr val="tx1"/>
            </a:solidFill>
            <a:round/>
            <a:headEnd/>
            <a:tailEnd/>
          </a:ln>
        </p:spPr>
        <p:txBody>
          <a:bodyPr/>
          <a:lstStyle/>
          <a:p>
            <a:pPr defTabSz="1254125"/>
            <a:endParaRPr lang="fr-FR"/>
          </a:p>
        </p:txBody>
      </p:sp>
      <p:sp>
        <p:nvSpPr>
          <p:cNvPr id="20486" name="Rectangle 109"/>
          <p:cNvSpPr>
            <a:spLocks noChangeArrowheads="1"/>
          </p:cNvSpPr>
          <p:nvPr/>
        </p:nvSpPr>
        <p:spPr bwMode="auto">
          <a:xfrm>
            <a:off x="3124200" y="4953000"/>
            <a:ext cx="152400" cy="1981200"/>
          </a:xfrm>
          <a:prstGeom prst="rect">
            <a:avLst/>
          </a:prstGeom>
          <a:solidFill>
            <a:schemeClr val="tx1"/>
          </a:solidFill>
          <a:ln w="9525" algn="ctr">
            <a:solidFill>
              <a:schemeClr val="tx1"/>
            </a:solidFill>
            <a:round/>
            <a:headEnd/>
            <a:tailEnd/>
          </a:ln>
        </p:spPr>
        <p:txBody>
          <a:bodyPr/>
          <a:lstStyle/>
          <a:p>
            <a:pPr defTabSz="1254125"/>
            <a:endParaRPr lang="fr-FR"/>
          </a:p>
        </p:txBody>
      </p:sp>
      <p:sp>
        <p:nvSpPr>
          <p:cNvPr id="20487" name="Rectangle 4"/>
          <p:cNvSpPr>
            <a:spLocks noChangeArrowheads="1"/>
          </p:cNvSpPr>
          <p:nvPr/>
        </p:nvSpPr>
        <p:spPr bwMode="auto">
          <a:xfrm>
            <a:off x="0" y="7224713"/>
            <a:ext cx="14747875" cy="1004887"/>
          </a:xfrm>
          <a:prstGeom prst="rect">
            <a:avLst/>
          </a:prstGeom>
          <a:solidFill>
            <a:schemeClr val="tx1"/>
          </a:solidFill>
          <a:ln w="9525">
            <a:noFill/>
            <a:miter lim="800000"/>
            <a:headEnd/>
            <a:tailEnd/>
          </a:ln>
        </p:spPr>
        <p:txBody>
          <a:bodyPr wrap="none" anchor="ctr"/>
          <a:lstStyle/>
          <a:p>
            <a:endParaRPr lang="fr-FR"/>
          </a:p>
        </p:txBody>
      </p:sp>
      <p:grpSp>
        <p:nvGrpSpPr>
          <p:cNvPr id="3" name="Groupe 82"/>
          <p:cNvGrpSpPr>
            <a:grpSpLocks/>
          </p:cNvGrpSpPr>
          <p:nvPr/>
        </p:nvGrpSpPr>
        <p:grpSpPr bwMode="auto">
          <a:xfrm>
            <a:off x="10210800" y="5257800"/>
            <a:ext cx="3276600" cy="2057400"/>
            <a:chOff x="5472" y="3504"/>
            <a:chExt cx="816" cy="1056"/>
          </a:xfrm>
        </p:grpSpPr>
        <p:sp>
          <p:nvSpPr>
            <p:cNvPr id="20543" name="Rectangle 5"/>
            <p:cNvSpPr>
              <a:spLocks noChangeArrowheads="1"/>
            </p:cNvSpPr>
            <p:nvPr/>
          </p:nvSpPr>
          <p:spPr bwMode="auto">
            <a:xfrm>
              <a:off x="5520" y="3600"/>
              <a:ext cx="720" cy="960"/>
            </a:xfrm>
            <a:prstGeom prst="rect">
              <a:avLst/>
            </a:prstGeom>
            <a:solidFill>
              <a:schemeClr val="tx1"/>
            </a:solidFill>
            <a:ln w="9525">
              <a:noFill/>
              <a:miter lim="800000"/>
              <a:headEnd/>
              <a:tailEnd/>
            </a:ln>
          </p:spPr>
          <p:txBody>
            <a:bodyPr wrap="none" anchor="ctr"/>
            <a:lstStyle/>
            <a:p>
              <a:endParaRPr lang="fr-FR"/>
            </a:p>
          </p:txBody>
        </p:sp>
        <p:sp>
          <p:nvSpPr>
            <p:cNvPr id="20544" name="Forme automatique 6"/>
            <p:cNvSpPr>
              <a:spLocks noChangeArrowheads="1"/>
            </p:cNvSpPr>
            <p:nvPr/>
          </p:nvSpPr>
          <p:spPr bwMode="auto">
            <a:xfrm>
              <a:off x="5472" y="3504"/>
              <a:ext cx="816" cy="96"/>
            </a:xfrm>
            <a:prstGeom prst="roundRect">
              <a:avLst>
                <a:gd name="adj" fmla="val 16667"/>
              </a:avLst>
            </a:prstGeom>
            <a:solidFill>
              <a:schemeClr val="tx1"/>
            </a:solidFill>
            <a:ln w="9525">
              <a:solidFill>
                <a:schemeClr val="tx1"/>
              </a:solidFill>
              <a:round/>
              <a:headEnd/>
              <a:tailEnd/>
            </a:ln>
          </p:spPr>
          <p:txBody>
            <a:bodyPr wrap="none" anchor="ctr"/>
            <a:lstStyle/>
            <a:p>
              <a:endParaRPr lang="fr-FR"/>
            </a:p>
          </p:txBody>
        </p:sp>
      </p:grpSp>
      <p:sp>
        <p:nvSpPr>
          <p:cNvPr id="20489" name="Forme libre 1270"/>
          <p:cNvSpPr>
            <a:spLocks/>
          </p:cNvSpPr>
          <p:nvPr/>
        </p:nvSpPr>
        <p:spPr bwMode="auto">
          <a:xfrm>
            <a:off x="3614738" y="2746375"/>
            <a:ext cx="1587" cy="7938"/>
          </a:xfrm>
          <a:custGeom>
            <a:avLst/>
            <a:gdLst>
              <a:gd name="T0" fmla="*/ 0 w 1587"/>
              <a:gd name="T1" fmla="*/ 2147483647 h 5"/>
              <a:gd name="T2" fmla="*/ 0 w 1587"/>
              <a:gd name="T3" fmla="*/ 2147483647 h 5"/>
              <a:gd name="T4" fmla="*/ 0 w 1587"/>
              <a:gd name="T5" fmla="*/ 2147483647 h 5"/>
              <a:gd name="T6" fmla="*/ 0 w 1587"/>
              <a:gd name="T7" fmla="*/ 2147483647 h 5"/>
              <a:gd name="T8" fmla="*/ 0 w 1587"/>
              <a:gd name="T9" fmla="*/ 0 h 5"/>
              <a:gd name="T10" fmla="*/ 0 w 1587"/>
              <a:gd name="T11" fmla="*/ 0 h 5"/>
              <a:gd name="T12" fmla="*/ 0 w 1587"/>
              <a:gd name="T13" fmla="*/ 0 h 5"/>
              <a:gd name="T14" fmla="*/ 0 w 1587"/>
              <a:gd name="T15" fmla="*/ 0 h 5"/>
              <a:gd name="T16" fmla="*/ 0 w 1587"/>
              <a:gd name="T17" fmla="*/ 2147483647 h 5"/>
              <a:gd name="T18" fmla="*/ 0 w 1587"/>
              <a:gd name="T19" fmla="*/ 2147483647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7"/>
              <a:gd name="T31" fmla="*/ 0 h 5"/>
              <a:gd name="T32" fmla="*/ 1587 w 1587"/>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7" h="5">
                <a:moveTo>
                  <a:pt x="0" y="5"/>
                </a:moveTo>
                <a:lnTo>
                  <a:pt x="0" y="5"/>
                </a:lnTo>
                <a:lnTo>
                  <a:pt x="0" y="0"/>
                </a:lnTo>
                <a:lnTo>
                  <a:pt x="0" y="5"/>
                </a:lnTo>
                <a:close/>
              </a:path>
            </a:pathLst>
          </a:custGeom>
          <a:solidFill>
            <a:srgbClr val="FFFFFF"/>
          </a:solidFill>
          <a:ln w="9525">
            <a:noFill/>
            <a:round/>
            <a:headEnd/>
            <a:tailEnd/>
          </a:ln>
        </p:spPr>
        <p:txBody>
          <a:bodyPr/>
          <a:lstStyle/>
          <a:p>
            <a:endParaRPr lang="fr-FR"/>
          </a:p>
        </p:txBody>
      </p:sp>
      <p:sp>
        <p:nvSpPr>
          <p:cNvPr id="20490" name="Forme libre 1293"/>
          <p:cNvSpPr>
            <a:spLocks/>
          </p:cNvSpPr>
          <p:nvPr/>
        </p:nvSpPr>
        <p:spPr bwMode="auto">
          <a:xfrm>
            <a:off x="1785938" y="1643063"/>
            <a:ext cx="1587" cy="7937"/>
          </a:xfrm>
          <a:custGeom>
            <a:avLst/>
            <a:gdLst>
              <a:gd name="T0" fmla="*/ 0 w 1587"/>
              <a:gd name="T1" fmla="*/ 0 h 5"/>
              <a:gd name="T2" fmla="*/ 0 w 1587"/>
              <a:gd name="T3" fmla="*/ 2147483647 h 5"/>
              <a:gd name="T4" fmla="*/ 0 w 1587"/>
              <a:gd name="T5" fmla="*/ 2147483647 h 5"/>
              <a:gd name="T6" fmla="*/ 0 w 1587"/>
              <a:gd name="T7" fmla="*/ 2147483647 h 5"/>
              <a:gd name="T8" fmla="*/ 0 w 1587"/>
              <a:gd name="T9" fmla="*/ 0 h 5"/>
              <a:gd name="T10" fmla="*/ 0 w 1587"/>
              <a:gd name="T11" fmla="*/ 0 h 5"/>
              <a:gd name="T12" fmla="*/ 0 w 1587"/>
              <a:gd name="T13" fmla="*/ 0 h 5"/>
              <a:gd name="T14" fmla="*/ 0 w 158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1587"/>
              <a:gd name="T25" fmla="*/ 0 h 5"/>
              <a:gd name="T26" fmla="*/ 1587 w 158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87" h="5">
                <a:moveTo>
                  <a:pt x="0" y="0"/>
                </a:moveTo>
                <a:lnTo>
                  <a:pt x="0" y="5"/>
                </a:lnTo>
                <a:lnTo>
                  <a:pt x="0" y="0"/>
                </a:lnTo>
                <a:close/>
              </a:path>
            </a:pathLst>
          </a:custGeom>
          <a:solidFill>
            <a:srgbClr val="000000"/>
          </a:solidFill>
          <a:ln w="9525">
            <a:noFill/>
            <a:round/>
            <a:headEnd/>
            <a:tailEnd/>
          </a:ln>
        </p:spPr>
        <p:txBody>
          <a:bodyPr/>
          <a:lstStyle/>
          <a:p>
            <a:endParaRPr lang="fr-FR"/>
          </a:p>
        </p:txBody>
      </p:sp>
      <p:sp>
        <p:nvSpPr>
          <p:cNvPr id="20491" name="Forme libre 1294"/>
          <p:cNvSpPr>
            <a:spLocks/>
          </p:cNvSpPr>
          <p:nvPr/>
        </p:nvSpPr>
        <p:spPr bwMode="auto">
          <a:xfrm>
            <a:off x="1814513" y="1679575"/>
            <a:ext cx="1587" cy="9525"/>
          </a:xfrm>
          <a:custGeom>
            <a:avLst/>
            <a:gdLst>
              <a:gd name="T0" fmla="*/ 0 w 1587"/>
              <a:gd name="T1" fmla="*/ 0 h 6"/>
              <a:gd name="T2" fmla="*/ 0 w 1587"/>
              <a:gd name="T3" fmla="*/ 0 h 6"/>
              <a:gd name="T4" fmla="*/ 0 w 1587"/>
              <a:gd name="T5" fmla="*/ 0 h 6"/>
              <a:gd name="T6" fmla="*/ 0 w 1587"/>
              <a:gd name="T7" fmla="*/ 0 h 6"/>
              <a:gd name="T8" fmla="*/ 0 w 1587"/>
              <a:gd name="T9" fmla="*/ 2147483647 h 6"/>
              <a:gd name="T10" fmla="*/ 0 w 1587"/>
              <a:gd name="T11" fmla="*/ 2147483647 h 6"/>
              <a:gd name="T12" fmla="*/ 0 w 1587"/>
              <a:gd name="T13" fmla="*/ 0 h 6"/>
              <a:gd name="T14" fmla="*/ 0 w 1587"/>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1587"/>
              <a:gd name="T25" fmla="*/ 0 h 6"/>
              <a:gd name="T26" fmla="*/ 1587 w 158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87" h="6">
                <a:moveTo>
                  <a:pt x="0" y="0"/>
                </a:moveTo>
                <a:lnTo>
                  <a:pt x="0" y="0"/>
                </a:lnTo>
                <a:lnTo>
                  <a:pt x="0" y="6"/>
                </a:lnTo>
                <a:lnTo>
                  <a:pt x="0" y="0"/>
                </a:lnTo>
                <a:close/>
              </a:path>
            </a:pathLst>
          </a:custGeom>
          <a:solidFill>
            <a:srgbClr val="000000"/>
          </a:solidFill>
          <a:ln w="9525">
            <a:noFill/>
            <a:round/>
            <a:headEnd/>
            <a:tailEnd/>
          </a:ln>
        </p:spPr>
        <p:txBody>
          <a:bodyPr/>
          <a:lstStyle/>
          <a:p>
            <a:endParaRPr lang="fr-FR"/>
          </a:p>
        </p:txBody>
      </p:sp>
      <p:sp>
        <p:nvSpPr>
          <p:cNvPr id="20492" name="Forme libre 1334"/>
          <p:cNvSpPr>
            <a:spLocks/>
          </p:cNvSpPr>
          <p:nvPr/>
        </p:nvSpPr>
        <p:spPr bwMode="auto">
          <a:xfrm>
            <a:off x="6680200" y="4087813"/>
            <a:ext cx="11113" cy="1587"/>
          </a:xfrm>
          <a:custGeom>
            <a:avLst/>
            <a:gdLst>
              <a:gd name="T0" fmla="*/ 0 w 7"/>
              <a:gd name="T1" fmla="*/ 0 h 1587"/>
              <a:gd name="T2" fmla="*/ 0 w 7"/>
              <a:gd name="T3" fmla="*/ 0 h 1587"/>
              <a:gd name="T4" fmla="*/ 2147483647 w 7"/>
              <a:gd name="T5" fmla="*/ 0 h 1587"/>
              <a:gd name="T6" fmla="*/ 2147483647 w 7"/>
              <a:gd name="T7" fmla="*/ 0 h 1587"/>
              <a:gd name="T8" fmla="*/ 2147483647 w 7"/>
              <a:gd name="T9" fmla="*/ 0 h 1587"/>
              <a:gd name="T10" fmla="*/ 2147483647 w 7"/>
              <a:gd name="T11" fmla="*/ 0 h 1587"/>
              <a:gd name="T12" fmla="*/ 0 w 7"/>
              <a:gd name="T13" fmla="*/ 0 h 1587"/>
              <a:gd name="T14" fmla="*/ 0 60000 65536"/>
              <a:gd name="T15" fmla="*/ 0 60000 65536"/>
              <a:gd name="T16" fmla="*/ 0 60000 65536"/>
              <a:gd name="T17" fmla="*/ 0 60000 65536"/>
              <a:gd name="T18" fmla="*/ 0 60000 65536"/>
              <a:gd name="T19" fmla="*/ 0 60000 65536"/>
              <a:gd name="T20" fmla="*/ 0 60000 65536"/>
              <a:gd name="T21" fmla="*/ 0 w 7"/>
              <a:gd name="T22" fmla="*/ 0 h 1587"/>
              <a:gd name="T23" fmla="*/ 7 w 7"/>
              <a:gd name="T24" fmla="*/ 1587 h 15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587">
                <a:moveTo>
                  <a:pt x="0" y="0"/>
                </a:moveTo>
                <a:lnTo>
                  <a:pt x="0" y="0"/>
                </a:lnTo>
                <a:lnTo>
                  <a:pt x="4" y="0"/>
                </a:lnTo>
                <a:lnTo>
                  <a:pt x="7" y="0"/>
                </a:lnTo>
                <a:lnTo>
                  <a:pt x="0" y="0"/>
                </a:lnTo>
                <a:close/>
              </a:path>
            </a:pathLst>
          </a:custGeom>
          <a:solidFill>
            <a:srgbClr val="FFFFFF"/>
          </a:solidFill>
          <a:ln w="9525">
            <a:noFill/>
            <a:round/>
            <a:headEnd/>
            <a:tailEnd/>
          </a:ln>
        </p:spPr>
        <p:txBody>
          <a:bodyPr/>
          <a:lstStyle/>
          <a:p>
            <a:endParaRPr lang="fr-FR"/>
          </a:p>
        </p:txBody>
      </p:sp>
      <p:sp>
        <p:nvSpPr>
          <p:cNvPr id="20493" name="Forme libre 1335"/>
          <p:cNvSpPr>
            <a:spLocks/>
          </p:cNvSpPr>
          <p:nvPr/>
        </p:nvSpPr>
        <p:spPr bwMode="auto">
          <a:xfrm>
            <a:off x="5281613" y="4117975"/>
            <a:ext cx="4762" cy="1588"/>
          </a:xfrm>
          <a:custGeom>
            <a:avLst/>
            <a:gdLst>
              <a:gd name="T0" fmla="*/ 2147483647 w 3"/>
              <a:gd name="T1" fmla="*/ 0 h 1588"/>
              <a:gd name="T2" fmla="*/ 0 w 3"/>
              <a:gd name="T3" fmla="*/ 0 h 1588"/>
              <a:gd name="T4" fmla="*/ 0 w 3"/>
              <a:gd name="T5" fmla="*/ 0 h 1588"/>
              <a:gd name="T6" fmla="*/ 0 w 3"/>
              <a:gd name="T7" fmla="*/ 0 h 1588"/>
              <a:gd name="T8" fmla="*/ 0 w 3"/>
              <a:gd name="T9" fmla="*/ 0 h 1588"/>
              <a:gd name="T10" fmla="*/ 0 w 3"/>
              <a:gd name="T11" fmla="*/ 0 h 1588"/>
              <a:gd name="T12" fmla="*/ 2147483647 w 3"/>
              <a:gd name="T13" fmla="*/ 0 h 1588"/>
              <a:gd name="T14" fmla="*/ 0 60000 65536"/>
              <a:gd name="T15" fmla="*/ 0 60000 65536"/>
              <a:gd name="T16" fmla="*/ 0 60000 65536"/>
              <a:gd name="T17" fmla="*/ 0 60000 65536"/>
              <a:gd name="T18" fmla="*/ 0 60000 65536"/>
              <a:gd name="T19" fmla="*/ 0 60000 65536"/>
              <a:gd name="T20" fmla="*/ 0 60000 65536"/>
              <a:gd name="T21" fmla="*/ 0 w 3"/>
              <a:gd name="T22" fmla="*/ 0 h 1588"/>
              <a:gd name="T23" fmla="*/ 3 w 3"/>
              <a:gd name="T24" fmla="*/ 1588 h 1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588">
                <a:moveTo>
                  <a:pt x="3" y="0"/>
                </a:moveTo>
                <a:lnTo>
                  <a:pt x="0" y="0"/>
                </a:lnTo>
                <a:lnTo>
                  <a:pt x="3" y="0"/>
                </a:lnTo>
                <a:close/>
              </a:path>
            </a:pathLst>
          </a:custGeom>
          <a:solidFill>
            <a:srgbClr val="FFFFFF"/>
          </a:solidFill>
          <a:ln w="9525">
            <a:noFill/>
            <a:round/>
            <a:headEnd/>
            <a:tailEnd/>
          </a:ln>
        </p:spPr>
        <p:txBody>
          <a:bodyPr/>
          <a:lstStyle/>
          <a:p>
            <a:endParaRPr lang="fr-FR"/>
          </a:p>
        </p:txBody>
      </p:sp>
      <p:sp>
        <p:nvSpPr>
          <p:cNvPr id="20494" name="Parallélogramme 106"/>
          <p:cNvSpPr>
            <a:spLocks noChangeArrowheads="1"/>
          </p:cNvSpPr>
          <p:nvPr/>
        </p:nvSpPr>
        <p:spPr bwMode="auto">
          <a:xfrm>
            <a:off x="2667000" y="4953000"/>
            <a:ext cx="3352800" cy="1219200"/>
          </a:xfrm>
          <a:prstGeom prst="parallelogram">
            <a:avLst>
              <a:gd name="adj" fmla="val 25005"/>
            </a:avLst>
          </a:prstGeom>
          <a:solidFill>
            <a:schemeClr val="tx1"/>
          </a:solidFill>
          <a:ln w="9525" algn="ctr">
            <a:solidFill>
              <a:schemeClr val="tx1"/>
            </a:solidFill>
            <a:round/>
            <a:headEnd/>
            <a:tailEnd/>
          </a:ln>
        </p:spPr>
        <p:txBody>
          <a:bodyPr/>
          <a:lstStyle/>
          <a:p>
            <a:pPr defTabSz="1254125"/>
            <a:endParaRPr lang="fr-FR"/>
          </a:p>
        </p:txBody>
      </p:sp>
      <p:sp>
        <p:nvSpPr>
          <p:cNvPr id="20495" name="Rectangle 107"/>
          <p:cNvSpPr>
            <a:spLocks noChangeArrowheads="1"/>
          </p:cNvSpPr>
          <p:nvPr/>
        </p:nvSpPr>
        <p:spPr bwMode="auto">
          <a:xfrm>
            <a:off x="2819400" y="6172200"/>
            <a:ext cx="152400" cy="1066800"/>
          </a:xfrm>
          <a:prstGeom prst="rect">
            <a:avLst/>
          </a:prstGeom>
          <a:solidFill>
            <a:schemeClr val="tx1"/>
          </a:solidFill>
          <a:ln w="9525" algn="ctr">
            <a:solidFill>
              <a:schemeClr val="tx1"/>
            </a:solidFill>
            <a:round/>
            <a:headEnd/>
            <a:tailEnd/>
          </a:ln>
        </p:spPr>
        <p:txBody>
          <a:bodyPr/>
          <a:lstStyle/>
          <a:p>
            <a:pPr defTabSz="1254125"/>
            <a:endParaRPr lang="fr-FR"/>
          </a:p>
        </p:txBody>
      </p:sp>
      <p:sp>
        <p:nvSpPr>
          <p:cNvPr id="20496" name="Rectangle 108"/>
          <p:cNvSpPr>
            <a:spLocks noChangeArrowheads="1"/>
          </p:cNvSpPr>
          <p:nvPr/>
        </p:nvSpPr>
        <p:spPr bwMode="auto">
          <a:xfrm>
            <a:off x="5486400" y="6172200"/>
            <a:ext cx="152400" cy="1066800"/>
          </a:xfrm>
          <a:prstGeom prst="rect">
            <a:avLst/>
          </a:prstGeom>
          <a:solidFill>
            <a:schemeClr val="tx1"/>
          </a:solidFill>
          <a:ln w="9525" algn="ctr">
            <a:solidFill>
              <a:schemeClr val="tx1"/>
            </a:solidFill>
            <a:round/>
            <a:headEnd/>
            <a:tailEnd/>
          </a:ln>
        </p:spPr>
        <p:txBody>
          <a:bodyPr/>
          <a:lstStyle/>
          <a:p>
            <a:pPr defTabSz="1254125"/>
            <a:endParaRPr lang="fr-FR"/>
          </a:p>
        </p:txBody>
      </p:sp>
      <p:pic>
        <p:nvPicPr>
          <p:cNvPr id="20497" name="Image 111" descr="kteatime-icone-9544-96.png">
            <a:hlinkClick r:id="rId2" action="ppaction://hlinksldjump" tooltip="Un vieux thé à la bergamote"/>
          </p:cNvPr>
          <p:cNvPicPr>
            <a:picLocks noChangeAspect="1"/>
          </p:cNvPicPr>
          <p:nvPr/>
        </p:nvPicPr>
        <p:blipFill>
          <a:blip r:embed="rId3" cstate="print"/>
          <a:srcRect/>
          <a:stretch>
            <a:fillRect/>
          </a:stretch>
        </p:blipFill>
        <p:spPr bwMode="auto">
          <a:xfrm>
            <a:off x="5562600" y="4800600"/>
            <a:ext cx="411163" cy="411163"/>
          </a:xfrm>
          <a:prstGeom prst="rect">
            <a:avLst/>
          </a:prstGeom>
          <a:noFill/>
          <a:ln w="9525">
            <a:noFill/>
            <a:miter lim="800000"/>
            <a:headEnd/>
            <a:tailEnd/>
          </a:ln>
        </p:spPr>
      </p:pic>
      <p:pic>
        <p:nvPicPr>
          <p:cNvPr id="20498" name="Image 113" descr="Apple-256x256.png">
            <a:hlinkClick r:id="rId2" action="ppaction://hlinksldjump" tooltip="Une Granny-Smith entamée"/>
          </p:cNvPr>
          <p:cNvPicPr>
            <a:picLocks noChangeAspect="1"/>
          </p:cNvPicPr>
          <p:nvPr/>
        </p:nvPicPr>
        <p:blipFill>
          <a:blip r:embed="rId4" cstate="print"/>
          <a:srcRect/>
          <a:stretch>
            <a:fillRect/>
          </a:stretch>
        </p:blipFill>
        <p:spPr bwMode="auto">
          <a:xfrm>
            <a:off x="5181600" y="5105400"/>
            <a:ext cx="457200" cy="457200"/>
          </a:xfrm>
          <a:prstGeom prst="rect">
            <a:avLst/>
          </a:prstGeom>
          <a:noFill/>
          <a:ln w="9525">
            <a:noFill/>
            <a:miter lim="800000"/>
            <a:headEnd/>
            <a:tailEnd/>
          </a:ln>
        </p:spPr>
      </p:pic>
      <p:sp>
        <p:nvSpPr>
          <p:cNvPr id="20499" name="Parallélogramme 127"/>
          <p:cNvSpPr>
            <a:spLocks noChangeArrowheads="1"/>
          </p:cNvSpPr>
          <p:nvPr/>
        </p:nvSpPr>
        <p:spPr bwMode="auto">
          <a:xfrm>
            <a:off x="10210800" y="4267200"/>
            <a:ext cx="4191000" cy="990600"/>
          </a:xfrm>
          <a:prstGeom prst="parallelogram">
            <a:avLst>
              <a:gd name="adj" fmla="val 88161"/>
            </a:avLst>
          </a:prstGeom>
          <a:solidFill>
            <a:schemeClr val="tx1"/>
          </a:solidFill>
          <a:ln w="9525" algn="ctr">
            <a:solidFill>
              <a:schemeClr val="tx1"/>
            </a:solidFill>
            <a:round/>
            <a:headEnd/>
            <a:tailEnd/>
          </a:ln>
        </p:spPr>
        <p:txBody>
          <a:bodyPr/>
          <a:lstStyle/>
          <a:p>
            <a:pPr defTabSz="1254125"/>
            <a:endParaRPr lang="fr-FR"/>
          </a:p>
        </p:txBody>
      </p:sp>
      <p:sp>
        <p:nvSpPr>
          <p:cNvPr id="20500" name="Forme libre 133"/>
          <p:cNvSpPr>
            <a:spLocks/>
          </p:cNvSpPr>
          <p:nvPr/>
        </p:nvSpPr>
        <p:spPr bwMode="auto">
          <a:xfrm>
            <a:off x="12433300" y="4271963"/>
            <a:ext cx="1739900" cy="3424237"/>
          </a:xfrm>
          <a:custGeom>
            <a:avLst/>
            <a:gdLst>
              <a:gd name="T0" fmla="*/ 2321723 w 1700463"/>
              <a:gd name="T1" fmla="*/ 2147483647 h 2550694"/>
              <a:gd name="T2" fmla="*/ 4557437 w 1700463"/>
              <a:gd name="T3" fmla="*/ 2147483647 h 2550694"/>
              <a:gd name="T4" fmla="*/ 4514438 w 1700463"/>
              <a:gd name="T5" fmla="*/ 0 h 2550694"/>
              <a:gd name="T6" fmla="*/ 1891774 w 1700463"/>
              <a:gd name="T7" fmla="*/ 2147483647 h 2550694"/>
              <a:gd name="T8" fmla="*/ 0 w 1700463"/>
              <a:gd name="T9" fmla="*/ 2147483647 h 2550694"/>
              <a:gd name="T10" fmla="*/ 2321723 w 1700463"/>
              <a:gd name="T11" fmla="*/ 2147483647 h 2550694"/>
              <a:gd name="T12" fmla="*/ 0 60000 65536"/>
              <a:gd name="T13" fmla="*/ 0 60000 65536"/>
              <a:gd name="T14" fmla="*/ 0 60000 65536"/>
              <a:gd name="T15" fmla="*/ 0 60000 65536"/>
              <a:gd name="T16" fmla="*/ 0 60000 65536"/>
              <a:gd name="T17" fmla="*/ 0 60000 65536"/>
              <a:gd name="T18" fmla="*/ 0 w 1700463"/>
              <a:gd name="T19" fmla="*/ 0 h 2550694"/>
              <a:gd name="T20" fmla="*/ 1700463 w 1700463"/>
              <a:gd name="T21" fmla="*/ 2550694 h 2550694"/>
            </a:gdLst>
            <a:ahLst/>
            <a:cxnLst>
              <a:cxn ang="T12">
                <a:pos x="T0" y="T1"/>
              </a:cxn>
              <a:cxn ang="T13">
                <a:pos x="T2" y="T3"/>
              </a:cxn>
              <a:cxn ang="T14">
                <a:pos x="T4" y="T5"/>
              </a:cxn>
              <a:cxn ang="T15">
                <a:pos x="T6" y="T7"/>
              </a:cxn>
              <a:cxn ang="T16">
                <a:pos x="T8" y="T9"/>
              </a:cxn>
              <a:cxn ang="T17">
                <a:pos x="T10" y="T11"/>
              </a:cxn>
            </a:cxnLst>
            <a:rect l="T18" t="T19" r="T20" b="T21"/>
            <a:pathLst>
              <a:path w="1700463" h="2550694">
                <a:moveTo>
                  <a:pt x="866273" y="2550694"/>
                </a:moveTo>
                <a:lnTo>
                  <a:pt x="1700463" y="1283368"/>
                </a:lnTo>
                <a:lnTo>
                  <a:pt x="1684421" y="0"/>
                </a:lnTo>
                <a:lnTo>
                  <a:pt x="705852" y="898357"/>
                </a:lnTo>
                <a:lnTo>
                  <a:pt x="0" y="1860884"/>
                </a:lnTo>
                <a:lnTo>
                  <a:pt x="866273" y="2550694"/>
                </a:lnTo>
                <a:close/>
              </a:path>
            </a:pathLst>
          </a:custGeom>
          <a:solidFill>
            <a:schemeClr val="tx1"/>
          </a:solidFill>
          <a:ln w="9525" cap="flat" cmpd="sng" algn="ctr">
            <a:solidFill>
              <a:schemeClr val="tx1"/>
            </a:solidFill>
            <a:prstDash val="solid"/>
            <a:round/>
            <a:headEnd type="none" w="med" len="med"/>
            <a:tailEnd type="none" w="med" len="med"/>
          </a:ln>
        </p:spPr>
        <p:txBody>
          <a:bodyPr/>
          <a:lstStyle/>
          <a:p>
            <a:endParaRPr lang="fr-FR"/>
          </a:p>
        </p:txBody>
      </p:sp>
      <p:pic>
        <p:nvPicPr>
          <p:cNvPr id="20502" name="Image 112" descr="mot-passe-icone-7117-96.png">
            <a:hlinkClick r:id="rId2" action="ppaction://hlinksldjump" tooltip="Les clés de la Lada"/>
          </p:cNvPr>
          <p:cNvPicPr>
            <a:picLocks noChangeAspect="1"/>
          </p:cNvPicPr>
          <p:nvPr/>
        </p:nvPicPr>
        <p:blipFill>
          <a:blip r:embed="rId5" cstate="print"/>
          <a:srcRect/>
          <a:stretch>
            <a:fillRect/>
          </a:stretch>
        </p:blipFill>
        <p:spPr bwMode="auto">
          <a:xfrm>
            <a:off x="4953000" y="4953000"/>
            <a:ext cx="304800" cy="304800"/>
          </a:xfrm>
          <a:prstGeom prst="rect">
            <a:avLst/>
          </a:prstGeom>
          <a:noFill/>
          <a:ln w="9525">
            <a:noFill/>
            <a:miter lim="800000"/>
            <a:headEnd/>
            <a:tailEnd/>
          </a:ln>
        </p:spPr>
      </p:pic>
      <p:pic>
        <p:nvPicPr>
          <p:cNvPr id="20503" name="Image 136" descr="png13.png">
            <a:hlinkClick r:id="rId2" action="ppaction://hlinksldjump" tooltip="Des livres de  M. Onfray, J. Teulé, S. Tesson"/>
          </p:cNvPr>
          <p:cNvPicPr>
            <a:picLocks noChangeAspect="1"/>
          </p:cNvPicPr>
          <p:nvPr/>
        </p:nvPicPr>
        <p:blipFill>
          <a:blip r:embed="rId6" cstate="print"/>
          <a:srcRect/>
          <a:stretch>
            <a:fillRect/>
          </a:stretch>
        </p:blipFill>
        <p:spPr bwMode="auto">
          <a:xfrm>
            <a:off x="13182600" y="3048000"/>
            <a:ext cx="1447800" cy="1736725"/>
          </a:xfrm>
          <a:prstGeom prst="rect">
            <a:avLst/>
          </a:prstGeom>
          <a:noFill/>
          <a:ln w="9525">
            <a:noFill/>
            <a:miter lim="800000"/>
            <a:headEnd/>
            <a:tailEnd/>
          </a:ln>
        </p:spPr>
      </p:pic>
      <p:sp>
        <p:nvSpPr>
          <p:cNvPr id="20504" name="Forme libre 142"/>
          <p:cNvSpPr>
            <a:spLocks/>
          </p:cNvSpPr>
          <p:nvPr/>
        </p:nvSpPr>
        <p:spPr bwMode="auto">
          <a:xfrm>
            <a:off x="14004925" y="4298950"/>
            <a:ext cx="384175" cy="530225"/>
          </a:xfrm>
          <a:custGeom>
            <a:avLst/>
            <a:gdLst>
              <a:gd name="T0" fmla="*/ 350692 w 385010"/>
              <a:gd name="T1" fmla="*/ 0 h 529390"/>
              <a:gd name="T2" fmla="*/ 321470 w 385010"/>
              <a:gd name="T3" fmla="*/ 291840 h 529390"/>
              <a:gd name="T4" fmla="*/ 73061 w 385010"/>
              <a:gd name="T5" fmla="*/ 566511 h 529390"/>
              <a:gd name="T6" fmla="*/ 0 w 385010"/>
              <a:gd name="T7" fmla="*/ 343339 h 529390"/>
              <a:gd name="T8" fmla="*/ 350692 w 385010"/>
              <a:gd name="T9" fmla="*/ 0 h 529390"/>
              <a:gd name="T10" fmla="*/ 0 60000 65536"/>
              <a:gd name="T11" fmla="*/ 0 60000 65536"/>
              <a:gd name="T12" fmla="*/ 0 60000 65536"/>
              <a:gd name="T13" fmla="*/ 0 60000 65536"/>
              <a:gd name="T14" fmla="*/ 0 60000 65536"/>
              <a:gd name="T15" fmla="*/ 0 w 385010"/>
              <a:gd name="T16" fmla="*/ 0 h 529390"/>
              <a:gd name="T17" fmla="*/ 385010 w 385010"/>
              <a:gd name="T18" fmla="*/ 529390 h 529390"/>
            </a:gdLst>
            <a:ahLst/>
            <a:cxnLst>
              <a:cxn ang="T10">
                <a:pos x="T0" y="T1"/>
              </a:cxn>
              <a:cxn ang="T11">
                <a:pos x="T2" y="T3"/>
              </a:cxn>
              <a:cxn ang="T12">
                <a:pos x="T4" y="T5"/>
              </a:cxn>
              <a:cxn ang="T13">
                <a:pos x="T6" y="T7"/>
              </a:cxn>
              <a:cxn ang="T14">
                <a:pos x="T8" y="T9"/>
              </a:cxn>
            </a:cxnLst>
            <a:rect l="T15" t="T16" r="T17" b="T18"/>
            <a:pathLst>
              <a:path w="385010" h="529390">
                <a:moveTo>
                  <a:pt x="385010" y="0"/>
                </a:moveTo>
                <a:lnTo>
                  <a:pt x="352926" y="272716"/>
                </a:lnTo>
                <a:lnTo>
                  <a:pt x="80210" y="529390"/>
                </a:lnTo>
                <a:lnTo>
                  <a:pt x="0" y="320842"/>
                </a:lnTo>
                <a:lnTo>
                  <a:pt x="385010" y="0"/>
                </a:lnTo>
                <a:close/>
              </a:path>
            </a:pathLst>
          </a:custGeom>
          <a:solidFill>
            <a:schemeClr val="tx1"/>
          </a:solidFill>
          <a:ln w="9525" cap="flat" cmpd="sng" algn="ctr">
            <a:solidFill>
              <a:schemeClr val="tx1"/>
            </a:solidFill>
            <a:prstDash val="solid"/>
            <a:round/>
            <a:headEnd type="none" w="med" len="med"/>
            <a:tailEnd type="none" w="med" len="med"/>
          </a:ln>
        </p:spPr>
        <p:txBody>
          <a:bodyPr/>
          <a:lstStyle/>
          <a:p>
            <a:endParaRPr lang="fr-FR"/>
          </a:p>
        </p:txBody>
      </p:sp>
      <p:pic>
        <p:nvPicPr>
          <p:cNvPr id="20505" name="Image 156" descr="ordinateur-ordinateur-portable-icone-7447-96.png"/>
          <p:cNvPicPr>
            <a:picLocks noChangeAspect="1"/>
          </p:cNvPicPr>
          <p:nvPr/>
        </p:nvPicPr>
        <p:blipFill>
          <a:blip r:embed="rId7" cstate="print"/>
          <a:srcRect/>
          <a:stretch>
            <a:fillRect/>
          </a:stretch>
        </p:blipFill>
        <p:spPr bwMode="auto">
          <a:xfrm>
            <a:off x="10591800" y="3581400"/>
            <a:ext cx="1676400" cy="1676400"/>
          </a:xfrm>
          <a:prstGeom prst="rect">
            <a:avLst/>
          </a:prstGeom>
          <a:noFill/>
          <a:ln w="9525">
            <a:noFill/>
            <a:miter lim="800000"/>
            <a:headEnd/>
            <a:tailEnd/>
          </a:ln>
        </p:spPr>
      </p:pic>
      <p:pic>
        <p:nvPicPr>
          <p:cNvPr id="20506" name="Image 157" descr="USBDrive.png">
            <a:hlinkClick r:id="rId2" action="ppaction://hlinksldjump" tooltip="Une clé usb infestée de virus"/>
          </p:cNvPr>
          <p:cNvPicPr>
            <a:picLocks noChangeAspect="1"/>
          </p:cNvPicPr>
          <p:nvPr/>
        </p:nvPicPr>
        <p:blipFill>
          <a:blip r:embed="rId8" cstate="print"/>
          <a:srcRect/>
          <a:stretch>
            <a:fillRect/>
          </a:stretch>
        </p:blipFill>
        <p:spPr bwMode="auto">
          <a:xfrm>
            <a:off x="10515600" y="4876800"/>
            <a:ext cx="533400" cy="533400"/>
          </a:xfrm>
          <a:prstGeom prst="rect">
            <a:avLst/>
          </a:prstGeom>
          <a:noFill/>
          <a:ln w="9525">
            <a:noFill/>
            <a:miter lim="800000"/>
            <a:headEnd/>
            <a:tailEnd/>
          </a:ln>
        </p:spPr>
      </p:pic>
      <p:pic>
        <p:nvPicPr>
          <p:cNvPr id="20507" name="Image 158" descr="cartes-credit-argent-portefeuille-icone-8394-96.png">
            <a:hlinkClick r:id="rId2" action="ppaction://hlinksldjump" tooltip="Son portefeuille. Apparemment, l’argent n’était pas le mobile du crime"/>
          </p:cNvPr>
          <p:cNvPicPr>
            <a:picLocks noChangeAspect="1"/>
          </p:cNvPicPr>
          <p:nvPr/>
        </p:nvPicPr>
        <p:blipFill>
          <a:blip r:embed="rId9" cstate="print"/>
          <a:srcRect/>
          <a:stretch>
            <a:fillRect/>
          </a:stretch>
        </p:blipFill>
        <p:spPr bwMode="auto">
          <a:xfrm>
            <a:off x="2971800" y="4876800"/>
            <a:ext cx="609600" cy="609600"/>
          </a:xfrm>
          <a:prstGeom prst="rect">
            <a:avLst/>
          </a:prstGeom>
          <a:noFill/>
          <a:ln w="9525">
            <a:noFill/>
            <a:miter lim="800000"/>
            <a:headEnd/>
            <a:tailEnd/>
          </a:ln>
        </p:spPr>
      </p:pic>
      <p:pic>
        <p:nvPicPr>
          <p:cNvPr id="20508" name="Image 160" descr="art-entreprise-icone-8011-96.png">
            <a:hlinkClick r:id="rId2" action="ppaction://hlinksldjump" tooltip="Un vieux ballon de basket"/>
          </p:cNvPr>
          <p:cNvPicPr>
            <a:picLocks noChangeAspect="1"/>
          </p:cNvPicPr>
          <p:nvPr/>
        </p:nvPicPr>
        <p:blipFill>
          <a:blip r:embed="rId10" cstate="print"/>
          <a:srcRect/>
          <a:stretch>
            <a:fillRect/>
          </a:stretch>
        </p:blipFill>
        <p:spPr bwMode="auto">
          <a:xfrm>
            <a:off x="12649200" y="6477000"/>
            <a:ext cx="1143000" cy="1143000"/>
          </a:xfrm>
          <a:prstGeom prst="rect">
            <a:avLst/>
          </a:prstGeom>
          <a:noFill/>
          <a:ln w="9525">
            <a:noFill/>
            <a:miter lim="800000"/>
            <a:headEnd/>
            <a:tailEnd/>
          </a:ln>
        </p:spPr>
      </p:pic>
      <p:grpSp>
        <p:nvGrpSpPr>
          <p:cNvPr id="4" name="Groupe 62"/>
          <p:cNvGrpSpPr>
            <a:grpSpLocks/>
          </p:cNvGrpSpPr>
          <p:nvPr/>
        </p:nvGrpSpPr>
        <p:grpSpPr bwMode="auto">
          <a:xfrm>
            <a:off x="4114800" y="838200"/>
            <a:ext cx="1905000" cy="1905000"/>
            <a:chOff x="4114800" y="838200"/>
            <a:chExt cx="1905000" cy="1905000"/>
          </a:xfrm>
        </p:grpSpPr>
        <p:pic>
          <p:nvPicPr>
            <p:cNvPr id="20541" name="Image 143" descr="png18.png"/>
            <p:cNvPicPr>
              <a:picLocks noChangeAspect="1"/>
            </p:cNvPicPr>
            <p:nvPr/>
          </p:nvPicPr>
          <p:blipFill>
            <a:blip r:embed="rId11" cstate="print"/>
            <a:srcRect/>
            <a:stretch>
              <a:fillRect/>
            </a:stretch>
          </p:blipFill>
          <p:spPr bwMode="auto">
            <a:xfrm>
              <a:off x="4114800" y="838200"/>
              <a:ext cx="1905000" cy="1905000"/>
            </a:xfrm>
            <a:prstGeom prst="rect">
              <a:avLst/>
            </a:prstGeom>
            <a:noFill/>
            <a:ln w="9525">
              <a:noFill/>
              <a:miter lim="800000"/>
              <a:headEnd/>
              <a:tailEnd/>
            </a:ln>
          </p:spPr>
        </p:pic>
        <p:pic>
          <p:nvPicPr>
            <p:cNvPr id="162" name="Image 161" descr="Jérôme André.jpg">
              <a:hlinkClick r:id="rId2" action="ppaction://hlinksldjump" tooltip="Un portrait de Jérôme, son orthophoniste masculin préféré"/>
            </p:cNvPr>
            <p:cNvPicPr>
              <a:picLocks noChangeAspect="1"/>
            </p:cNvPicPr>
            <p:nvPr/>
          </p:nvPicPr>
          <p:blipFill>
            <a:blip r:embed="rId12" cstate="print">
              <a:duotone>
                <a:prstClr val="black"/>
                <a:srgbClr val="743A00">
                  <a:tint val="45000"/>
                  <a:satMod val="400000"/>
                </a:srgbClr>
              </a:duotone>
              <a:lum contrast="40000"/>
            </a:blip>
            <a:stretch>
              <a:fillRect/>
            </a:stretch>
          </p:blipFill>
          <p:spPr>
            <a:xfrm>
              <a:off x="4495800" y="1219200"/>
              <a:ext cx="1066800" cy="1007533"/>
            </a:xfrm>
            <a:prstGeom prst="rect">
              <a:avLst/>
            </a:prstGeom>
            <a:ln>
              <a:noFill/>
            </a:ln>
            <a:effectLst>
              <a:softEdge rad="112500"/>
            </a:effectLst>
          </p:spPr>
        </p:pic>
      </p:grpSp>
      <p:pic>
        <p:nvPicPr>
          <p:cNvPr id="69" name="Image 68" descr="090604232902_33.jpg">
            <a:hlinkClick r:id="rId2" action="ppaction://hlinksldjump" tooltip="La salle de spectacle où il connut ses heures de gloire"/>
          </p:cNvPr>
          <p:cNvPicPr>
            <a:picLocks noChangeAspect="1"/>
          </p:cNvPicPr>
          <p:nvPr/>
        </p:nvPicPr>
        <p:blipFill>
          <a:blip r:embed="rId13" cstate="print"/>
          <a:stretch>
            <a:fillRect/>
          </a:stretch>
        </p:blipFill>
        <p:spPr>
          <a:xfrm>
            <a:off x="6477000" y="914400"/>
            <a:ext cx="3633952" cy="1905000"/>
          </a:xfrm>
          <a:prstGeom prst="rect">
            <a:avLst/>
          </a:prstGeom>
          <a:ln w="88900" cap="sq" cmpd="thickThin">
            <a:solidFill>
              <a:srgbClr val="000000"/>
            </a:solidFill>
            <a:prstDash val="solid"/>
            <a:miter lim="800000"/>
          </a:ln>
          <a:effectLst>
            <a:innerShdw blurRad="76200">
              <a:srgbClr val="000000"/>
            </a:innerShdw>
          </a:effectLst>
        </p:spPr>
      </p:pic>
      <p:pic>
        <p:nvPicPr>
          <p:cNvPr id="20511" name="Image 69" descr="png29.png"/>
          <p:cNvPicPr>
            <a:picLocks noChangeAspect="1"/>
          </p:cNvPicPr>
          <p:nvPr/>
        </p:nvPicPr>
        <p:blipFill>
          <a:blip r:embed="rId14" cstate="print"/>
          <a:srcRect/>
          <a:stretch>
            <a:fillRect/>
          </a:stretch>
        </p:blipFill>
        <p:spPr bwMode="auto">
          <a:xfrm rot="-470434">
            <a:off x="3797300" y="4964113"/>
            <a:ext cx="992188" cy="992187"/>
          </a:xfrm>
          <a:prstGeom prst="rect">
            <a:avLst/>
          </a:prstGeom>
          <a:noFill/>
          <a:ln w="9525">
            <a:noFill/>
            <a:miter lim="800000"/>
            <a:headEnd/>
            <a:tailEnd/>
          </a:ln>
        </p:spPr>
      </p:pic>
      <p:pic>
        <p:nvPicPr>
          <p:cNvPr id="20512" name="Image 70" descr="png30.png">
            <a:hlinkClick r:id="rId2" action="ppaction://hlinksldjump" tooltip="Des poèmes de Julien Saint-Huile"/>
          </p:cNvPr>
          <p:cNvPicPr>
            <a:picLocks noChangeAspect="1"/>
          </p:cNvPicPr>
          <p:nvPr/>
        </p:nvPicPr>
        <p:blipFill>
          <a:blip r:embed="rId15" cstate="print"/>
          <a:srcRect/>
          <a:stretch>
            <a:fillRect/>
          </a:stretch>
        </p:blipFill>
        <p:spPr bwMode="auto">
          <a:xfrm rot="-470434">
            <a:off x="3949700" y="5040313"/>
            <a:ext cx="992188" cy="992187"/>
          </a:xfrm>
          <a:prstGeom prst="rect">
            <a:avLst/>
          </a:prstGeom>
          <a:noFill/>
          <a:ln w="9525">
            <a:noFill/>
            <a:miter lim="800000"/>
            <a:headEnd/>
            <a:tailEnd/>
          </a:ln>
        </p:spPr>
      </p:pic>
      <p:pic>
        <p:nvPicPr>
          <p:cNvPr id="20513" name="Image 135" descr="kjots-icone-5349-96.png">
            <a:hlinkClick r:id="rId16" action="ppaction://hlinksldjump" tooltip="Son Moleskine, il faut le consulter car il doit contenir des choses intéressantes"/>
          </p:cNvPr>
          <p:cNvPicPr>
            <a:picLocks noChangeAspect="1"/>
          </p:cNvPicPr>
          <p:nvPr/>
        </p:nvPicPr>
        <p:blipFill>
          <a:blip r:embed="rId17" cstate="print"/>
          <a:srcRect/>
          <a:stretch>
            <a:fillRect/>
          </a:stretch>
        </p:blipFill>
        <p:spPr bwMode="auto">
          <a:xfrm>
            <a:off x="4419600" y="5638800"/>
            <a:ext cx="533400" cy="533400"/>
          </a:xfrm>
          <a:prstGeom prst="rect">
            <a:avLst/>
          </a:prstGeom>
          <a:noFill/>
          <a:ln w="9525">
            <a:noFill/>
            <a:miter lim="800000"/>
            <a:headEnd/>
            <a:tailEnd/>
          </a:ln>
        </p:spPr>
      </p:pic>
      <p:pic>
        <p:nvPicPr>
          <p:cNvPr id="20514" name="Image 79" descr="HTC TyTn.png">
            <a:hlinkClick r:id="rId2" action="ppaction://hlinksldjump" tooltip="Son portable"/>
          </p:cNvPr>
          <p:cNvPicPr>
            <a:picLocks noChangeAspect="1"/>
          </p:cNvPicPr>
          <p:nvPr/>
        </p:nvPicPr>
        <p:blipFill>
          <a:blip r:embed="rId18" cstate="print"/>
          <a:srcRect/>
          <a:stretch>
            <a:fillRect/>
          </a:stretch>
        </p:blipFill>
        <p:spPr bwMode="auto">
          <a:xfrm rot="-876632">
            <a:off x="3713163" y="5084763"/>
            <a:ext cx="509587" cy="509587"/>
          </a:xfrm>
          <a:prstGeom prst="rect">
            <a:avLst/>
          </a:prstGeom>
          <a:noFill/>
          <a:ln w="9525">
            <a:noFill/>
            <a:miter lim="800000"/>
            <a:headEnd/>
            <a:tailEnd/>
          </a:ln>
        </p:spPr>
      </p:pic>
      <p:pic>
        <p:nvPicPr>
          <p:cNvPr id="20515" name="Image 80" descr="DVD.JPG">
            <a:hlinkClick r:id="rId2" action="ppaction://hlinksldjump" tooltip="Son ordi est verrouillé par mot de passe"/>
          </p:cNvPr>
          <p:cNvPicPr>
            <a:picLocks noChangeAspect="1"/>
          </p:cNvPicPr>
          <p:nvPr/>
        </p:nvPicPr>
        <p:blipFill>
          <a:blip r:embed="rId19" cstate="print"/>
          <a:srcRect/>
          <a:stretch>
            <a:fillRect/>
          </a:stretch>
        </p:blipFill>
        <p:spPr bwMode="auto">
          <a:xfrm>
            <a:off x="10810875" y="3733800"/>
            <a:ext cx="1227138" cy="914400"/>
          </a:xfrm>
          <a:prstGeom prst="rect">
            <a:avLst/>
          </a:prstGeom>
          <a:noFill/>
          <a:ln w="9525">
            <a:noFill/>
            <a:miter lim="800000"/>
            <a:headEnd/>
            <a:tailEnd/>
          </a:ln>
        </p:spPr>
      </p:pic>
      <p:pic>
        <p:nvPicPr>
          <p:cNvPr id="90" name="Image 89" descr="DSC00977.JPG">
            <a:hlinkClick r:id="rId2" action="ppaction://hlinksldjump" tooltip="Le portrait de la victime."/>
          </p:cNvPr>
          <p:cNvPicPr>
            <a:picLocks noChangeAspect="1"/>
          </p:cNvPicPr>
          <p:nvPr/>
        </p:nvPicPr>
        <p:blipFill>
          <a:blip r:embed="rId20" cstate="print">
            <a:grayscl/>
          </a:blip>
          <a:stretch>
            <a:fillRect/>
          </a:stretch>
        </p:blipFill>
        <p:spPr>
          <a:xfrm flipH="1">
            <a:off x="11582400" y="838200"/>
            <a:ext cx="1503600" cy="986738"/>
          </a:xfrm>
          <a:prstGeom prst="rect">
            <a:avLst/>
          </a:prstGeom>
          <a:ln w="88900" cap="sq" cmpd="thickThin">
            <a:solidFill>
              <a:srgbClr val="000000"/>
            </a:solidFill>
            <a:prstDash val="solid"/>
            <a:miter lim="800000"/>
          </a:ln>
          <a:effectLst>
            <a:innerShdw blurRad="76200">
              <a:srgbClr val="000000"/>
            </a:innerShdw>
          </a:effectLst>
        </p:spPr>
      </p:pic>
      <p:pic>
        <p:nvPicPr>
          <p:cNvPr id="20519" name="Image 82" descr="maison_lampe17.gif">
            <a:hlinkClick r:id="rId2" action="ppaction://hlinksldjump" tooltip="Une lampe sans intérêt"/>
          </p:cNvPr>
          <p:cNvPicPr>
            <a:picLocks noChangeAspect="1"/>
          </p:cNvPicPr>
          <p:nvPr/>
        </p:nvPicPr>
        <p:blipFill>
          <a:blip r:embed="rId21" cstate="print"/>
          <a:srcRect/>
          <a:stretch>
            <a:fillRect/>
          </a:stretch>
        </p:blipFill>
        <p:spPr bwMode="auto">
          <a:xfrm>
            <a:off x="12420600" y="4267200"/>
            <a:ext cx="476250" cy="1143000"/>
          </a:xfrm>
          <a:prstGeom prst="rect">
            <a:avLst/>
          </a:prstGeom>
          <a:noFill/>
          <a:ln w="9525">
            <a:noFill/>
            <a:miter lim="800000"/>
            <a:headEnd/>
            <a:tailEnd/>
          </a:ln>
        </p:spPr>
      </p:pic>
      <p:sp>
        <p:nvSpPr>
          <p:cNvPr id="20520" name="Forme libre 1334"/>
          <p:cNvSpPr>
            <a:spLocks/>
          </p:cNvSpPr>
          <p:nvPr/>
        </p:nvSpPr>
        <p:spPr bwMode="auto">
          <a:xfrm>
            <a:off x="6680200" y="4087813"/>
            <a:ext cx="11113" cy="1587"/>
          </a:xfrm>
          <a:custGeom>
            <a:avLst/>
            <a:gdLst>
              <a:gd name="T0" fmla="*/ 0 w 7"/>
              <a:gd name="T1" fmla="*/ 0 h 1587"/>
              <a:gd name="T2" fmla="*/ 0 w 7"/>
              <a:gd name="T3" fmla="*/ 0 h 1587"/>
              <a:gd name="T4" fmla="*/ 2147483647 w 7"/>
              <a:gd name="T5" fmla="*/ 0 h 1587"/>
              <a:gd name="T6" fmla="*/ 2147483647 w 7"/>
              <a:gd name="T7" fmla="*/ 0 h 1587"/>
              <a:gd name="T8" fmla="*/ 2147483647 w 7"/>
              <a:gd name="T9" fmla="*/ 0 h 1587"/>
              <a:gd name="T10" fmla="*/ 2147483647 w 7"/>
              <a:gd name="T11" fmla="*/ 0 h 1587"/>
              <a:gd name="T12" fmla="*/ 0 w 7"/>
              <a:gd name="T13" fmla="*/ 0 h 1587"/>
              <a:gd name="T14" fmla="*/ 0 60000 65536"/>
              <a:gd name="T15" fmla="*/ 0 60000 65536"/>
              <a:gd name="T16" fmla="*/ 0 60000 65536"/>
              <a:gd name="T17" fmla="*/ 0 60000 65536"/>
              <a:gd name="T18" fmla="*/ 0 60000 65536"/>
              <a:gd name="T19" fmla="*/ 0 60000 65536"/>
              <a:gd name="T20" fmla="*/ 0 60000 65536"/>
              <a:gd name="T21" fmla="*/ 0 w 7"/>
              <a:gd name="T22" fmla="*/ 0 h 1587"/>
              <a:gd name="T23" fmla="*/ 7 w 7"/>
              <a:gd name="T24" fmla="*/ 1587 h 15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587">
                <a:moveTo>
                  <a:pt x="0" y="0"/>
                </a:moveTo>
                <a:lnTo>
                  <a:pt x="0" y="0"/>
                </a:lnTo>
                <a:lnTo>
                  <a:pt x="4" y="0"/>
                </a:lnTo>
                <a:lnTo>
                  <a:pt x="7" y="0"/>
                </a:lnTo>
                <a:lnTo>
                  <a:pt x="0" y="0"/>
                </a:lnTo>
                <a:close/>
              </a:path>
            </a:pathLst>
          </a:custGeom>
          <a:solidFill>
            <a:srgbClr val="FFFFFF"/>
          </a:solidFill>
          <a:ln w="9525">
            <a:noFill/>
            <a:round/>
            <a:headEnd/>
            <a:tailEnd/>
          </a:ln>
        </p:spPr>
        <p:txBody>
          <a:bodyPr/>
          <a:lstStyle/>
          <a:p>
            <a:endParaRPr lang="fr-FR"/>
          </a:p>
        </p:txBody>
      </p:sp>
      <p:sp>
        <p:nvSpPr>
          <p:cNvPr id="43" name="Larme 42"/>
          <p:cNvSpPr/>
          <p:nvPr/>
        </p:nvSpPr>
        <p:spPr bwMode="auto">
          <a:xfrm rot="19788303" flipH="1">
            <a:off x="8628063" y="4557713"/>
            <a:ext cx="44450" cy="103187"/>
          </a:xfrm>
          <a:prstGeom prst="teardrop">
            <a:avLst/>
          </a:prstGeom>
          <a:solidFill>
            <a:srgbClr val="C00000"/>
          </a:solidFill>
          <a:ln w="9525" cap="flat" cmpd="sng" algn="ctr">
            <a:solidFill>
              <a:srgbClr val="C00000"/>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4" name="Larme 43"/>
          <p:cNvSpPr/>
          <p:nvPr/>
        </p:nvSpPr>
        <p:spPr bwMode="auto">
          <a:xfrm rot="19788303" flipH="1">
            <a:off x="7862888" y="4368800"/>
            <a:ext cx="123825" cy="90488"/>
          </a:xfrm>
          <a:prstGeom prst="teardrop">
            <a:avLst/>
          </a:prstGeom>
          <a:solidFill>
            <a:srgbClr val="C00000"/>
          </a:solidFill>
          <a:ln w="9525" cap="flat" cmpd="sng" algn="ctr">
            <a:solidFill>
              <a:srgbClr val="C00000"/>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5" name="Larme 44"/>
          <p:cNvSpPr/>
          <p:nvPr/>
        </p:nvSpPr>
        <p:spPr bwMode="auto">
          <a:xfrm rot="19788303" flipH="1">
            <a:off x="8801100" y="4286250"/>
            <a:ext cx="46038" cy="131763"/>
          </a:xfrm>
          <a:prstGeom prst="teardrop">
            <a:avLst/>
          </a:prstGeom>
          <a:solidFill>
            <a:srgbClr val="C00000"/>
          </a:solidFill>
          <a:ln w="9525" cap="flat" cmpd="sng" algn="ctr">
            <a:solidFill>
              <a:srgbClr val="C00000"/>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6" name="Larme 45"/>
          <p:cNvSpPr/>
          <p:nvPr/>
        </p:nvSpPr>
        <p:spPr bwMode="auto">
          <a:xfrm rot="19788303" flipV="1">
            <a:off x="8353425" y="4427538"/>
            <a:ext cx="88900" cy="212725"/>
          </a:xfrm>
          <a:prstGeom prst="teardrop">
            <a:avLst/>
          </a:prstGeom>
          <a:solidFill>
            <a:srgbClr val="C00000"/>
          </a:solidFill>
          <a:ln w="9525" cap="flat" cmpd="sng" algn="ctr">
            <a:solidFill>
              <a:srgbClr val="C00000"/>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7" name="Larme 46"/>
          <p:cNvSpPr/>
          <p:nvPr/>
        </p:nvSpPr>
        <p:spPr bwMode="auto">
          <a:xfrm rot="19788303" flipV="1">
            <a:off x="7410450" y="4746625"/>
            <a:ext cx="115888" cy="107950"/>
          </a:xfrm>
          <a:prstGeom prst="teardrop">
            <a:avLst/>
          </a:prstGeom>
          <a:solidFill>
            <a:srgbClr val="C00000"/>
          </a:solidFill>
          <a:ln w="9525" cap="flat" cmpd="sng" algn="ctr">
            <a:solidFill>
              <a:srgbClr val="C00000"/>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8" name="Larme 47"/>
          <p:cNvSpPr/>
          <p:nvPr/>
        </p:nvSpPr>
        <p:spPr bwMode="auto">
          <a:xfrm rot="14034821" flipV="1">
            <a:off x="9625806" y="5728495"/>
            <a:ext cx="161925" cy="188912"/>
          </a:xfrm>
          <a:prstGeom prst="teardrop">
            <a:avLst/>
          </a:prstGeom>
          <a:solidFill>
            <a:srgbClr val="C00000"/>
          </a:solidFill>
          <a:ln w="9525" cap="flat" cmpd="sng" algn="ctr">
            <a:solidFill>
              <a:srgbClr val="C00000"/>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9" name="Larme 48"/>
          <p:cNvSpPr/>
          <p:nvPr/>
        </p:nvSpPr>
        <p:spPr bwMode="auto">
          <a:xfrm rot="14034821" flipV="1">
            <a:off x="8597900" y="6102351"/>
            <a:ext cx="47625" cy="63500"/>
          </a:xfrm>
          <a:prstGeom prst="teardrop">
            <a:avLst/>
          </a:prstGeom>
          <a:solidFill>
            <a:srgbClr val="C00000"/>
          </a:solidFill>
          <a:ln w="9525" cap="flat" cmpd="sng" algn="ctr">
            <a:solidFill>
              <a:srgbClr val="C00000"/>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50" name="Larme 49"/>
          <p:cNvSpPr/>
          <p:nvPr/>
        </p:nvSpPr>
        <p:spPr bwMode="auto">
          <a:xfrm rot="14034821" flipV="1">
            <a:off x="7472362" y="6745288"/>
            <a:ext cx="168275" cy="152400"/>
          </a:xfrm>
          <a:prstGeom prst="teardrop">
            <a:avLst/>
          </a:prstGeom>
          <a:solidFill>
            <a:srgbClr val="C00000"/>
          </a:solidFill>
          <a:ln w="9525" cap="flat" cmpd="sng" algn="ctr">
            <a:solidFill>
              <a:srgbClr val="C00000"/>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51" name="Larme 50"/>
          <p:cNvSpPr/>
          <p:nvPr/>
        </p:nvSpPr>
        <p:spPr bwMode="auto">
          <a:xfrm rot="14034821" flipV="1">
            <a:off x="9556750" y="5965826"/>
            <a:ext cx="111125" cy="107950"/>
          </a:xfrm>
          <a:prstGeom prst="teardrop">
            <a:avLst/>
          </a:prstGeom>
          <a:solidFill>
            <a:srgbClr val="C00000"/>
          </a:solidFill>
          <a:ln w="9525" cap="flat" cmpd="sng" algn="ctr">
            <a:solidFill>
              <a:srgbClr val="C00000"/>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52" name="Larme 51"/>
          <p:cNvSpPr/>
          <p:nvPr/>
        </p:nvSpPr>
        <p:spPr bwMode="auto">
          <a:xfrm rot="14034821" flipV="1">
            <a:off x="9936956" y="6566695"/>
            <a:ext cx="98425" cy="125412"/>
          </a:xfrm>
          <a:prstGeom prst="teardrop">
            <a:avLst/>
          </a:prstGeom>
          <a:solidFill>
            <a:srgbClr val="C00000"/>
          </a:solidFill>
          <a:ln w="9525" cap="flat" cmpd="sng" algn="ctr">
            <a:solidFill>
              <a:srgbClr val="C00000"/>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53" name="Larme 52"/>
          <p:cNvSpPr/>
          <p:nvPr/>
        </p:nvSpPr>
        <p:spPr bwMode="auto">
          <a:xfrm rot="14034821" flipV="1">
            <a:off x="7045325" y="5394325"/>
            <a:ext cx="203200" cy="107950"/>
          </a:xfrm>
          <a:prstGeom prst="teardrop">
            <a:avLst/>
          </a:prstGeom>
          <a:solidFill>
            <a:srgbClr val="C00000"/>
          </a:solidFill>
          <a:ln w="9525" cap="flat" cmpd="sng" algn="ctr">
            <a:solidFill>
              <a:srgbClr val="C00000"/>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54" name="Larme 53"/>
          <p:cNvSpPr/>
          <p:nvPr/>
        </p:nvSpPr>
        <p:spPr bwMode="auto">
          <a:xfrm rot="14034821" flipV="1">
            <a:off x="8154988" y="6554787"/>
            <a:ext cx="46038" cy="80963"/>
          </a:xfrm>
          <a:prstGeom prst="teardrop">
            <a:avLst/>
          </a:prstGeom>
          <a:solidFill>
            <a:srgbClr val="C00000"/>
          </a:solidFill>
          <a:ln w="9525" cap="flat" cmpd="sng" algn="ctr">
            <a:solidFill>
              <a:srgbClr val="C00000"/>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55" name="Larme 54"/>
          <p:cNvSpPr/>
          <p:nvPr/>
        </p:nvSpPr>
        <p:spPr bwMode="auto">
          <a:xfrm rot="19583906">
            <a:off x="8921750" y="6243638"/>
            <a:ext cx="238125" cy="182562"/>
          </a:xfrm>
          <a:prstGeom prst="teardrop">
            <a:avLst/>
          </a:prstGeom>
          <a:solidFill>
            <a:srgbClr val="C00000"/>
          </a:solidFill>
          <a:ln w="9525" cap="flat" cmpd="sng" algn="ctr">
            <a:solidFill>
              <a:srgbClr val="C00000"/>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0534" name="Forme libre 55">
            <a:hlinkClick r:id="rId2" action="ppaction://hlinksldjump" tooltip="Une grosse tâche de sang: Le corps est déjà parti à la morgue sur ordre du médecin-légiste."/>
          </p:cNvPr>
          <p:cNvSpPr>
            <a:spLocks/>
          </p:cNvSpPr>
          <p:nvPr/>
        </p:nvSpPr>
        <p:spPr bwMode="auto">
          <a:xfrm>
            <a:off x="6172200" y="7315200"/>
            <a:ext cx="4114800" cy="563563"/>
          </a:xfrm>
          <a:custGeom>
            <a:avLst/>
            <a:gdLst>
              <a:gd name="T0" fmla="*/ 1528311 w 4031673"/>
              <a:gd name="T1" fmla="*/ 1 h 1082411"/>
              <a:gd name="T2" fmla="*/ 2632088 w 4031673"/>
              <a:gd name="T3" fmla="*/ 1 h 1082411"/>
              <a:gd name="T4" fmla="*/ 4160377 w 4031673"/>
              <a:gd name="T5" fmla="*/ 1 h 1082411"/>
              <a:gd name="T6" fmla="*/ 5731126 w 4031673"/>
              <a:gd name="T7" fmla="*/ 1 h 1082411"/>
              <a:gd name="T8" fmla="*/ 6452813 w 4031673"/>
              <a:gd name="T9" fmla="*/ 1 h 1082411"/>
              <a:gd name="T10" fmla="*/ 5900932 w 4031673"/>
              <a:gd name="T11" fmla="*/ 1 h 1082411"/>
              <a:gd name="T12" fmla="*/ 5094342 w 4031673"/>
              <a:gd name="T13" fmla="*/ 1 h 1082411"/>
              <a:gd name="T14" fmla="*/ 4499987 w 4031673"/>
              <a:gd name="T15" fmla="*/ 1 h 1082411"/>
              <a:gd name="T16" fmla="*/ 4033016 w 4031673"/>
              <a:gd name="T17" fmla="*/ 1 h 1082411"/>
              <a:gd name="T18" fmla="*/ 2419822 w 4031673"/>
              <a:gd name="T19" fmla="*/ 1 h 1082411"/>
              <a:gd name="T20" fmla="*/ 1061325 w 4031673"/>
              <a:gd name="T21" fmla="*/ 0 h 1082411"/>
              <a:gd name="T22" fmla="*/ 679251 w 4031673"/>
              <a:gd name="T23" fmla="*/ 1 h 1082411"/>
              <a:gd name="T24" fmla="*/ 339630 w 4031673"/>
              <a:gd name="T25" fmla="*/ 1 h 1082411"/>
              <a:gd name="T26" fmla="*/ 0 w 4031673"/>
              <a:gd name="T27" fmla="*/ 1 h 1082411"/>
              <a:gd name="T28" fmla="*/ 1443403 w 4031673"/>
              <a:gd name="T29" fmla="*/ 1 h 1082411"/>
              <a:gd name="T30" fmla="*/ 1613213 w 4031673"/>
              <a:gd name="T31" fmla="*/ 1 h 1082411"/>
              <a:gd name="T32" fmla="*/ 1910384 w 4031673"/>
              <a:gd name="T33" fmla="*/ 1 h 1082411"/>
              <a:gd name="T34" fmla="*/ 1910384 w 4031673"/>
              <a:gd name="T35" fmla="*/ 1 h 1082411"/>
              <a:gd name="T36" fmla="*/ 2419822 w 4031673"/>
              <a:gd name="T37" fmla="*/ 1 h 1082411"/>
              <a:gd name="T38" fmla="*/ 2929252 w 4031673"/>
              <a:gd name="T39" fmla="*/ 1 h 1082411"/>
              <a:gd name="T40" fmla="*/ 3608498 w 4031673"/>
              <a:gd name="T41" fmla="*/ 1 h 1082411"/>
              <a:gd name="T42" fmla="*/ 3948115 w 4031673"/>
              <a:gd name="T43" fmla="*/ 1 h 1082411"/>
              <a:gd name="T44" fmla="*/ 4415087 w 4031673"/>
              <a:gd name="T45" fmla="*/ 1 h 1082411"/>
              <a:gd name="T46" fmla="*/ 4499987 w 4031673"/>
              <a:gd name="T47" fmla="*/ 1 h 1082411"/>
              <a:gd name="T48" fmla="*/ 5306602 w 4031673"/>
              <a:gd name="T49" fmla="*/ 1 h 1082411"/>
              <a:gd name="T50" fmla="*/ 7768840 w 4031673"/>
              <a:gd name="T51" fmla="*/ 1 h 1082411"/>
              <a:gd name="T52" fmla="*/ 8235822 w 4031673"/>
              <a:gd name="T53" fmla="*/ 1 h 1082411"/>
              <a:gd name="T54" fmla="*/ 8108465 w 4031673"/>
              <a:gd name="T55" fmla="*/ 1 h 1082411"/>
              <a:gd name="T56" fmla="*/ 5943378 w 4031673"/>
              <a:gd name="T57" fmla="*/ 1 h 1082411"/>
              <a:gd name="T58" fmla="*/ 5858475 w 4031673"/>
              <a:gd name="T59" fmla="*/ 1 h 1082411"/>
              <a:gd name="T60" fmla="*/ 5773567 w 4031673"/>
              <a:gd name="T61" fmla="*/ 1 h 108241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31673"/>
              <a:gd name="T94" fmla="*/ 0 h 1082411"/>
              <a:gd name="T95" fmla="*/ 4031673 w 4031673"/>
              <a:gd name="T96" fmla="*/ 1082411 h 108241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31673" h="1082411">
                <a:moveTo>
                  <a:pt x="748146" y="872836"/>
                </a:moveTo>
                <a:lnTo>
                  <a:pt x="1288473" y="1018309"/>
                </a:lnTo>
                <a:lnTo>
                  <a:pt x="2036618" y="1018309"/>
                </a:lnTo>
                <a:lnTo>
                  <a:pt x="2805546" y="976745"/>
                </a:lnTo>
                <a:lnTo>
                  <a:pt x="3158837" y="436418"/>
                </a:lnTo>
                <a:lnTo>
                  <a:pt x="2888673" y="166254"/>
                </a:lnTo>
                <a:lnTo>
                  <a:pt x="2493818" y="145472"/>
                </a:lnTo>
                <a:lnTo>
                  <a:pt x="2202873" y="353290"/>
                </a:lnTo>
                <a:cubicBezTo>
                  <a:pt x="2018030" y="445712"/>
                  <a:pt x="2098578" y="436418"/>
                  <a:pt x="1974273" y="436418"/>
                </a:cubicBezTo>
                <a:lnTo>
                  <a:pt x="1184564" y="187036"/>
                </a:lnTo>
                <a:lnTo>
                  <a:pt x="519546" y="0"/>
                </a:lnTo>
                <a:cubicBezTo>
                  <a:pt x="457200" y="55418"/>
                  <a:pt x="393490" y="109338"/>
                  <a:pt x="332509" y="166254"/>
                </a:cubicBezTo>
                <a:cubicBezTo>
                  <a:pt x="175995" y="312333"/>
                  <a:pt x="265892" y="261907"/>
                  <a:pt x="166255" y="311727"/>
                </a:cubicBezTo>
                <a:lnTo>
                  <a:pt x="0" y="561109"/>
                </a:lnTo>
                <a:lnTo>
                  <a:pt x="706582" y="955963"/>
                </a:lnTo>
                <a:lnTo>
                  <a:pt x="789709" y="727363"/>
                </a:lnTo>
                <a:cubicBezTo>
                  <a:pt x="886488" y="840272"/>
                  <a:pt x="908667" y="829121"/>
                  <a:pt x="935182" y="935181"/>
                </a:cubicBezTo>
                <a:cubicBezTo>
                  <a:pt x="936862" y="941901"/>
                  <a:pt x="935182" y="949036"/>
                  <a:pt x="935182" y="955963"/>
                </a:cubicBezTo>
                <a:lnTo>
                  <a:pt x="1184564" y="872836"/>
                </a:lnTo>
                <a:lnTo>
                  <a:pt x="1433946" y="914400"/>
                </a:lnTo>
                <a:lnTo>
                  <a:pt x="1766455" y="976745"/>
                </a:lnTo>
                <a:lnTo>
                  <a:pt x="1932709" y="997527"/>
                </a:lnTo>
                <a:cubicBezTo>
                  <a:pt x="2091939" y="1057238"/>
                  <a:pt x="2053006" y="1082411"/>
                  <a:pt x="2161309" y="1039090"/>
                </a:cubicBezTo>
                <a:cubicBezTo>
                  <a:pt x="2175691" y="1033337"/>
                  <a:pt x="2189018" y="1025236"/>
                  <a:pt x="2202873" y="1018309"/>
                </a:cubicBezTo>
                <a:lnTo>
                  <a:pt x="2597728" y="893618"/>
                </a:lnTo>
                <a:lnTo>
                  <a:pt x="3803073" y="976745"/>
                </a:lnTo>
                <a:lnTo>
                  <a:pt x="4031673" y="706581"/>
                </a:lnTo>
                <a:lnTo>
                  <a:pt x="3969328" y="311727"/>
                </a:lnTo>
                <a:lnTo>
                  <a:pt x="2909455" y="145472"/>
                </a:lnTo>
                <a:lnTo>
                  <a:pt x="2867891" y="145472"/>
                </a:lnTo>
                <a:lnTo>
                  <a:pt x="2826328" y="166254"/>
                </a:lnTo>
              </a:path>
            </a:pathLst>
          </a:custGeom>
          <a:solidFill>
            <a:srgbClr val="920000"/>
          </a:solidFill>
          <a:ln w="9525" cap="flat" cmpd="sng" algn="ctr">
            <a:noFill/>
            <a:prstDash val="solid"/>
            <a:round/>
            <a:headEnd type="none" w="med" len="med"/>
            <a:tailEnd type="none" w="med" len="med"/>
          </a:ln>
        </p:spPr>
        <p:txBody>
          <a:bodyPr/>
          <a:lstStyle/>
          <a:p>
            <a:endParaRPr lang="fr-FR"/>
          </a:p>
        </p:txBody>
      </p:sp>
      <p:sp>
        <p:nvSpPr>
          <p:cNvPr id="57" name="Larme 56"/>
          <p:cNvSpPr/>
          <p:nvPr/>
        </p:nvSpPr>
        <p:spPr bwMode="auto">
          <a:xfrm>
            <a:off x="6781800" y="7543800"/>
            <a:ext cx="228600" cy="76200"/>
          </a:xfrm>
          <a:prstGeom prst="teardrop">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58" name="Larme 57"/>
          <p:cNvSpPr/>
          <p:nvPr/>
        </p:nvSpPr>
        <p:spPr bwMode="auto">
          <a:xfrm>
            <a:off x="6858000" y="7239000"/>
            <a:ext cx="304800" cy="304800"/>
          </a:xfrm>
          <a:prstGeom prst="teardrop">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59" name="Larme 58"/>
          <p:cNvSpPr/>
          <p:nvPr/>
        </p:nvSpPr>
        <p:spPr bwMode="auto">
          <a:xfrm>
            <a:off x="7543800" y="7239000"/>
            <a:ext cx="609600" cy="457200"/>
          </a:xfrm>
          <a:prstGeom prst="teardrop">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60" name="Larme 59"/>
          <p:cNvSpPr/>
          <p:nvPr/>
        </p:nvSpPr>
        <p:spPr bwMode="auto">
          <a:xfrm>
            <a:off x="9372600" y="7543800"/>
            <a:ext cx="609600" cy="457200"/>
          </a:xfrm>
          <a:prstGeom prst="teardrop">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pic>
        <p:nvPicPr>
          <p:cNvPr id="20540" name="Image 151" descr="lembleme-son-icone-3936-96.png">
            <a:hlinkClick r:id="rId2" action="ppaction://hlinksldjump" tooltip="Un casque audio"/>
          </p:cNvPr>
          <p:cNvPicPr>
            <a:picLocks noChangeAspect="1"/>
          </p:cNvPicPr>
          <p:nvPr/>
        </p:nvPicPr>
        <p:blipFill>
          <a:blip r:embed="rId22" cstate="print"/>
          <a:srcRect/>
          <a:stretch>
            <a:fillRect/>
          </a:stretch>
        </p:blipFill>
        <p:spPr bwMode="auto">
          <a:xfrm>
            <a:off x="8610600" y="7254875"/>
            <a:ext cx="1292225" cy="974725"/>
          </a:xfrm>
          <a:prstGeom prst="rect">
            <a:avLst/>
          </a:prstGeom>
          <a:noFill/>
          <a:ln w="9525">
            <a:noFill/>
            <a:miter lim="800000"/>
            <a:headEnd/>
            <a:tailEnd/>
          </a:ln>
        </p:spPr>
      </p:pic>
      <p:sp>
        <p:nvSpPr>
          <p:cNvPr id="84" name="Rectangle 83">
            <a:hlinkClick r:id="rId2" action="ppaction://hlinksldjump" tooltip="Sûrement un faux indice, n'oublions pas que la victime était professeur des écoles. "/>
          </p:cNvPr>
          <p:cNvSpPr/>
          <p:nvPr/>
        </p:nvSpPr>
        <p:spPr bwMode="auto">
          <a:xfrm rot="19231054">
            <a:off x="6925776" y="4687488"/>
            <a:ext cx="2903128" cy="1734377"/>
          </a:xfrm>
          <a:prstGeom prst="rect">
            <a:avLst/>
          </a:prstGeom>
          <a:noFill/>
          <a:ln w="9525" cap="flat" cmpd="sng" algn="ctr">
            <a:noFill/>
            <a:prstDash val="solid"/>
            <a:round/>
            <a:headEnd type="none" w="med" len="med"/>
            <a:tailEnd type="none" w="med" len="med"/>
          </a:ln>
          <a:effectLst/>
          <a:extLst>
            <a:ext uri="{AF507438-7753-43E0-B8FC-AC1667EBCBE1}"/>
          </a:extLst>
        </p:spPr>
        <p:txBody>
          <a:bodyPr>
            <a:prstTxWarp prst="textStop">
              <a:avLst>
                <a:gd name="adj" fmla="val 26425"/>
              </a:avLst>
            </a:prstTxWarp>
          </a:bodyPr>
          <a:lstStyle/>
          <a:p>
            <a:pPr algn="ctr" defTabSz="1254125">
              <a:defRPr/>
            </a:pPr>
            <a:r>
              <a:rPr lang="fr-FR" sz="3200" b="1" spc="-150" dirty="0" smtClean="0">
                <a:solidFill>
                  <a:srgbClr val="C00000"/>
                </a:solidFill>
                <a:latin typeface="Ecolier_court" pitchFamily="34" charset="2"/>
                <a:cs typeface="+mn-cs"/>
              </a:rPr>
              <a:t>Ben </a:t>
            </a:r>
            <a:endParaRPr lang="fr-FR" sz="3200" b="1" spc="-150" dirty="0">
              <a:solidFill>
                <a:srgbClr val="C00000"/>
              </a:solidFill>
              <a:latin typeface="Ecolier_court" pitchFamily="34" charset="2"/>
              <a:cs typeface="+mn-cs"/>
            </a:endParaRPr>
          </a:p>
          <a:p>
            <a:pPr algn="ctr" defTabSz="1254125">
              <a:defRPr/>
            </a:pPr>
            <a:r>
              <a:rPr lang="fr-FR" sz="3200" b="1" spc="-150" dirty="0">
                <a:solidFill>
                  <a:srgbClr val="C00000"/>
                </a:solidFill>
                <a:latin typeface="Ecolier_court" pitchFamily="34" charset="2"/>
                <a:cs typeface="+mn-cs"/>
              </a:rPr>
              <a:t>m’a tuée</a:t>
            </a:r>
          </a:p>
        </p:txBody>
      </p:sp>
    </p:spTree>
  </p:cSld>
  <p:clrMapOvr>
    <a:masterClrMapping/>
  </p:clrMapOvr>
  <p:transition advClick="0">
    <p:sndAc>
      <p:endSnd/>
    </p:sndAc>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hlinkClick r:id="rId2" action="ppaction://hlinksldjump"/>
          </p:cNvPr>
          <p:cNvSpPr txBox="1">
            <a:spLocks noChangeArrowheads="1"/>
          </p:cNvSpPr>
          <p:nvPr/>
        </p:nvSpPr>
        <p:spPr bwMode="auto">
          <a:xfrm>
            <a:off x="10210800" y="7398603"/>
            <a:ext cx="4419600" cy="830997"/>
          </a:xfrm>
          <a:prstGeom prst="rect">
            <a:avLst/>
          </a:prstGeom>
          <a:noFill/>
          <a:ln w="12700">
            <a:noFill/>
            <a:miter lim="800000"/>
            <a:headEnd/>
            <a:tailEnd/>
          </a:ln>
          <a:effectLst/>
        </p:spPr>
        <p:txBody>
          <a:bodyPr>
            <a:spAutoFit/>
          </a:bodyPr>
          <a:lstStyle/>
          <a:p>
            <a:pPr algn="ctr" defTabSz="1254125">
              <a:spcBef>
                <a:spcPct val="50000"/>
              </a:spcBef>
              <a:defRPr/>
            </a:pPr>
            <a:r>
              <a:rPr lang="fr-FR" sz="2400" dirty="0">
                <a:ln w="10160">
                  <a:solidFill>
                    <a:schemeClr val="accent1"/>
                  </a:solidFill>
                  <a:prstDash val="solid"/>
                </a:ln>
                <a:solidFill>
                  <a:srgbClr val="FF0000"/>
                </a:solidFill>
                <a:effectLst>
                  <a:outerShdw blurRad="38100" dist="32000" dir="5400000" algn="tl">
                    <a:srgbClr val="000000">
                      <a:alpha val="30000"/>
                    </a:srgbClr>
                  </a:outerShdw>
                </a:effectLst>
                <a:latin typeface="Courier New" pitchFamily="49" charset="0"/>
                <a:cs typeface="+mn-cs"/>
              </a:rPr>
              <a:t>Aller dans la salle d’identification</a:t>
            </a:r>
          </a:p>
        </p:txBody>
      </p:sp>
      <p:pic>
        <p:nvPicPr>
          <p:cNvPr id="72707" name="Image 4" descr="Loupe.png"/>
          <p:cNvPicPr>
            <a:picLocks noChangeAspect="1"/>
          </p:cNvPicPr>
          <p:nvPr/>
        </p:nvPicPr>
        <p:blipFill>
          <a:blip r:embed="rId3" cstate="print"/>
          <a:srcRect/>
          <a:stretch>
            <a:fillRect/>
          </a:stretch>
        </p:blipFill>
        <p:spPr bwMode="auto">
          <a:xfrm>
            <a:off x="-609600" y="2057400"/>
            <a:ext cx="2833687" cy="2528888"/>
          </a:xfrm>
          <a:prstGeom prst="rect">
            <a:avLst/>
          </a:prstGeom>
          <a:noFill/>
          <a:ln w="9525">
            <a:noFill/>
            <a:miter lim="800000"/>
            <a:headEnd/>
            <a:tailEnd/>
          </a:ln>
        </p:spPr>
      </p:pic>
      <p:sp>
        <p:nvSpPr>
          <p:cNvPr id="5" name="ZoneTexte 4"/>
          <p:cNvSpPr txBox="1"/>
          <p:nvPr/>
        </p:nvSpPr>
        <p:spPr>
          <a:xfrm>
            <a:off x="0" y="0"/>
            <a:ext cx="14630400" cy="584775"/>
          </a:xfrm>
          <a:prstGeom prst="rect">
            <a:avLst/>
          </a:prstGeom>
          <a:noFill/>
        </p:spPr>
        <p:txBody>
          <a:bodyPr wrap="square" rtlCol="0">
            <a:spAutoFit/>
          </a:bodyPr>
          <a:lstStyle/>
          <a:p>
            <a:r>
              <a:rPr lang="fr-FR" sz="3200" i="1" dirty="0" smtClean="0">
                <a:solidFill>
                  <a:schemeClr val="bg1"/>
                </a:solidFill>
                <a:latin typeface="Andalus" pitchFamily="18" charset="-78"/>
                <a:cs typeface="Andalus" pitchFamily="18" charset="-78"/>
              </a:rPr>
              <a:t>Clique sur la loupe. </a:t>
            </a:r>
            <a:endParaRPr lang="fr-FR" sz="3200" i="1" dirty="0">
              <a:solidFill>
                <a:schemeClr val="bg1"/>
              </a:solidFill>
              <a:latin typeface="Andalus" pitchFamily="18" charset="-78"/>
              <a:cs typeface="Andalus" pitchFamily="18" charset="-78"/>
            </a:endParaRPr>
          </a:p>
        </p:txBody>
      </p:sp>
      <p:sp>
        <p:nvSpPr>
          <p:cNvPr id="7" name="ZoneTexte 6"/>
          <p:cNvSpPr txBox="1"/>
          <p:nvPr/>
        </p:nvSpPr>
        <p:spPr>
          <a:xfrm>
            <a:off x="1676400" y="2514600"/>
            <a:ext cx="12954000" cy="846386"/>
          </a:xfrm>
          <a:prstGeom prst="rect">
            <a:avLst/>
          </a:prstGeom>
          <a:noFill/>
        </p:spPr>
        <p:txBody>
          <a:bodyPr wrap="square" rtlCol="0">
            <a:spAutoFit/>
          </a:bodyPr>
          <a:lstStyle/>
          <a:p>
            <a:pPr algn="ctr" defTabSz="1254125">
              <a:spcBef>
                <a:spcPct val="50000"/>
              </a:spcBef>
              <a:defRPr/>
            </a:pPr>
            <a:r>
              <a:rPr lang="fr-FR" sz="2400" b="1" dirty="0" smtClean="0"/>
              <a:t>Bravo, tu es arrivé(e) jusqu’ici, tu mérites de savoir que Alexandra n’est  pas la tueuse.</a:t>
            </a:r>
          </a:p>
          <a:p>
            <a:endParaRPr lang="fr-FR" dirty="0"/>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72707"/>
                    </p:tgtEl>
                  </p:cond>
                </p:stCondLst>
                <p:endSync evt="end" delay="0">
                  <p:rtn val="all"/>
                </p:endSync>
                <p:childTnLst>
                  <p:par>
                    <p:cTn id="3" fill="hold">
                      <p:stCondLst>
                        <p:cond delay="0"/>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52778E-6 6.17284E-7 L 0.94488 0.00386 " pathEditMode="relative" rAng="0" ptsTypes="AA">
                                      <p:cBhvr>
                                        <p:cTn id="6" dur="5000" fill="hold"/>
                                        <p:tgtEl>
                                          <p:spTgt spid="72707"/>
                                        </p:tgtEl>
                                        <p:attrNameLst>
                                          <p:attrName>ppt_x</p:attrName>
                                          <p:attrName>ppt_y</p:attrName>
                                        </p:attrNameLst>
                                      </p:cBhvr>
                                      <p:rCtr x="472" y="2"/>
                                    </p:animMotion>
                                  </p:childTnLst>
                                </p:cTn>
                              </p:par>
                            </p:childTnLst>
                          </p:cTn>
                        </p:par>
                      </p:childTnLst>
                    </p:cTn>
                  </p:par>
                </p:childTnLst>
              </p:cTn>
              <p:nextCondLst>
                <p:cond evt="onClick" delay="0">
                  <p:tgtEl>
                    <p:spTgt spid="72707"/>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0" y="2743200"/>
            <a:ext cx="14630400" cy="3985706"/>
          </a:xfrm>
          <a:prstGeom prst="rect">
            <a:avLst/>
          </a:prstGeom>
          <a:noFill/>
          <a:ln w="9525">
            <a:noFill/>
            <a:miter lim="800000"/>
            <a:headEnd/>
            <a:tailEnd/>
          </a:ln>
          <a:effectLst/>
        </p:spPr>
        <p:txBody>
          <a:bodyPr>
            <a:spAutoFit/>
          </a:bodyPr>
          <a:lstStyle/>
          <a:p>
            <a:pPr algn="ctr" defTabSz="1254125">
              <a:spcBef>
                <a:spcPct val="50000"/>
              </a:spcBef>
              <a:defRPr/>
            </a:pPr>
            <a:endParaRPr lang="fr-FR" sz="2800" b="1" dirty="0">
              <a:solidFill>
                <a:schemeClr val="bg1"/>
              </a:solidFill>
              <a:effectLst>
                <a:reflection blurRad="6350" stA="50000" endA="300" endPos="50000" dist="29997" dir="5400000" sy="-100000" algn="bl" rotWithShape="0"/>
              </a:effectLst>
              <a:latin typeface="Courier New" pitchFamily="49" charset="0"/>
              <a:cs typeface="+mn-cs"/>
            </a:endParaRPr>
          </a:p>
          <a:p>
            <a:pPr algn="just" defTabSz="1254125">
              <a:spcBef>
                <a:spcPct val="50000"/>
              </a:spcBef>
              <a:defRPr/>
            </a:pPr>
            <a:r>
              <a:rPr lang="fr-FR" b="1" dirty="0">
                <a:solidFill>
                  <a:schemeClr val="bg1"/>
                </a:solidFill>
                <a:latin typeface="Courier New" pitchFamily="49" charset="0"/>
                <a:cs typeface="+mn-cs"/>
              </a:rPr>
              <a:t>Tu vas voir une sorte de tableau avec en haut les 3 registres de langue.</a:t>
            </a:r>
          </a:p>
          <a:p>
            <a:pPr algn="just" defTabSz="1254125">
              <a:spcBef>
                <a:spcPct val="50000"/>
              </a:spcBef>
              <a:defRPr/>
            </a:pPr>
            <a:r>
              <a:rPr lang="fr-FR" b="1" dirty="0">
                <a:solidFill>
                  <a:schemeClr val="bg1"/>
                </a:solidFill>
                <a:latin typeface="Courier New" pitchFamily="49" charset="0"/>
                <a:cs typeface="+mn-cs"/>
              </a:rPr>
              <a:t>Clique sur les phrases situées dans la partie basse de l’écran pour les faire apparaître dans le tableau sous le registre qui convient.</a:t>
            </a:r>
          </a:p>
          <a:p>
            <a:pPr algn="just" defTabSz="1254125">
              <a:spcBef>
                <a:spcPct val="50000"/>
              </a:spcBef>
              <a:defRPr/>
            </a:pPr>
            <a:r>
              <a:rPr lang="fr-FR" b="1" dirty="0">
                <a:solidFill>
                  <a:schemeClr val="bg1"/>
                </a:solidFill>
                <a:latin typeface="Courier New" pitchFamily="49" charset="0"/>
                <a:cs typeface="+mn-cs"/>
              </a:rPr>
              <a:t>Quand tu as fini, appuie sur correction. Les bonnes réponses seront écrites en vert, les mauvaises en rouge.</a:t>
            </a:r>
          </a:p>
          <a:p>
            <a:pPr algn="just" defTabSz="1254125">
              <a:spcBef>
                <a:spcPct val="50000"/>
              </a:spcBef>
              <a:defRPr/>
            </a:pPr>
            <a:r>
              <a:rPr lang="fr-FR" b="1" dirty="0">
                <a:solidFill>
                  <a:schemeClr val="bg1"/>
                </a:solidFill>
                <a:latin typeface="Courier New" pitchFamily="49" charset="0"/>
                <a:cs typeface="+mn-cs"/>
              </a:rPr>
              <a:t>Demande ensuite à ton orthophoniste si tu peux continuer. (Sur 6 phrases, combien d’erreurs es-tu autorisé(e) à faire ?)</a:t>
            </a:r>
          </a:p>
        </p:txBody>
      </p:sp>
      <p:sp>
        <p:nvSpPr>
          <p:cNvPr id="12" name="Text Box 4">
            <a:hlinkClick r:id="" action="ppaction://hlinkshowjump?jump=nextslide"/>
          </p:cNvPr>
          <p:cNvSpPr txBox="1">
            <a:spLocks noChangeArrowheads="1"/>
          </p:cNvSpPr>
          <p:nvPr/>
        </p:nvSpPr>
        <p:spPr bwMode="auto">
          <a:xfrm>
            <a:off x="10210800" y="7767935"/>
            <a:ext cx="4419600" cy="461665"/>
          </a:xfrm>
          <a:prstGeom prst="rect">
            <a:avLst/>
          </a:prstGeom>
          <a:noFill/>
          <a:ln w="12700">
            <a:noFill/>
            <a:miter lim="800000"/>
            <a:headEnd/>
            <a:tailEnd/>
          </a:ln>
          <a:effectLst/>
        </p:spPr>
        <p:txBody>
          <a:bodyPr>
            <a:spAutoFit/>
          </a:bodyPr>
          <a:lstStyle/>
          <a:p>
            <a:pPr algn="ctr" defTabSz="1254125">
              <a:spcBef>
                <a:spcPct val="50000"/>
              </a:spcBef>
              <a:defRPr/>
            </a:pPr>
            <a:r>
              <a:rPr lang="fr-FR" sz="2400" dirty="0">
                <a:ln w="10160">
                  <a:solidFill>
                    <a:schemeClr val="accent1"/>
                  </a:solidFill>
                  <a:prstDash val="solid"/>
                </a:ln>
                <a:solidFill>
                  <a:srgbClr val="FFFFFF"/>
                </a:solidFill>
                <a:effectLst>
                  <a:outerShdw blurRad="38100" dist="32000" dir="5400000" algn="tl">
                    <a:srgbClr val="000000">
                      <a:alpha val="30000"/>
                    </a:srgbClr>
                  </a:outerShdw>
                </a:effectLst>
                <a:latin typeface="Courier New" pitchFamily="49" charset="0"/>
                <a:cs typeface="+mn-cs"/>
              </a:rPr>
              <a:t>Démarrer l’exercice.</a:t>
            </a:r>
          </a:p>
        </p:txBody>
      </p:sp>
      <p:sp>
        <p:nvSpPr>
          <p:cNvPr id="13" name="Text Box 4"/>
          <p:cNvSpPr txBox="1">
            <a:spLocks noChangeArrowheads="1"/>
          </p:cNvSpPr>
          <p:nvPr/>
        </p:nvSpPr>
        <p:spPr bwMode="auto">
          <a:xfrm>
            <a:off x="0" y="0"/>
            <a:ext cx="14630400" cy="2816156"/>
          </a:xfrm>
          <a:prstGeom prst="rect">
            <a:avLst/>
          </a:prstGeom>
          <a:noFill/>
          <a:ln w="9525">
            <a:noFill/>
            <a:miter lim="800000"/>
            <a:headEnd/>
            <a:tailEnd/>
          </a:ln>
          <a:effectLst/>
        </p:spPr>
        <p:txBody>
          <a:bodyPr>
            <a:spAutoFit/>
          </a:bodyPr>
          <a:lstStyle/>
          <a:p>
            <a:pPr algn="ctr" defTabSz="1254125">
              <a:spcBef>
                <a:spcPct val="50000"/>
              </a:spcBef>
              <a:defRPr/>
            </a:pPr>
            <a:r>
              <a:rPr lang="fr-F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Pragmatique</a:t>
            </a:r>
          </a:p>
          <a:p>
            <a:pPr algn="ctr" defTabSz="1254125">
              <a:spcBef>
                <a:spcPct val="50000"/>
              </a:spcBef>
              <a:defRPr/>
            </a:pPr>
            <a:r>
              <a:rPr lang="fr-F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Les registres de langue</a:t>
            </a:r>
          </a:p>
          <a:p>
            <a:pPr algn="ctr" defTabSz="1254125">
              <a:spcBef>
                <a:spcPct val="50000"/>
              </a:spcBef>
              <a:defRPr/>
            </a:pPr>
            <a:endParaRPr lang="fr-FR" sz="2800" b="1" dirty="0">
              <a:solidFill>
                <a:schemeClr val="bg1"/>
              </a:solidFill>
              <a:effectLst>
                <a:reflection blurRad="6350" stA="50000" endA="300" endPos="50000" dist="29997" dir="5400000" sy="-100000" algn="bl" rotWithShape="0"/>
              </a:effectLst>
              <a:latin typeface="Courier New" pitchFamily="49" charset="0"/>
              <a:cs typeface="+mn-cs"/>
            </a:endParaRPr>
          </a:p>
        </p:txBody>
      </p:sp>
    </p:spTree>
  </p:cSld>
  <p:clrMapOvr>
    <a:masterClrMapping/>
  </p:clrMapOvr>
  <p:transition advClick="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 name="Rectangle à coins arrondis 36"/>
          <p:cNvSpPr/>
          <p:nvPr/>
        </p:nvSpPr>
        <p:spPr>
          <a:xfrm>
            <a:off x="0" y="5057775"/>
            <a:ext cx="14630400" cy="514350"/>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solidFill>
                  <a:schemeClr val="bg1"/>
                </a:solidFill>
                <a:latin typeface="Verdana" pitchFamily="34" charset="0"/>
              </a:rPr>
              <a:t>Clique sur les rectangles ci-dessous, pour faire apparaître les réponses dans le tableau</a:t>
            </a:r>
          </a:p>
        </p:txBody>
      </p:sp>
      <p:sp>
        <p:nvSpPr>
          <p:cNvPr id="11" name="Rectangle 10"/>
          <p:cNvSpPr/>
          <p:nvPr/>
        </p:nvSpPr>
        <p:spPr>
          <a:xfrm>
            <a:off x="0" y="12858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Tuer</a:t>
            </a:r>
          </a:p>
        </p:txBody>
      </p:sp>
      <p:sp>
        <p:nvSpPr>
          <p:cNvPr id="14" name="Rectangle 13"/>
          <p:cNvSpPr/>
          <p:nvPr/>
        </p:nvSpPr>
        <p:spPr>
          <a:xfrm>
            <a:off x="5257800" y="12858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Tuer</a:t>
            </a:r>
          </a:p>
        </p:txBody>
      </p:sp>
      <p:sp>
        <p:nvSpPr>
          <p:cNvPr id="15" name="Rectangle 14"/>
          <p:cNvSpPr/>
          <p:nvPr/>
        </p:nvSpPr>
        <p:spPr>
          <a:xfrm>
            <a:off x="10401300" y="12858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Tuer</a:t>
            </a:r>
          </a:p>
        </p:txBody>
      </p:sp>
      <p:sp>
        <p:nvSpPr>
          <p:cNvPr id="16" name="Rectangle 15"/>
          <p:cNvSpPr/>
          <p:nvPr/>
        </p:nvSpPr>
        <p:spPr>
          <a:xfrm>
            <a:off x="0" y="18859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Abattre</a:t>
            </a:r>
            <a:endParaRPr lang="fr-FR" dirty="0">
              <a:solidFill>
                <a:schemeClr val="bg1"/>
              </a:solidFill>
            </a:endParaRPr>
          </a:p>
        </p:txBody>
      </p:sp>
      <p:sp>
        <p:nvSpPr>
          <p:cNvPr id="17" name="Rectangle 16"/>
          <p:cNvSpPr/>
          <p:nvPr/>
        </p:nvSpPr>
        <p:spPr>
          <a:xfrm>
            <a:off x="5257800" y="18859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Abattre</a:t>
            </a:r>
          </a:p>
        </p:txBody>
      </p:sp>
      <p:sp>
        <p:nvSpPr>
          <p:cNvPr id="18" name="Rectangle 17"/>
          <p:cNvSpPr/>
          <p:nvPr/>
        </p:nvSpPr>
        <p:spPr>
          <a:xfrm>
            <a:off x="10401300" y="18859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Abattre</a:t>
            </a:r>
          </a:p>
        </p:txBody>
      </p:sp>
      <p:sp>
        <p:nvSpPr>
          <p:cNvPr id="19" name="Rectangle 18"/>
          <p:cNvSpPr/>
          <p:nvPr/>
        </p:nvSpPr>
        <p:spPr>
          <a:xfrm>
            <a:off x="0" y="248602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Occire</a:t>
            </a:r>
          </a:p>
        </p:txBody>
      </p:sp>
      <p:sp>
        <p:nvSpPr>
          <p:cNvPr id="20" name="Rectangle 19"/>
          <p:cNvSpPr/>
          <p:nvPr/>
        </p:nvSpPr>
        <p:spPr>
          <a:xfrm>
            <a:off x="5257800" y="248602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Occire</a:t>
            </a:r>
          </a:p>
        </p:txBody>
      </p:sp>
      <p:sp>
        <p:nvSpPr>
          <p:cNvPr id="21" name="Rectangle 20"/>
          <p:cNvSpPr/>
          <p:nvPr/>
        </p:nvSpPr>
        <p:spPr>
          <a:xfrm>
            <a:off x="10401300" y="248602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Occire</a:t>
            </a:r>
          </a:p>
        </p:txBody>
      </p:sp>
      <p:sp>
        <p:nvSpPr>
          <p:cNvPr id="22" name="Rectangle 21"/>
          <p:cNvSpPr/>
          <p:nvPr/>
        </p:nvSpPr>
        <p:spPr>
          <a:xfrm>
            <a:off x="0" y="308610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Buter</a:t>
            </a:r>
          </a:p>
        </p:txBody>
      </p:sp>
      <p:sp>
        <p:nvSpPr>
          <p:cNvPr id="23" name="Rectangle 22"/>
          <p:cNvSpPr/>
          <p:nvPr/>
        </p:nvSpPr>
        <p:spPr>
          <a:xfrm>
            <a:off x="5257800" y="308610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Buter</a:t>
            </a:r>
          </a:p>
        </p:txBody>
      </p:sp>
      <p:sp>
        <p:nvSpPr>
          <p:cNvPr id="24" name="Rectangle 23"/>
          <p:cNvSpPr/>
          <p:nvPr/>
        </p:nvSpPr>
        <p:spPr>
          <a:xfrm>
            <a:off x="10401300" y="308610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Buter</a:t>
            </a:r>
          </a:p>
        </p:txBody>
      </p:sp>
      <p:sp>
        <p:nvSpPr>
          <p:cNvPr id="25" name="Rectangle 24"/>
          <p:cNvSpPr/>
          <p:nvPr/>
        </p:nvSpPr>
        <p:spPr>
          <a:xfrm>
            <a:off x="0" y="36861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Assassiner</a:t>
            </a:r>
          </a:p>
        </p:txBody>
      </p:sp>
      <p:sp>
        <p:nvSpPr>
          <p:cNvPr id="26" name="Rectangle 25"/>
          <p:cNvSpPr/>
          <p:nvPr/>
        </p:nvSpPr>
        <p:spPr>
          <a:xfrm>
            <a:off x="5257800" y="36861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Assassiner</a:t>
            </a:r>
          </a:p>
        </p:txBody>
      </p:sp>
      <p:sp>
        <p:nvSpPr>
          <p:cNvPr id="27" name="Rectangle 26"/>
          <p:cNvSpPr/>
          <p:nvPr/>
        </p:nvSpPr>
        <p:spPr>
          <a:xfrm>
            <a:off x="10401300" y="36861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Assassiner</a:t>
            </a:r>
          </a:p>
        </p:txBody>
      </p:sp>
      <p:sp>
        <p:nvSpPr>
          <p:cNvPr id="28" name="Rectangle 27"/>
          <p:cNvSpPr/>
          <p:nvPr/>
        </p:nvSpPr>
        <p:spPr>
          <a:xfrm>
            <a:off x="0" y="42862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Zigouiller</a:t>
            </a:r>
          </a:p>
        </p:txBody>
      </p:sp>
      <p:sp>
        <p:nvSpPr>
          <p:cNvPr id="29" name="Rectangle 28"/>
          <p:cNvSpPr/>
          <p:nvPr/>
        </p:nvSpPr>
        <p:spPr>
          <a:xfrm>
            <a:off x="5257800" y="42862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Zigouiller</a:t>
            </a:r>
          </a:p>
        </p:txBody>
      </p:sp>
      <p:sp>
        <p:nvSpPr>
          <p:cNvPr id="30" name="Rectangle 29"/>
          <p:cNvSpPr/>
          <p:nvPr/>
        </p:nvSpPr>
        <p:spPr>
          <a:xfrm>
            <a:off x="10401300" y="42862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Zigouiller</a:t>
            </a:r>
          </a:p>
        </p:txBody>
      </p:sp>
      <p:sp>
        <p:nvSpPr>
          <p:cNvPr id="38" name="Rogner et arrondir un rectangle à un seul coin 37"/>
          <p:cNvSpPr/>
          <p:nvPr/>
        </p:nvSpPr>
        <p:spPr>
          <a:xfrm>
            <a:off x="0" y="5915025"/>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Tuer</a:t>
            </a:r>
          </a:p>
        </p:txBody>
      </p:sp>
      <p:sp>
        <p:nvSpPr>
          <p:cNvPr id="39" name="Rogner et arrondir un rectangle à un seul coin 38"/>
          <p:cNvSpPr/>
          <p:nvPr/>
        </p:nvSpPr>
        <p:spPr>
          <a:xfrm>
            <a:off x="0" y="6686550"/>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Abattre</a:t>
            </a:r>
          </a:p>
        </p:txBody>
      </p:sp>
      <p:sp>
        <p:nvSpPr>
          <p:cNvPr id="40" name="Rogner et arrondir un rectangle à un seul coin 39"/>
          <p:cNvSpPr/>
          <p:nvPr/>
        </p:nvSpPr>
        <p:spPr>
          <a:xfrm>
            <a:off x="0" y="7458075"/>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Occire</a:t>
            </a:r>
          </a:p>
        </p:txBody>
      </p:sp>
      <p:sp>
        <p:nvSpPr>
          <p:cNvPr id="41" name="Rogner et arrondir un rectangle à un seul coin 40"/>
          <p:cNvSpPr/>
          <p:nvPr/>
        </p:nvSpPr>
        <p:spPr>
          <a:xfrm>
            <a:off x="5257800" y="5915025"/>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Buter</a:t>
            </a:r>
          </a:p>
        </p:txBody>
      </p:sp>
      <p:sp>
        <p:nvSpPr>
          <p:cNvPr id="42" name="Rogner et arrondir un rectangle à un seul coin 41"/>
          <p:cNvSpPr/>
          <p:nvPr/>
        </p:nvSpPr>
        <p:spPr>
          <a:xfrm>
            <a:off x="5257800" y="6686550"/>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Assassiner</a:t>
            </a:r>
          </a:p>
        </p:txBody>
      </p:sp>
      <p:sp>
        <p:nvSpPr>
          <p:cNvPr id="43" name="Rogner et arrondir un rectangle à un seul coin 42"/>
          <p:cNvSpPr/>
          <p:nvPr/>
        </p:nvSpPr>
        <p:spPr>
          <a:xfrm>
            <a:off x="5257800" y="7458075"/>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Zigouiller</a:t>
            </a:r>
          </a:p>
        </p:txBody>
      </p:sp>
      <p:sp>
        <p:nvSpPr>
          <p:cNvPr id="44" name="Nuage 43"/>
          <p:cNvSpPr/>
          <p:nvPr/>
        </p:nvSpPr>
        <p:spPr>
          <a:xfrm>
            <a:off x="10972800" y="5915025"/>
            <a:ext cx="3314700" cy="685800"/>
          </a:xfrm>
          <a:prstGeom prst="clou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Correction</a:t>
            </a:r>
          </a:p>
        </p:txBody>
      </p:sp>
      <p:sp>
        <p:nvSpPr>
          <p:cNvPr id="32" name="Rectangle à coins arrondis 31"/>
          <p:cNvSpPr/>
          <p:nvPr/>
        </p:nvSpPr>
        <p:spPr>
          <a:xfrm>
            <a:off x="0" y="0"/>
            <a:ext cx="4229100" cy="9429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3400" dirty="0">
                <a:solidFill>
                  <a:srgbClr val="FF9933"/>
                </a:solidFill>
                <a:latin typeface="+mj-lt"/>
              </a:rPr>
              <a:t>Registre familier</a:t>
            </a:r>
          </a:p>
        </p:txBody>
      </p:sp>
      <p:sp>
        <p:nvSpPr>
          <p:cNvPr id="33" name="Rectangle à coins arrondis 32"/>
          <p:cNvSpPr/>
          <p:nvPr/>
        </p:nvSpPr>
        <p:spPr>
          <a:xfrm>
            <a:off x="5257800" y="0"/>
            <a:ext cx="4229100" cy="9429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3400" dirty="0">
                <a:solidFill>
                  <a:srgbClr val="FF9933"/>
                </a:solidFill>
                <a:latin typeface="+mj-lt"/>
              </a:rPr>
              <a:t>Registre courant</a:t>
            </a:r>
          </a:p>
        </p:txBody>
      </p:sp>
      <p:sp>
        <p:nvSpPr>
          <p:cNvPr id="34" name="Rectangle à coins arrondis 33"/>
          <p:cNvSpPr/>
          <p:nvPr/>
        </p:nvSpPr>
        <p:spPr>
          <a:xfrm>
            <a:off x="10401300" y="0"/>
            <a:ext cx="4229100" cy="9429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3400" dirty="0">
                <a:solidFill>
                  <a:srgbClr val="FF9933"/>
                </a:solidFill>
                <a:latin typeface="+mj-lt"/>
              </a:rPr>
              <a:t>Registre soutenu</a:t>
            </a:r>
          </a:p>
        </p:txBody>
      </p:sp>
      <p:sp>
        <p:nvSpPr>
          <p:cNvPr id="87071" name="ZoneTexte 35">
            <a:hlinkClick r:id="" action="ppaction://hlinkshowjump?jump=nextslide"/>
          </p:cNvPr>
          <p:cNvSpPr txBox="1">
            <a:spLocks noChangeArrowheads="1"/>
          </p:cNvSpPr>
          <p:nvPr/>
        </p:nvSpPr>
        <p:spPr bwMode="auto">
          <a:xfrm>
            <a:off x="12268200" y="7296150"/>
            <a:ext cx="2362200" cy="400050"/>
          </a:xfrm>
          <a:prstGeom prst="rect">
            <a:avLst/>
          </a:prstGeom>
          <a:solidFill>
            <a:srgbClr val="008000"/>
          </a:solidFill>
          <a:ln w="9525">
            <a:noFill/>
            <a:miter lim="800000"/>
            <a:headEnd/>
            <a:tailEnd/>
          </a:ln>
        </p:spPr>
        <p:txBody>
          <a:bodyPr>
            <a:spAutoFit/>
          </a:bodyPr>
          <a:lstStyle/>
          <a:p>
            <a:pPr algn="ctr"/>
            <a:r>
              <a:rPr lang="fr-FR" sz="2000">
                <a:solidFill>
                  <a:schemeClr val="bg1"/>
                </a:solidFill>
              </a:rPr>
              <a:t>Je continue</a:t>
            </a: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nextCondLst>
                <p:cond evt="onClick" delay="0">
                  <p:tgtEl>
                    <p:spTgt spid="38"/>
                  </p:tgtEl>
                </p:cond>
              </p:nextCondLst>
            </p:seq>
            <p:seq concurrent="1" nextAc="seek">
              <p:cTn id="27" restart="whenNotActive" fill="hold" evtFilter="cancelBubble" nodeType="interactiveSeq">
                <p:stCondLst>
                  <p:cond evt="onClick" delay="0">
                    <p:tgtEl>
                      <p:spTgt spid="39"/>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1" nodeType="clickEffect">
                                  <p:stCondLst>
                                    <p:cond delay="0"/>
                                  </p:stCondLst>
                                  <p:childTnLst>
                                    <p:set>
                                      <p:cBhvr>
                                        <p:cTn id="47"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1" nodeType="clickEffect">
                                  <p:stCondLst>
                                    <p:cond delay="0"/>
                                  </p:stCondLst>
                                  <p:childTnLst>
                                    <p:set>
                                      <p:cBhvr>
                                        <p:cTn id="51"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nextCondLst>
                <p:cond evt="onClick" delay="0">
                  <p:tgtEl>
                    <p:spTgt spid="39"/>
                  </p:tgtEl>
                </p:cond>
              </p:nextCondLst>
            </p:seq>
            <p:seq concurrent="1" nextAc="seek">
              <p:cTn id="52" restart="whenNotActive" fill="hold" evtFilter="cancelBubble" nodeType="interactiveSeq">
                <p:stCondLst>
                  <p:cond evt="onClick" delay="0">
                    <p:tgtEl>
                      <p:spTgt spid="40"/>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1"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1" nodeType="clickEffect">
                                  <p:stCondLst>
                                    <p:cond delay="0"/>
                                  </p:stCondLst>
                                  <p:childTnLst>
                                    <p:set>
                                      <p:cBhvr>
                                        <p:cTn id="72"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1" nodeType="clickEffect">
                                  <p:stCondLst>
                                    <p:cond delay="0"/>
                                  </p:stCondLst>
                                  <p:childTnLst>
                                    <p:set>
                                      <p:cBhvr>
                                        <p:cTn id="76"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nextCondLst>
                <p:cond evt="onClick" delay="0">
                  <p:tgtEl>
                    <p:spTgt spid="40"/>
                  </p:tgtEl>
                </p:cond>
              </p:nextCondLst>
            </p:seq>
            <p:seq concurrent="1" nextAc="seek">
              <p:cTn id="77" restart="whenNotActive" fill="hold" evtFilter="cancelBubble" nodeType="interactiveSeq">
                <p:stCondLst>
                  <p:cond evt="onClick" delay="0">
                    <p:tgtEl>
                      <p:spTgt spid="41"/>
                    </p:tgtEl>
                  </p:cond>
                </p:stCondLst>
                <p:endSync evt="end" delay="0">
                  <p:rtn val="all"/>
                </p:endSync>
                <p:childTnLst>
                  <p:par>
                    <p:cTn id="78" fill="hold">
                      <p:stCondLst>
                        <p:cond delay="0"/>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1" nodeType="clickEffect">
                                  <p:stCondLst>
                                    <p:cond delay="0"/>
                                  </p:stCondLst>
                                  <p:childTnLst>
                                    <p:set>
                                      <p:cBhvr>
                                        <p:cTn id="93"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1" nodeType="clickEffect">
                                  <p:stCondLst>
                                    <p:cond delay="0"/>
                                  </p:stCondLst>
                                  <p:childTnLst>
                                    <p:set>
                                      <p:cBhvr>
                                        <p:cTn id="97"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1" nodeType="clickEffect">
                                  <p:stCondLst>
                                    <p:cond delay="0"/>
                                  </p:stCondLst>
                                  <p:childTnLst>
                                    <p:set>
                                      <p:cBhvr>
                                        <p:cTn id="101"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childTnLst>
              </p:cTn>
              <p:nextCondLst>
                <p:cond evt="onClick" delay="0">
                  <p:tgtEl>
                    <p:spTgt spid="41"/>
                  </p:tgtEl>
                </p:cond>
              </p:nextCondLst>
            </p:seq>
            <p:seq concurrent="1" nextAc="seek">
              <p:cTn id="102" restart="whenNotActive" fill="hold" evtFilter="cancelBubble" nodeType="interactiveSeq">
                <p:stCondLst>
                  <p:cond evt="onClick" delay="0">
                    <p:tgtEl>
                      <p:spTgt spid="42"/>
                    </p:tgtEl>
                  </p:cond>
                </p:stCondLst>
                <p:endSync evt="end" delay="0">
                  <p:rtn val="all"/>
                </p:endSync>
                <p:childTnLst>
                  <p:par>
                    <p:cTn id="103" fill="hold">
                      <p:stCondLst>
                        <p:cond delay="0"/>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1" nodeType="clickEffect">
                                  <p:stCondLst>
                                    <p:cond delay="0"/>
                                  </p:stCondLst>
                                  <p:childTnLst>
                                    <p:set>
                                      <p:cBhvr>
                                        <p:cTn id="118"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1" nodeType="clickEffect">
                                  <p:stCondLst>
                                    <p:cond delay="0"/>
                                  </p:stCondLst>
                                  <p:childTnLst>
                                    <p:set>
                                      <p:cBhvr>
                                        <p:cTn id="122"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1" nodeType="clickEffect">
                                  <p:stCondLst>
                                    <p:cond delay="0"/>
                                  </p:stCondLst>
                                  <p:childTnLst>
                                    <p:set>
                                      <p:cBhvr>
                                        <p:cTn id="126"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childTnLst>
              </p:cTn>
              <p:nextCondLst>
                <p:cond evt="onClick" delay="0">
                  <p:tgtEl>
                    <p:spTgt spid="42"/>
                  </p:tgtEl>
                </p:cond>
              </p:nextCondLst>
            </p:seq>
            <p:seq concurrent="1" nextAc="seek">
              <p:cTn id="127" restart="whenNotActive" fill="hold" evtFilter="cancelBubble" nodeType="interactiveSeq">
                <p:stCondLst>
                  <p:cond evt="onClick" delay="0">
                    <p:tgtEl>
                      <p:spTgt spid="43"/>
                    </p:tgtEl>
                  </p:cond>
                </p:stCondLst>
                <p:endSync evt="end" delay="0">
                  <p:rtn val="all"/>
                </p:endSync>
                <p:childTnLst>
                  <p:par>
                    <p:cTn id="128" fill="hold">
                      <p:stCondLst>
                        <p:cond delay="0"/>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1" nodeType="clickEffect">
                                  <p:stCondLst>
                                    <p:cond delay="0"/>
                                  </p:stCondLst>
                                  <p:childTnLst>
                                    <p:set>
                                      <p:cBhvr>
                                        <p:cTn id="143"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1" nodeType="clickEffect">
                                  <p:stCondLst>
                                    <p:cond delay="0"/>
                                  </p:stCondLst>
                                  <p:childTnLst>
                                    <p:set>
                                      <p:cBhvr>
                                        <p:cTn id="147"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48" fill="hold">
                      <p:stCondLst>
                        <p:cond delay="indefinite"/>
                      </p:stCondLst>
                      <p:childTnLst>
                        <p:par>
                          <p:cTn id="149" fill="hold">
                            <p:stCondLst>
                              <p:cond delay="0"/>
                            </p:stCondLst>
                            <p:childTnLst>
                              <p:par>
                                <p:cTn id="150" presetID="1" presetClass="entr" presetSubtype="0" fill="hold" grpId="1" nodeType="clickEffect">
                                  <p:stCondLst>
                                    <p:cond delay="0"/>
                                  </p:stCondLst>
                                  <p:childTnLst>
                                    <p:set>
                                      <p:cBhvr>
                                        <p:cTn id="151"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childTnLst>
              </p:cTn>
              <p:nextCondLst>
                <p:cond evt="onClick" delay="0">
                  <p:tgtEl>
                    <p:spTgt spid="43"/>
                  </p:tgtEl>
                </p:cond>
              </p:nextCondLst>
            </p:seq>
            <p:seq concurrent="1" nextAc="seek">
              <p:cTn id="152" restart="whenNotActive" fill="hold" evtFilter="cancelBubble" nodeType="interactiveSeq">
                <p:stCondLst>
                  <p:cond evt="onClick" delay="0">
                    <p:tgtEl>
                      <p:spTgt spid="44"/>
                    </p:tgtEl>
                  </p:cond>
                </p:stCondLst>
                <p:endSync evt="end" delay="0">
                  <p:rtn val="all"/>
                </p:endSync>
                <p:childTnLst>
                  <p:par>
                    <p:cTn id="153" fill="hold">
                      <p:stCondLst>
                        <p:cond delay="0"/>
                      </p:stCondLst>
                      <p:childTnLst>
                        <p:par>
                          <p:cTn id="154" fill="hold">
                            <p:stCondLst>
                              <p:cond delay="0"/>
                            </p:stCondLst>
                            <p:childTnLst>
                              <p:par>
                                <p:cTn id="155" presetID="3" presetClass="emph" presetSubtype="2" fill="hold" grpId="2" nodeType="withEffect">
                                  <p:stCondLst>
                                    <p:cond delay="0"/>
                                  </p:stCondLst>
                                  <p:childTnLst>
                                    <p:animClr clrSpc="rgb" dir="cw">
                                      <p:cBhvr override="childStyle">
                                        <p:cTn id="156" dur="2000" fill="hold"/>
                                        <p:tgtEl>
                                          <p:spTgt spid="11"/>
                                        </p:tgtEl>
                                        <p:attrNameLst>
                                          <p:attrName>style.color</p:attrName>
                                        </p:attrNameLst>
                                      </p:cBhvr>
                                      <p:to>
                                        <a:srgbClr val="FF0000"/>
                                      </p:to>
                                    </p:animClr>
                                  </p:childTnLst>
                                </p:cTn>
                              </p:par>
                              <p:par>
                                <p:cTn id="157" presetID="3" presetClass="emph" presetSubtype="2" fill="hold" grpId="2" nodeType="withEffect">
                                  <p:stCondLst>
                                    <p:cond delay="0"/>
                                  </p:stCondLst>
                                  <p:childTnLst>
                                    <p:animClr clrSpc="rgb" dir="cw">
                                      <p:cBhvr override="childStyle">
                                        <p:cTn id="158" dur="2000" fill="hold"/>
                                        <p:tgtEl>
                                          <p:spTgt spid="14"/>
                                        </p:tgtEl>
                                        <p:attrNameLst>
                                          <p:attrName>style.color</p:attrName>
                                        </p:attrNameLst>
                                      </p:cBhvr>
                                      <p:to>
                                        <a:srgbClr val="00FF00"/>
                                      </p:to>
                                    </p:animClr>
                                  </p:childTnLst>
                                </p:cTn>
                              </p:par>
                              <p:par>
                                <p:cTn id="159" presetID="3" presetClass="emph" presetSubtype="2" fill="hold" grpId="2" nodeType="withEffect">
                                  <p:stCondLst>
                                    <p:cond delay="0"/>
                                  </p:stCondLst>
                                  <p:childTnLst>
                                    <p:animClr clrSpc="rgb" dir="cw">
                                      <p:cBhvr override="childStyle">
                                        <p:cTn id="160" dur="2000" fill="hold"/>
                                        <p:tgtEl>
                                          <p:spTgt spid="15"/>
                                        </p:tgtEl>
                                        <p:attrNameLst>
                                          <p:attrName>style.color</p:attrName>
                                        </p:attrNameLst>
                                      </p:cBhvr>
                                      <p:to>
                                        <a:srgbClr val="FF0000"/>
                                      </p:to>
                                    </p:animClr>
                                  </p:childTnLst>
                                </p:cTn>
                              </p:par>
                              <p:par>
                                <p:cTn id="161" presetID="3" presetClass="emph" presetSubtype="2" fill="hold" grpId="2" nodeType="withEffect">
                                  <p:stCondLst>
                                    <p:cond delay="0"/>
                                  </p:stCondLst>
                                  <p:childTnLst>
                                    <p:animClr clrSpc="rgb" dir="cw">
                                      <p:cBhvr override="childStyle">
                                        <p:cTn id="162" dur="2000" fill="hold"/>
                                        <p:tgtEl>
                                          <p:spTgt spid="16"/>
                                        </p:tgtEl>
                                        <p:attrNameLst>
                                          <p:attrName>style.color</p:attrName>
                                        </p:attrNameLst>
                                      </p:cBhvr>
                                      <p:to>
                                        <a:srgbClr val="FF0000"/>
                                      </p:to>
                                    </p:animClr>
                                  </p:childTnLst>
                                </p:cTn>
                              </p:par>
                              <p:par>
                                <p:cTn id="163" presetID="3" presetClass="emph" presetSubtype="2" fill="hold" grpId="2" nodeType="withEffect">
                                  <p:stCondLst>
                                    <p:cond delay="0"/>
                                  </p:stCondLst>
                                  <p:childTnLst>
                                    <p:animClr clrSpc="rgb" dir="cw">
                                      <p:cBhvr override="childStyle">
                                        <p:cTn id="164" dur="2000" fill="hold"/>
                                        <p:tgtEl>
                                          <p:spTgt spid="17"/>
                                        </p:tgtEl>
                                        <p:attrNameLst>
                                          <p:attrName>style.color</p:attrName>
                                        </p:attrNameLst>
                                      </p:cBhvr>
                                      <p:to>
                                        <a:srgbClr val="00FF00"/>
                                      </p:to>
                                    </p:animClr>
                                  </p:childTnLst>
                                </p:cTn>
                              </p:par>
                              <p:par>
                                <p:cTn id="165" presetID="3" presetClass="emph" presetSubtype="2" fill="hold" grpId="2" nodeType="withEffect">
                                  <p:stCondLst>
                                    <p:cond delay="0"/>
                                  </p:stCondLst>
                                  <p:childTnLst>
                                    <p:animClr clrSpc="rgb" dir="cw">
                                      <p:cBhvr override="childStyle">
                                        <p:cTn id="166" dur="2000" fill="hold"/>
                                        <p:tgtEl>
                                          <p:spTgt spid="18"/>
                                        </p:tgtEl>
                                        <p:attrNameLst>
                                          <p:attrName>style.color</p:attrName>
                                        </p:attrNameLst>
                                      </p:cBhvr>
                                      <p:to>
                                        <a:srgbClr val="FF0000"/>
                                      </p:to>
                                    </p:animClr>
                                  </p:childTnLst>
                                </p:cTn>
                              </p:par>
                              <p:par>
                                <p:cTn id="167" presetID="3" presetClass="emph" presetSubtype="2" fill="hold" grpId="2" nodeType="withEffect">
                                  <p:stCondLst>
                                    <p:cond delay="0"/>
                                  </p:stCondLst>
                                  <p:childTnLst>
                                    <p:animClr clrSpc="rgb" dir="cw">
                                      <p:cBhvr override="childStyle">
                                        <p:cTn id="168" dur="2000" fill="hold"/>
                                        <p:tgtEl>
                                          <p:spTgt spid="19"/>
                                        </p:tgtEl>
                                        <p:attrNameLst>
                                          <p:attrName>style.color</p:attrName>
                                        </p:attrNameLst>
                                      </p:cBhvr>
                                      <p:to>
                                        <a:srgbClr val="FF0000"/>
                                      </p:to>
                                    </p:animClr>
                                  </p:childTnLst>
                                </p:cTn>
                              </p:par>
                              <p:par>
                                <p:cTn id="169" presetID="3" presetClass="emph" presetSubtype="2" fill="hold" grpId="2" nodeType="withEffect">
                                  <p:stCondLst>
                                    <p:cond delay="0"/>
                                  </p:stCondLst>
                                  <p:childTnLst>
                                    <p:animClr clrSpc="rgb" dir="cw">
                                      <p:cBhvr override="childStyle">
                                        <p:cTn id="170" dur="2000" fill="hold"/>
                                        <p:tgtEl>
                                          <p:spTgt spid="20"/>
                                        </p:tgtEl>
                                        <p:attrNameLst>
                                          <p:attrName>style.color</p:attrName>
                                        </p:attrNameLst>
                                      </p:cBhvr>
                                      <p:to>
                                        <a:srgbClr val="FF0000"/>
                                      </p:to>
                                    </p:animClr>
                                  </p:childTnLst>
                                </p:cTn>
                              </p:par>
                              <p:par>
                                <p:cTn id="171" presetID="3" presetClass="emph" presetSubtype="2" fill="hold" grpId="2" nodeType="withEffect">
                                  <p:stCondLst>
                                    <p:cond delay="0"/>
                                  </p:stCondLst>
                                  <p:childTnLst>
                                    <p:animClr clrSpc="rgb" dir="cw">
                                      <p:cBhvr override="childStyle">
                                        <p:cTn id="172" dur="2000" fill="hold"/>
                                        <p:tgtEl>
                                          <p:spTgt spid="21"/>
                                        </p:tgtEl>
                                        <p:attrNameLst>
                                          <p:attrName>style.color</p:attrName>
                                        </p:attrNameLst>
                                      </p:cBhvr>
                                      <p:to>
                                        <a:srgbClr val="00FF00"/>
                                      </p:to>
                                    </p:animClr>
                                  </p:childTnLst>
                                </p:cTn>
                              </p:par>
                              <p:par>
                                <p:cTn id="173" presetID="3" presetClass="emph" presetSubtype="2" fill="hold" grpId="2" nodeType="withEffect">
                                  <p:stCondLst>
                                    <p:cond delay="0"/>
                                  </p:stCondLst>
                                  <p:childTnLst>
                                    <p:animClr clrSpc="rgb" dir="cw">
                                      <p:cBhvr override="childStyle">
                                        <p:cTn id="174" dur="2000" fill="hold"/>
                                        <p:tgtEl>
                                          <p:spTgt spid="22"/>
                                        </p:tgtEl>
                                        <p:attrNameLst>
                                          <p:attrName>style.color</p:attrName>
                                        </p:attrNameLst>
                                      </p:cBhvr>
                                      <p:to>
                                        <a:srgbClr val="00FF00"/>
                                      </p:to>
                                    </p:animClr>
                                  </p:childTnLst>
                                </p:cTn>
                              </p:par>
                              <p:par>
                                <p:cTn id="175" presetID="3" presetClass="emph" presetSubtype="2" fill="hold" grpId="2" nodeType="withEffect">
                                  <p:stCondLst>
                                    <p:cond delay="0"/>
                                  </p:stCondLst>
                                  <p:childTnLst>
                                    <p:animClr clrSpc="rgb" dir="cw">
                                      <p:cBhvr override="childStyle">
                                        <p:cTn id="176" dur="2000" fill="hold"/>
                                        <p:tgtEl>
                                          <p:spTgt spid="23"/>
                                        </p:tgtEl>
                                        <p:attrNameLst>
                                          <p:attrName>style.color</p:attrName>
                                        </p:attrNameLst>
                                      </p:cBhvr>
                                      <p:to>
                                        <a:srgbClr val="FF0000"/>
                                      </p:to>
                                    </p:animClr>
                                  </p:childTnLst>
                                </p:cTn>
                              </p:par>
                              <p:par>
                                <p:cTn id="177" presetID="3" presetClass="emph" presetSubtype="2" fill="hold" grpId="2" nodeType="withEffect">
                                  <p:stCondLst>
                                    <p:cond delay="0"/>
                                  </p:stCondLst>
                                  <p:childTnLst>
                                    <p:animClr clrSpc="rgb" dir="cw">
                                      <p:cBhvr override="childStyle">
                                        <p:cTn id="178" dur="2000" fill="hold"/>
                                        <p:tgtEl>
                                          <p:spTgt spid="24"/>
                                        </p:tgtEl>
                                        <p:attrNameLst>
                                          <p:attrName>style.color</p:attrName>
                                        </p:attrNameLst>
                                      </p:cBhvr>
                                      <p:to>
                                        <a:srgbClr val="FF0000"/>
                                      </p:to>
                                    </p:animClr>
                                  </p:childTnLst>
                                </p:cTn>
                              </p:par>
                              <p:par>
                                <p:cTn id="179" presetID="3" presetClass="emph" presetSubtype="2" fill="hold" grpId="2" nodeType="withEffect">
                                  <p:stCondLst>
                                    <p:cond delay="0"/>
                                  </p:stCondLst>
                                  <p:childTnLst>
                                    <p:animClr clrSpc="rgb" dir="cw">
                                      <p:cBhvr override="childStyle">
                                        <p:cTn id="180" dur="2000" fill="hold"/>
                                        <p:tgtEl>
                                          <p:spTgt spid="25"/>
                                        </p:tgtEl>
                                        <p:attrNameLst>
                                          <p:attrName>style.color</p:attrName>
                                        </p:attrNameLst>
                                      </p:cBhvr>
                                      <p:to>
                                        <a:srgbClr val="FF0000"/>
                                      </p:to>
                                    </p:animClr>
                                  </p:childTnLst>
                                </p:cTn>
                              </p:par>
                              <p:par>
                                <p:cTn id="181" presetID="3" presetClass="emph" presetSubtype="2" fill="hold" grpId="2" nodeType="withEffect">
                                  <p:stCondLst>
                                    <p:cond delay="0"/>
                                  </p:stCondLst>
                                  <p:childTnLst>
                                    <p:animClr clrSpc="rgb" dir="cw">
                                      <p:cBhvr override="childStyle">
                                        <p:cTn id="182" dur="2000" fill="hold"/>
                                        <p:tgtEl>
                                          <p:spTgt spid="26"/>
                                        </p:tgtEl>
                                        <p:attrNameLst>
                                          <p:attrName>style.color</p:attrName>
                                        </p:attrNameLst>
                                      </p:cBhvr>
                                      <p:to>
                                        <a:srgbClr val="00FF00"/>
                                      </p:to>
                                    </p:animClr>
                                  </p:childTnLst>
                                </p:cTn>
                              </p:par>
                              <p:par>
                                <p:cTn id="183" presetID="3" presetClass="emph" presetSubtype="2" fill="hold" grpId="2" nodeType="withEffect">
                                  <p:stCondLst>
                                    <p:cond delay="0"/>
                                  </p:stCondLst>
                                  <p:childTnLst>
                                    <p:animClr clrSpc="rgb" dir="cw">
                                      <p:cBhvr override="childStyle">
                                        <p:cTn id="184" dur="2000" fill="hold"/>
                                        <p:tgtEl>
                                          <p:spTgt spid="27"/>
                                        </p:tgtEl>
                                        <p:attrNameLst>
                                          <p:attrName>style.color</p:attrName>
                                        </p:attrNameLst>
                                      </p:cBhvr>
                                      <p:to>
                                        <a:srgbClr val="FF0000"/>
                                      </p:to>
                                    </p:animClr>
                                  </p:childTnLst>
                                </p:cTn>
                              </p:par>
                              <p:par>
                                <p:cTn id="185" presetID="3" presetClass="emph" presetSubtype="2" fill="hold" grpId="2" nodeType="withEffect">
                                  <p:stCondLst>
                                    <p:cond delay="0"/>
                                  </p:stCondLst>
                                  <p:childTnLst>
                                    <p:animClr clrSpc="rgb" dir="cw">
                                      <p:cBhvr override="childStyle">
                                        <p:cTn id="186" dur="2000" fill="hold"/>
                                        <p:tgtEl>
                                          <p:spTgt spid="28"/>
                                        </p:tgtEl>
                                        <p:attrNameLst>
                                          <p:attrName>style.color</p:attrName>
                                        </p:attrNameLst>
                                      </p:cBhvr>
                                      <p:to>
                                        <a:srgbClr val="00FF00"/>
                                      </p:to>
                                    </p:animClr>
                                  </p:childTnLst>
                                </p:cTn>
                              </p:par>
                              <p:par>
                                <p:cTn id="187" presetID="3" presetClass="emph" presetSubtype="2" fill="hold" grpId="2" nodeType="withEffect">
                                  <p:stCondLst>
                                    <p:cond delay="0"/>
                                  </p:stCondLst>
                                  <p:childTnLst>
                                    <p:animClr clrSpc="rgb" dir="cw">
                                      <p:cBhvr override="childStyle">
                                        <p:cTn id="188" dur="2000" fill="hold"/>
                                        <p:tgtEl>
                                          <p:spTgt spid="29"/>
                                        </p:tgtEl>
                                        <p:attrNameLst>
                                          <p:attrName>style.color</p:attrName>
                                        </p:attrNameLst>
                                      </p:cBhvr>
                                      <p:to>
                                        <a:srgbClr val="FF0000"/>
                                      </p:to>
                                    </p:animClr>
                                  </p:childTnLst>
                                </p:cTn>
                              </p:par>
                              <p:par>
                                <p:cTn id="189" presetID="3" presetClass="emph" presetSubtype="2" fill="hold" grpId="2" nodeType="withEffect">
                                  <p:stCondLst>
                                    <p:cond delay="0"/>
                                  </p:stCondLst>
                                  <p:childTnLst>
                                    <p:animClr clrSpc="rgb" dir="cw">
                                      <p:cBhvr override="childStyle">
                                        <p:cTn id="190" dur="2000" fill="hold"/>
                                        <p:tgtEl>
                                          <p:spTgt spid="30"/>
                                        </p:tgtEl>
                                        <p:attrNameLst>
                                          <p:attrName>style.color</p:attrName>
                                        </p:attrNameLst>
                                      </p:cBhvr>
                                      <p:to>
                                        <a:srgbClr val="FF0000"/>
                                      </p:to>
                                    </p:animClr>
                                  </p:childTnLst>
                                </p:cTn>
                              </p:par>
                            </p:childTnLst>
                          </p:cTn>
                        </p:par>
                      </p:childTnLst>
                    </p:cTn>
                  </p:par>
                </p:childTnLst>
              </p:cTn>
              <p:nextCondLst>
                <p:cond evt="onClick" delay="0">
                  <p:tgtEl>
                    <p:spTgt spid="44"/>
                  </p:tgtEl>
                </p:cond>
              </p:nextCondLst>
            </p:seq>
          </p:childTnLst>
        </p:cTn>
      </p:par>
    </p:tnLst>
    <p:bldLst>
      <p:bldP spid="11" grpId="0" animBg="1"/>
      <p:bldP spid="11" grpId="1" animBg="1"/>
      <p:bldP spid="11"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21"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29" grpId="0" animBg="1"/>
      <p:bldP spid="29" grpId="1" animBg="1"/>
      <p:bldP spid="29" grpId="2" animBg="1"/>
      <p:bldP spid="30" grpId="0" animBg="1"/>
      <p:bldP spid="30" grpId="1" animBg="1"/>
      <p:bldP spid="30" grpId="2" animBg="1"/>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 name="Rectangle à coins arrondis 36"/>
          <p:cNvSpPr/>
          <p:nvPr/>
        </p:nvSpPr>
        <p:spPr>
          <a:xfrm>
            <a:off x="0" y="5057775"/>
            <a:ext cx="14630400" cy="514350"/>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solidFill>
                  <a:schemeClr val="bg1"/>
                </a:solidFill>
                <a:latin typeface="Verdana" pitchFamily="34" charset="0"/>
              </a:rPr>
              <a:t>Clique sur les rectangles ci-dessous, pour faire apparaître les réponses dans le tableau</a:t>
            </a:r>
          </a:p>
        </p:txBody>
      </p:sp>
      <p:sp>
        <p:nvSpPr>
          <p:cNvPr id="7" name="Rectangle à coins arrondis 6"/>
          <p:cNvSpPr/>
          <p:nvPr/>
        </p:nvSpPr>
        <p:spPr>
          <a:xfrm>
            <a:off x="0" y="0"/>
            <a:ext cx="4229100" cy="9429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3400" dirty="0">
                <a:solidFill>
                  <a:srgbClr val="FF9933"/>
                </a:solidFill>
                <a:latin typeface="+mj-lt"/>
              </a:rPr>
              <a:t>Registre familier</a:t>
            </a:r>
          </a:p>
        </p:txBody>
      </p:sp>
      <p:sp>
        <p:nvSpPr>
          <p:cNvPr id="8" name="Rectangle à coins arrondis 7"/>
          <p:cNvSpPr/>
          <p:nvPr/>
        </p:nvSpPr>
        <p:spPr>
          <a:xfrm>
            <a:off x="5257800" y="0"/>
            <a:ext cx="4229100" cy="9429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3400" dirty="0">
                <a:solidFill>
                  <a:srgbClr val="FF9933"/>
                </a:solidFill>
                <a:latin typeface="+mj-lt"/>
              </a:rPr>
              <a:t>Registre courant</a:t>
            </a:r>
          </a:p>
        </p:txBody>
      </p:sp>
      <p:sp>
        <p:nvSpPr>
          <p:cNvPr id="9" name="Rectangle à coins arrondis 8"/>
          <p:cNvSpPr/>
          <p:nvPr/>
        </p:nvSpPr>
        <p:spPr>
          <a:xfrm>
            <a:off x="10401300" y="0"/>
            <a:ext cx="4229100" cy="9429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3400" dirty="0">
                <a:solidFill>
                  <a:srgbClr val="FF9933"/>
                </a:solidFill>
                <a:latin typeface="+mj-lt"/>
              </a:rPr>
              <a:t>Registre soutenu</a:t>
            </a:r>
          </a:p>
        </p:txBody>
      </p:sp>
      <p:sp>
        <p:nvSpPr>
          <p:cNvPr id="11" name="Rectangle 10"/>
          <p:cNvSpPr/>
          <p:nvPr/>
        </p:nvSpPr>
        <p:spPr>
          <a:xfrm>
            <a:off x="0" y="12858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Ce gars, je l’ai dans le pif</a:t>
            </a:r>
          </a:p>
        </p:txBody>
      </p:sp>
      <p:sp>
        <p:nvSpPr>
          <p:cNvPr id="14" name="Rectangle 13"/>
          <p:cNvSpPr/>
          <p:nvPr/>
        </p:nvSpPr>
        <p:spPr>
          <a:xfrm>
            <a:off x="5257800" y="12858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Ce gars, je l’ai dans le pif</a:t>
            </a:r>
          </a:p>
        </p:txBody>
      </p:sp>
      <p:sp>
        <p:nvSpPr>
          <p:cNvPr id="15" name="Rectangle 14"/>
          <p:cNvSpPr/>
          <p:nvPr/>
        </p:nvSpPr>
        <p:spPr>
          <a:xfrm>
            <a:off x="10401300" y="12858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Ce gars, je l’ai dans le pif</a:t>
            </a:r>
          </a:p>
        </p:txBody>
      </p:sp>
      <p:sp>
        <p:nvSpPr>
          <p:cNvPr id="16" name="Rectangle 15"/>
          <p:cNvSpPr/>
          <p:nvPr/>
        </p:nvSpPr>
        <p:spPr>
          <a:xfrm>
            <a:off x="0" y="18859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 déteste cet homme</a:t>
            </a:r>
          </a:p>
        </p:txBody>
      </p:sp>
      <p:sp>
        <p:nvSpPr>
          <p:cNvPr id="17" name="Rectangle 16"/>
          <p:cNvSpPr/>
          <p:nvPr/>
        </p:nvSpPr>
        <p:spPr>
          <a:xfrm>
            <a:off x="5257800" y="18859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 déteste cet homme</a:t>
            </a:r>
          </a:p>
        </p:txBody>
      </p:sp>
      <p:sp>
        <p:nvSpPr>
          <p:cNvPr id="18" name="Rectangle 17"/>
          <p:cNvSpPr/>
          <p:nvPr/>
        </p:nvSpPr>
        <p:spPr>
          <a:xfrm>
            <a:off x="10401300" y="18859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 déteste cet homme</a:t>
            </a:r>
          </a:p>
        </p:txBody>
      </p:sp>
      <p:sp>
        <p:nvSpPr>
          <p:cNvPr id="19" name="Rectangle 18"/>
          <p:cNvSpPr/>
          <p:nvPr/>
        </p:nvSpPr>
        <p:spPr>
          <a:xfrm>
            <a:off x="0" y="248602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  hais ce monsieur</a:t>
            </a:r>
          </a:p>
        </p:txBody>
      </p:sp>
      <p:sp>
        <p:nvSpPr>
          <p:cNvPr id="20" name="Rectangle 19"/>
          <p:cNvSpPr/>
          <p:nvPr/>
        </p:nvSpPr>
        <p:spPr>
          <a:xfrm>
            <a:off x="5257800" y="248602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  hais ce monsieur</a:t>
            </a:r>
          </a:p>
        </p:txBody>
      </p:sp>
      <p:sp>
        <p:nvSpPr>
          <p:cNvPr id="21" name="Rectangle 20"/>
          <p:cNvSpPr/>
          <p:nvPr/>
        </p:nvSpPr>
        <p:spPr>
          <a:xfrm>
            <a:off x="10401300" y="248602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  hais ce monsieur</a:t>
            </a:r>
          </a:p>
        </p:txBody>
      </p:sp>
      <p:sp>
        <p:nvSpPr>
          <p:cNvPr id="22" name="Rectangle 21"/>
          <p:cNvSpPr/>
          <p:nvPr/>
        </p:nvSpPr>
        <p:spPr>
          <a:xfrm>
            <a:off x="0" y="308610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 conchie </a:t>
            </a:r>
            <a:r>
              <a:rPr lang="fr-FR" dirty="0" smtClean="0"/>
              <a:t>ce </a:t>
            </a:r>
            <a:r>
              <a:rPr lang="fr-FR" dirty="0"/>
              <a:t>mec</a:t>
            </a:r>
          </a:p>
        </p:txBody>
      </p:sp>
      <p:sp>
        <p:nvSpPr>
          <p:cNvPr id="23" name="Rectangle 22"/>
          <p:cNvSpPr/>
          <p:nvPr/>
        </p:nvSpPr>
        <p:spPr>
          <a:xfrm>
            <a:off x="5257800" y="308610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 conchie ce mec</a:t>
            </a:r>
          </a:p>
        </p:txBody>
      </p:sp>
      <p:sp>
        <p:nvSpPr>
          <p:cNvPr id="24" name="Rectangle 23"/>
          <p:cNvSpPr/>
          <p:nvPr/>
        </p:nvSpPr>
        <p:spPr>
          <a:xfrm>
            <a:off x="10401300" y="308610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 conchie ce mec</a:t>
            </a:r>
          </a:p>
        </p:txBody>
      </p:sp>
      <p:sp>
        <p:nvSpPr>
          <p:cNvPr id="25" name="Rectangle 24"/>
          <p:cNvSpPr/>
          <p:nvPr/>
        </p:nvSpPr>
        <p:spPr>
          <a:xfrm>
            <a:off x="0" y="36861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J’exècre cet individu</a:t>
            </a:r>
          </a:p>
        </p:txBody>
      </p:sp>
      <p:sp>
        <p:nvSpPr>
          <p:cNvPr id="26" name="Rectangle 25"/>
          <p:cNvSpPr/>
          <p:nvPr/>
        </p:nvSpPr>
        <p:spPr>
          <a:xfrm>
            <a:off x="5257800" y="36861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J’exècre cet individu</a:t>
            </a:r>
          </a:p>
        </p:txBody>
      </p:sp>
      <p:sp>
        <p:nvSpPr>
          <p:cNvPr id="27" name="Rectangle 26"/>
          <p:cNvSpPr/>
          <p:nvPr/>
        </p:nvSpPr>
        <p:spPr>
          <a:xfrm>
            <a:off x="10401300" y="36861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J’exècre cet individu</a:t>
            </a:r>
          </a:p>
        </p:txBody>
      </p:sp>
      <p:sp>
        <p:nvSpPr>
          <p:cNvPr id="28" name="Rectangle 27"/>
          <p:cNvSpPr/>
          <p:nvPr/>
        </p:nvSpPr>
        <p:spPr>
          <a:xfrm>
            <a:off x="0" y="42862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J’abhorre ce personnage</a:t>
            </a:r>
          </a:p>
        </p:txBody>
      </p:sp>
      <p:sp>
        <p:nvSpPr>
          <p:cNvPr id="29" name="Rectangle 28"/>
          <p:cNvSpPr/>
          <p:nvPr/>
        </p:nvSpPr>
        <p:spPr>
          <a:xfrm>
            <a:off x="5257800" y="42862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J’abhorre ce personnage</a:t>
            </a:r>
          </a:p>
        </p:txBody>
      </p:sp>
      <p:sp>
        <p:nvSpPr>
          <p:cNvPr id="30" name="Rectangle 29"/>
          <p:cNvSpPr/>
          <p:nvPr/>
        </p:nvSpPr>
        <p:spPr>
          <a:xfrm>
            <a:off x="10401300" y="42862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J’abhorre ce personnage</a:t>
            </a:r>
          </a:p>
        </p:txBody>
      </p:sp>
      <p:sp>
        <p:nvSpPr>
          <p:cNvPr id="38" name="Rogner et arrondir un rectangle à un seul coin 37"/>
          <p:cNvSpPr/>
          <p:nvPr/>
        </p:nvSpPr>
        <p:spPr>
          <a:xfrm>
            <a:off x="0" y="5915025"/>
            <a:ext cx="51054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Ce gars, je l’ai dans le pif</a:t>
            </a:r>
          </a:p>
        </p:txBody>
      </p:sp>
      <p:sp>
        <p:nvSpPr>
          <p:cNvPr id="39" name="Rogner et arrondir un rectangle à un seul coin 38"/>
          <p:cNvSpPr/>
          <p:nvPr/>
        </p:nvSpPr>
        <p:spPr>
          <a:xfrm>
            <a:off x="0" y="6686550"/>
            <a:ext cx="51054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 déteste cet homme</a:t>
            </a:r>
          </a:p>
        </p:txBody>
      </p:sp>
      <p:sp>
        <p:nvSpPr>
          <p:cNvPr id="40" name="Rogner et arrondir un rectangle à un seul coin 39"/>
          <p:cNvSpPr/>
          <p:nvPr/>
        </p:nvSpPr>
        <p:spPr>
          <a:xfrm>
            <a:off x="0" y="7458075"/>
            <a:ext cx="51054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  hais ce monsieur</a:t>
            </a:r>
          </a:p>
        </p:txBody>
      </p:sp>
      <p:sp>
        <p:nvSpPr>
          <p:cNvPr id="41" name="Rogner et arrondir un rectangle à un seul coin 40"/>
          <p:cNvSpPr/>
          <p:nvPr/>
        </p:nvSpPr>
        <p:spPr>
          <a:xfrm>
            <a:off x="5257800" y="5915025"/>
            <a:ext cx="51816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 conchie ce mec</a:t>
            </a:r>
          </a:p>
        </p:txBody>
      </p:sp>
      <p:sp>
        <p:nvSpPr>
          <p:cNvPr id="42" name="Rogner et arrondir un rectangle à un seul coin 41"/>
          <p:cNvSpPr/>
          <p:nvPr/>
        </p:nvSpPr>
        <p:spPr>
          <a:xfrm>
            <a:off x="5257800" y="6686550"/>
            <a:ext cx="51816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J’exècre cet individu</a:t>
            </a:r>
          </a:p>
        </p:txBody>
      </p:sp>
      <p:sp>
        <p:nvSpPr>
          <p:cNvPr id="43" name="Rogner et arrondir un rectangle à un seul coin 42"/>
          <p:cNvSpPr/>
          <p:nvPr/>
        </p:nvSpPr>
        <p:spPr>
          <a:xfrm>
            <a:off x="5257800" y="7458075"/>
            <a:ext cx="51054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J’abhorre ce personnage</a:t>
            </a:r>
          </a:p>
        </p:txBody>
      </p:sp>
      <p:sp>
        <p:nvSpPr>
          <p:cNvPr id="44" name="Nuage 43"/>
          <p:cNvSpPr/>
          <p:nvPr/>
        </p:nvSpPr>
        <p:spPr>
          <a:xfrm>
            <a:off x="10972800" y="5915025"/>
            <a:ext cx="3314700" cy="685800"/>
          </a:xfrm>
          <a:prstGeom prst="clou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Correction</a:t>
            </a:r>
          </a:p>
        </p:txBody>
      </p:sp>
      <p:sp>
        <p:nvSpPr>
          <p:cNvPr id="88095" name="ZoneTexte 35">
            <a:hlinkClick r:id="" action="ppaction://hlinkshowjump?jump=nextslide"/>
          </p:cNvPr>
          <p:cNvSpPr txBox="1">
            <a:spLocks noChangeArrowheads="1"/>
          </p:cNvSpPr>
          <p:nvPr/>
        </p:nvSpPr>
        <p:spPr bwMode="auto">
          <a:xfrm>
            <a:off x="12268200" y="7296150"/>
            <a:ext cx="2362200" cy="400050"/>
          </a:xfrm>
          <a:prstGeom prst="rect">
            <a:avLst/>
          </a:prstGeom>
          <a:solidFill>
            <a:srgbClr val="008000"/>
          </a:solidFill>
          <a:ln w="9525">
            <a:noFill/>
            <a:miter lim="800000"/>
            <a:headEnd/>
            <a:tailEnd/>
          </a:ln>
        </p:spPr>
        <p:txBody>
          <a:bodyPr>
            <a:spAutoFit/>
          </a:bodyPr>
          <a:lstStyle/>
          <a:p>
            <a:pPr algn="ctr"/>
            <a:r>
              <a:rPr lang="fr-FR" sz="2000">
                <a:solidFill>
                  <a:schemeClr val="bg1"/>
                </a:solidFill>
              </a:rPr>
              <a:t>Je continue</a:t>
            </a: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nextCondLst>
                <p:cond evt="onClick" delay="0">
                  <p:tgtEl>
                    <p:spTgt spid="38"/>
                  </p:tgtEl>
                </p:cond>
              </p:nextCondLst>
            </p:seq>
            <p:seq concurrent="1" nextAc="seek">
              <p:cTn id="27" restart="whenNotActive" fill="hold" evtFilter="cancelBubble" nodeType="interactiveSeq">
                <p:stCondLst>
                  <p:cond evt="onClick" delay="0">
                    <p:tgtEl>
                      <p:spTgt spid="39"/>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1" nodeType="clickEffect">
                                  <p:stCondLst>
                                    <p:cond delay="0"/>
                                  </p:stCondLst>
                                  <p:childTnLst>
                                    <p:set>
                                      <p:cBhvr>
                                        <p:cTn id="47"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1" nodeType="clickEffect">
                                  <p:stCondLst>
                                    <p:cond delay="0"/>
                                  </p:stCondLst>
                                  <p:childTnLst>
                                    <p:set>
                                      <p:cBhvr>
                                        <p:cTn id="51"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nextCondLst>
                <p:cond evt="onClick" delay="0">
                  <p:tgtEl>
                    <p:spTgt spid="39"/>
                  </p:tgtEl>
                </p:cond>
              </p:nextCondLst>
            </p:seq>
            <p:seq concurrent="1" nextAc="seek">
              <p:cTn id="52" restart="whenNotActive" fill="hold" evtFilter="cancelBubble" nodeType="interactiveSeq">
                <p:stCondLst>
                  <p:cond evt="onClick" delay="0">
                    <p:tgtEl>
                      <p:spTgt spid="40"/>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1"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1" nodeType="clickEffect">
                                  <p:stCondLst>
                                    <p:cond delay="0"/>
                                  </p:stCondLst>
                                  <p:childTnLst>
                                    <p:set>
                                      <p:cBhvr>
                                        <p:cTn id="72"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1" nodeType="clickEffect">
                                  <p:stCondLst>
                                    <p:cond delay="0"/>
                                  </p:stCondLst>
                                  <p:childTnLst>
                                    <p:set>
                                      <p:cBhvr>
                                        <p:cTn id="76"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nextCondLst>
                <p:cond evt="onClick" delay="0">
                  <p:tgtEl>
                    <p:spTgt spid="40"/>
                  </p:tgtEl>
                </p:cond>
              </p:nextCondLst>
            </p:seq>
            <p:seq concurrent="1" nextAc="seek">
              <p:cTn id="77" restart="whenNotActive" fill="hold" evtFilter="cancelBubble" nodeType="interactiveSeq">
                <p:stCondLst>
                  <p:cond evt="onClick" delay="0">
                    <p:tgtEl>
                      <p:spTgt spid="41"/>
                    </p:tgtEl>
                  </p:cond>
                </p:stCondLst>
                <p:endSync evt="end" delay="0">
                  <p:rtn val="all"/>
                </p:endSync>
                <p:childTnLst>
                  <p:par>
                    <p:cTn id="78" fill="hold">
                      <p:stCondLst>
                        <p:cond delay="0"/>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1" nodeType="clickEffect">
                                  <p:stCondLst>
                                    <p:cond delay="0"/>
                                  </p:stCondLst>
                                  <p:childTnLst>
                                    <p:set>
                                      <p:cBhvr>
                                        <p:cTn id="93"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1" nodeType="clickEffect">
                                  <p:stCondLst>
                                    <p:cond delay="0"/>
                                  </p:stCondLst>
                                  <p:childTnLst>
                                    <p:set>
                                      <p:cBhvr>
                                        <p:cTn id="97"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1" nodeType="clickEffect">
                                  <p:stCondLst>
                                    <p:cond delay="0"/>
                                  </p:stCondLst>
                                  <p:childTnLst>
                                    <p:set>
                                      <p:cBhvr>
                                        <p:cTn id="101"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childTnLst>
              </p:cTn>
              <p:nextCondLst>
                <p:cond evt="onClick" delay="0">
                  <p:tgtEl>
                    <p:spTgt spid="41"/>
                  </p:tgtEl>
                </p:cond>
              </p:nextCondLst>
            </p:seq>
            <p:seq concurrent="1" nextAc="seek">
              <p:cTn id="102" restart="whenNotActive" fill="hold" evtFilter="cancelBubble" nodeType="interactiveSeq">
                <p:stCondLst>
                  <p:cond evt="onClick" delay="0">
                    <p:tgtEl>
                      <p:spTgt spid="42"/>
                    </p:tgtEl>
                  </p:cond>
                </p:stCondLst>
                <p:endSync evt="end" delay="0">
                  <p:rtn val="all"/>
                </p:endSync>
                <p:childTnLst>
                  <p:par>
                    <p:cTn id="103" fill="hold">
                      <p:stCondLst>
                        <p:cond delay="0"/>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1" nodeType="clickEffect">
                                  <p:stCondLst>
                                    <p:cond delay="0"/>
                                  </p:stCondLst>
                                  <p:childTnLst>
                                    <p:set>
                                      <p:cBhvr>
                                        <p:cTn id="118"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1" nodeType="clickEffect">
                                  <p:stCondLst>
                                    <p:cond delay="0"/>
                                  </p:stCondLst>
                                  <p:childTnLst>
                                    <p:set>
                                      <p:cBhvr>
                                        <p:cTn id="122"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1" nodeType="clickEffect">
                                  <p:stCondLst>
                                    <p:cond delay="0"/>
                                  </p:stCondLst>
                                  <p:childTnLst>
                                    <p:set>
                                      <p:cBhvr>
                                        <p:cTn id="126"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childTnLst>
              </p:cTn>
              <p:nextCondLst>
                <p:cond evt="onClick" delay="0">
                  <p:tgtEl>
                    <p:spTgt spid="42"/>
                  </p:tgtEl>
                </p:cond>
              </p:nextCondLst>
            </p:seq>
            <p:seq concurrent="1" nextAc="seek">
              <p:cTn id="127" restart="whenNotActive" fill="hold" evtFilter="cancelBubble" nodeType="interactiveSeq">
                <p:stCondLst>
                  <p:cond evt="onClick" delay="0">
                    <p:tgtEl>
                      <p:spTgt spid="43"/>
                    </p:tgtEl>
                  </p:cond>
                </p:stCondLst>
                <p:endSync evt="end" delay="0">
                  <p:rtn val="all"/>
                </p:endSync>
                <p:childTnLst>
                  <p:par>
                    <p:cTn id="128" fill="hold">
                      <p:stCondLst>
                        <p:cond delay="0"/>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1" nodeType="clickEffect">
                                  <p:stCondLst>
                                    <p:cond delay="0"/>
                                  </p:stCondLst>
                                  <p:childTnLst>
                                    <p:set>
                                      <p:cBhvr>
                                        <p:cTn id="143"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1" nodeType="clickEffect">
                                  <p:stCondLst>
                                    <p:cond delay="0"/>
                                  </p:stCondLst>
                                  <p:childTnLst>
                                    <p:set>
                                      <p:cBhvr>
                                        <p:cTn id="147"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48" fill="hold">
                      <p:stCondLst>
                        <p:cond delay="indefinite"/>
                      </p:stCondLst>
                      <p:childTnLst>
                        <p:par>
                          <p:cTn id="149" fill="hold">
                            <p:stCondLst>
                              <p:cond delay="0"/>
                            </p:stCondLst>
                            <p:childTnLst>
                              <p:par>
                                <p:cTn id="150" presetID="1" presetClass="entr" presetSubtype="0" fill="hold" grpId="1" nodeType="clickEffect">
                                  <p:stCondLst>
                                    <p:cond delay="0"/>
                                  </p:stCondLst>
                                  <p:childTnLst>
                                    <p:set>
                                      <p:cBhvr>
                                        <p:cTn id="151"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childTnLst>
              </p:cTn>
              <p:nextCondLst>
                <p:cond evt="onClick" delay="0">
                  <p:tgtEl>
                    <p:spTgt spid="43"/>
                  </p:tgtEl>
                </p:cond>
              </p:nextCondLst>
            </p:seq>
            <p:seq concurrent="1" nextAc="seek">
              <p:cTn id="152" restart="whenNotActive" fill="hold" evtFilter="cancelBubble" nodeType="interactiveSeq">
                <p:stCondLst>
                  <p:cond evt="onClick" delay="0">
                    <p:tgtEl>
                      <p:spTgt spid="44"/>
                    </p:tgtEl>
                  </p:cond>
                </p:stCondLst>
                <p:endSync evt="end" delay="0">
                  <p:rtn val="all"/>
                </p:endSync>
                <p:childTnLst>
                  <p:par>
                    <p:cTn id="153" fill="hold">
                      <p:stCondLst>
                        <p:cond delay="0"/>
                      </p:stCondLst>
                      <p:childTnLst>
                        <p:par>
                          <p:cTn id="154" fill="hold">
                            <p:stCondLst>
                              <p:cond delay="0"/>
                            </p:stCondLst>
                            <p:childTnLst>
                              <p:par>
                                <p:cTn id="155" presetID="3" presetClass="emph" presetSubtype="2" fill="hold" grpId="2" nodeType="withEffect">
                                  <p:stCondLst>
                                    <p:cond delay="0"/>
                                  </p:stCondLst>
                                  <p:childTnLst>
                                    <p:animClr clrSpc="rgb" dir="cw">
                                      <p:cBhvr override="childStyle">
                                        <p:cTn id="156" dur="2000" fill="hold"/>
                                        <p:tgtEl>
                                          <p:spTgt spid="11"/>
                                        </p:tgtEl>
                                        <p:attrNameLst>
                                          <p:attrName>style.color</p:attrName>
                                        </p:attrNameLst>
                                      </p:cBhvr>
                                      <p:to>
                                        <a:srgbClr val="00FF00"/>
                                      </p:to>
                                    </p:animClr>
                                  </p:childTnLst>
                                </p:cTn>
                              </p:par>
                              <p:par>
                                <p:cTn id="157" presetID="3" presetClass="emph" presetSubtype="2" fill="hold" grpId="2" nodeType="withEffect">
                                  <p:stCondLst>
                                    <p:cond delay="0"/>
                                  </p:stCondLst>
                                  <p:childTnLst>
                                    <p:animClr clrSpc="rgb" dir="cw">
                                      <p:cBhvr override="childStyle">
                                        <p:cTn id="158" dur="2000" fill="hold"/>
                                        <p:tgtEl>
                                          <p:spTgt spid="14"/>
                                        </p:tgtEl>
                                        <p:attrNameLst>
                                          <p:attrName>style.color</p:attrName>
                                        </p:attrNameLst>
                                      </p:cBhvr>
                                      <p:to>
                                        <a:srgbClr val="FF0000"/>
                                      </p:to>
                                    </p:animClr>
                                  </p:childTnLst>
                                </p:cTn>
                              </p:par>
                              <p:par>
                                <p:cTn id="159" presetID="3" presetClass="emph" presetSubtype="2" fill="hold" grpId="2" nodeType="withEffect">
                                  <p:stCondLst>
                                    <p:cond delay="0"/>
                                  </p:stCondLst>
                                  <p:childTnLst>
                                    <p:animClr clrSpc="rgb" dir="cw">
                                      <p:cBhvr override="childStyle">
                                        <p:cTn id="160" dur="2000" fill="hold"/>
                                        <p:tgtEl>
                                          <p:spTgt spid="15"/>
                                        </p:tgtEl>
                                        <p:attrNameLst>
                                          <p:attrName>style.color</p:attrName>
                                        </p:attrNameLst>
                                      </p:cBhvr>
                                      <p:to>
                                        <a:srgbClr val="FF0000"/>
                                      </p:to>
                                    </p:animClr>
                                  </p:childTnLst>
                                </p:cTn>
                              </p:par>
                              <p:par>
                                <p:cTn id="161" presetID="3" presetClass="emph" presetSubtype="2" fill="hold" grpId="2" nodeType="withEffect">
                                  <p:stCondLst>
                                    <p:cond delay="0"/>
                                  </p:stCondLst>
                                  <p:childTnLst>
                                    <p:animClr clrSpc="rgb" dir="cw">
                                      <p:cBhvr override="childStyle">
                                        <p:cTn id="162" dur="2000" fill="hold"/>
                                        <p:tgtEl>
                                          <p:spTgt spid="16"/>
                                        </p:tgtEl>
                                        <p:attrNameLst>
                                          <p:attrName>style.color</p:attrName>
                                        </p:attrNameLst>
                                      </p:cBhvr>
                                      <p:to>
                                        <a:srgbClr val="FF0000"/>
                                      </p:to>
                                    </p:animClr>
                                  </p:childTnLst>
                                </p:cTn>
                              </p:par>
                              <p:par>
                                <p:cTn id="163" presetID="3" presetClass="emph" presetSubtype="2" fill="hold" grpId="2" nodeType="withEffect">
                                  <p:stCondLst>
                                    <p:cond delay="0"/>
                                  </p:stCondLst>
                                  <p:childTnLst>
                                    <p:animClr clrSpc="rgb" dir="cw">
                                      <p:cBhvr override="childStyle">
                                        <p:cTn id="164" dur="2000" fill="hold"/>
                                        <p:tgtEl>
                                          <p:spTgt spid="17"/>
                                        </p:tgtEl>
                                        <p:attrNameLst>
                                          <p:attrName>style.color</p:attrName>
                                        </p:attrNameLst>
                                      </p:cBhvr>
                                      <p:to>
                                        <a:srgbClr val="00FF00"/>
                                      </p:to>
                                    </p:animClr>
                                  </p:childTnLst>
                                </p:cTn>
                              </p:par>
                              <p:par>
                                <p:cTn id="165" presetID="3" presetClass="emph" presetSubtype="2" fill="hold" grpId="2" nodeType="withEffect">
                                  <p:stCondLst>
                                    <p:cond delay="0"/>
                                  </p:stCondLst>
                                  <p:childTnLst>
                                    <p:animClr clrSpc="rgb" dir="cw">
                                      <p:cBhvr override="childStyle">
                                        <p:cTn id="166" dur="2000" fill="hold"/>
                                        <p:tgtEl>
                                          <p:spTgt spid="18"/>
                                        </p:tgtEl>
                                        <p:attrNameLst>
                                          <p:attrName>style.color</p:attrName>
                                        </p:attrNameLst>
                                      </p:cBhvr>
                                      <p:to>
                                        <a:srgbClr val="FF0000"/>
                                      </p:to>
                                    </p:animClr>
                                  </p:childTnLst>
                                </p:cTn>
                              </p:par>
                              <p:par>
                                <p:cTn id="167" presetID="3" presetClass="emph" presetSubtype="2" fill="hold" grpId="2" nodeType="withEffect">
                                  <p:stCondLst>
                                    <p:cond delay="0"/>
                                  </p:stCondLst>
                                  <p:childTnLst>
                                    <p:animClr clrSpc="rgb" dir="cw">
                                      <p:cBhvr override="childStyle">
                                        <p:cTn id="168" dur="2000" fill="hold"/>
                                        <p:tgtEl>
                                          <p:spTgt spid="19"/>
                                        </p:tgtEl>
                                        <p:attrNameLst>
                                          <p:attrName>style.color</p:attrName>
                                        </p:attrNameLst>
                                      </p:cBhvr>
                                      <p:to>
                                        <a:srgbClr val="FF0000"/>
                                      </p:to>
                                    </p:animClr>
                                  </p:childTnLst>
                                </p:cTn>
                              </p:par>
                              <p:par>
                                <p:cTn id="169" presetID="3" presetClass="emph" presetSubtype="2" fill="hold" grpId="2" nodeType="withEffect">
                                  <p:stCondLst>
                                    <p:cond delay="0"/>
                                  </p:stCondLst>
                                  <p:childTnLst>
                                    <p:animClr clrSpc="rgb" dir="cw">
                                      <p:cBhvr override="childStyle">
                                        <p:cTn id="170" dur="2000" fill="hold"/>
                                        <p:tgtEl>
                                          <p:spTgt spid="20"/>
                                        </p:tgtEl>
                                        <p:attrNameLst>
                                          <p:attrName>style.color</p:attrName>
                                        </p:attrNameLst>
                                      </p:cBhvr>
                                      <p:to>
                                        <a:srgbClr val="00FF00"/>
                                      </p:to>
                                    </p:animClr>
                                  </p:childTnLst>
                                </p:cTn>
                              </p:par>
                              <p:par>
                                <p:cTn id="171" presetID="3" presetClass="emph" presetSubtype="2" fill="hold" grpId="2" nodeType="withEffect">
                                  <p:stCondLst>
                                    <p:cond delay="0"/>
                                  </p:stCondLst>
                                  <p:childTnLst>
                                    <p:animClr clrSpc="rgb" dir="cw">
                                      <p:cBhvr override="childStyle">
                                        <p:cTn id="172" dur="2000" fill="hold"/>
                                        <p:tgtEl>
                                          <p:spTgt spid="21"/>
                                        </p:tgtEl>
                                        <p:attrNameLst>
                                          <p:attrName>style.color</p:attrName>
                                        </p:attrNameLst>
                                      </p:cBhvr>
                                      <p:to>
                                        <a:srgbClr val="FF0000"/>
                                      </p:to>
                                    </p:animClr>
                                  </p:childTnLst>
                                </p:cTn>
                              </p:par>
                              <p:par>
                                <p:cTn id="173" presetID="3" presetClass="emph" presetSubtype="2" fill="hold" grpId="2" nodeType="withEffect">
                                  <p:stCondLst>
                                    <p:cond delay="0"/>
                                  </p:stCondLst>
                                  <p:childTnLst>
                                    <p:animClr clrSpc="rgb" dir="cw">
                                      <p:cBhvr override="childStyle">
                                        <p:cTn id="174" dur="2000" fill="hold"/>
                                        <p:tgtEl>
                                          <p:spTgt spid="22"/>
                                        </p:tgtEl>
                                        <p:attrNameLst>
                                          <p:attrName>style.color</p:attrName>
                                        </p:attrNameLst>
                                      </p:cBhvr>
                                      <p:to>
                                        <a:srgbClr val="00FF00"/>
                                      </p:to>
                                    </p:animClr>
                                  </p:childTnLst>
                                </p:cTn>
                              </p:par>
                              <p:par>
                                <p:cTn id="175" presetID="3" presetClass="emph" presetSubtype="2" fill="hold" grpId="2" nodeType="withEffect">
                                  <p:stCondLst>
                                    <p:cond delay="0"/>
                                  </p:stCondLst>
                                  <p:childTnLst>
                                    <p:animClr clrSpc="rgb" dir="cw">
                                      <p:cBhvr override="childStyle">
                                        <p:cTn id="176" dur="2000" fill="hold"/>
                                        <p:tgtEl>
                                          <p:spTgt spid="23"/>
                                        </p:tgtEl>
                                        <p:attrNameLst>
                                          <p:attrName>style.color</p:attrName>
                                        </p:attrNameLst>
                                      </p:cBhvr>
                                      <p:to>
                                        <a:srgbClr val="FF0000"/>
                                      </p:to>
                                    </p:animClr>
                                  </p:childTnLst>
                                </p:cTn>
                              </p:par>
                              <p:par>
                                <p:cTn id="177" presetID="3" presetClass="emph" presetSubtype="2" fill="hold" grpId="2" nodeType="withEffect">
                                  <p:stCondLst>
                                    <p:cond delay="0"/>
                                  </p:stCondLst>
                                  <p:childTnLst>
                                    <p:animClr clrSpc="rgb" dir="cw">
                                      <p:cBhvr override="childStyle">
                                        <p:cTn id="178" dur="2000" fill="hold"/>
                                        <p:tgtEl>
                                          <p:spTgt spid="24"/>
                                        </p:tgtEl>
                                        <p:attrNameLst>
                                          <p:attrName>style.color</p:attrName>
                                        </p:attrNameLst>
                                      </p:cBhvr>
                                      <p:to>
                                        <a:srgbClr val="FF0000"/>
                                      </p:to>
                                    </p:animClr>
                                  </p:childTnLst>
                                </p:cTn>
                              </p:par>
                              <p:par>
                                <p:cTn id="179" presetID="3" presetClass="emph" presetSubtype="2" fill="hold" grpId="2" nodeType="withEffect">
                                  <p:stCondLst>
                                    <p:cond delay="0"/>
                                  </p:stCondLst>
                                  <p:childTnLst>
                                    <p:animClr clrSpc="rgb" dir="cw">
                                      <p:cBhvr override="childStyle">
                                        <p:cTn id="180" dur="2000" fill="hold"/>
                                        <p:tgtEl>
                                          <p:spTgt spid="25"/>
                                        </p:tgtEl>
                                        <p:attrNameLst>
                                          <p:attrName>style.color</p:attrName>
                                        </p:attrNameLst>
                                      </p:cBhvr>
                                      <p:to>
                                        <a:srgbClr val="FF0000"/>
                                      </p:to>
                                    </p:animClr>
                                  </p:childTnLst>
                                </p:cTn>
                              </p:par>
                              <p:par>
                                <p:cTn id="181" presetID="3" presetClass="emph" presetSubtype="2" fill="hold" grpId="2" nodeType="withEffect">
                                  <p:stCondLst>
                                    <p:cond delay="0"/>
                                  </p:stCondLst>
                                  <p:childTnLst>
                                    <p:animClr clrSpc="rgb" dir="cw">
                                      <p:cBhvr override="childStyle">
                                        <p:cTn id="182" dur="2000" fill="hold"/>
                                        <p:tgtEl>
                                          <p:spTgt spid="26"/>
                                        </p:tgtEl>
                                        <p:attrNameLst>
                                          <p:attrName>style.color</p:attrName>
                                        </p:attrNameLst>
                                      </p:cBhvr>
                                      <p:to>
                                        <a:srgbClr val="FF0000"/>
                                      </p:to>
                                    </p:animClr>
                                  </p:childTnLst>
                                </p:cTn>
                              </p:par>
                              <p:par>
                                <p:cTn id="183" presetID="3" presetClass="emph" presetSubtype="2" fill="hold" grpId="2" nodeType="withEffect">
                                  <p:stCondLst>
                                    <p:cond delay="0"/>
                                  </p:stCondLst>
                                  <p:childTnLst>
                                    <p:animClr clrSpc="rgb" dir="cw">
                                      <p:cBhvr override="childStyle">
                                        <p:cTn id="184" dur="2000" fill="hold"/>
                                        <p:tgtEl>
                                          <p:spTgt spid="27"/>
                                        </p:tgtEl>
                                        <p:attrNameLst>
                                          <p:attrName>style.color</p:attrName>
                                        </p:attrNameLst>
                                      </p:cBhvr>
                                      <p:to>
                                        <a:srgbClr val="00FF00"/>
                                      </p:to>
                                    </p:animClr>
                                  </p:childTnLst>
                                </p:cTn>
                              </p:par>
                              <p:par>
                                <p:cTn id="185" presetID="3" presetClass="emph" presetSubtype="2" fill="hold" grpId="2" nodeType="withEffect">
                                  <p:stCondLst>
                                    <p:cond delay="0"/>
                                  </p:stCondLst>
                                  <p:childTnLst>
                                    <p:animClr clrSpc="rgb" dir="cw">
                                      <p:cBhvr override="childStyle">
                                        <p:cTn id="186" dur="2000" fill="hold"/>
                                        <p:tgtEl>
                                          <p:spTgt spid="28"/>
                                        </p:tgtEl>
                                        <p:attrNameLst>
                                          <p:attrName>style.color</p:attrName>
                                        </p:attrNameLst>
                                      </p:cBhvr>
                                      <p:to>
                                        <a:srgbClr val="FF0000"/>
                                      </p:to>
                                    </p:animClr>
                                  </p:childTnLst>
                                </p:cTn>
                              </p:par>
                              <p:par>
                                <p:cTn id="187" presetID="3" presetClass="emph" presetSubtype="2" fill="hold" grpId="2" nodeType="withEffect">
                                  <p:stCondLst>
                                    <p:cond delay="0"/>
                                  </p:stCondLst>
                                  <p:childTnLst>
                                    <p:animClr clrSpc="rgb" dir="cw">
                                      <p:cBhvr override="childStyle">
                                        <p:cTn id="188" dur="2000" fill="hold"/>
                                        <p:tgtEl>
                                          <p:spTgt spid="29"/>
                                        </p:tgtEl>
                                        <p:attrNameLst>
                                          <p:attrName>style.color</p:attrName>
                                        </p:attrNameLst>
                                      </p:cBhvr>
                                      <p:to>
                                        <a:srgbClr val="FF0000"/>
                                      </p:to>
                                    </p:animClr>
                                  </p:childTnLst>
                                </p:cTn>
                              </p:par>
                              <p:par>
                                <p:cTn id="189" presetID="3" presetClass="emph" presetSubtype="2" fill="hold" grpId="2" nodeType="withEffect">
                                  <p:stCondLst>
                                    <p:cond delay="0"/>
                                  </p:stCondLst>
                                  <p:childTnLst>
                                    <p:animClr clrSpc="rgb" dir="cw">
                                      <p:cBhvr override="childStyle">
                                        <p:cTn id="190" dur="2000" fill="hold"/>
                                        <p:tgtEl>
                                          <p:spTgt spid="30"/>
                                        </p:tgtEl>
                                        <p:attrNameLst>
                                          <p:attrName>style.color</p:attrName>
                                        </p:attrNameLst>
                                      </p:cBhvr>
                                      <p:to>
                                        <a:srgbClr val="00FF00"/>
                                      </p:to>
                                    </p:animClr>
                                  </p:childTnLst>
                                </p:cTn>
                              </p:par>
                            </p:childTnLst>
                          </p:cTn>
                        </p:par>
                      </p:childTnLst>
                    </p:cTn>
                  </p:par>
                </p:childTnLst>
              </p:cTn>
              <p:nextCondLst>
                <p:cond evt="onClick" delay="0">
                  <p:tgtEl>
                    <p:spTgt spid="44"/>
                  </p:tgtEl>
                </p:cond>
              </p:nextCondLst>
            </p:seq>
          </p:childTnLst>
        </p:cTn>
      </p:par>
    </p:tnLst>
    <p:bldLst>
      <p:bldP spid="11" grpId="0" animBg="1"/>
      <p:bldP spid="11" grpId="1" animBg="1"/>
      <p:bldP spid="11"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21"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29" grpId="0" animBg="1"/>
      <p:bldP spid="29" grpId="1" animBg="1"/>
      <p:bldP spid="29" grpId="2" animBg="1"/>
      <p:bldP spid="30" grpId="0" animBg="1"/>
      <p:bldP spid="30" grpId="1" animBg="1"/>
      <p:bldP spid="30" grpId="2" animBg="1"/>
    </p:bld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 name="Rectangle à coins arrondis 36"/>
          <p:cNvSpPr/>
          <p:nvPr/>
        </p:nvSpPr>
        <p:spPr>
          <a:xfrm>
            <a:off x="0" y="5057775"/>
            <a:ext cx="14630400" cy="514350"/>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solidFill>
                  <a:schemeClr val="bg1"/>
                </a:solidFill>
                <a:latin typeface="Verdana" pitchFamily="34" charset="0"/>
              </a:rPr>
              <a:t>Clique sur les rectangles ci-dessous, pour faire apparaître les réponses dans le tableau</a:t>
            </a:r>
          </a:p>
        </p:txBody>
      </p:sp>
      <p:sp>
        <p:nvSpPr>
          <p:cNvPr id="11" name="Rectangle 10"/>
          <p:cNvSpPr/>
          <p:nvPr/>
        </p:nvSpPr>
        <p:spPr>
          <a:xfrm>
            <a:off x="0" y="12858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 n’ai pas d’argent</a:t>
            </a:r>
          </a:p>
        </p:txBody>
      </p:sp>
      <p:sp>
        <p:nvSpPr>
          <p:cNvPr id="14" name="Rectangle 13"/>
          <p:cNvSpPr/>
          <p:nvPr/>
        </p:nvSpPr>
        <p:spPr>
          <a:xfrm>
            <a:off x="5257800" y="12858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 n’ai pas d’argent</a:t>
            </a:r>
          </a:p>
        </p:txBody>
      </p:sp>
      <p:sp>
        <p:nvSpPr>
          <p:cNvPr id="15" name="Rectangle 14"/>
          <p:cNvSpPr/>
          <p:nvPr/>
        </p:nvSpPr>
        <p:spPr>
          <a:xfrm>
            <a:off x="10401300" y="12858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 n’ai pas d’argent</a:t>
            </a:r>
          </a:p>
        </p:txBody>
      </p:sp>
      <p:sp>
        <p:nvSpPr>
          <p:cNvPr id="16" name="Rectangle 15"/>
          <p:cNvSpPr/>
          <p:nvPr/>
        </p:nvSpPr>
        <p:spPr>
          <a:xfrm>
            <a:off x="0" y="18859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t>J’ai des problèmes pécuniaires</a:t>
            </a:r>
          </a:p>
        </p:txBody>
      </p:sp>
      <p:sp>
        <p:nvSpPr>
          <p:cNvPr id="17" name="Rectangle 16"/>
          <p:cNvSpPr/>
          <p:nvPr/>
        </p:nvSpPr>
        <p:spPr>
          <a:xfrm>
            <a:off x="5257800" y="18859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t>J’ai des problèmes pécuniaires</a:t>
            </a:r>
          </a:p>
        </p:txBody>
      </p:sp>
      <p:sp>
        <p:nvSpPr>
          <p:cNvPr id="18" name="Rectangle 17"/>
          <p:cNvSpPr/>
          <p:nvPr/>
        </p:nvSpPr>
        <p:spPr>
          <a:xfrm>
            <a:off x="10401300" y="18859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t>J’ai des problèmes pécuniaires</a:t>
            </a:r>
          </a:p>
        </p:txBody>
      </p:sp>
      <p:sp>
        <p:nvSpPr>
          <p:cNvPr id="19" name="Rectangle 18"/>
          <p:cNvSpPr/>
          <p:nvPr/>
        </p:nvSpPr>
        <p:spPr>
          <a:xfrm>
            <a:off x="0" y="248602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 ne suis pas riche</a:t>
            </a:r>
          </a:p>
        </p:txBody>
      </p:sp>
      <p:sp>
        <p:nvSpPr>
          <p:cNvPr id="20" name="Rectangle 19"/>
          <p:cNvSpPr/>
          <p:nvPr/>
        </p:nvSpPr>
        <p:spPr>
          <a:xfrm>
            <a:off x="5257800" y="248602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 ne suis pas riche</a:t>
            </a:r>
          </a:p>
        </p:txBody>
      </p:sp>
      <p:sp>
        <p:nvSpPr>
          <p:cNvPr id="21" name="Rectangle 20"/>
          <p:cNvSpPr/>
          <p:nvPr/>
        </p:nvSpPr>
        <p:spPr>
          <a:xfrm>
            <a:off x="10401300" y="248602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 ne suis pas riche</a:t>
            </a:r>
          </a:p>
        </p:txBody>
      </p:sp>
      <p:sp>
        <p:nvSpPr>
          <p:cNvPr id="22" name="Rectangle 21"/>
          <p:cNvSpPr/>
          <p:nvPr/>
        </p:nvSpPr>
        <p:spPr>
          <a:xfrm>
            <a:off x="0" y="308610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J’ai pas de fric</a:t>
            </a:r>
            <a:endParaRPr lang="fr-FR" dirty="0">
              <a:solidFill>
                <a:schemeClr val="bg1"/>
              </a:solidFill>
            </a:endParaRPr>
          </a:p>
        </p:txBody>
      </p:sp>
      <p:sp>
        <p:nvSpPr>
          <p:cNvPr id="23" name="Rectangle 22"/>
          <p:cNvSpPr/>
          <p:nvPr/>
        </p:nvSpPr>
        <p:spPr>
          <a:xfrm>
            <a:off x="5257800" y="308610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J’ai pas de fric</a:t>
            </a:r>
            <a:endParaRPr lang="fr-FR" dirty="0">
              <a:solidFill>
                <a:schemeClr val="bg1"/>
              </a:solidFill>
            </a:endParaRPr>
          </a:p>
        </p:txBody>
      </p:sp>
      <p:sp>
        <p:nvSpPr>
          <p:cNvPr id="24" name="Rectangle 23"/>
          <p:cNvSpPr/>
          <p:nvPr/>
        </p:nvSpPr>
        <p:spPr>
          <a:xfrm>
            <a:off x="10401300" y="308610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J’ai pas de fric</a:t>
            </a:r>
            <a:endParaRPr lang="fr-FR" dirty="0">
              <a:solidFill>
                <a:schemeClr val="bg1"/>
              </a:solidFill>
            </a:endParaRPr>
          </a:p>
        </p:txBody>
      </p:sp>
      <p:sp>
        <p:nvSpPr>
          <p:cNvPr id="25" name="Rectangle 24"/>
          <p:cNvSpPr/>
          <p:nvPr/>
        </p:nvSpPr>
        <p:spPr>
          <a:xfrm>
            <a:off x="0" y="36861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J’ai pas de thunes</a:t>
            </a:r>
          </a:p>
        </p:txBody>
      </p:sp>
      <p:sp>
        <p:nvSpPr>
          <p:cNvPr id="26" name="Rectangle 25"/>
          <p:cNvSpPr/>
          <p:nvPr/>
        </p:nvSpPr>
        <p:spPr>
          <a:xfrm>
            <a:off x="5257800" y="36861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J’ai pas de thunes</a:t>
            </a:r>
          </a:p>
        </p:txBody>
      </p:sp>
      <p:sp>
        <p:nvSpPr>
          <p:cNvPr id="27" name="Rectangle 26"/>
          <p:cNvSpPr/>
          <p:nvPr/>
        </p:nvSpPr>
        <p:spPr>
          <a:xfrm>
            <a:off x="10401300" y="36861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J’ai pas de thunes</a:t>
            </a:r>
          </a:p>
        </p:txBody>
      </p:sp>
      <p:sp>
        <p:nvSpPr>
          <p:cNvPr id="28" name="Rectangle 27"/>
          <p:cNvSpPr/>
          <p:nvPr/>
        </p:nvSpPr>
        <p:spPr>
          <a:xfrm>
            <a:off x="0" y="42862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t>J’ai un manque de trésorerie</a:t>
            </a:r>
          </a:p>
        </p:txBody>
      </p:sp>
      <p:sp>
        <p:nvSpPr>
          <p:cNvPr id="29" name="Rectangle 28"/>
          <p:cNvSpPr/>
          <p:nvPr/>
        </p:nvSpPr>
        <p:spPr>
          <a:xfrm>
            <a:off x="5257800" y="42862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t>J’ai un manque de trésorerie</a:t>
            </a:r>
          </a:p>
        </p:txBody>
      </p:sp>
      <p:sp>
        <p:nvSpPr>
          <p:cNvPr id="30" name="Rectangle 29"/>
          <p:cNvSpPr/>
          <p:nvPr/>
        </p:nvSpPr>
        <p:spPr>
          <a:xfrm>
            <a:off x="10401300" y="42862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t>J’ai un manque de trésorerie</a:t>
            </a:r>
          </a:p>
        </p:txBody>
      </p:sp>
      <p:sp>
        <p:nvSpPr>
          <p:cNvPr id="38" name="Rogner et arrondir un rectangle à un seul coin 37"/>
          <p:cNvSpPr/>
          <p:nvPr/>
        </p:nvSpPr>
        <p:spPr>
          <a:xfrm>
            <a:off x="0" y="5915025"/>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 n’ai pas d’argent</a:t>
            </a:r>
          </a:p>
        </p:txBody>
      </p:sp>
      <p:sp>
        <p:nvSpPr>
          <p:cNvPr id="39" name="Rogner et arrondir un rectangle à un seul coin 38"/>
          <p:cNvSpPr/>
          <p:nvPr/>
        </p:nvSpPr>
        <p:spPr>
          <a:xfrm>
            <a:off x="0" y="6686550"/>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t>J’ai des problèmes pécuniaires</a:t>
            </a:r>
          </a:p>
        </p:txBody>
      </p:sp>
      <p:sp>
        <p:nvSpPr>
          <p:cNvPr id="40" name="Rogner et arrondir un rectangle à un seul coin 39"/>
          <p:cNvSpPr/>
          <p:nvPr/>
        </p:nvSpPr>
        <p:spPr>
          <a:xfrm>
            <a:off x="0" y="7458075"/>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 ne suis pas riche</a:t>
            </a:r>
          </a:p>
        </p:txBody>
      </p:sp>
      <p:sp>
        <p:nvSpPr>
          <p:cNvPr id="41" name="Rogner et arrondir un rectangle à un seul coin 40"/>
          <p:cNvSpPr/>
          <p:nvPr/>
        </p:nvSpPr>
        <p:spPr>
          <a:xfrm>
            <a:off x="5257800" y="5915025"/>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J’ai pas de fric</a:t>
            </a:r>
          </a:p>
        </p:txBody>
      </p:sp>
      <p:sp>
        <p:nvSpPr>
          <p:cNvPr id="42" name="Rogner et arrondir un rectangle à un seul coin 41"/>
          <p:cNvSpPr/>
          <p:nvPr/>
        </p:nvSpPr>
        <p:spPr>
          <a:xfrm>
            <a:off x="5257800" y="6686550"/>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J’ai pas de thunes</a:t>
            </a:r>
          </a:p>
        </p:txBody>
      </p:sp>
      <p:sp>
        <p:nvSpPr>
          <p:cNvPr id="43" name="Rogner et arrondir un rectangle à un seul coin 42"/>
          <p:cNvSpPr/>
          <p:nvPr/>
        </p:nvSpPr>
        <p:spPr>
          <a:xfrm>
            <a:off x="5257800" y="7458075"/>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t>J’ai un manque de trésorerie</a:t>
            </a:r>
          </a:p>
        </p:txBody>
      </p:sp>
      <p:sp>
        <p:nvSpPr>
          <p:cNvPr id="44" name="Nuage 43"/>
          <p:cNvSpPr/>
          <p:nvPr/>
        </p:nvSpPr>
        <p:spPr>
          <a:xfrm>
            <a:off x="10972800" y="5915025"/>
            <a:ext cx="3314700" cy="685800"/>
          </a:xfrm>
          <a:prstGeom prst="clou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Correction</a:t>
            </a:r>
          </a:p>
        </p:txBody>
      </p:sp>
      <p:sp>
        <p:nvSpPr>
          <p:cNvPr id="32" name="Rectangle à coins arrondis 31"/>
          <p:cNvSpPr/>
          <p:nvPr/>
        </p:nvSpPr>
        <p:spPr>
          <a:xfrm>
            <a:off x="0" y="0"/>
            <a:ext cx="4229100" cy="9429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3400" dirty="0">
                <a:solidFill>
                  <a:srgbClr val="FF9933"/>
                </a:solidFill>
                <a:latin typeface="+mj-lt"/>
              </a:rPr>
              <a:t>Registre familier</a:t>
            </a:r>
          </a:p>
        </p:txBody>
      </p:sp>
      <p:sp>
        <p:nvSpPr>
          <p:cNvPr id="33" name="Rectangle à coins arrondis 32"/>
          <p:cNvSpPr/>
          <p:nvPr/>
        </p:nvSpPr>
        <p:spPr>
          <a:xfrm>
            <a:off x="5257800" y="0"/>
            <a:ext cx="4229100" cy="9429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3400" dirty="0">
                <a:solidFill>
                  <a:srgbClr val="FF9933"/>
                </a:solidFill>
                <a:latin typeface="+mj-lt"/>
              </a:rPr>
              <a:t>Registre courant</a:t>
            </a:r>
          </a:p>
        </p:txBody>
      </p:sp>
      <p:sp>
        <p:nvSpPr>
          <p:cNvPr id="34" name="Rectangle à coins arrondis 33"/>
          <p:cNvSpPr/>
          <p:nvPr/>
        </p:nvSpPr>
        <p:spPr>
          <a:xfrm>
            <a:off x="10401300" y="0"/>
            <a:ext cx="4229100" cy="9429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3400" dirty="0">
                <a:solidFill>
                  <a:srgbClr val="FF9933"/>
                </a:solidFill>
                <a:latin typeface="+mj-lt"/>
              </a:rPr>
              <a:t>Registre soutenu</a:t>
            </a:r>
          </a:p>
        </p:txBody>
      </p:sp>
      <p:sp>
        <p:nvSpPr>
          <p:cNvPr id="89119" name="ZoneTexte 35">
            <a:hlinkClick r:id="" action="ppaction://hlinkshowjump?jump=nextslide"/>
          </p:cNvPr>
          <p:cNvSpPr txBox="1">
            <a:spLocks noChangeArrowheads="1"/>
          </p:cNvSpPr>
          <p:nvPr/>
        </p:nvSpPr>
        <p:spPr bwMode="auto">
          <a:xfrm>
            <a:off x="12268200" y="7296150"/>
            <a:ext cx="2362200" cy="400050"/>
          </a:xfrm>
          <a:prstGeom prst="rect">
            <a:avLst/>
          </a:prstGeom>
          <a:solidFill>
            <a:srgbClr val="008000"/>
          </a:solidFill>
          <a:ln w="9525">
            <a:noFill/>
            <a:miter lim="800000"/>
            <a:headEnd/>
            <a:tailEnd/>
          </a:ln>
        </p:spPr>
        <p:txBody>
          <a:bodyPr>
            <a:spAutoFit/>
          </a:bodyPr>
          <a:lstStyle/>
          <a:p>
            <a:pPr algn="ctr"/>
            <a:r>
              <a:rPr lang="fr-FR" sz="2000">
                <a:solidFill>
                  <a:schemeClr val="bg1"/>
                </a:solidFill>
              </a:rPr>
              <a:t>Je continue</a:t>
            </a: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nextCondLst>
                <p:cond evt="onClick" delay="0">
                  <p:tgtEl>
                    <p:spTgt spid="38"/>
                  </p:tgtEl>
                </p:cond>
              </p:nextCondLst>
            </p:seq>
            <p:seq concurrent="1" nextAc="seek">
              <p:cTn id="27" restart="whenNotActive" fill="hold" evtFilter="cancelBubble" nodeType="interactiveSeq">
                <p:stCondLst>
                  <p:cond evt="onClick" delay="0">
                    <p:tgtEl>
                      <p:spTgt spid="39"/>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1" nodeType="clickEffect">
                                  <p:stCondLst>
                                    <p:cond delay="0"/>
                                  </p:stCondLst>
                                  <p:childTnLst>
                                    <p:set>
                                      <p:cBhvr>
                                        <p:cTn id="47"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1" nodeType="clickEffect">
                                  <p:stCondLst>
                                    <p:cond delay="0"/>
                                  </p:stCondLst>
                                  <p:childTnLst>
                                    <p:set>
                                      <p:cBhvr>
                                        <p:cTn id="51"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nextCondLst>
                <p:cond evt="onClick" delay="0">
                  <p:tgtEl>
                    <p:spTgt spid="39"/>
                  </p:tgtEl>
                </p:cond>
              </p:nextCondLst>
            </p:seq>
            <p:seq concurrent="1" nextAc="seek">
              <p:cTn id="52" restart="whenNotActive" fill="hold" evtFilter="cancelBubble" nodeType="interactiveSeq">
                <p:stCondLst>
                  <p:cond evt="onClick" delay="0">
                    <p:tgtEl>
                      <p:spTgt spid="40"/>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1"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1" nodeType="clickEffect">
                                  <p:stCondLst>
                                    <p:cond delay="0"/>
                                  </p:stCondLst>
                                  <p:childTnLst>
                                    <p:set>
                                      <p:cBhvr>
                                        <p:cTn id="72"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1" nodeType="clickEffect">
                                  <p:stCondLst>
                                    <p:cond delay="0"/>
                                  </p:stCondLst>
                                  <p:childTnLst>
                                    <p:set>
                                      <p:cBhvr>
                                        <p:cTn id="76"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nextCondLst>
                <p:cond evt="onClick" delay="0">
                  <p:tgtEl>
                    <p:spTgt spid="40"/>
                  </p:tgtEl>
                </p:cond>
              </p:nextCondLst>
            </p:seq>
            <p:seq concurrent="1" nextAc="seek">
              <p:cTn id="77" restart="whenNotActive" fill="hold" evtFilter="cancelBubble" nodeType="interactiveSeq">
                <p:stCondLst>
                  <p:cond evt="onClick" delay="0">
                    <p:tgtEl>
                      <p:spTgt spid="41"/>
                    </p:tgtEl>
                  </p:cond>
                </p:stCondLst>
                <p:endSync evt="end" delay="0">
                  <p:rtn val="all"/>
                </p:endSync>
                <p:childTnLst>
                  <p:par>
                    <p:cTn id="78" fill="hold">
                      <p:stCondLst>
                        <p:cond delay="0"/>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1" nodeType="clickEffect">
                                  <p:stCondLst>
                                    <p:cond delay="0"/>
                                  </p:stCondLst>
                                  <p:childTnLst>
                                    <p:set>
                                      <p:cBhvr>
                                        <p:cTn id="93"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1" nodeType="clickEffect">
                                  <p:stCondLst>
                                    <p:cond delay="0"/>
                                  </p:stCondLst>
                                  <p:childTnLst>
                                    <p:set>
                                      <p:cBhvr>
                                        <p:cTn id="97"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1" nodeType="clickEffect">
                                  <p:stCondLst>
                                    <p:cond delay="0"/>
                                  </p:stCondLst>
                                  <p:childTnLst>
                                    <p:set>
                                      <p:cBhvr>
                                        <p:cTn id="101"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childTnLst>
              </p:cTn>
              <p:nextCondLst>
                <p:cond evt="onClick" delay="0">
                  <p:tgtEl>
                    <p:spTgt spid="41"/>
                  </p:tgtEl>
                </p:cond>
              </p:nextCondLst>
            </p:seq>
            <p:seq concurrent="1" nextAc="seek">
              <p:cTn id="102" restart="whenNotActive" fill="hold" evtFilter="cancelBubble" nodeType="interactiveSeq">
                <p:stCondLst>
                  <p:cond evt="onClick" delay="0">
                    <p:tgtEl>
                      <p:spTgt spid="42"/>
                    </p:tgtEl>
                  </p:cond>
                </p:stCondLst>
                <p:endSync evt="end" delay="0">
                  <p:rtn val="all"/>
                </p:endSync>
                <p:childTnLst>
                  <p:par>
                    <p:cTn id="103" fill="hold">
                      <p:stCondLst>
                        <p:cond delay="0"/>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1" nodeType="clickEffect">
                                  <p:stCondLst>
                                    <p:cond delay="0"/>
                                  </p:stCondLst>
                                  <p:childTnLst>
                                    <p:set>
                                      <p:cBhvr>
                                        <p:cTn id="118"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1" nodeType="clickEffect">
                                  <p:stCondLst>
                                    <p:cond delay="0"/>
                                  </p:stCondLst>
                                  <p:childTnLst>
                                    <p:set>
                                      <p:cBhvr>
                                        <p:cTn id="122"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1" nodeType="clickEffect">
                                  <p:stCondLst>
                                    <p:cond delay="0"/>
                                  </p:stCondLst>
                                  <p:childTnLst>
                                    <p:set>
                                      <p:cBhvr>
                                        <p:cTn id="126"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childTnLst>
              </p:cTn>
              <p:nextCondLst>
                <p:cond evt="onClick" delay="0">
                  <p:tgtEl>
                    <p:spTgt spid="42"/>
                  </p:tgtEl>
                </p:cond>
              </p:nextCondLst>
            </p:seq>
            <p:seq concurrent="1" nextAc="seek">
              <p:cTn id="127" restart="whenNotActive" fill="hold" evtFilter="cancelBubble" nodeType="interactiveSeq">
                <p:stCondLst>
                  <p:cond evt="onClick" delay="0">
                    <p:tgtEl>
                      <p:spTgt spid="43"/>
                    </p:tgtEl>
                  </p:cond>
                </p:stCondLst>
                <p:endSync evt="end" delay="0">
                  <p:rtn val="all"/>
                </p:endSync>
                <p:childTnLst>
                  <p:par>
                    <p:cTn id="128" fill="hold">
                      <p:stCondLst>
                        <p:cond delay="0"/>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1" nodeType="clickEffect">
                                  <p:stCondLst>
                                    <p:cond delay="0"/>
                                  </p:stCondLst>
                                  <p:childTnLst>
                                    <p:set>
                                      <p:cBhvr>
                                        <p:cTn id="143"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1" nodeType="clickEffect">
                                  <p:stCondLst>
                                    <p:cond delay="0"/>
                                  </p:stCondLst>
                                  <p:childTnLst>
                                    <p:set>
                                      <p:cBhvr>
                                        <p:cTn id="147"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48" fill="hold">
                      <p:stCondLst>
                        <p:cond delay="indefinite"/>
                      </p:stCondLst>
                      <p:childTnLst>
                        <p:par>
                          <p:cTn id="149" fill="hold">
                            <p:stCondLst>
                              <p:cond delay="0"/>
                            </p:stCondLst>
                            <p:childTnLst>
                              <p:par>
                                <p:cTn id="150" presetID="1" presetClass="entr" presetSubtype="0" fill="hold" grpId="1" nodeType="clickEffect">
                                  <p:stCondLst>
                                    <p:cond delay="0"/>
                                  </p:stCondLst>
                                  <p:childTnLst>
                                    <p:set>
                                      <p:cBhvr>
                                        <p:cTn id="151"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childTnLst>
              </p:cTn>
              <p:nextCondLst>
                <p:cond evt="onClick" delay="0">
                  <p:tgtEl>
                    <p:spTgt spid="43"/>
                  </p:tgtEl>
                </p:cond>
              </p:nextCondLst>
            </p:seq>
            <p:seq concurrent="1" nextAc="seek">
              <p:cTn id="152" restart="whenNotActive" fill="hold" evtFilter="cancelBubble" nodeType="interactiveSeq">
                <p:stCondLst>
                  <p:cond evt="onClick" delay="0">
                    <p:tgtEl>
                      <p:spTgt spid="44"/>
                    </p:tgtEl>
                  </p:cond>
                </p:stCondLst>
                <p:endSync evt="end" delay="0">
                  <p:rtn val="all"/>
                </p:endSync>
                <p:childTnLst>
                  <p:par>
                    <p:cTn id="153" fill="hold">
                      <p:stCondLst>
                        <p:cond delay="0"/>
                      </p:stCondLst>
                      <p:childTnLst>
                        <p:par>
                          <p:cTn id="154" fill="hold">
                            <p:stCondLst>
                              <p:cond delay="0"/>
                            </p:stCondLst>
                            <p:childTnLst>
                              <p:par>
                                <p:cTn id="155" presetID="3" presetClass="emph" presetSubtype="2" fill="hold" grpId="2" nodeType="withEffect">
                                  <p:stCondLst>
                                    <p:cond delay="0"/>
                                  </p:stCondLst>
                                  <p:childTnLst>
                                    <p:animClr clrSpc="rgb" dir="cw">
                                      <p:cBhvr override="childStyle">
                                        <p:cTn id="156" dur="2000" fill="hold"/>
                                        <p:tgtEl>
                                          <p:spTgt spid="11"/>
                                        </p:tgtEl>
                                        <p:attrNameLst>
                                          <p:attrName>style.color</p:attrName>
                                        </p:attrNameLst>
                                      </p:cBhvr>
                                      <p:to>
                                        <a:srgbClr val="FF0000"/>
                                      </p:to>
                                    </p:animClr>
                                  </p:childTnLst>
                                </p:cTn>
                              </p:par>
                              <p:par>
                                <p:cTn id="157" presetID="3" presetClass="emph" presetSubtype="2" fill="hold" grpId="2" nodeType="withEffect">
                                  <p:stCondLst>
                                    <p:cond delay="0"/>
                                  </p:stCondLst>
                                  <p:childTnLst>
                                    <p:animClr clrSpc="rgb" dir="cw">
                                      <p:cBhvr override="childStyle">
                                        <p:cTn id="158" dur="2000" fill="hold"/>
                                        <p:tgtEl>
                                          <p:spTgt spid="14"/>
                                        </p:tgtEl>
                                        <p:attrNameLst>
                                          <p:attrName>style.color</p:attrName>
                                        </p:attrNameLst>
                                      </p:cBhvr>
                                      <p:to>
                                        <a:srgbClr val="00FF00"/>
                                      </p:to>
                                    </p:animClr>
                                  </p:childTnLst>
                                </p:cTn>
                              </p:par>
                              <p:par>
                                <p:cTn id="159" presetID="3" presetClass="emph" presetSubtype="2" fill="hold" grpId="2" nodeType="withEffect">
                                  <p:stCondLst>
                                    <p:cond delay="0"/>
                                  </p:stCondLst>
                                  <p:childTnLst>
                                    <p:animClr clrSpc="rgb" dir="cw">
                                      <p:cBhvr override="childStyle">
                                        <p:cTn id="160" dur="2000" fill="hold"/>
                                        <p:tgtEl>
                                          <p:spTgt spid="15"/>
                                        </p:tgtEl>
                                        <p:attrNameLst>
                                          <p:attrName>style.color</p:attrName>
                                        </p:attrNameLst>
                                      </p:cBhvr>
                                      <p:to>
                                        <a:srgbClr val="FF0000"/>
                                      </p:to>
                                    </p:animClr>
                                  </p:childTnLst>
                                </p:cTn>
                              </p:par>
                              <p:par>
                                <p:cTn id="161" presetID="3" presetClass="emph" presetSubtype="2" fill="hold" grpId="2" nodeType="withEffect">
                                  <p:stCondLst>
                                    <p:cond delay="0"/>
                                  </p:stCondLst>
                                  <p:childTnLst>
                                    <p:animClr clrSpc="rgb" dir="cw">
                                      <p:cBhvr override="childStyle">
                                        <p:cTn id="162" dur="2000" fill="hold"/>
                                        <p:tgtEl>
                                          <p:spTgt spid="16"/>
                                        </p:tgtEl>
                                        <p:attrNameLst>
                                          <p:attrName>style.color</p:attrName>
                                        </p:attrNameLst>
                                      </p:cBhvr>
                                      <p:to>
                                        <a:srgbClr val="FF0000"/>
                                      </p:to>
                                    </p:animClr>
                                  </p:childTnLst>
                                </p:cTn>
                              </p:par>
                              <p:par>
                                <p:cTn id="163" presetID="3" presetClass="emph" presetSubtype="2" fill="hold" grpId="2" nodeType="withEffect">
                                  <p:stCondLst>
                                    <p:cond delay="0"/>
                                  </p:stCondLst>
                                  <p:childTnLst>
                                    <p:animClr clrSpc="rgb" dir="cw">
                                      <p:cBhvr override="childStyle">
                                        <p:cTn id="164" dur="2000" fill="hold"/>
                                        <p:tgtEl>
                                          <p:spTgt spid="17"/>
                                        </p:tgtEl>
                                        <p:attrNameLst>
                                          <p:attrName>style.color</p:attrName>
                                        </p:attrNameLst>
                                      </p:cBhvr>
                                      <p:to>
                                        <a:srgbClr val="FF0000"/>
                                      </p:to>
                                    </p:animClr>
                                  </p:childTnLst>
                                </p:cTn>
                              </p:par>
                              <p:par>
                                <p:cTn id="165" presetID="3" presetClass="emph" presetSubtype="2" fill="hold" grpId="2" nodeType="withEffect">
                                  <p:stCondLst>
                                    <p:cond delay="0"/>
                                  </p:stCondLst>
                                  <p:childTnLst>
                                    <p:animClr clrSpc="rgb" dir="cw">
                                      <p:cBhvr override="childStyle">
                                        <p:cTn id="166" dur="2000" fill="hold"/>
                                        <p:tgtEl>
                                          <p:spTgt spid="18"/>
                                        </p:tgtEl>
                                        <p:attrNameLst>
                                          <p:attrName>style.color</p:attrName>
                                        </p:attrNameLst>
                                      </p:cBhvr>
                                      <p:to>
                                        <a:srgbClr val="00FF00"/>
                                      </p:to>
                                    </p:animClr>
                                  </p:childTnLst>
                                </p:cTn>
                              </p:par>
                              <p:par>
                                <p:cTn id="167" presetID="3" presetClass="emph" presetSubtype="2" fill="hold" grpId="2" nodeType="withEffect">
                                  <p:stCondLst>
                                    <p:cond delay="0"/>
                                  </p:stCondLst>
                                  <p:childTnLst>
                                    <p:animClr clrSpc="rgb" dir="cw">
                                      <p:cBhvr override="childStyle">
                                        <p:cTn id="168" dur="2000" fill="hold"/>
                                        <p:tgtEl>
                                          <p:spTgt spid="19"/>
                                        </p:tgtEl>
                                        <p:attrNameLst>
                                          <p:attrName>style.color</p:attrName>
                                        </p:attrNameLst>
                                      </p:cBhvr>
                                      <p:to>
                                        <a:srgbClr val="FF0000"/>
                                      </p:to>
                                    </p:animClr>
                                  </p:childTnLst>
                                </p:cTn>
                              </p:par>
                              <p:par>
                                <p:cTn id="169" presetID="3" presetClass="emph" presetSubtype="2" fill="hold" grpId="2" nodeType="withEffect">
                                  <p:stCondLst>
                                    <p:cond delay="0"/>
                                  </p:stCondLst>
                                  <p:childTnLst>
                                    <p:animClr clrSpc="rgb" dir="cw">
                                      <p:cBhvr override="childStyle">
                                        <p:cTn id="170" dur="2000" fill="hold"/>
                                        <p:tgtEl>
                                          <p:spTgt spid="20"/>
                                        </p:tgtEl>
                                        <p:attrNameLst>
                                          <p:attrName>style.color</p:attrName>
                                        </p:attrNameLst>
                                      </p:cBhvr>
                                      <p:to>
                                        <a:srgbClr val="00FF00"/>
                                      </p:to>
                                    </p:animClr>
                                  </p:childTnLst>
                                </p:cTn>
                              </p:par>
                              <p:par>
                                <p:cTn id="171" presetID="3" presetClass="emph" presetSubtype="2" fill="hold" grpId="2" nodeType="withEffect">
                                  <p:stCondLst>
                                    <p:cond delay="0"/>
                                  </p:stCondLst>
                                  <p:childTnLst>
                                    <p:animClr clrSpc="rgb" dir="cw">
                                      <p:cBhvr override="childStyle">
                                        <p:cTn id="172" dur="2000" fill="hold"/>
                                        <p:tgtEl>
                                          <p:spTgt spid="21"/>
                                        </p:tgtEl>
                                        <p:attrNameLst>
                                          <p:attrName>style.color</p:attrName>
                                        </p:attrNameLst>
                                      </p:cBhvr>
                                      <p:to>
                                        <a:srgbClr val="FF0000"/>
                                      </p:to>
                                    </p:animClr>
                                  </p:childTnLst>
                                </p:cTn>
                              </p:par>
                              <p:par>
                                <p:cTn id="173" presetID="3" presetClass="emph" presetSubtype="2" fill="hold" grpId="2" nodeType="withEffect">
                                  <p:stCondLst>
                                    <p:cond delay="0"/>
                                  </p:stCondLst>
                                  <p:childTnLst>
                                    <p:animClr clrSpc="rgb" dir="cw">
                                      <p:cBhvr override="childStyle">
                                        <p:cTn id="174" dur="2000" fill="hold"/>
                                        <p:tgtEl>
                                          <p:spTgt spid="22"/>
                                        </p:tgtEl>
                                        <p:attrNameLst>
                                          <p:attrName>style.color</p:attrName>
                                        </p:attrNameLst>
                                      </p:cBhvr>
                                      <p:to>
                                        <a:srgbClr val="00FF00"/>
                                      </p:to>
                                    </p:animClr>
                                  </p:childTnLst>
                                </p:cTn>
                              </p:par>
                              <p:par>
                                <p:cTn id="175" presetID="3" presetClass="emph" presetSubtype="2" fill="hold" grpId="2" nodeType="withEffect">
                                  <p:stCondLst>
                                    <p:cond delay="0"/>
                                  </p:stCondLst>
                                  <p:childTnLst>
                                    <p:animClr clrSpc="rgb" dir="cw">
                                      <p:cBhvr override="childStyle">
                                        <p:cTn id="176" dur="2000" fill="hold"/>
                                        <p:tgtEl>
                                          <p:spTgt spid="23"/>
                                        </p:tgtEl>
                                        <p:attrNameLst>
                                          <p:attrName>style.color</p:attrName>
                                        </p:attrNameLst>
                                      </p:cBhvr>
                                      <p:to>
                                        <a:srgbClr val="FF0000"/>
                                      </p:to>
                                    </p:animClr>
                                  </p:childTnLst>
                                </p:cTn>
                              </p:par>
                              <p:par>
                                <p:cTn id="177" presetID="3" presetClass="emph" presetSubtype="2" fill="hold" grpId="2" nodeType="withEffect">
                                  <p:stCondLst>
                                    <p:cond delay="0"/>
                                  </p:stCondLst>
                                  <p:childTnLst>
                                    <p:animClr clrSpc="rgb" dir="cw">
                                      <p:cBhvr override="childStyle">
                                        <p:cTn id="178" dur="2000" fill="hold"/>
                                        <p:tgtEl>
                                          <p:spTgt spid="24"/>
                                        </p:tgtEl>
                                        <p:attrNameLst>
                                          <p:attrName>style.color</p:attrName>
                                        </p:attrNameLst>
                                      </p:cBhvr>
                                      <p:to>
                                        <a:srgbClr val="FF0000"/>
                                      </p:to>
                                    </p:animClr>
                                  </p:childTnLst>
                                </p:cTn>
                              </p:par>
                              <p:par>
                                <p:cTn id="179" presetID="3" presetClass="emph" presetSubtype="2" fill="hold" grpId="2" nodeType="withEffect">
                                  <p:stCondLst>
                                    <p:cond delay="0"/>
                                  </p:stCondLst>
                                  <p:childTnLst>
                                    <p:animClr clrSpc="rgb" dir="cw">
                                      <p:cBhvr override="childStyle">
                                        <p:cTn id="180" dur="2000" fill="hold"/>
                                        <p:tgtEl>
                                          <p:spTgt spid="25"/>
                                        </p:tgtEl>
                                        <p:attrNameLst>
                                          <p:attrName>style.color</p:attrName>
                                        </p:attrNameLst>
                                      </p:cBhvr>
                                      <p:to>
                                        <a:srgbClr val="00FF00"/>
                                      </p:to>
                                    </p:animClr>
                                  </p:childTnLst>
                                </p:cTn>
                              </p:par>
                              <p:par>
                                <p:cTn id="181" presetID="3" presetClass="emph" presetSubtype="2" fill="hold" grpId="2" nodeType="withEffect">
                                  <p:stCondLst>
                                    <p:cond delay="0"/>
                                  </p:stCondLst>
                                  <p:childTnLst>
                                    <p:animClr clrSpc="rgb" dir="cw">
                                      <p:cBhvr override="childStyle">
                                        <p:cTn id="182" dur="2000" fill="hold"/>
                                        <p:tgtEl>
                                          <p:spTgt spid="26"/>
                                        </p:tgtEl>
                                        <p:attrNameLst>
                                          <p:attrName>style.color</p:attrName>
                                        </p:attrNameLst>
                                      </p:cBhvr>
                                      <p:to>
                                        <a:srgbClr val="FF0000"/>
                                      </p:to>
                                    </p:animClr>
                                  </p:childTnLst>
                                </p:cTn>
                              </p:par>
                              <p:par>
                                <p:cTn id="183" presetID="3" presetClass="emph" presetSubtype="2" fill="hold" grpId="2" nodeType="withEffect">
                                  <p:stCondLst>
                                    <p:cond delay="0"/>
                                  </p:stCondLst>
                                  <p:childTnLst>
                                    <p:animClr clrSpc="rgb" dir="cw">
                                      <p:cBhvr override="childStyle">
                                        <p:cTn id="184" dur="2000" fill="hold"/>
                                        <p:tgtEl>
                                          <p:spTgt spid="27"/>
                                        </p:tgtEl>
                                        <p:attrNameLst>
                                          <p:attrName>style.color</p:attrName>
                                        </p:attrNameLst>
                                      </p:cBhvr>
                                      <p:to>
                                        <a:srgbClr val="FF0000"/>
                                      </p:to>
                                    </p:animClr>
                                  </p:childTnLst>
                                </p:cTn>
                              </p:par>
                              <p:par>
                                <p:cTn id="185" presetID="3" presetClass="emph" presetSubtype="2" fill="hold" grpId="2" nodeType="withEffect">
                                  <p:stCondLst>
                                    <p:cond delay="0"/>
                                  </p:stCondLst>
                                  <p:childTnLst>
                                    <p:animClr clrSpc="rgb" dir="cw">
                                      <p:cBhvr override="childStyle">
                                        <p:cTn id="186" dur="2000" fill="hold"/>
                                        <p:tgtEl>
                                          <p:spTgt spid="28"/>
                                        </p:tgtEl>
                                        <p:attrNameLst>
                                          <p:attrName>style.color</p:attrName>
                                        </p:attrNameLst>
                                      </p:cBhvr>
                                      <p:to>
                                        <a:srgbClr val="FF0000"/>
                                      </p:to>
                                    </p:animClr>
                                  </p:childTnLst>
                                </p:cTn>
                              </p:par>
                              <p:par>
                                <p:cTn id="187" presetID="3" presetClass="emph" presetSubtype="2" fill="hold" grpId="2" nodeType="withEffect">
                                  <p:stCondLst>
                                    <p:cond delay="0"/>
                                  </p:stCondLst>
                                  <p:childTnLst>
                                    <p:animClr clrSpc="rgb" dir="cw">
                                      <p:cBhvr override="childStyle">
                                        <p:cTn id="188" dur="2000" fill="hold"/>
                                        <p:tgtEl>
                                          <p:spTgt spid="29"/>
                                        </p:tgtEl>
                                        <p:attrNameLst>
                                          <p:attrName>style.color</p:attrName>
                                        </p:attrNameLst>
                                      </p:cBhvr>
                                      <p:to>
                                        <a:srgbClr val="FF0000"/>
                                      </p:to>
                                    </p:animClr>
                                  </p:childTnLst>
                                </p:cTn>
                              </p:par>
                              <p:par>
                                <p:cTn id="189" presetID="3" presetClass="emph" presetSubtype="2" fill="hold" grpId="2" nodeType="withEffect">
                                  <p:stCondLst>
                                    <p:cond delay="0"/>
                                  </p:stCondLst>
                                  <p:childTnLst>
                                    <p:animClr clrSpc="rgb" dir="cw">
                                      <p:cBhvr override="childStyle">
                                        <p:cTn id="190" dur="2000" fill="hold"/>
                                        <p:tgtEl>
                                          <p:spTgt spid="30"/>
                                        </p:tgtEl>
                                        <p:attrNameLst>
                                          <p:attrName>style.color</p:attrName>
                                        </p:attrNameLst>
                                      </p:cBhvr>
                                      <p:to>
                                        <a:srgbClr val="00FF00"/>
                                      </p:to>
                                    </p:animClr>
                                  </p:childTnLst>
                                </p:cTn>
                              </p:par>
                            </p:childTnLst>
                          </p:cTn>
                        </p:par>
                      </p:childTnLst>
                    </p:cTn>
                  </p:par>
                </p:childTnLst>
              </p:cTn>
              <p:nextCondLst>
                <p:cond evt="onClick" delay="0">
                  <p:tgtEl>
                    <p:spTgt spid="44"/>
                  </p:tgtEl>
                </p:cond>
              </p:nextCondLst>
            </p:seq>
          </p:childTnLst>
        </p:cTn>
      </p:par>
    </p:tnLst>
    <p:bldLst>
      <p:bldP spid="11" grpId="0" animBg="1"/>
      <p:bldP spid="11" grpId="1" animBg="1"/>
      <p:bldP spid="11"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21"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29" grpId="0" animBg="1"/>
      <p:bldP spid="29" grpId="1" animBg="1"/>
      <p:bldP spid="29" grpId="2" animBg="1"/>
      <p:bldP spid="30" grpId="0" animBg="1"/>
      <p:bldP spid="30" grpId="1" animBg="1"/>
      <p:bldP spid="30" grpId="2"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 name="Rectangle à coins arrondis 36"/>
          <p:cNvSpPr/>
          <p:nvPr/>
        </p:nvSpPr>
        <p:spPr>
          <a:xfrm>
            <a:off x="0" y="5057775"/>
            <a:ext cx="14630400" cy="514350"/>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solidFill>
                  <a:schemeClr val="bg1"/>
                </a:solidFill>
                <a:latin typeface="Verdana" pitchFamily="34" charset="0"/>
              </a:rPr>
              <a:t>Clique sur les rectangles ci-dessous, pour faire apparaître les réponses dans le tableau</a:t>
            </a:r>
          </a:p>
        </p:txBody>
      </p:sp>
      <p:sp>
        <p:nvSpPr>
          <p:cNvPr id="11" name="Rectangle 10"/>
          <p:cNvSpPr/>
          <p:nvPr/>
        </p:nvSpPr>
        <p:spPr>
          <a:xfrm>
            <a:off x="0" y="12858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Elle est moche.</a:t>
            </a:r>
          </a:p>
        </p:txBody>
      </p:sp>
      <p:sp>
        <p:nvSpPr>
          <p:cNvPr id="14" name="Rectangle 13"/>
          <p:cNvSpPr/>
          <p:nvPr/>
        </p:nvSpPr>
        <p:spPr>
          <a:xfrm>
            <a:off x="5257800" y="12858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Elle est moche.</a:t>
            </a:r>
          </a:p>
        </p:txBody>
      </p:sp>
      <p:sp>
        <p:nvSpPr>
          <p:cNvPr id="15" name="Rectangle 14"/>
          <p:cNvSpPr/>
          <p:nvPr/>
        </p:nvSpPr>
        <p:spPr>
          <a:xfrm>
            <a:off x="10401300" y="12858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Elle est moche.</a:t>
            </a:r>
          </a:p>
        </p:txBody>
      </p:sp>
      <p:sp>
        <p:nvSpPr>
          <p:cNvPr id="16" name="Rectangle 15"/>
          <p:cNvSpPr/>
          <p:nvPr/>
        </p:nvSpPr>
        <p:spPr>
          <a:xfrm>
            <a:off x="0" y="18859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C’est un thon.</a:t>
            </a:r>
          </a:p>
        </p:txBody>
      </p:sp>
      <p:sp>
        <p:nvSpPr>
          <p:cNvPr id="17" name="Rectangle 16"/>
          <p:cNvSpPr/>
          <p:nvPr/>
        </p:nvSpPr>
        <p:spPr>
          <a:xfrm>
            <a:off x="5257800" y="18859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C’est un thon.</a:t>
            </a:r>
          </a:p>
        </p:txBody>
      </p:sp>
      <p:sp>
        <p:nvSpPr>
          <p:cNvPr id="18" name="Rectangle 17"/>
          <p:cNvSpPr/>
          <p:nvPr/>
        </p:nvSpPr>
        <p:spPr>
          <a:xfrm>
            <a:off x="10401300" y="18859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C’est un thon.</a:t>
            </a:r>
          </a:p>
        </p:txBody>
      </p:sp>
      <p:sp>
        <p:nvSpPr>
          <p:cNvPr id="19" name="Rectangle 18"/>
          <p:cNvSpPr/>
          <p:nvPr/>
        </p:nvSpPr>
        <p:spPr>
          <a:xfrm>
            <a:off x="0" y="248602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C’est un vrai </a:t>
            </a:r>
            <a:r>
              <a:rPr lang="fr-FR" dirty="0" err="1"/>
              <a:t>laidron</a:t>
            </a:r>
            <a:endParaRPr lang="fr-FR" dirty="0"/>
          </a:p>
        </p:txBody>
      </p:sp>
      <p:sp>
        <p:nvSpPr>
          <p:cNvPr id="20" name="Rectangle 19"/>
          <p:cNvSpPr/>
          <p:nvPr/>
        </p:nvSpPr>
        <p:spPr>
          <a:xfrm>
            <a:off x="5257800" y="248602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C’est un vrai </a:t>
            </a:r>
            <a:r>
              <a:rPr lang="fr-FR" dirty="0" err="1"/>
              <a:t>laidron</a:t>
            </a:r>
            <a:endParaRPr lang="fr-FR" dirty="0"/>
          </a:p>
        </p:txBody>
      </p:sp>
      <p:sp>
        <p:nvSpPr>
          <p:cNvPr id="21" name="Rectangle 20"/>
          <p:cNvSpPr/>
          <p:nvPr/>
        </p:nvSpPr>
        <p:spPr>
          <a:xfrm>
            <a:off x="10401300" y="248602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C’est un vrai </a:t>
            </a:r>
            <a:r>
              <a:rPr lang="fr-FR" dirty="0" err="1"/>
              <a:t>laidron</a:t>
            </a:r>
            <a:endParaRPr lang="fr-FR" dirty="0"/>
          </a:p>
        </p:txBody>
      </p:sp>
      <p:sp>
        <p:nvSpPr>
          <p:cNvPr id="22" name="Rectangle 21"/>
          <p:cNvSpPr/>
          <p:nvPr/>
        </p:nvSpPr>
        <p:spPr>
          <a:xfrm>
            <a:off x="0" y="308610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t>Elle n’a pas un physique facile</a:t>
            </a:r>
          </a:p>
        </p:txBody>
      </p:sp>
      <p:sp>
        <p:nvSpPr>
          <p:cNvPr id="23" name="Rectangle 22"/>
          <p:cNvSpPr/>
          <p:nvPr/>
        </p:nvSpPr>
        <p:spPr>
          <a:xfrm>
            <a:off x="5257800" y="308610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t>Elle n’a pas un physique facile</a:t>
            </a:r>
          </a:p>
        </p:txBody>
      </p:sp>
      <p:sp>
        <p:nvSpPr>
          <p:cNvPr id="24" name="Rectangle 23"/>
          <p:cNvSpPr/>
          <p:nvPr/>
        </p:nvSpPr>
        <p:spPr>
          <a:xfrm>
            <a:off x="10401300" y="308610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t>Elle n’a pas un physique facile</a:t>
            </a:r>
          </a:p>
        </p:txBody>
      </p:sp>
      <p:sp>
        <p:nvSpPr>
          <p:cNvPr id="25" name="Rectangle 24"/>
          <p:cNvSpPr/>
          <p:nvPr/>
        </p:nvSpPr>
        <p:spPr>
          <a:xfrm>
            <a:off x="0" y="36861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t>Son faciès ne l’avantage pas</a:t>
            </a:r>
          </a:p>
        </p:txBody>
      </p:sp>
      <p:sp>
        <p:nvSpPr>
          <p:cNvPr id="26" name="Rectangle 25"/>
          <p:cNvSpPr/>
          <p:nvPr/>
        </p:nvSpPr>
        <p:spPr>
          <a:xfrm>
            <a:off x="5257800" y="36861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t>Son faciès ne l’avantage pas</a:t>
            </a:r>
          </a:p>
        </p:txBody>
      </p:sp>
      <p:sp>
        <p:nvSpPr>
          <p:cNvPr id="27" name="Rectangle 26"/>
          <p:cNvSpPr/>
          <p:nvPr/>
        </p:nvSpPr>
        <p:spPr>
          <a:xfrm>
            <a:off x="10401300" y="36861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t>Son faciès ne l’avantage pas</a:t>
            </a:r>
          </a:p>
        </p:txBody>
      </p:sp>
      <p:sp>
        <p:nvSpPr>
          <p:cNvPr id="28" name="Rectangle 27"/>
          <p:cNvSpPr/>
          <p:nvPr/>
        </p:nvSpPr>
        <p:spPr>
          <a:xfrm>
            <a:off x="0" y="42862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Elle est laide</a:t>
            </a:r>
          </a:p>
        </p:txBody>
      </p:sp>
      <p:sp>
        <p:nvSpPr>
          <p:cNvPr id="29" name="Rectangle 28"/>
          <p:cNvSpPr/>
          <p:nvPr/>
        </p:nvSpPr>
        <p:spPr>
          <a:xfrm>
            <a:off x="5257800" y="42862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Elle est laide</a:t>
            </a:r>
          </a:p>
        </p:txBody>
      </p:sp>
      <p:sp>
        <p:nvSpPr>
          <p:cNvPr id="30" name="Rectangle 29"/>
          <p:cNvSpPr/>
          <p:nvPr/>
        </p:nvSpPr>
        <p:spPr>
          <a:xfrm>
            <a:off x="10401300" y="42862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Elle est laide</a:t>
            </a:r>
          </a:p>
        </p:txBody>
      </p:sp>
      <p:sp>
        <p:nvSpPr>
          <p:cNvPr id="38" name="Rogner et arrondir un rectangle à un seul coin 37"/>
          <p:cNvSpPr/>
          <p:nvPr/>
        </p:nvSpPr>
        <p:spPr>
          <a:xfrm>
            <a:off x="0" y="5915025"/>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Elle est moche.</a:t>
            </a:r>
          </a:p>
        </p:txBody>
      </p:sp>
      <p:sp>
        <p:nvSpPr>
          <p:cNvPr id="39" name="Rogner et arrondir un rectangle à un seul coin 38"/>
          <p:cNvSpPr/>
          <p:nvPr/>
        </p:nvSpPr>
        <p:spPr>
          <a:xfrm>
            <a:off x="0" y="6686550"/>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C’est un thon.</a:t>
            </a:r>
          </a:p>
        </p:txBody>
      </p:sp>
      <p:sp>
        <p:nvSpPr>
          <p:cNvPr id="40" name="Rogner et arrondir un rectangle à un seul coin 39"/>
          <p:cNvSpPr/>
          <p:nvPr/>
        </p:nvSpPr>
        <p:spPr>
          <a:xfrm>
            <a:off x="0" y="7458075"/>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C’est un vrai </a:t>
            </a:r>
            <a:r>
              <a:rPr lang="fr-FR" dirty="0" err="1"/>
              <a:t>laidron</a:t>
            </a:r>
            <a:endParaRPr lang="fr-FR" dirty="0"/>
          </a:p>
        </p:txBody>
      </p:sp>
      <p:sp>
        <p:nvSpPr>
          <p:cNvPr id="41" name="Rogner et arrondir un rectangle à un seul coin 40"/>
          <p:cNvSpPr/>
          <p:nvPr/>
        </p:nvSpPr>
        <p:spPr>
          <a:xfrm>
            <a:off x="5257800" y="5915025"/>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t>Elle n’a pas un physique facile</a:t>
            </a:r>
          </a:p>
        </p:txBody>
      </p:sp>
      <p:sp>
        <p:nvSpPr>
          <p:cNvPr id="42" name="Rogner et arrondir un rectangle à un seul coin 41"/>
          <p:cNvSpPr/>
          <p:nvPr/>
        </p:nvSpPr>
        <p:spPr>
          <a:xfrm>
            <a:off x="5257800" y="6686550"/>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t>Son faciès ne l’avantage pas</a:t>
            </a:r>
          </a:p>
        </p:txBody>
      </p:sp>
      <p:sp>
        <p:nvSpPr>
          <p:cNvPr id="43" name="Rogner et arrondir un rectangle à un seul coin 42"/>
          <p:cNvSpPr/>
          <p:nvPr/>
        </p:nvSpPr>
        <p:spPr>
          <a:xfrm>
            <a:off x="5257800" y="7458075"/>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Elle est laide</a:t>
            </a:r>
          </a:p>
        </p:txBody>
      </p:sp>
      <p:sp>
        <p:nvSpPr>
          <p:cNvPr id="44" name="Nuage 43"/>
          <p:cNvSpPr/>
          <p:nvPr/>
        </p:nvSpPr>
        <p:spPr>
          <a:xfrm>
            <a:off x="10972800" y="5915025"/>
            <a:ext cx="3314700" cy="685800"/>
          </a:xfrm>
          <a:prstGeom prst="clou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Correction</a:t>
            </a:r>
          </a:p>
        </p:txBody>
      </p:sp>
      <p:sp>
        <p:nvSpPr>
          <p:cNvPr id="35" name="Rectangle à coins arrondis 34"/>
          <p:cNvSpPr/>
          <p:nvPr/>
        </p:nvSpPr>
        <p:spPr>
          <a:xfrm>
            <a:off x="0" y="0"/>
            <a:ext cx="4229100" cy="9429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3400" dirty="0">
                <a:solidFill>
                  <a:srgbClr val="FF9933"/>
                </a:solidFill>
                <a:latin typeface="+mj-lt"/>
              </a:rPr>
              <a:t>Registre familier</a:t>
            </a:r>
          </a:p>
        </p:txBody>
      </p:sp>
      <p:sp>
        <p:nvSpPr>
          <p:cNvPr id="36" name="Rectangle à coins arrondis 35"/>
          <p:cNvSpPr/>
          <p:nvPr/>
        </p:nvSpPr>
        <p:spPr>
          <a:xfrm>
            <a:off x="5257800" y="0"/>
            <a:ext cx="4229100" cy="9429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3400" dirty="0">
                <a:solidFill>
                  <a:srgbClr val="FF9933"/>
                </a:solidFill>
                <a:latin typeface="+mj-lt"/>
              </a:rPr>
              <a:t>Registre courant</a:t>
            </a:r>
          </a:p>
        </p:txBody>
      </p:sp>
      <p:sp>
        <p:nvSpPr>
          <p:cNvPr id="46" name="Rectangle à coins arrondis 45"/>
          <p:cNvSpPr/>
          <p:nvPr/>
        </p:nvSpPr>
        <p:spPr>
          <a:xfrm>
            <a:off x="10401300" y="0"/>
            <a:ext cx="4229100" cy="9429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3400" dirty="0">
                <a:solidFill>
                  <a:srgbClr val="FF9933"/>
                </a:solidFill>
                <a:latin typeface="+mj-lt"/>
              </a:rPr>
              <a:t>Registre soutenu</a:t>
            </a:r>
          </a:p>
        </p:txBody>
      </p:sp>
      <p:sp>
        <p:nvSpPr>
          <p:cNvPr id="90143" name="ZoneTexte 35">
            <a:hlinkClick r:id="" action="ppaction://hlinkshowjump?jump=nextslide"/>
          </p:cNvPr>
          <p:cNvSpPr txBox="1">
            <a:spLocks noChangeArrowheads="1"/>
          </p:cNvSpPr>
          <p:nvPr/>
        </p:nvSpPr>
        <p:spPr bwMode="auto">
          <a:xfrm>
            <a:off x="12268200" y="7296150"/>
            <a:ext cx="2362200" cy="400050"/>
          </a:xfrm>
          <a:prstGeom prst="rect">
            <a:avLst/>
          </a:prstGeom>
          <a:solidFill>
            <a:srgbClr val="008000"/>
          </a:solidFill>
          <a:ln w="9525">
            <a:noFill/>
            <a:miter lim="800000"/>
            <a:headEnd/>
            <a:tailEnd/>
          </a:ln>
        </p:spPr>
        <p:txBody>
          <a:bodyPr>
            <a:spAutoFit/>
          </a:bodyPr>
          <a:lstStyle/>
          <a:p>
            <a:pPr algn="ctr"/>
            <a:r>
              <a:rPr lang="fr-FR" sz="2000">
                <a:solidFill>
                  <a:schemeClr val="bg1"/>
                </a:solidFill>
              </a:rPr>
              <a:t>Je continue</a:t>
            </a: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nextCondLst>
                <p:cond evt="onClick" delay="0">
                  <p:tgtEl>
                    <p:spTgt spid="38"/>
                  </p:tgtEl>
                </p:cond>
              </p:nextCondLst>
            </p:seq>
            <p:seq concurrent="1" nextAc="seek">
              <p:cTn id="27" restart="whenNotActive" fill="hold" evtFilter="cancelBubble" nodeType="interactiveSeq">
                <p:stCondLst>
                  <p:cond evt="onClick" delay="0">
                    <p:tgtEl>
                      <p:spTgt spid="39"/>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1" nodeType="clickEffect">
                                  <p:stCondLst>
                                    <p:cond delay="0"/>
                                  </p:stCondLst>
                                  <p:childTnLst>
                                    <p:set>
                                      <p:cBhvr>
                                        <p:cTn id="47"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1" nodeType="clickEffect">
                                  <p:stCondLst>
                                    <p:cond delay="0"/>
                                  </p:stCondLst>
                                  <p:childTnLst>
                                    <p:set>
                                      <p:cBhvr>
                                        <p:cTn id="51"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nextCondLst>
                <p:cond evt="onClick" delay="0">
                  <p:tgtEl>
                    <p:spTgt spid="39"/>
                  </p:tgtEl>
                </p:cond>
              </p:nextCondLst>
            </p:seq>
            <p:seq concurrent="1" nextAc="seek">
              <p:cTn id="52" restart="whenNotActive" fill="hold" evtFilter="cancelBubble" nodeType="interactiveSeq">
                <p:stCondLst>
                  <p:cond evt="onClick" delay="0">
                    <p:tgtEl>
                      <p:spTgt spid="40"/>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1"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1" nodeType="clickEffect">
                                  <p:stCondLst>
                                    <p:cond delay="0"/>
                                  </p:stCondLst>
                                  <p:childTnLst>
                                    <p:set>
                                      <p:cBhvr>
                                        <p:cTn id="72"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1" nodeType="clickEffect">
                                  <p:stCondLst>
                                    <p:cond delay="0"/>
                                  </p:stCondLst>
                                  <p:childTnLst>
                                    <p:set>
                                      <p:cBhvr>
                                        <p:cTn id="76"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nextCondLst>
                <p:cond evt="onClick" delay="0">
                  <p:tgtEl>
                    <p:spTgt spid="40"/>
                  </p:tgtEl>
                </p:cond>
              </p:nextCondLst>
            </p:seq>
            <p:seq concurrent="1" nextAc="seek">
              <p:cTn id="77" restart="whenNotActive" fill="hold" evtFilter="cancelBubble" nodeType="interactiveSeq">
                <p:stCondLst>
                  <p:cond evt="onClick" delay="0">
                    <p:tgtEl>
                      <p:spTgt spid="41"/>
                    </p:tgtEl>
                  </p:cond>
                </p:stCondLst>
                <p:endSync evt="end" delay="0">
                  <p:rtn val="all"/>
                </p:endSync>
                <p:childTnLst>
                  <p:par>
                    <p:cTn id="78" fill="hold">
                      <p:stCondLst>
                        <p:cond delay="0"/>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1" nodeType="clickEffect">
                                  <p:stCondLst>
                                    <p:cond delay="0"/>
                                  </p:stCondLst>
                                  <p:childTnLst>
                                    <p:set>
                                      <p:cBhvr>
                                        <p:cTn id="93"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1" nodeType="clickEffect">
                                  <p:stCondLst>
                                    <p:cond delay="0"/>
                                  </p:stCondLst>
                                  <p:childTnLst>
                                    <p:set>
                                      <p:cBhvr>
                                        <p:cTn id="97"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1" nodeType="clickEffect">
                                  <p:stCondLst>
                                    <p:cond delay="0"/>
                                  </p:stCondLst>
                                  <p:childTnLst>
                                    <p:set>
                                      <p:cBhvr>
                                        <p:cTn id="101"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childTnLst>
              </p:cTn>
              <p:nextCondLst>
                <p:cond evt="onClick" delay="0">
                  <p:tgtEl>
                    <p:spTgt spid="41"/>
                  </p:tgtEl>
                </p:cond>
              </p:nextCondLst>
            </p:seq>
            <p:seq concurrent="1" nextAc="seek">
              <p:cTn id="102" restart="whenNotActive" fill="hold" evtFilter="cancelBubble" nodeType="interactiveSeq">
                <p:stCondLst>
                  <p:cond evt="onClick" delay="0">
                    <p:tgtEl>
                      <p:spTgt spid="42"/>
                    </p:tgtEl>
                  </p:cond>
                </p:stCondLst>
                <p:endSync evt="end" delay="0">
                  <p:rtn val="all"/>
                </p:endSync>
                <p:childTnLst>
                  <p:par>
                    <p:cTn id="103" fill="hold">
                      <p:stCondLst>
                        <p:cond delay="0"/>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1" nodeType="clickEffect">
                                  <p:stCondLst>
                                    <p:cond delay="0"/>
                                  </p:stCondLst>
                                  <p:childTnLst>
                                    <p:set>
                                      <p:cBhvr>
                                        <p:cTn id="118"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1" nodeType="clickEffect">
                                  <p:stCondLst>
                                    <p:cond delay="0"/>
                                  </p:stCondLst>
                                  <p:childTnLst>
                                    <p:set>
                                      <p:cBhvr>
                                        <p:cTn id="122"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1" nodeType="clickEffect">
                                  <p:stCondLst>
                                    <p:cond delay="0"/>
                                  </p:stCondLst>
                                  <p:childTnLst>
                                    <p:set>
                                      <p:cBhvr>
                                        <p:cTn id="126"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childTnLst>
              </p:cTn>
              <p:nextCondLst>
                <p:cond evt="onClick" delay="0">
                  <p:tgtEl>
                    <p:spTgt spid="42"/>
                  </p:tgtEl>
                </p:cond>
              </p:nextCondLst>
            </p:seq>
            <p:seq concurrent="1" nextAc="seek">
              <p:cTn id="127" restart="whenNotActive" fill="hold" evtFilter="cancelBubble" nodeType="interactiveSeq">
                <p:stCondLst>
                  <p:cond evt="onClick" delay="0">
                    <p:tgtEl>
                      <p:spTgt spid="43"/>
                    </p:tgtEl>
                  </p:cond>
                </p:stCondLst>
                <p:endSync evt="end" delay="0">
                  <p:rtn val="all"/>
                </p:endSync>
                <p:childTnLst>
                  <p:par>
                    <p:cTn id="128" fill="hold">
                      <p:stCondLst>
                        <p:cond delay="0"/>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1" nodeType="clickEffect">
                                  <p:stCondLst>
                                    <p:cond delay="0"/>
                                  </p:stCondLst>
                                  <p:childTnLst>
                                    <p:set>
                                      <p:cBhvr>
                                        <p:cTn id="143"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1" nodeType="clickEffect">
                                  <p:stCondLst>
                                    <p:cond delay="0"/>
                                  </p:stCondLst>
                                  <p:childTnLst>
                                    <p:set>
                                      <p:cBhvr>
                                        <p:cTn id="147"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48" fill="hold">
                      <p:stCondLst>
                        <p:cond delay="indefinite"/>
                      </p:stCondLst>
                      <p:childTnLst>
                        <p:par>
                          <p:cTn id="149" fill="hold">
                            <p:stCondLst>
                              <p:cond delay="0"/>
                            </p:stCondLst>
                            <p:childTnLst>
                              <p:par>
                                <p:cTn id="150" presetID="1" presetClass="entr" presetSubtype="0" fill="hold" grpId="1" nodeType="clickEffect">
                                  <p:stCondLst>
                                    <p:cond delay="0"/>
                                  </p:stCondLst>
                                  <p:childTnLst>
                                    <p:set>
                                      <p:cBhvr>
                                        <p:cTn id="151"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childTnLst>
              </p:cTn>
              <p:nextCondLst>
                <p:cond evt="onClick" delay="0">
                  <p:tgtEl>
                    <p:spTgt spid="43"/>
                  </p:tgtEl>
                </p:cond>
              </p:nextCondLst>
            </p:seq>
            <p:seq concurrent="1" nextAc="seek">
              <p:cTn id="152" restart="whenNotActive" fill="hold" evtFilter="cancelBubble" nodeType="interactiveSeq">
                <p:stCondLst>
                  <p:cond evt="onClick" delay="0">
                    <p:tgtEl>
                      <p:spTgt spid="44"/>
                    </p:tgtEl>
                  </p:cond>
                </p:stCondLst>
                <p:endSync evt="end" delay="0">
                  <p:rtn val="all"/>
                </p:endSync>
                <p:childTnLst>
                  <p:par>
                    <p:cTn id="153" fill="hold">
                      <p:stCondLst>
                        <p:cond delay="0"/>
                      </p:stCondLst>
                      <p:childTnLst>
                        <p:par>
                          <p:cTn id="154" fill="hold">
                            <p:stCondLst>
                              <p:cond delay="0"/>
                            </p:stCondLst>
                            <p:childTnLst>
                              <p:par>
                                <p:cTn id="155" presetID="3" presetClass="emph" presetSubtype="2" fill="hold" grpId="2" nodeType="withEffect">
                                  <p:stCondLst>
                                    <p:cond delay="0"/>
                                  </p:stCondLst>
                                  <p:childTnLst>
                                    <p:animClr clrSpc="rgb" dir="cw">
                                      <p:cBhvr override="childStyle">
                                        <p:cTn id="156" dur="2000" fill="hold"/>
                                        <p:tgtEl>
                                          <p:spTgt spid="11"/>
                                        </p:tgtEl>
                                        <p:attrNameLst>
                                          <p:attrName>style.color</p:attrName>
                                        </p:attrNameLst>
                                      </p:cBhvr>
                                      <p:to>
                                        <a:srgbClr val="00FF00"/>
                                      </p:to>
                                    </p:animClr>
                                  </p:childTnLst>
                                </p:cTn>
                              </p:par>
                              <p:par>
                                <p:cTn id="157" presetID="3" presetClass="emph" presetSubtype="2" fill="hold" grpId="2" nodeType="withEffect">
                                  <p:stCondLst>
                                    <p:cond delay="0"/>
                                  </p:stCondLst>
                                  <p:childTnLst>
                                    <p:animClr clrSpc="rgb" dir="cw">
                                      <p:cBhvr override="childStyle">
                                        <p:cTn id="158" dur="2000" fill="hold"/>
                                        <p:tgtEl>
                                          <p:spTgt spid="14"/>
                                        </p:tgtEl>
                                        <p:attrNameLst>
                                          <p:attrName>style.color</p:attrName>
                                        </p:attrNameLst>
                                      </p:cBhvr>
                                      <p:to>
                                        <a:srgbClr val="FF0000"/>
                                      </p:to>
                                    </p:animClr>
                                  </p:childTnLst>
                                </p:cTn>
                              </p:par>
                              <p:par>
                                <p:cTn id="159" presetID="3" presetClass="emph" presetSubtype="2" fill="hold" grpId="2" nodeType="withEffect">
                                  <p:stCondLst>
                                    <p:cond delay="0"/>
                                  </p:stCondLst>
                                  <p:childTnLst>
                                    <p:animClr clrSpc="rgb" dir="cw">
                                      <p:cBhvr override="childStyle">
                                        <p:cTn id="160" dur="2000" fill="hold"/>
                                        <p:tgtEl>
                                          <p:spTgt spid="15"/>
                                        </p:tgtEl>
                                        <p:attrNameLst>
                                          <p:attrName>style.color</p:attrName>
                                        </p:attrNameLst>
                                      </p:cBhvr>
                                      <p:to>
                                        <a:srgbClr val="FF0000"/>
                                      </p:to>
                                    </p:animClr>
                                  </p:childTnLst>
                                </p:cTn>
                              </p:par>
                              <p:par>
                                <p:cTn id="161" presetID="3" presetClass="emph" presetSubtype="2" fill="hold" grpId="2" nodeType="withEffect">
                                  <p:stCondLst>
                                    <p:cond delay="0"/>
                                  </p:stCondLst>
                                  <p:childTnLst>
                                    <p:animClr clrSpc="rgb" dir="cw">
                                      <p:cBhvr override="childStyle">
                                        <p:cTn id="162" dur="2000" fill="hold"/>
                                        <p:tgtEl>
                                          <p:spTgt spid="16"/>
                                        </p:tgtEl>
                                        <p:attrNameLst>
                                          <p:attrName>style.color</p:attrName>
                                        </p:attrNameLst>
                                      </p:cBhvr>
                                      <p:to>
                                        <a:srgbClr val="00FF00"/>
                                      </p:to>
                                    </p:animClr>
                                  </p:childTnLst>
                                </p:cTn>
                              </p:par>
                              <p:par>
                                <p:cTn id="163" presetID="3" presetClass="emph" presetSubtype="2" fill="hold" grpId="2" nodeType="withEffect">
                                  <p:stCondLst>
                                    <p:cond delay="0"/>
                                  </p:stCondLst>
                                  <p:childTnLst>
                                    <p:animClr clrSpc="rgb" dir="cw">
                                      <p:cBhvr override="childStyle">
                                        <p:cTn id="164" dur="2000" fill="hold"/>
                                        <p:tgtEl>
                                          <p:spTgt spid="17"/>
                                        </p:tgtEl>
                                        <p:attrNameLst>
                                          <p:attrName>style.color</p:attrName>
                                        </p:attrNameLst>
                                      </p:cBhvr>
                                      <p:to>
                                        <a:srgbClr val="FF0000"/>
                                      </p:to>
                                    </p:animClr>
                                  </p:childTnLst>
                                </p:cTn>
                              </p:par>
                              <p:par>
                                <p:cTn id="165" presetID="3" presetClass="emph" presetSubtype="2" fill="hold" grpId="2" nodeType="withEffect">
                                  <p:stCondLst>
                                    <p:cond delay="0"/>
                                  </p:stCondLst>
                                  <p:childTnLst>
                                    <p:animClr clrSpc="rgb" dir="cw">
                                      <p:cBhvr override="childStyle">
                                        <p:cTn id="166" dur="2000" fill="hold"/>
                                        <p:tgtEl>
                                          <p:spTgt spid="18"/>
                                        </p:tgtEl>
                                        <p:attrNameLst>
                                          <p:attrName>style.color</p:attrName>
                                        </p:attrNameLst>
                                      </p:cBhvr>
                                      <p:to>
                                        <a:srgbClr val="FF0000"/>
                                      </p:to>
                                    </p:animClr>
                                  </p:childTnLst>
                                </p:cTn>
                              </p:par>
                              <p:par>
                                <p:cTn id="167" presetID="3" presetClass="emph" presetSubtype="2" fill="hold" grpId="2" nodeType="withEffect">
                                  <p:stCondLst>
                                    <p:cond delay="0"/>
                                  </p:stCondLst>
                                  <p:childTnLst>
                                    <p:animClr clrSpc="rgb" dir="cw">
                                      <p:cBhvr override="childStyle">
                                        <p:cTn id="168" dur="2000" fill="hold"/>
                                        <p:tgtEl>
                                          <p:spTgt spid="19"/>
                                        </p:tgtEl>
                                        <p:attrNameLst>
                                          <p:attrName>style.color</p:attrName>
                                        </p:attrNameLst>
                                      </p:cBhvr>
                                      <p:to>
                                        <a:srgbClr val="00FF00"/>
                                      </p:to>
                                    </p:animClr>
                                  </p:childTnLst>
                                </p:cTn>
                              </p:par>
                              <p:par>
                                <p:cTn id="169" presetID="3" presetClass="emph" presetSubtype="2" fill="hold" grpId="2" nodeType="withEffect">
                                  <p:stCondLst>
                                    <p:cond delay="0"/>
                                  </p:stCondLst>
                                  <p:childTnLst>
                                    <p:animClr clrSpc="rgb" dir="cw">
                                      <p:cBhvr override="childStyle">
                                        <p:cTn id="170" dur="2000" fill="hold"/>
                                        <p:tgtEl>
                                          <p:spTgt spid="20"/>
                                        </p:tgtEl>
                                        <p:attrNameLst>
                                          <p:attrName>style.color</p:attrName>
                                        </p:attrNameLst>
                                      </p:cBhvr>
                                      <p:to>
                                        <a:srgbClr val="FF0000"/>
                                      </p:to>
                                    </p:animClr>
                                  </p:childTnLst>
                                </p:cTn>
                              </p:par>
                              <p:par>
                                <p:cTn id="171" presetID="3" presetClass="emph" presetSubtype="2" fill="hold" grpId="2" nodeType="withEffect">
                                  <p:stCondLst>
                                    <p:cond delay="0"/>
                                  </p:stCondLst>
                                  <p:childTnLst>
                                    <p:animClr clrSpc="rgb" dir="cw">
                                      <p:cBhvr override="childStyle">
                                        <p:cTn id="172" dur="2000" fill="hold"/>
                                        <p:tgtEl>
                                          <p:spTgt spid="21"/>
                                        </p:tgtEl>
                                        <p:attrNameLst>
                                          <p:attrName>style.color</p:attrName>
                                        </p:attrNameLst>
                                      </p:cBhvr>
                                      <p:to>
                                        <a:srgbClr val="FF0000"/>
                                      </p:to>
                                    </p:animClr>
                                  </p:childTnLst>
                                </p:cTn>
                              </p:par>
                              <p:par>
                                <p:cTn id="173" presetID="3" presetClass="emph" presetSubtype="2" fill="hold" grpId="2" nodeType="withEffect">
                                  <p:stCondLst>
                                    <p:cond delay="0"/>
                                  </p:stCondLst>
                                  <p:childTnLst>
                                    <p:animClr clrSpc="rgb" dir="cw">
                                      <p:cBhvr override="childStyle">
                                        <p:cTn id="174" dur="2000" fill="hold"/>
                                        <p:tgtEl>
                                          <p:spTgt spid="22"/>
                                        </p:tgtEl>
                                        <p:attrNameLst>
                                          <p:attrName>style.color</p:attrName>
                                        </p:attrNameLst>
                                      </p:cBhvr>
                                      <p:to>
                                        <a:srgbClr val="FF0000"/>
                                      </p:to>
                                    </p:animClr>
                                  </p:childTnLst>
                                </p:cTn>
                              </p:par>
                              <p:par>
                                <p:cTn id="175" presetID="3" presetClass="emph" presetSubtype="2" fill="hold" grpId="2" nodeType="withEffect">
                                  <p:stCondLst>
                                    <p:cond delay="0"/>
                                  </p:stCondLst>
                                  <p:childTnLst>
                                    <p:animClr clrSpc="rgb" dir="cw">
                                      <p:cBhvr override="childStyle">
                                        <p:cTn id="176" dur="2000" fill="hold"/>
                                        <p:tgtEl>
                                          <p:spTgt spid="23"/>
                                        </p:tgtEl>
                                        <p:attrNameLst>
                                          <p:attrName>style.color</p:attrName>
                                        </p:attrNameLst>
                                      </p:cBhvr>
                                      <p:to>
                                        <a:srgbClr val="FF0000"/>
                                      </p:to>
                                    </p:animClr>
                                  </p:childTnLst>
                                </p:cTn>
                              </p:par>
                              <p:par>
                                <p:cTn id="177" presetID="3" presetClass="emph" presetSubtype="2" fill="hold" grpId="2" nodeType="withEffect">
                                  <p:stCondLst>
                                    <p:cond delay="0"/>
                                  </p:stCondLst>
                                  <p:childTnLst>
                                    <p:animClr clrSpc="rgb" dir="cw">
                                      <p:cBhvr override="childStyle">
                                        <p:cTn id="178" dur="2000" fill="hold"/>
                                        <p:tgtEl>
                                          <p:spTgt spid="24"/>
                                        </p:tgtEl>
                                        <p:attrNameLst>
                                          <p:attrName>style.color</p:attrName>
                                        </p:attrNameLst>
                                      </p:cBhvr>
                                      <p:to>
                                        <a:srgbClr val="00FF00"/>
                                      </p:to>
                                    </p:animClr>
                                  </p:childTnLst>
                                </p:cTn>
                              </p:par>
                              <p:par>
                                <p:cTn id="179" presetID="3" presetClass="emph" presetSubtype="2" fill="hold" grpId="2" nodeType="withEffect">
                                  <p:stCondLst>
                                    <p:cond delay="0"/>
                                  </p:stCondLst>
                                  <p:childTnLst>
                                    <p:animClr clrSpc="rgb" dir="cw">
                                      <p:cBhvr override="childStyle">
                                        <p:cTn id="180" dur="2000" fill="hold"/>
                                        <p:tgtEl>
                                          <p:spTgt spid="25"/>
                                        </p:tgtEl>
                                        <p:attrNameLst>
                                          <p:attrName>style.color</p:attrName>
                                        </p:attrNameLst>
                                      </p:cBhvr>
                                      <p:to>
                                        <a:srgbClr val="FF0000"/>
                                      </p:to>
                                    </p:animClr>
                                  </p:childTnLst>
                                </p:cTn>
                              </p:par>
                              <p:par>
                                <p:cTn id="181" presetID="3" presetClass="emph" presetSubtype="2" fill="hold" grpId="2" nodeType="withEffect">
                                  <p:stCondLst>
                                    <p:cond delay="0"/>
                                  </p:stCondLst>
                                  <p:childTnLst>
                                    <p:animClr clrSpc="rgb" dir="cw">
                                      <p:cBhvr override="childStyle">
                                        <p:cTn id="182" dur="2000" fill="hold"/>
                                        <p:tgtEl>
                                          <p:spTgt spid="26"/>
                                        </p:tgtEl>
                                        <p:attrNameLst>
                                          <p:attrName>style.color</p:attrName>
                                        </p:attrNameLst>
                                      </p:cBhvr>
                                      <p:to>
                                        <a:srgbClr val="FF0000"/>
                                      </p:to>
                                    </p:animClr>
                                  </p:childTnLst>
                                </p:cTn>
                              </p:par>
                              <p:par>
                                <p:cTn id="183" presetID="3" presetClass="emph" presetSubtype="2" fill="hold" grpId="2" nodeType="withEffect">
                                  <p:stCondLst>
                                    <p:cond delay="0"/>
                                  </p:stCondLst>
                                  <p:childTnLst>
                                    <p:animClr clrSpc="rgb" dir="cw">
                                      <p:cBhvr override="childStyle">
                                        <p:cTn id="184" dur="2000" fill="hold"/>
                                        <p:tgtEl>
                                          <p:spTgt spid="27"/>
                                        </p:tgtEl>
                                        <p:attrNameLst>
                                          <p:attrName>style.color</p:attrName>
                                        </p:attrNameLst>
                                      </p:cBhvr>
                                      <p:to>
                                        <a:srgbClr val="00FF00"/>
                                      </p:to>
                                    </p:animClr>
                                  </p:childTnLst>
                                </p:cTn>
                              </p:par>
                              <p:par>
                                <p:cTn id="185" presetID="3" presetClass="emph" presetSubtype="2" fill="hold" grpId="2" nodeType="withEffect">
                                  <p:stCondLst>
                                    <p:cond delay="0"/>
                                  </p:stCondLst>
                                  <p:childTnLst>
                                    <p:animClr clrSpc="rgb" dir="cw">
                                      <p:cBhvr override="childStyle">
                                        <p:cTn id="186" dur="2000" fill="hold"/>
                                        <p:tgtEl>
                                          <p:spTgt spid="28"/>
                                        </p:tgtEl>
                                        <p:attrNameLst>
                                          <p:attrName>style.color</p:attrName>
                                        </p:attrNameLst>
                                      </p:cBhvr>
                                      <p:to>
                                        <a:srgbClr val="FF0000"/>
                                      </p:to>
                                    </p:animClr>
                                  </p:childTnLst>
                                </p:cTn>
                              </p:par>
                              <p:par>
                                <p:cTn id="187" presetID="3" presetClass="emph" presetSubtype="2" fill="hold" grpId="2" nodeType="withEffect">
                                  <p:stCondLst>
                                    <p:cond delay="0"/>
                                  </p:stCondLst>
                                  <p:childTnLst>
                                    <p:animClr clrSpc="rgb" dir="cw">
                                      <p:cBhvr override="childStyle">
                                        <p:cTn id="188" dur="2000" fill="hold"/>
                                        <p:tgtEl>
                                          <p:spTgt spid="29"/>
                                        </p:tgtEl>
                                        <p:attrNameLst>
                                          <p:attrName>style.color</p:attrName>
                                        </p:attrNameLst>
                                      </p:cBhvr>
                                      <p:to>
                                        <a:srgbClr val="00FF00"/>
                                      </p:to>
                                    </p:animClr>
                                  </p:childTnLst>
                                </p:cTn>
                              </p:par>
                              <p:par>
                                <p:cTn id="189" presetID="3" presetClass="emph" presetSubtype="2" fill="hold" grpId="2" nodeType="withEffect">
                                  <p:stCondLst>
                                    <p:cond delay="0"/>
                                  </p:stCondLst>
                                  <p:childTnLst>
                                    <p:animClr clrSpc="rgb" dir="cw">
                                      <p:cBhvr override="childStyle">
                                        <p:cTn id="190" dur="2000" fill="hold"/>
                                        <p:tgtEl>
                                          <p:spTgt spid="30"/>
                                        </p:tgtEl>
                                        <p:attrNameLst>
                                          <p:attrName>style.color</p:attrName>
                                        </p:attrNameLst>
                                      </p:cBhvr>
                                      <p:to>
                                        <a:srgbClr val="FF0000"/>
                                      </p:to>
                                    </p:animClr>
                                  </p:childTnLst>
                                </p:cTn>
                              </p:par>
                            </p:childTnLst>
                          </p:cTn>
                        </p:par>
                      </p:childTnLst>
                    </p:cTn>
                  </p:par>
                </p:childTnLst>
              </p:cTn>
              <p:nextCondLst>
                <p:cond evt="onClick" delay="0">
                  <p:tgtEl>
                    <p:spTgt spid="44"/>
                  </p:tgtEl>
                </p:cond>
              </p:nextCondLst>
            </p:seq>
          </p:childTnLst>
        </p:cTn>
      </p:par>
    </p:tnLst>
    <p:bldLst>
      <p:bldP spid="11" grpId="0" animBg="1"/>
      <p:bldP spid="11" grpId="1" animBg="1"/>
      <p:bldP spid="11"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21"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29" grpId="0" animBg="1"/>
      <p:bldP spid="29" grpId="1" animBg="1"/>
      <p:bldP spid="29" grpId="2" animBg="1"/>
      <p:bldP spid="30" grpId="0" animBg="1"/>
      <p:bldP spid="30" grpId="1" animBg="1"/>
      <p:bldP spid="30" grpId="2" animBg="1"/>
    </p:bld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 name="Rectangle à coins arrondis 36"/>
          <p:cNvSpPr/>
          <p:nvPr/>
        </p:nvSpPr>
        <p:spPr>
          <a:xfrm>
            <a:off x="0" y="5057775"/>
            <a:ext cx="14630400" cy="514350"/>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solidFill>
                  <a:schemeClr val="bg1"/>
                </a:solidFill>
                <a:latin typeface="Verdana" pitchFamily="34" charset="0"/>
              </a:rPr>
              <a:t>Clique sur les rectangles ci-dessous, pour faire apparaître les réponses dans le tableau</a:t>
            </a:r>
          </a:p>
        </p:txBody>
      </p:sp>
      <p:sp>
        <p:nvSpPr>
          <p:cNvPr id="11" name="Rectangle 10"/>
          <p:cNvSpPr/>
          <p:nvPr/>
        </p:nvSpPr>
        <p:spPr>
          <a:xfrm>
            <a:off x="0" y="12858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Un spectacle hilarant.</a:t>
            </a:r>
          </a:p>
        </p:txBody>
      </p:sp>
      <p:sp>
        <p:nvSpPr>
          <p:cNvPr id="14" name="Rectangle 13"/>
          <p:cNvSpPr/>
          <p:nvPr/>
        </p:nvSpPr>
        <p:spPr>
          <a:xfrm>
            <a:off x="5257800" y="12858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Un spectacle hilarant.</a:t>
            </a:r>
          </a:p>
        </p:txBody>
      </p:sp>
      <p:sp>
        <p:nvSpPr>
          <p:cNvPr id="15" name="Rectangle 14"/>
          <p:cNvSpPr/>
          <p:nvPr/>
        </p:nvSpPr>
        <p:spPr>
          <a:xfrm>
            <a:off x="10401300" y="12858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Un spectacle hilarant.</a:t>
            </a:r>
          </a:p>
        </p:txBody>
      </p:sp>
      <p:sp>
        <p:nvSpPr>
          <p:cNvPr id="16" name="Rectangle 15"/>
          <p:cNvSpPr/>
          <p:nvPr/>
        </p:nvSpPr>
        <p:spPr>
          <a:xfrm>
            <a:off x="0" y="18859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Du théâtre burlesque.</a:t>
            </a:r>
          </a:p>
        </p:txBody>
      </p:sp>
      <p:sp>
        <p:nvSpPr>
          <p:cNvPr id="17" name="Rectangle 16"/>
          <p:cNvSpPr/>
          <p:nvPr/>
        </p:nvSpPr>
        <p:spPr>
          <a:xfrm>
            <a:off x="5257800" y="18859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Du théâtre burlesque.</a:t>
            </a:r>
          </a:p>
        </p:txBody>
      </p:sp>
      <p:sp>
        <p:nvSpPr>
          <p:cNvPr id="18" name="Rectangle 17"/>
          <p:cNvSpPr/>
          <p:nvPr/>
        </p:nvSpPr>
        <p:spPr>
          <a:xfrm>
            <a:off x="10401300" y="18859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Du théâtre burlesque.</a:t>
            </a:r>
          </a:p>
        </p:txBody>
      </p:sp>
      <p:sp>
        <p:nvSpPr>
          <p:cNvPr id="19" name="Rectangle 18"/>
          <p:cNvSpPr/>
          <p:nvPr/>
        </p:nvSpPr>
        <p:spPr>
          <a:xfrm>
            <a:off x="0" y="248602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200" dirty="0"/>
              <a:t>C’était un spectacle comique.</a:t>
            </a:r>
          </a:p>
        </p:txBody>
      </p:sp>
      <p:sp>
        <p:nvSpPr>
          <p:cNvPr id="20" name="Rectangle 19"/>
          <p:cNvSpPr/>
          <p:nvPr/>
        </p:nvSpPr>
        <p:spPr>
          <a:xfrm>
            <a:off x="5257800" y="248602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200" dirty="0"/>
              <a:t>C’était un spectacle comique.</a:t>
            </a:r>
          </a:p>
        </p:txBody>
      </p:sp>
      <p:sp>
        <p:nvSpPr>
          <p:cNvPr id="21" name="Rectangle 20"/>
          <p:cNvSpPr/>
          <p:nvPr/>
        </p:nvSpPr>
        <p:spPr>
          <a:xfrm>
            <a:off x="10401300" y="248602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200" dirty="0"/>
              <a:t>C’était un spectacle comique.</a:t>
            </a:r>
          </a:p>
        </p:txBody>
      </p:sp>
      <p:sp>
        <p:nvSpPr>
          <p:cNvPr id="22" name="Rectangle 21"/>
          <p:cNvSpPr/>
          <p:nvPr/>
        </p:nvSpPr>
        <p:spPr>
          <a:xfrm>
            <a:off x="0" y="308610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C’était vraiment drôle.</a:t>
            </a:r>
          </a:p>
        </p:txBody>
      </p:sp>
      <p:sp>
        <p:nvSpPr>
          <p:cNvPr id="23" name="Rectangle 22"/>
          <p:cNvSpPr/>
          <p:nvPr/>
        </p:nvSpPr>
        <p:spPr>
          <a:xfrm>
            <a:off x="5257800" y="308610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C’était vraiment drôle.</a:t>
            </a:r>
          </a:p>
        </p:txBody>
      </p:sp>
      <p:sp>
        <p:nvSpPr>
          <p:cNvPr id="24" name="Rectangle 23"/>
          <p:cNvSpPr/>
          <p:nvPr/>
        </p:nvSpPr>
        <p:spPr>
          <a:xfrm>
            <a:off x="10401300" y="308610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C’était vraiment drôle.</a:t>
            </a:r>
          </a:p>
        </p:txBody>
      </p:sp>
      <p:sp>
        <p:nvSpPr>
          <p:cNvPr id="25" name="Rectangle 24"/>
          <p:cNvSpPr/>
          <p:nvPr/>
        </p:nvSpPr>
        <p:spPr>
          <a:xfrm>
            <a:off x="0" y="36861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 me suis tapé des barres.</a:t>
            </a:r>
          </a:p>
        </p:txBody>
      </p:sp>
      <p:sp>
        <p:nvSpPr>
          <p:cNvPr id="26" name="Rectangle 25"/>
          <p:cNvSpPr/>
          <p:nvPr/>
        </p:nvSpPr>
        <p:spPr>
          <a:xfrm>
            <a:off x="5257800" y="36861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 me suis tapé des barres.</a:t>
            </a:r>
          </a:p>
        </p:txBody>
      </p:sp>
      <p:sp>
        <p:nvSpPr>
          <p:cNvPr id="27" name="Rectangle 26"/>
          <p:cNvSpPr/>
          <p:nvPr/>
        </p:nvSpPr>
        <p:spPr>
          <a:xfrm>
            <a:off x="10401300" y="36861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 me suis tapé des barres.</a:t>
            </a:r>
          </a:p>
        </p:txBody>
      </p:sp>
      <p:sp>
        <p:nvSpPr>
          <p:cNvPr id="28" name="Rectangle 27"/>
          <p:cNvSpPr/>
          <p:nvPr/>
        </p:nvSpPr>
        <p:spPr>
          <a:xfrm>
            <a:off x="0" y="42862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Des acteurs désopilants.</a:t>
            </a:r>
          </a:p>
        </p:txBody>
      </p:sp>
      <p:sp>
        <p:nvSpPr>
          <p:cNvPr id="29" name="Rectangle 28"/>
          <p:cNvSpPr/>
          <p:nvPr/>
        </p:nvSpPr>
        <p:spPr>
          <a:xfrm>
            <a:off x="5257800" y="42862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Des acteurs désopilants.</a:t>
            </a:r>
          </a:p>
        </p:txBody>
      </p:sp>
      <p:sp>
        <p:nvSpPr>
          <p:cNvPr id="30" name="Rectangle 29"/>
          <p:cNvSpPr/>
          <p:nvPr/>
        </p:nvSpPr>
        <p:spPr>
          <a:xfrm>
            <a:off x="10401300" y="42862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Des acteurs désopilants.</a:t>
            </a:r>
          </a:p>
        </p:txBody>
      </p:sp>
      <p:sp>
        <p:nvSpPr>
          <p:cNvPr id="38" name="Rogner et arrondir un rectangle à un seul coin 37"/>
          <p:cNvSpPr/>
          <p:nvPr/>
        </p:nvSpPr>
        <p:spPr>
          <a:xfrm>
            <a:off x="0" y="5915025"/>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Un spectacle hilarant.</a:t>
            </a:r>
          </a:p>
        </p:txBody>
      </p:sp>
      <p:sp>
        <p:nvSpPr>
          <p:cNvPr id="39" name="Rogner et arrondir un rectangle à un seul coin 38"/>
          <p:cNvSpPr/>
          <p:nvPr/>
        </p:nvSpPr>
        <p:spPr>
          <a:xfrm>
            <a:off x="0" y="6686550"/>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Du théâtre burlesque.</a:t>
            </a:r>
          </a:p>
        </p:txBody>
      </p:sp>
      <p:sp>
        <p:nvSpPr>
          <p:cNvPr id="40" name="Rogner et arrondir un rectangle à un seul coin 39"/>
          <p:cNvSpPr/>
          <p:nvPr/>
        </p:nvSpPr>
        <p:spPr>
          <a:xfrm>
            <a:off x="0" y="7458075"/>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200" dirty="0"/>
              <a:t>C’était un spectacle comique.</a:t>
            </a:r>
          </a:p>
        </p:txBody>
      </p:sp>
      <p:sp>
        <p:nvSpPr>
          <p:cNvPr id="41" name="Rogner et arrondir un rectangle à un seul coin 40"/>
          <p:cNvSpPr/>
          <p:nvPr/>
        </p:nvSpPr>
        <p:spPr>
          <a:xfrm>
            <a:off x="5257800" y="5915025"/>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C’était vraiment drôle.</a:t>
            </a:r>
          </a:p>
        </p:txBody>
      </p:sp>
      <p:sp>
        <p:nvSpPr>
          <p:cNvPr id="42" name="Rogner et arrondir un rectangle à un seul coin 41"/>
          <p:cNvSpPr/>
          <p:nvPr/>
        </p:nvSpPr>
        <p:spPr>
          <a:xfrm>
            <a:off x="5257800" y="6686550"/>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 me suis tapé des barres</a:t>
            </a:r>
          </a:p>
        </p:txBody>
      </p:sp>
      <p:sp>
        <p:nvSpPr>
          <p:cNvPr id="43" name="Rogner et arrondir un rectangle à un seul coin 42"/>
          <p:cNvSpPr/>
          <p:nvPr/>
        </p:nvSpPr>
        <p:spPr>
          <a:xfrm>
            <a:off x="5257800" y="7458075"/>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Des acteurs désopilants.</a:t>
            </a:r>
          </a:p>
        </p:txBody>
      </p:sp>
      <p:sp>
        <p:nvSpPr>
          <p:cNvPr id="44" name="Nuage 43"/>
          <p:cNvSpPr/>
          <p:nvPr/>
        </p:nvSpPr>
        <p:spPr>
          <a:xfrm>
            <a:off x="10972800" y="5915025"/>
            <a:ext cx="3314700" cy="685800"/>
          </a:xfrm>
          <a:prstGeom prst="clou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Correction</a:t>
            </a:r>
          </a:p>
        </p:txBody>
      </p:sp>
      <p:sp>
        <p:nvSpPr>
          <p:cNvPr id="32" name="Rectangle à coins arrondis 31"/>
          <p:cNvSpPr/>
          <p:nvPr/>
        </p:nvSpPr>
        <p:spPr>
          <a:xfrm>
            <a:off x="0" y="0"/>
            <a:ext cx="4229100" cy="9429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3400" dirty="0">
                <a:solidFill>
                  <a:srgbClr val="FF9933"/>
                </a:solidFill>
                <a:latin typeface="+mj-lt"/>
              </a:rPr>
              <a:t>Registre familier</a:t>
            </a:r>
          </a:p>
        </p:txBody>
      </p:sp>
      <p:sp>
        <p:nvSpPr>
          <p:cNvPr id="33" name="Rectangle à coins arrondis 32"/>
          <p:cNvSpPr/>
          <p:nvPr/>
        </p:nvSpPr>
        <p:spPr>
          <a:xfrm>
            <a:off x="5257800" y="0"/>
            <a:ext cx="4229100" cy="9429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3400" dirty="0">
                <a:solidFill>
                  <a:srgbClr val="FF9933"/>
                </a:solidFill>
                <a:latin typeface="+mj-lt"/>
              </a:rPr>
              <a:t>Registre courant</a:t>
            </a:r>
          </a:p>
        </p:txBody>
      </p:sp>
      <p:sp>
        <p:nvSpPr>
          <p:cNvPr id="34" name="Rectangle à coins arrondis 33"/>
          <p:cNvSpPr/>
          <p:nvPr/>
        </p:nvSpPr>
        <p:spPr>
          <a:xfrm>
            <a:off x="10401300" y="0"/>
            <a:ext cx="4229100" cy="9429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3400" dirty="0">
                <a:solidFill>
                  <a:srgbClr val="FF9933"/>
                </a:solidFill>
                <a:latin typeface="+mj-lt"/>
              </a:rPr>
              <a:t>Registre soutenu</a:t>
            </a:r>
          </a:p>
        </p:txBody>
      </p:sp>
      <p:sp>
        <p:nvSpPr>
          <p:cNvPr id="91167" name="ZoneTexte 35">
            <a:hlinkClick r:id="" action="ppaction://hlinkshowjump?jump=nextslide"/>
          </p:cNvPr>
          <p:cNvSpPr txBox="1">
            <a:spLocks noChangeArrowheads="1"/>
          </p:cNvSpPr>
          <p:nvPr/>
        </p:nvSpPr>
        <p:spPr bwMode="auto">
          <a:xfrm>
            <a:off x="12268200" y="7296150"/>
            <a:ext cx="2362200" cy="400050"/>
          </a:xfrm>
          <a:prstGeom prst="rect">
            <a:avLst/>
          </a:prstGeom>
          <a:solidFill>
            <a:srgbClr val="008000"/>
          </a:solidFill>
          <a:ln w="9525">
            <a:noFill/>
            <a:miter lim="800000"/>
            <a:headEnd/>
            <a:tailEnd/>
          </a:ln>
        </p:spPr>
        <p:txBody>
          <a:bodyPr>
            <a:spAutoFit/>
          </a:bodyPr>
          <a:lstStyle/>
          <a:p>
            <a:pPr algn="ctr"/>
            <a:r>
              <a:rPr lang="fr-FR" sz="2000">
                <a:solidFill>
                  <a:schemeClr val="bg1"/>
                </a:solidFill>
              </a:rPr>
              <a:t>Je continue</a:t>
            </a: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nextCondLst>
                <p:cond evt="onClick" delay="0">
                  <p:tgtEl>
                    <p:spTgt spid="38"/>
                  </p:tgtEl>
                </p:cond>
              </p:nextCondLst>
            </p:seq>
            <p:seq concurrent="1" nextAc="seek">
              <p:cTn id="27" restart="whenNotActive" fill="hold" evtFilter="cancelBubble" nodeType="interactiveSeq">
                <p:stCondLst>
                  <p:cond evt="onClick" delay="0">
                    <p:tgtEl>
                      <p:spTgt spid="39"/>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1" nodeType="clickEffect">
                                  <p:stCondLst>
                                    <p:cond delay="0"/>
                                  </p:stCondLst>
                                  <p:childTnLst>
                                    <p:set>
                                      <p:cBhvr>
                                        <p:cTn id="47"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1" nodeType="clickEffect">
                                  <p:stCondLst>
                                    <p:cond delay="0"/>
                                  </p:stCondLst>
                                  <p:childTnLst>
                                    <p:set>
                                      <p:cBhvr>
                                        <p:cTn id="51"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nextCondLst>
                <p:cond evt="onClick" delay="0">
                  <p:tgtEl>
                    <p:spTgt spid="39"/>
                  </p:tgtEl>
                </p:cond>
              </p:nextCondLst>
            </p:seq>
            <p:seq concurrent="1" nextAc="seek">
              <p:cTn id="52" restart="whenNotActive" fill="hold" evtFilter="cancelBubble" nodeType="interactiveSeq">
                <p:stCondLst>
                  <p:cond evt="onClick" delay="0">
                    <p:tgtEl>
                      <p:spTgt spid="40"/>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1"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1" nodeType="clickEffect">
                                  <p:stCondLst>
                                    <p:cond delay="0"/>
                                  </p:stCondLst>
                                  <p:childTnLst>
                                    <p:set>
                                      <p:cBhvr>
                                        <p:cTn id="72"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1" nodeType="clickEffect">
                                  <p:stCondLst>
                                    <p:cond delay="0"/>
                                  </p:stCondLst>
                                  <p:childTnLst>
                                    <p:set>
                                      <p:cBhvr>
                                        <p:cTn id="76"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nextCondLst>
                <p:cond evt="onClick" delay="0">
                  <p:tgtEl>
                    <p:spTgt spid="40"/>
                  </p:tgtEl>
                </p:cond>
              </p:nextCondLst>
            </p:seq>
            <p:seq concurrent="1" nextAc="seek">
              <p:cTn id="77" restart="whenNotActive" fill="hold" evtFilter="cancelBubble" nodeType="interactiveSeq">
                <p:stCondLst>
                  <p:cond evt="onClick" delay="0">
                    <p:tgtEl>
                      <p:spTgt spid="41"/>
                    </p:tgtEl>
                  </p:cond>
                </p:stCondLst>
                <p:endSync evt="end" delay="0">
                  <p:rtn val="all"/>
                </p:endSync>
                <p:childTnLst>
                  <p:par>
                    <p:cTn id="78" fill="hold">
                      <p:stCondLst>
                        <p:cond delay="0"/>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1" nodeType="clickEffect">
                                  <p:stCondLst>
                                    <p:cond delay="0"/>
                                  </p:stCondLst>
                                  <p:childTnLst>
                                    <p:set>
                                      <p:cBhvr>
                                        <p:cTn id="93"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1" nodeType="clickEffect">
                                  <p:stCondLst>
                                    <p:cond delay="0"/>
                                  </p:stCondLst>
                                  <p:childTnLst>
                                    <p:set>
                                      <p:cBhvr>
                                        <p:cTn id="97"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1" nodeType="clickEffect">
                                  <p:stCondLst>
                                    <p:cond delay="0"/>
                                  </p:stCondLst>
                                  <p:childTnLst>
                                    <p:set>
                                      <p:cBhvr>
                                        <p:cTn id="101"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childTnLst>
              </p:cTn>
              <p:nextCondLst>
                <p:cond evt="onClick" delay="0">
                  <p:tgtEl>
                    <p:spTgt spid="41"/>
                  </p:tgtEl>
                </p:cond>
              </p:nextCondLst>
            </p:seq>
            <p:seq concurrent="1" nextAc="seek">
              <p:cTn id="102" restart="whenNotActive" fill="hold" evtFilter="cancelBubble" nodeType="interactiveSeq">
                <p:stCondLst>
                  <p:cond evt="onClick" delay="0">
                    <p:tgtEl>
                      <p:spTgt spid="42"/>
                    </p:tgtEl>
                  </p:cond>
                </p:stCondLst>
                <p:endSync evt="end" delay="0">
                  <p:rtn val="all"/>
                </p:endSync>
                <p:childTnLst>
                  <p:par>
                    <p:cTn id="103" fill="hold">
                      <p:stCondLst>
                        <p:cond delay="0"/>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1" nodeType="clickEffect">
                                  <p:stCondLst>
                                    <p:cond delay="0"/>
                                  </p:stCondLst>
                                  <p:childTnLst>
                                    <p:set>
                                      <p:cBhvr>
                                        <p:cTn id="118"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1" nodeType="clickEffect">
                                  <p:stCondLst>
                                    <p:cond delay="0"/>
                                  </p:stCondLst>
                                  <p:childTnLst>
                                    <p:set>
                                      <p:cBhvr>
                                        <p:cTn id="122"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1" nodeType="clickEffect">
                                  <p:stCondLst>
                                    <p:cond delay="0"/>
                                  </p:stCondLst>
                                  <p:childTnLst>
                                    <p:set>
                                      <p:cBhvr>
                                        <p:cTn id="126"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childTnLst>
              </p:cTn>
              <p:nextCondLst>
                <p:cond evt="onClick" delay="0">
                  <p:tgtEl>
                    <p:spTgt spid="42"/>
                  </p:tgtEl>
                </p:cond>
              </p:nextCondLst>
            </p:seq>
            <p:seq concurrent="1" nextAc="seek">
              <p:cTn id="127" restart="whenNotActive" fill="hold" evtFilter="cancelBubble" nodeType="interactiveSeq">
                <p:stCondLst>
                  <p:cond evt="onClick" delay="0">
                    <p:tgtEl>
                      <p:spTgt spid="43"/>
                    </p:tgtEl>
                  </p:cond>
                </p:stCondLst>
                <p:endSync evt="end" delay="0">
                  <p:rtn val="all"/>
                </p:endSync>
                <p:childTnLst>
                  <p:par>
                    <p:cTn id="128" fill="hold">
                      <p:stCondLst>
                        <p:cond delay="0"/>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1" nodeType="clickEffect">
                                  <p:stCondLst>
                                    <p:cond delay="0"/>
                                  </p:stCondLst>
                                  <p:childTnLst>
                                    <p:set>
                                      <p:cBhvr>
                                        <p:cTn id="143"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1" nodeType="clickEffect">
                                  <p:stCondLst>
                                    <p:cond delay="0"/>
                                  </p:stCondLst>
                                  <p:childTnLst>
                                    <p:set>
                                      <p:cBhvr>
                                        <p:cTn id="147"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48" fill="hold">
                      <p:stCondLst>
                        <p:cond delay="indefinite"/>
                      </p:stCondLst>
                      <p:childTnLst>
                        <p:par>
                          <p:cTn id="149" fill="hold">
                            <p:stCondLst>
                              <p:cond delay="0"/>
                            </p:stCondLst>
                            <p:childTnLst>
                              <p:par>
                                <p:cTn id="150" presetID="1" presetClass="entr" presetSubtype="0" fill="hold" grpId="1" nodeType="clickEffect">
                                  <p:stCondLst>
                                    <p:cond delay="0"/>
                                  </p:stCondLst>
                                  <p:childTnLst>
                                    <p:set>
                                      <p:cBhvr>
                                        <p:cTn id="151"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childTnLst>
              </p:cTn>
              <p:nextCondLst>
                <p:cond evt="onClick" delay="0">
                  <p:tgtEl>
                    <p:spTgt spid="43"/>
                  </p:tgtEl>
                </p:cond>
              </p:nextCondLst>
            </p:seq>
            <p:seq concurrent="1" nextAc="seek">
              <p:cTn id="152" restart="whenNotActive" fill="hold" evtFilter="cancelBubble" nodeType="interactiveSeq">
                <p:stCondLst>
                  <p:cond evt="onClick" delay="0">
                    <p:tgtEl>
                      <p:spTgt spid="44"/>
                    </p:tgtEl>
                  </p:cond>
                </p:stCondLst>
                <p:endSync evt="end" delay="0">
                  <p:rtn val="all"/>
                </p:endSync>
                <p:childTnLst>
                  <p:par>
                    <p:cTn id="153" fill="hold">
                      <p:stCondLst>
                        <p:cond delay="0"/>
                      </p:stCondLst>
                      <p:childTnLst>
                        <p:par>
                          <p:cTn id="154" fill="hold">
                            <p:stCondLst>
                              <p:cond delay="0"/>
                            </p:stCondLst>
                            <p:childTnLst>
                              <p:par>
                                <p:cTn id="155" presetID="3" presetClass="emph" presetSubtype="2" fill="hold" grpId="2" nodeType="withEffect">
                                  <p:stCondLst>
                                    <p:cond delay="0"/>
                                  </p:stCondLst>
                                  <p:childTnLst>
                                    <p:animClr clrSpc="rgb" dir="cw">
                                      <p:cBhvr override="childStyle">
                                        <p:cTn id="156" dur="2000" fill="hold"/>
                                        <p:tgtEl>
                                          <p:spTgt spid="11"/>
                                        </p:tgtEl>
                                        <p:attrNameLst>
                                          <p:attrName>style.color</p:attrName>
                                        </p:attrNameLst>
                                      </p:cBhvr>
                                      <p:to>
                                        <a:srgbClr val="FF0000"/>
                                      </p:to>
                                    </p:animClr>
                                  </p:childTnLst>
                                </p:cTn>
                              </p:par>
                              <p:par>
                                <p:cTn id="157" presetID="3" presetClass="emph" presetSubtype="2" fill="hold" grpId="2" nodeType="withEffect">
                                  <p:stCondLst>
                                    <p:cond delay="0"/>
                                  </p:stCondLst>
                                  <p:childTnLst>
                                    <p:animClr clrSpc="rgb" dir="cw">
                                      <p:cBhvr override="childStyle">
                                        <p:cTn id="158" dur="2000" fill="hold"/>
                                        <p:tgtEl>
                                          <p:spTgt spid="14"/>
                                        </p:tgtEl>
                                        <p:attrNameLst>
                                          <p:attrName>style.color</p:attrName>
                                        </p:attrNameLst>
                                      </p:cBhvr>
                                      <p:to>
                                        <a:srgbClr val="FF0000"/>
                                      </p:to>
                                    </p:animClr>
                                  </p:childTnLst>
                                </p:cTn>
                              </p:par>
                              <p:par>
                                <p:cTn id="159" presetID="3" presetClass="emph" presetSubtype="2" fill="hold" grpId="2" nodeType="withEffect">
                                  <p:stCondLst>
                                    <p:cond delay="0"/>
                                  </p:stCondLst>
                                  <p:childTnLst>
                                    <p:animClr clrSpc="rgb" dir="cw">
                                      <p:cBhvr override="childStyle">
                                        <p:cTn id="160" dur="2000" fill="hold"/>
                                        <p:tgtEl>
                                          <p:spTgt spid="15"/>
                                        </p:tgtEl>
                                        <p:attrNameLst>
                                          <p:attrName>style.color</p:attrName>
                                        </p:attrNameLst>
                                      </p:cBhvr>
                                      <p:to>
                                        <a:srgbClr val="00FF00"/>
                                      </p:to>
                                    </p:animClr>
                                  </p:childTnLst>
                                </p:cTn>
                              </p:par>
                              <p:par>
                                <p:cTn id="161" presetID="3" presetClass="emph" presetSubtype="2" fill="hold" grpId="2" nodeType="withEffect">
                                  <p:stCondLst>
                                    <p:cond delay="0"/>
                                  </p:stCondLst>
                                  <p:childTnLst>
                                    <p:animClr clrSpc="rgb" dir="cw">
                                      <p:cBhvr override="childStyle">
                                        <p:cTn id="162" dur="2000" fill="hold"/>
                                        <p:tgtEl>
                                          <p:spTgt spid="16"/>
                                        </p:tgtEl>
                                        <p:attrNameLst>
                                          <p:attrName>style.color</p:attrName>
                                        </p:attrNameLst>
                                      </p:cBhvr>
                                      <p:to>
                                        <a:srgbClr val="FF0000"/>
                                      </p:to>
                                    </p:animClr>
                                  </p:childTnLst>
                                </p:cTn>
                              </p:par>
                              <p:par>
                                <p:cTn id="163" presetID="3" presetClass="emph" presetSubtype="2" fill="hold" grpId="2" nodeType="withEffect">
                                  <p:stCondLst>
                                    <p:cond delay="0"/>
                                  </p:stCondLst>
                                  <p:childTnLst>
                                    <p:animClr clrSpc="rgb" dir="cw">
                                      <p:cBhvr override="childStyle">
                                        <p:cTn id="164" dur="2000" fill="hold"/>
                                        <p:tgtEl>
                                          <p:spTgt spid="17"/>
                                        </p:tgtEl>
                                        <p:attrNameLst>
                                          <p:attrName>style.color</p:attrName>
                                        </p:attrNameLst>
                                      </p:cBhvr>
                                      <p:to>
                                        <a:srgbClr val="FF0000"/>
                                      </p:to>
                                    </p:animClr>
                                  </p:childTnLst>
                                </p:cTn>
                              </p:par>
                              <p:par>
                                <p:cTn id="165" presetID="3" presetClass="emph" presetSubtype="2" fill="hold" grpId="2" nodeType="withEffect">
                                  <p:stCondLst>
                                    <p:cond delay="0"/>
                                  </p:stCondLst>
                                  <p:childTnLst>
                                    <p:animClr clrSpc="rgb" dir="cw">
                                      <p:cBhvr override="childStyle">
                                        <p:cTn id="166" dur="2000" fill="hold"/>
                                        <p:tgtEl>
                                          <p:spTgt spid="18"/>
                                        </p:tgtEl>
                                        <p:attrNameLst>
                                          <p:attrName>style.color</p:attrName>
                                        </p:attrNameLst>
                                      </p:cBhvr>
                                      <p:to>
                                        <a:srgbClr val="00FF00"/>
                                      </p:to>
                                    </p:animClr>
                                  </p:childTnLst>
                                </p:cTn>
                              </p:par>
                              <p:par>
                                <p:cTn id="167" presetID="3" presetClass="emph" presetSubtype="2" fill="hold" grpId="2" nodeType="withEffect">
                                  <p:stCondLst>
                                    <p:cond delay="0"/>
                                  </p:stCondLst>
                                  <p:childTnLst>
                                    <p:animClr clrSpc="rgb" dir="cw">
                                      <p:cBhvr override="childStyle">
                                        <p:cTn id="168" dur="2000" fill="hold"/>
                                        <p:tgtEl>
                                          <p:spTgt spid="19"/>
                                        </p:tgtEl>
                                        <p:attrNameLst>
                                          <p:attrName>style.color</p:attrName>
                                        </p:attrNameLst>
                                      </p:cBhvr>
                                      <p:to>
                                        <a:srgbClr val="FF0000"/>
                                      </p:to>
                                    </p:animClr>
                                  </p:childTnLst>
                                </p:cTn>
                              </p:par>
                              <p:par>
                                <p:cTn id="169" presetID="3" presetClass="emph" presetSubtype="2" fill="hold" grpId="2" nodeType="withEffect">
                                  <p:stCondLst>
                                    <p:cond delay="0"/>
                                  </p:stCondLst>
                                  <p:childTnLst>
                                    <p:animClr clrSpc="rgb" dir="cw">
                                      <p:cBhvr override="childStyle">
                                        <p:cTn id="170" dur="2000" fill="hold"/>
                                        <p:tgtEl>
                                          <p:spTgt spid="20"/>
                                        </p:tgtEl>
                                        <p:attrNameLst>
                                          <p:attrName>style.color</p:attrName>
                                        </p:attrNameLst>
                                      </p:cBhvr>
                                      <p:to>
                                        <a:srgbClr val="00FF00"/>
                                      </p:to>
                                    </p:animClr>
                                  </p:childTnLst>
                                </p:cTn>
                              </p:par>
                              <p:par>
                                <p:cTn id="171" presetID="3" presetClass="emph" presetSubtype="2" fill="hold" grpId="2" nodeType="withEffect">
                                  <p:stCondLst>
                                    <p:cond delay="0"/>
                                  </p:stCondLst>
                                  <p:childTnLst>
                                    <p:animClr clrSpc="rgb" dir="cw">
                                      <p:cBhvr override="childStyle">
                                        <p:cTn id="172" dur="2000" fill="hold"/>
                                        <p:tgtEl>
                                          <p:spTgt spid="21"/>
                                        </p:tgtEl>
                                        <p:attrNameLst>
                                          <p:attrName>style.color</p:attrName>
                                        </p:attrNameLst>
                                      </p:cBhvr>
                                      <p:to>
                                        <a:srgbClr val="FF0000"/>
                                      </p:to>
                                    </p:animClr>
                                  </p:childTnLst>
                                </p:cTn>
                              </p:par>
                              <p:par>
                                <p:cTn id="173" presetID="3" presetClass="emph" presetSubtype="2" fill="hold" grpId="2" nodeType="withEffect">
                                  <p:stCondLst>
                                    <p:cond delay="0"/>
                                  </p:stCondLst>
                                  <p:childTnLst>
                                    <p:animClr clrSpc="rgb" dir="cw">
                                      <p:cBhvr override="childStyle">
                                        <p:cTn id="174" dur="2000" fill="hold"/>
                                        <p:tgtEl>
                                          <p:spTgt spid="22"/>
                                        </p:tgtEl>
                                        <p:attrNameLst>
                                          <p:attrName>style.color</p:attrName>
                                        </p:attrNameLst>
                                      </p:cBhvr>
                                      <p:to>
                                        <a:srgbClr val="FF0000"/>
                                      </p:to>
                                    </p:animClr>
                                  </p:childTnLst>
                                </p:cTn>
                              </p:par>
                              <p:par>
                                <p:cTn id="175" presetID="3" presetClass="emph" presetSubtype="2" fill="hold" grpId="2" nodeType="withEffect">
                                  <p:stCondLst>
                                    <p:cond delay="0"/>
                                  </p:stCondLst>
                                  <p:childTnLst>
                                    <p:animClr clrSpc="rgb" dir="cw">
                                      <p:cBhvr override="childStyle">
                                        <p:cTn id="176" dur="2000" fill="hold"/>
                                        <p:tgtEl>
                                          <p:spTgt spid="23"/>
                                        </p:tgtEl>
                                        <p:attrNameLst>
                                          <p:attrName>style.color</p:attrName>
                                        </p:attrNameLst>
                                      </p:cBhvr>
                                      <p:to>
                                        <a:srgbClr val="00FF00"/>
                                      </p:to>
                                    </p:animClr>
                                  </p:childTnLst>
                                </p:cTn>
                              </p:par>
                              <p:par>
                                <p:cTn id="177" presetID="3" presetClass="emph" presetSubtype="2" fill="hold" grpId="2" nodeType="withEffect">
                                  <p:stCondLst>
                                    <p:cond delay="0"/>
                                  </p:stCondLst>
                                  <p:childTnLst>
                                    <p:animClr clrSpc="rgb" dir="cw">
                                      <p:cBhvr override="childStyle">
                                        <p:cTn id="178" dur="2000" fill="hold"/>
                                        <p:tgtEl>
                                          <p:spTgt spid="24"/>
                                        </p:tgtEl>
                                        <p:attrNameLst>
                                          <p:attrName>style.color</p:attrName>
                                        </p:attrNameLst>
                                      </p:cBhvr>
                                      <p:to>
                                        <a:srgbClr val="FF0000"/>
                                      </p:to>
                                    </p:animClr>
                                  </p:childTnLst>
                                </p:cTn>
                              </p:par>
                              <p:par>
                                <p:cTn id="179" presetID="3" presetClass="emph" presetSubtype="2" fill="hold" grpId="2" nodeType="withEffect">
                                  <p:stCondLst>
                                    <p:cond delay="0"/>
                                  </p:stCondLst>
                                  <p:childTnLst>
                                    <p:animClr clrSpc="rgb" dir="cw">
                                      <p:cBhvr override="childStyle">
                                        <p:cTn id="180" dur="2000" fill="hold"/>
                                        <p:tgtEl>
                                          <p:spTgt spid="25"/>
                                        </p:tgtEl>
                                        <p:attrNameLst>
                                          <p:attrName>style.color</p:attrName>
                                        </p:attrNameLst>
                                      </p:cBhvr>
                                      <p:to>
                                        <a:srgbClr val="00FF00"/>
                                      </p:to>
                                    </p:animClr>
                                  </p:childTnLst>
                                </p:cTn>
                              </p:par>
                              <p:par>
                                <p:cTn id="181" presetID="3" presetClass="emph" presetSubtype="2" fill="hold" grpId="2" nodeType="withEffect">
                                  <p:stCondLst>
                                    <p:cond delay="0"/>
                                  </p:stCondLst>
                                  <p:childTnLst>
                                    <p:animClr clrSpc="rgb" dir="cw">
                                      <p:cBhvr override="childStyle">
                                        <p:cTn id="182" dur="2000" fill="hold"/>
                                        <p:tgtEl>
                                          <p:spTgt spid="26"/>
                                        </p:tgtEl>
                                        <p:attrNameLst>
                                          <p:attrName>style.color</p:attrName>
                                        </p:attrNameLst>
                                      </p:cBhvr>
                                      <p:to>
                                        <a:srgbClr val="FF0000"/>
                                      </p:to>
                                    </p:animClr>
                                  </p:childTnLst>
                                </p:cTn>
                              </p:par>
                              <p:par>
                                <p:cTn id="183" presetID="3" presetClass="emph" presetSubtype="2" fill="hold" grpId="2" nodeType="withEffect">
                                  <p:stCondLst>
                                    <p:cond delay="0"/>
                                  </p:stCondLst>
                                  <p:childTnLst>
                                    <p:animClr clrSpc="rgb" dir="cw">
                                      <p:cBhvr override="childStyle">
                                        <p:cTn id="184" dur="2000" fill="hold"/>
                                        <p:tgtEl>
                                          <p:spTgt spid="27"/>
                                        </p:tgtEl>
                                        <p:attrNameLst>
                                          <p:attrName>style.color</p:attrName>
                                        </p:attrNameLst>
                                      </p:cBhvr>
                                      <p:to>
                                        <a:srgbClr val="FF0000"/>
                                      </p:to>
                                    </p:animClr>
                                  </p:childTnLst>
                                </p:cTn>
                              </p:par>
                              <p:par>
                                <p:cTn id="185" presetID="3" presetClass="emph" presetSubtype="2" fill="hold" grpId="2" nodeType="withEffect">
                                  <p:stCondLst>
                                    <p:cond delay="0"/>
                                  </p:stCondLst>
                                  <p:childTnLst>
                                    <p:animClr clrSpc="rgb" dir="cw">
                                      <p:cBhvr override="childStyle">
                                        <p:cTn id="186" dur="2000" fill="hold"/>
                                        <p:tgtEl>
                                          <p:spTgt spid="28"/>
                                        </p:tgtEl>
                                        <p:attrNameLst>
                                          <p:attrName>style.color</p:attrName>
                                        </p:attrNameLst>
                                      </p:cBhvr>
                                      <p:to>
                                        <a:srgbClr val="FF0000"/>
                                      </p:to>
                                    </p:animClr>
                                  </p:childTnLst>
                                </p:cTn>
                              </p:par>
                              <p:par>
                                <p:cTn id="187" presetID="3" presetClass="emph" presetSubtype="2" fill="hold" grpId="2" nodeType="withEffect">
                                  <p:stCondLst>
                                    <p:cond delay="0"/>
                                  </p:stCondLst>
                                  <p:childTnLst>
                                    <p:animClr clrSpc="rgb" dir="cw">
                                      <p:cBhvr override="childStyle">
                                        <p:cTn id="188" dur="2000" fill="hold"/>
                                        <p:tgtEl>
                                          <p:spTgt spid="29"/>
                                        </p:tgtEl>
                                        <p:attrNameLst>
                                          <p:attrName>style.color</p:attrName>
                                        </p:attrNameLst>
                                      </p:cBhvr>
                                      <p:to>
                                        <a:srgbClr val="FF0000"/>
                                      </p:to>
                                    </p:animClr>
                                  </p:childTnLst>
                                </p:cTn>
                              </p:par>
                              <p:par>
                                <p:cTn id="189" presetID="3" presetClass="emph" presetSubtype="2" fill="hold" grpId="2" nodeType="withEffect">
                                  <p:stCondLst>
                                    <p:cond delay="0"/>
                                  </p:stCondLst>
                                  <p:childTnLst>
                                    <p:animClr clrSpc="rgb" dir="cw">
                                      <p:cBhvr override="childStyle">
                                        <p:cTn id="190" dur="2000" fill="hold"/>
                                        <p:tgtEl>
                                          <p:spTgt spid="30"/>
                                        </p:tgtEl>
                                        <p:attrNameLst>
                                          <p:attrName>style.color</p:attrName>
                                        </p:attrNameLst>
                                      </p:cBhvr>
                                      <p:to>
                                        <a:srgbClr val="00FF00"/>
                                      </p:to>
                                    </p:animClr>
                                  </p:childTnLst>
                                </p:cTn>
                              </p:par>
                            </p:childTnLst>
                          </p:cTn>
                        </p:par>
                      </p:childTnLst>
                    </p:cTn>
                  </p:par>
                </p:childTnLst>
              </p:cTn>
              <p:nextCondLst>
                <p:cond evt="onClick" delay="0">
                  <p:tgtEl>
                    <p:spTgt spid="44"/>
                  </p:tgtEl>
                </p:cond>
              </p:nextCondLst>
            </p:seq>
          </p:childTnLst>
        </p:cTn>
      </p:par>
    </p:tnLst>
    <p:bldLst>
      <p:bldP spid="11" grpId="0" animBg="1"/>
      <p:bldP spid="11" grpId="1" animBg="1"/>
      <p:bldP spid="11"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21"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29" grpId="0" animBg="1"/>
      <p:bldP spid="29" grpId="1" animBg="1"/>
      <p:bldP spid="29" grpId="2" animBg="1"/>
      <p:bldP spid="30" grpId="0" animBg="1"/>
      <p:bldP spid="30" grpId="1" animBg="1"/>
      <p:bldP spid="30" grpId="2" animBg="1"/>
    </p:bld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 name="Rectangle à coins arrondis 36"/>
          <p:cNvSpPr/>
          <p:nvPr/>
        </p:nvSpPr>
        <p:spPr>
          <a:xfrm>
            <a:off x="0" y="5057775"/>
            <a:ext cx="14630400" cy="514350"/>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solidFill>
                  <a:schemeClr val="bg1"/>
                </a:solidFill>
                <a:latin typeface="Verdana" pitchFamily="34" charset="0"/>
              </a:rPr>
              <a:t>Clique sur les rectangles ci-dessous, pour faire apparaître les réponses dans le tableau</a:t>
            </a:r>
          </a:p>
        </p:txBody>
      </p:sp>
      <p:sp>
        <p:nvSpPr>
          <p:cNvPr id="11" name="Rectangle 10"/>
          <p:cNvSpPr/>
          <p:nvPr/>
        </p:nvSpPr>
        <p:spPr>
          <a:xfrm>
            <a:off x="0" y="12858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 m’arrache à la baraque.</a:t>
            </a:r>
          </a:p>
        </p:txBody>
      </p:sp>
      <p:sp>
        <p:nvSpPr>
          <p:cNvPr id="14" name="Rectangle 13"/>
          <p:cNvSpPr/>
          <p:nvPr/>
        </p:nvSpPr>
        <p:spPr>
          <a:xfrm>
            <a:off x="5257800" y="12858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 m’arrache à la baraque.</a:t>
            </a:r>
          </a:p>
        </p:txBody>
      </p:sp>
      <p:sp>
        <p:nvSpPr>
          <p:cNvPr id="15" name="Rectangle 14"/>
          <p:cNvSpPr/>
          <p:nvPr/>
        </p:nvSpPr>
        <p:spPr>
          <a:xfrm>
            <a:off x="10401300" y="12858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 m’arrache à la baraque.</a:t>
            </a:r>
          </a:p>
        </p:txBody>
      </p:sp>
      <p:sp>
        <p:nvSpPr>
          <p:cNvPr id="16" name="Rectangle 15"/>
          <p:cNvSpPr/>
          <p:nvPr/>
        </p:nvSpPr>
        <p:spPr>
          <a:xfrm>
            <a:off x="0" y="18859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 rentre chez moi.</a:t>
            </a:r>
          </a:p>
        </p:txBody>
      </p:sp>
      <p:sp>
        <p:nvSpPr>
          <p:cNvPr id="17" name="Rectangle 16"/>
          <p:cNvSpPr/>
          <p:nvPr/>
        </p:nvSpPr>
        <p:spPr>
          <a:xfrm>
            <a:off x="5257800" y="18859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 rentre chez moi.</a:t>
            </a:r>
          </a:p>
        </p:txBody>
      </p:sp>
      <p:sp>
        <p:nvSpPr>
          <p:cNvPr id="18" name="Rectangle 17"/>
          <p:cNvSpPr/>
          <p:nvPr/>
        </p:nvSpPr>
        <p:spPr>
          <a:xfrm>
            <a:off x="10401300" y="18859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 rentre chez moi.</a:t>
            </a:r>
          </a:p>
        </p:txBody>
      </p:sp>
      <p:sp>
        <p:nvSpPr>
          <p:cNvPr id="19" name="Rectangle 18"/>
          <p:cNvSpPr/>
          <p:nvPr/>
        </p:nvSpPr>
        <p:spPr>
          <a:xfrm>
            <a:off x="0" y="248602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t>Je retourne dans ma maison.</a:t>
            </a:r>
          </a:p>
        </p:txBody>
      </p:sp>
      <p:sp>
        <p:nvSpPr>
          <p:cNvPr id="20" name="Rectangle 19"/>
          <p:cNvSpPr/>
          <p:nvPr/>
        </p:nvSpPr>
        <p:spPr>
          <a:xfrm>
            <a:off x="5257800" y="248602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t>Je retourne dans ma maison.</a:t>
            </a:r>
          </a:p>
        </p:txBody>
      </p:sp>
      <p:sp>
        <p:nvSpPr>
          <p:cNvPr id="21" name="Rectangle 20"/>
          <p:cNvSpPr/>
          <p:nvPr/>
        </p:nvSpPr>
        <p:spPr>
          <a:xfrm>
            <a:off x="10401300" y="248602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t>Je retourne dans ma maison.</a:t>
            </a:r>
          </a:p>
        </p:txBody>
      </p:sp>
      <p:sp>
        <p:nvSpPr>
          <p:cNvPr id="22" name="Rectangle 21"/>
          <p:cNvSpPr/>
          <p:nvPr/>
        </p:nvSpPr>
        <p:spPr>
          <a:xfrm>
            <a:off x="0" y="308610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t>Je me casse chez mes vieux.</a:t>
            </a:r>
          </a:p>
        </p:txBody>
      </p:sp>
      <p:sp>
        <p:nvSpPr>
          <p:cNvPr id="23" name="Rectangle 22"/>
          <p:cNvSpPr/>
          <p:nvPr/>
        </p:nvSpPr>
        <p:spPr>
          <a:xfrm>
            <a:off x="5257800" y="308610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t>Je me casse chez mes vieux.</a:t>
            </a:r>
          </a:p>
        </p:txBody>
      </p:sp>
      <p:sp>
        <p:nvSpPr>
          <p:cNvPr id="24" name="Rectangle 23"/>
          <p:cNvSpPr/>
          <p:nvPr/>
        </p:nvSpPr>
        <p:spPr>
          <a:xfrm>
            <a:off x="10401300" y="308610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t>Je me casse chez mes vieux.</a:t>
            </a:r>
          </a:p>
        </p:txBody>
      </p:sp>
      <p:sp>
        <p:nvSpPr>
          <p:cNvPr id="25" name="Rectangle 24"/>
          <p:cNvSpPr/>
          <p:nvPr/>
        </p:nvSpPr>
        <p:spPr>
          <a:xfrm>
            <a:off x="0" y="36861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 rejoins ma demeure.</a:t>
            </a:r>
          </a:p>
        </p:txBody>
      </p:sp>
      <p:sp>
        <p:nvSpPr>
          <p:cNvPr id="26" name="Rectangle 25"/>
          <p:cNvSpPr/>
          <p:nvPr/>
        </p:nvSpPr>
        <p:spPr>
          <a:xfrm>
            <a:off x="5257800" y="36861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 rejoins ma demeure.</a:t>
            </a:r>
          </a:p>
        </p:txBody>
      </p:sp>
      <p:sp>
        <p:nvSpPr>
          <p:cNvPr id="27" name="Rectangle 26"/>
          <p:cNvSpPr/>
          <p:nvPr/>
        </p:nvSpPr>
        <p:spPr>
          <a:xfrm>
            <a:off x="10401300" y="36861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 rejoins ma demeure.</a:t>
            </a:r>
          </a:p>
        </p:txBody>
      </p:sp>
      <p:sp>
        <p:nvSpPr>
          <p:cNvPr id="28" name="Rectangle 27"/>
          <p:cNvSpPr/>
          <p:nvPr/>
        </p:nvSpPr>
        <p:spPr>
          <a:xfrm>
            <a:off x="0" y="42862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 regagne mon habitation.</a:t>
            </a:r>
          </a:p>
        </p:txBody>
      </p:sp>
      <p:sp>
        <p:nvSpPr>
          <p:cNvPr id="29" name="Rectangle 28"/>
          <p:cNvSpPr/>
          <p:nvPr/>
        </p:nvSpPr>
        <p:spPr>
          <a:xfrm>
            <a:off x="5257800" y="42862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 regagne mon habitation.</a:t>
            </a:r>
          </a:p>
        </p:txBody>
      </p:sp>
      <p:sp>
        <p:nvSpPr>
          <p:cNvPr id="30" name="Rectangle 29"/>
          <p:cNvSpPr/>
          <p:nvPr/>
        </p:nvSpPr>
        <p:spPr>
          <a:xfrm>
            <a:off x="10401300" y="42862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 regagne mon habitation.</a:t>
            </a:r>
          </a:p>
        </p:txBody>
      </p:sp>
      <p:sp>
        <p:nvSpPr>
          <p:cNvPr id="38" name="Rogner et arrondir un rectangle à un seul coin 37"/>
          <p:cNvSpPr/>
          <p:nvPr/>
        </p:nvSpPr>
        <p:spPr>
          <a:xfrm>
            <a:off x="0" y="5915025"/>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 m’arrache à la baraque.</a:t>
            </a:r>
          </a:p>
        </p:txBody>
      </p:sp>
      <p:sp>
        <p:nvSpPr>
          <p:cNvPr id="39" name="Rogner et arrondir un rectangle à un seul coin 38"/>
          <p:cNvSpPr/>
          <p:nvPr/>
        </p:nvSpPr>
        <p:spPr>
          <a:xfrm>
            <a:off x="0" y="6705600"/>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 rentre chez moi.</a:t>
            </a:r>
          </a:p>
        </p:txBody>
      </p:sp>
      <p:sp>
        <p:nvSpPr>
          <p:cNvPr id="40" name="Rogner et arrondir un rectangle à un seul coin 39"/>
          <p:cNvSpPr/>
          <p:nvPr/>
        </p:nvSpPr>
        <p:spPr>
          <a:xfrm>
            <a:off x="0" y="7458075"/>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t>Je retourne dans ma maison.</a:t>
            </a:r>
          </a:p>
        </p:txBody>
      </p:sp>
      <p:sp>
        <p:nvSpPr>
          <p:cNvPr id="41" name="Rogner et arrondir un rectangle à un seul coin 40"/>
          <p:cNvSpPr/>
          <p:nvPr/>
        </p:nvSpPr>
        <p:spPr>
          <a:xfrm>
            <a:off x="5257800" y="5915025"/>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t>Je me casse chez mes vieux.</a:t>
            </a:r>
          </a:p>
        </p:txBody>
      </p:sp>
      <p:sp>
        <p:nvSpPr>
          <p:cNvPr id="42" name="Rogner et arrondir un rectangle à un seul coin 41"/>
          <p:cNvSpPr/>
          <p:nvPr/>
        </p:nvSpPr>
        <p:spPr>
          <a:xfrm>
            <a:off x="5257800" y="6686550"/>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 rejoins ma demeure.</a:t>
            </a:r>
          </a:p>
        </p:txBody>
      </p:sp>
      <p:sp>
        <p:nvSpPr>
          <p:cNvPr id="43" name="Rogner et arrondir un rectangle à un seul coin 42"/>
          <p:cNvSpPr/>
          <p:nvPr/>
        </p:nvSpPr>
        <p:spPr>
          <a:xfrm>
            <a:off x="5257800" y="7458075"/>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Je regagne mon habitation.</a:t>
            </a:r>
          </a:p>
        </p:txBody>
      </p:sp>
      <p:sp>
        <p:nvSpPr>
          <p:cNvPr id="44" name="Nuage 43"/>
          <p:cNvSpPr/>
          <p:nvPr/>
        </p:nvSpPr>
        <p:spPr>
          <a:xfrm>
            <a:off x="10972800" y="5915025"/>
            <a:ext cx="3314700" cy="685800"/>
          </a:xfrm>
          <a:prstGeom prst="clou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Correction</a:t>
            </a:r>
          </a:p>
        </p:txBody>
      </p:sp>
      <p:sp>
        <p:nvSpPr>
          <p:cNvPr id="92188" name="ZoneTexte 35">
            <a:hlinkClick r:id="" action="ppaction://hlinkshowjump?jump=nextslide"/>
          </p:cNvPr>
          <p:cNvSpPr txBox="1">
            <a:spLocks noChangeArrowheads="1"/>
          </p:cNvSpPr>
          <p:nvPr/>
        </p:nvSpPr>
        <p:spPr bwMode="auto">
          <a:xfrm>
            <a:off x="12268200" y="7296150"/>
            <a:ext cx="2362200" cy="400050"/>
          </a:xfrm>
          <a:prstGeom prst="rect">
            <a:avLst/>
          </a:prstGeom>
          <a:solidFill>
            <a:srgbClr val="008000"/>
          </a:solidFill>
          <a:ln w="9525">
            <a:noFill/>
            <a:miter lim="800000"/>
            <a:headEnd/>
            <a:tailEnd/>
          </a:ln>
        </p:spPr>
        <p:txBody>
          <a:bodyPr>
            <a:spAutoFit/>
          </a:bodyPr>
          <a:lstStyle/>
          <a:p>
            <a:pPr algn="ctr"/>
            <a:r>
              <a:rPr lang="fr-FR" sz="2000">
                <a:solidFill>
                  <a:schemeClr val="bg1"/>
                </a:solidFill>
              </a:rPr>
              <a:t>Je continue</a:t>
            </a:r>
          </a:p>
        </p:txBody>
      </p:sp>
      <p:sp>
        <p:nvSpPr>
          <p:cNvPr id="31" name="Rectangle à coins arrondis 30"/>
          <p:cNvSpPr/>
          <p:nvPr/>
        </p:nvSpPr>
        <p:spPr>
          <a:xfrm>
            <a:off x="0" y="0"/>
            <a:ext cx="4229100" cy="9429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3400" dirty="0">
                <a:solidFill>
                  <a:srgbClr val="FF9933"/>
                </a:solidFill>
                <a:latin typeface="+mj-lt"/>
              </a:rPr>
              <a:t>Registre familier</a:t>
            </a:r>
          </a:p>
        </p:txBody>
      </p:sp>
      <p:sp>
        <p:nvSpPr>
          <p:cNvPr id="32" name="Rectangle à coins arrondis 31"/>
          <p:cNvSpPr/>
          <p:nvPr/>
        </p:nvSpPr>
        <p:spPr>
          <a:xfrm>
            <a:off x="5257800" y="0"/>
            <a:ext cx="4229100" cy="9429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3400" dirty="0">
                <a:solidFill>
                  <a:srgbClr val="FF9933"/>
                </a:solidFill>
                <a:latin typeface="+mj-lt"/>
              </a:rPr>
              <a:t>Registre courant</a:t>
            </a:r>
          </a:p>
        </p:txBody>
      </p:sp>
      <p:sp>
        <p:nvSpPr>
          <p:cNvPr id="33" name="Rectangle à coins arrondis 32"/>
          <p:cNvSpPr/>
          <p:nvPr/>
        </p:nvSpPr>
        <p:spPr>
          <a:xfrm>
            <a:off x="10401300" y="0"/>
            <a:ext cx="4229100" cy="9429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3400" dirty="0">
                <a:solidFill>
                  <a:srgbClr val="FF9933"/>
                </a:solidFill>
                <a:latin typeface="+mj-lt"/>
              </a:rPr>
              <a:t>Registre soutenu</a:t>
            </a: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nextCondLst>
                <p:cond evt="onClick" delay="0">
                  <p:tgtEl>
                    <p:spTgt spid="38"/>
                  </p:tgtEl>
                </p:cond>
              </p:nextCondLst>
            </p:seq>
            <p:seq concurrent="1" nextAc="seek">
              <p:cTn id="27" restart="whenNotActive" fill="hold" evtFilter="cancelBubble" nodeType="interactiveSeq">
                <p:stCondLst>
                  <p:cond evt="onClick" delay="0">
                    <p:tgtEl>
                      <p:spTgt spid="39"/>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1" nodeType="clickEffect">
                                  <p:stCondLst>
                                    <p:cond delay="0"/>
                                  </p:stCondLst>
                                  <p:childTnLst>
                                    <p:set>
                                      <p:cBhvr>
                                        <p:cTn id="47"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1" nodeType="clickEffect">
                                  <p:stCondLst>
                                    <p:cond delay="0"/>
                                  </p:stCondLst>
                                  <p:childTnLst>
                                    <p:set>
                                      <p:cBhvr>
                                        <p:cTn id="51"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nextCondLst>
                <p:cond evt="onClick" delay="0">
                  <p:tgtEl>
                    <p:spTgt spid="39"/>
                  </p:tgtEl>
                </p:cond>
              </p:nextCondLst>
            </p:seq>
            <p:seq concurrent="1" nextAc="seek">
              <p:cTn id="52" restart="whenNotActive" fill="hold" evtFilter="cancelBubble" nodeType="interactiveSeq">
                <p:stCondLst>
                  <p:cond evt="onClick" delay="0">
                    <p:tgtEl>
                      <p:spTgt spid="40"/>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1"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1" nodeType="clickEffect">
                                  <p:stCondLst>
                                    <p:cond delay="0"/>
                                  </p:stCondLst>
                                  <p:childTnLst>
                                    <p:set>
                                      <p:cBhvr>
                                        <p:cTn id="72"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1" nodeType="clickEffect">
                                  <p:stCondLst>
                                    <p:cond delay="0"/>
                                  </p:stCondLst>
                                  <p:childTnLst>
                                    <p:set>
                                      <p:cBhvr>
                                        <p:cTn id="76"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nextCondLst>
                <p:cond evt="onClick" delay="0">
                  <p:tgtEl>
                    <p:spTgt spid="40"/>
                  </p:tgtEl>
                </p:cond>
              </p:nextCondLst>
            </p:seq>
            <p:seq concurrent="1" nextAc="seek">
              <p:cTn id="77" restart="whenNotActive" fill="hold" evtFilter="cancelBubble" nodeType="interactiveSeq">
                <p:stCondLst>
                  <p:cond evt="onClick" delay="0">
                    <p:tgtEl>
                      <p:spTgt spid="41"/>
                    </p:tgtEl>
                  </p:cond>
                </p:stCondLst>
                <p:endSync evt="end" delay="0">
                  <p:rtn val="all"/>
                </p:endSync>
                <p:childTnLst>
                  <p:par>
                    <p:cTn id="78" fill="hold">
                      <p:stCondLst>
                        <p:cond delay="0"/>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1" nodeType="clickEffect">
                                  <p:stCondLst>
                                    <p:cond delay="0"/>
                                  </p:stCondLst>
                                  <p:childTnLst>
                                    <p:set>
                                      <p:cBhvr>
                                        <p:cTn id="93"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1" nodeType="clickEffect">
                                  <p:stCondLst>
                                    <p:cond delay="0"/>
                                  </p:stCondLst>
                                  <p:childTnLst>
                                    <p:set>
                                      <p:cBhvr>
                                        <p:cTn id="97"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1" nodeType="clickEffect">
                                  <p:stCondLst>
                                    <p:cond delay="0"/>
                                  </p:stCondLst>
                                  <p:childTnLst>
                                    <p:set>
                                      <p:cBhvr>
                                        <p:cTn id="101"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childTnLst>
              </p:cTn>
              <p:nextCondLst>
                <p:cond evt="onClick" delay="0">
                  <p:tgtEl>
                    <p:spTgt spid="41"/>
                  </p:tgtEl>
                </p:cond>
              </p:nextCondLst>
            </p:seq>
            <p:seq concurrent="1" nextAc="seek">
              <p:cTn id="102" restart="whenNotActive" fill="hold" evtFilter="cancelBubble" nodeType="interactiveSeq">
                <p:stCondLst>
                  <p:cond evt="onClick" delay="0">
                    <p:tgtEl>
                      <p:spTgt spid="42"/>
                    </p:tgtEl>
                  </p:cond>
                </p:stCondLst>
                <p:endSync evt="end" delay="0">
                  <p:rtn val="all"/>
                </p:endSync>
                <p:childTnLst>
                  <p:par>
                    <p:cTn id="103" fill="hold">
                      <p:stCondLst>
                        <p:cond delay="0"/>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1" nodeType="clickEffect">
                                  <p:stCondLst>
                                    <p:cond delay="0"/>
                                  </p:stCondLst>
                                  <p:childTnLst>
                                    <p:set>
                                      <p:cBhvr>
                                        <p:cTn id="118"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1" nodeType="clickEffect">
                                  <p:stCondLst>
                                    <p:cond delay="0"/>
                                  </p:stCondLst>
                                  <p:childTnLst>
                                    <p:set>
                                      <p:cBhvr>
                                        <p:cTn id="122"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1" nodeType="clickEffect">
                                  <p:stCondLst>
                                    <p:cond delay="0"/>
                                  </p:stCondLst>
                                  <p:childTnLst>
                                    <p:set>
                                      <p:cBhvr>
                                        <p:cTn id="126"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childTnLst>
              </p:cTn>
              <p:nextCondLst>
                <p:cond evt="onClick" delay="0">
                  <p:tgtEl>
                    <p:spTgt spid="42"/>
                  </p:tgtEl>
                </p:cond>
              </p:nextCondLst>
            </p:seq>
            <p:seq concurrent="1" nextAc="seek">
              <p:cTn id="127" restart="whenNotActive" fill="hold" evtFilter="cancelBubble" nodeType="interactiveSeq">
                <p:stCondLst>
                  <p:cond evt="onClick" delay="0">
                    <p:tgtEl>
                      <p:spTgt spid="43"/>
                    </p:tgtEl>
                  </p:cond>
                </p:stCondLst>
                <p:endSync evt="end" delay="0">
                  <p:rtn val="all"/>
                </p:endSync>
                <p:childTnLst>
                  <p:par>
                    <p:cTn id="128" fill="hold">
                      <p:stCondLst>
                        <p:cond delay="0"/>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1" nodeType="clickEffect">
                                  <p:stCondLst>
                                    <p:cond delay="0"/>
                                  </p:stCondLst>
                                  <p:childTnLst>
                                    <p:set>
                                      <p:cBhvr>
                                        <p:cTn id="143"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1" nodeType="clickEffect">
                                  <p:stCondLst>
                                    <p:cond delay="0"/>
                                  </p:stCondLst>
                                  <p:childTnLst>
                                    <p:set>
                                      <p:cBhvr>
                                        <p:cTn id="147"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48" fill="hold">
                      <p:stCondLst>
                        <p:cond delay="indefinite"/>
                      </p:stCondLst>
                      <p:childTnLst>
                        <p:par>
                          <p:cTn id="149" fill="hold">
                            <p:stCondLst>
                              <p:cond delay="0"/>
                            </p:stCondLst>
                            <p:childTnLst>
                              <p:par>
                                <p:cTn id="150" presetID="1" presetClass="entr" presetSubtype="0" fill="hold" grpId="1" nodeType="clickEffect">
                                  <p:stCondLst>
                                    <p:cond delay="0"/>
                                  </p:stCondLst>
                                  <p:childTnLst>
                                    <p:set>
                                      <p:cBhvr>
                                        <p:cTn id="151"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childTnLst>
              </p:cTn>
              <p:nextCondLst>
                <p:cond evt="onClick" delay="0">
                  <p:tgtEl>
                    <p:spTgt spid="43"/>
                  </p:tgtEl>
                </p:cond>
              </p:nextCondLst>
            </p:seq>
            <p:seq concurrent="1" nextAc="seek">
              <p:cTn id="152" restart="whenNotActive" fill="hold" evtFilter="cancelBubble" nodeType="interactiveSeq">
                <p:stCondLst>
                  <p:cond evt="onClick" delay="0">
                    <p:tgtEl>
                      <p:spTgt spid="44"/>
                    </p:tgtEl>
                  </p:cond>
                </p:stCondLst>
                <p:endSync evt="end" delay="0">
                  <p:rtn val="all"/>
                </p:endSync>
                <p:childTnLst>
                  <p:par>
                    <p:cTn id="153" fill="hold">
                      <p:stCondLst>
                        <p:cond delay="0"/>
                      </p:stCondLst>
                      <p:childTnLst>
                        <p:par>
                          <p:cTn id="154" fill="hold">
                            <p:stCondLst>
                              <p:cond delay="0"/>
                            </p:stCondLst>
                            <p:childTnLst>
                              <p:par>
                                <p:cTn id="155" presetID="3" presetClass="emph" presetSubtype="2" fill="hold" grpId="2" nodeType="withEffect">
                                  <p:stCondLst>
                                    <p:cond delay="0"/>
                                  </p:stCondLst>
                                  <p:childTnLst>
                                    <p:animClr clrSpc="rgb" dir="cw">
                                      <p:cBhvr override="childStyle">
                                        <p:cTn id="156" dur="2000" fill="hold"/>
                                        <p:tgtEl>
                                          <p:spTgt spid="11"/>
                                        </p:tgtEl>
                                        <p:attrNameLst>
                                          <p:attrName>style.color</p:attrName>
                                        </p:attrNameLst>
                                      </p:cBhvr>
                                      <p:to>
                                        <a:srgbClr val="00FF00"/>
                                      </p:to>
                                    </p:animClr>
                                  </p:childTnLst>
                                </p:cTn>
                              </p:par>
                              <p:par>
                                <p:cTn id="157" presetID="3" presetClass="emph" presetSubtype="2" fill="hold" grpId="2" nodeType="withEffect">
                                  <p:stCondLst>
                                    <p:cond delay="0"/>
                                  </p:stCondLst>
                                  <p:childTnLst>
                                    <p:animClr clrSpc="rgb" dir="cw">
                                      <p:cBhvr override="childStyle">
                                        <p:cTn id="158" dur="2000" fill="hold"/>
                                        <p:tgtEl>
                                          <p:spTgt spid="14"/>
                                        </p:tgtEl>
                                        <p:attrNameLst>
                                          <p:attrName>style.color</p:attrName>
                                        </p:attrNameLst>
                                      </p:cBhvr>
                                      <p:to>
                                        <a:srgbClr val="FF0000"/>
                                      </p:to>
                                    </p:animClr>
                                  </p:childTnLst>
                                </p:cTn>
                              </p:par>
                              <p:par>
                                <p:cTn id="159" presetID="3" presetClass="emph" presetSubtype="2" fill="hold" grpId="2" nodeType="withEffect">
                                  <p:stCondLst>
                                    <p:cond delay="0"/>
                                  </p:stCondLst>
                                  <p:childTnLst>
                                    <p:animClr clrSpc="rgb" dir="cw">
                                      <p:cBhvr override="childStyle">
                                        <p:cTn id="160" dur="2000" fill="hold"/>
                                        <p:tgtEl>
                                          <p:spTgt spid="15"/>
                                        </p:tgtEl>
                                        <p:attrNameLst>
                                          <p:attrName>style.color</p:attrName>
                                        </p:attrNameLst>
                                      </p:cBhvr>
                                      <p:to>
                                        <a:srgbClr val="FF0000"/>
                                      </p:to>
                                    </p:animClr>
                                  </p:childTnLst>
                                </p:cTn>
                              </p:par>
                              <p:par>
                                <p:cTn id="161" presetID="3" presetClass="emph" presetSubtype="2" fill="hold" grpId="2" nodeType="withEffect">
                                  <p:stCondLst>
                                    <p:cond delay="0"/>
                                  </p:stCondLst>
                                  <p:childTnLst>
                                    <p:animClr clrSpc="rgb" dir="cw">
                                      <p:cBhvr override="childStyle">
                                        <p:cTn id="162" dur="2000" fill="hold"/>
                                        <p:tgtEl>
                                          <p:spTgt spid="16"/>
                                        </p:tgtEl>
                                        <p:attrNameLst>
                                          <p:attrName>style.color</p:attrName>
                                        </p:attrNameLst>
                                      </p:cBhvr>
                                      <p:to>
                                        <a:srgbClr val="FF0000"/>
                                      </p:to>
                                    </p:animClr>
                                  </p:childTnLst>
                                </p:cTn>
                              </p:par>
                              <p:par>
                                <p:cTn id="163" presetID="3" presetClass="emph" presetSubtype="2" fill="hold" grpId="2" nodeType="withEffect">
                                  <p:stCondLst>
                                    <p:cond delay="0"/>
                                  </p:stCondLst>
                                  <p:childTnLst>
                                    <p:animClr clrSpc="rgb" dir="cw">
                                      <p:cBhvr override="childStyle">
                                        <p:cTn id="164" dur="2000" fill="hold"/>
                                        <p:tgtEl>
                                          <p:spTgt spid="17"/>
                                        </p:tgtEl>
                                        <p:attrNameLst>
                                          <p:attrName>style.color</p:attrName>
                                        </p:attrNameLst>
                                      </p:cBhvr>
                                      <p:to>
                                        <a:srgbClr val="00FF00"/>
                                      </p:to>
                                    </p:animClr>
                                  </p:childTnLst>
                                </p:cTn>
                              </p:par>
                              <p:par>
                                <p:cTn id="165" presetID="3" presetClass="emph" presetSubtype="2" fill="hold" grpId="2" nodeType="withEffect">
                                  <p:stCondLst>
                                    <p:cond delay="0"/>
                                  </p:stCondLst>
                                  <p:childTnLst>
                                    <p:animClr clrSpc="rgb" dir="cw">
                                      <p:cBhvr override="childStyle">
                                        <p:cTn id="166" dur="2000" fill="hold"/>
                                        <p:tgtEl>
                                          <p:spTgt spid="18"/>
                                        </p:tgtEl>
                                        <p:attrNameLst>
                                          <p:attrName>style.color</p:attrName>
                                        </p:attrNameLst>
                                      </p:cBhvr>
                                      <p:to>
                                        <a:srgbClr val="FF0000"/>
                                      </p:to>
                                    </p:animClr>
                                  </p:childTnLst>
                                </p:cTn>
                              </p:par>
                              <p:par>
                                <p:cTn id="167" presetID="3" presetClass="emph" presetSubtype="2" fill="hold" grpId="2" nodeType="withEffect">
                                  <p:stCondLst>
                                    <p:cond delay="0"/>
                                  </p:stCondLst>
                                  <p:childTnLst>
                                    <p:animClr clrSpc="rgb" dir="cw">
                                      <p:cBhvr override="childStyle">
                                        <p:cTn id="168" dur="2000" fill="hold"/>
                                        <p:tgtEl>
                                          <p:spTgt spid="19"/>
                                        </p:tgtEl>
                                        <p:attrNameLst>
                                          <p:attrName>style.color</p:attrName>
                                        </p:attrNameLst>
                                      </p:cBhvr>
                                      <p:to>
                                        <a:srgbClr val="FF0000"/>
                                      </p:to>
                                    </p:animClr>
                                  </p:childTnLst>
                                </p:cTn>
                              </p:par>
                              <p:par>
                                <p:cTn id="169" presetID="3" presetClass="emph" presetSubtype="2" fill="hold" grpId="2" nodeType="withEffect">
                                  <p:stCondLst>
                                    <p:cond delay="0"/>
                                  </p:stCondLst>
                                  <p:childTnLst>
                                    <p:animClr clrSpc="rgb" dir="cw">
                                      <p:cBhvr override="childStyle">
                                        <p:cTn id="170" dur="2000" fill="hold"/>
                                        <p:tgtEl>
                                          <p:spTgt spid="20"/>
                                        </p:tgtEl>
                                        <p:attrNameLst>
                                          <p:attrName>style.color</p:attrName>
                                        </p:attrNameLst>
                                      </p:cBhvr>
                                      <p:to>
                                        <a:srgbClr val="00FF00"/>
                                      </p:to>
                                    </p:animClr>
                                  </p:childTnLst>
                                </p:cTn>
                              </p:par>
                              <p:par>
                                <p:cTn id="171" presetID="3" presetClass="emph" presetSubtype="2" fill="hold" grpId="2" nodeType="withEffect">
                                  <p:stCondLst>
                                    <p:cond delay="0"/>
                                  </p:stCondLst>
                                  <p:childTnLst>
                                    <p:animClr clrSpc="rgb" dir="cw">
                                      <p:cBhvr override="childStyle">
                                        <p:cTn id="172" dur="2000" fill="hold"/>
                                        <p:tgtEl>
                                          <p:spTgt spid="21"/>
                                        </p:tgtEl>
                                        <p:attrNameLst>
                                          <p:attrName>style.color</p:attrName>
                                        </p:attrNameLst>
                                      </p:cBhvr>
                                      <p:to>
                                        <a:srgbClr val="FF0000"/>
                                      </p:to>
                                    </p:animClr>
                                  </p:childTnLst>
                                </p:cTn>
                              </p:par>
                              <p:par>
                                <p:cTn id="173" presetID="3" presetClass="emph" presetSubtype="2" fill="hold" grpId="2" nodeType="withEffect">
                                  <p:stCondLst>
                                    <p:cond delay="0"/>
                                  </p:stCondLst>
                                  <p:childTnLst>
                                    <p:animClr clrSpc="rgb" dir="cw">
                                      <p:cBhvr override="childStyle">
                                        <p:cTn id="174" dur="2000" fill="hold"/>
                                        <p:tgtEl>
                                          <p:spTgt spid="22"/>
                                        </p:tgtEl>
                                        <p:attrNameLst>
                                          <p:attrName>style.color</p:attrName>
                                        </p:attrNameLst>
                                      </p:cBhvr>
                                      <p:to>
                                        <a:srgbClr val="00FF00"/>
                                      </p:to>
                                    </p:animClr>
                                  </p:childTnLst>
                                </p:cTn>
                              </p:par>
                              <p:par>
                                <p:cTn id="175" presetID="3" presetClass="emph" presetSubtype="2" fill="hold" grpId="2" nodeType="withEffect">
                                  <p:stCondLst>
                                    <p:cond delay="0"/>
                                  </p:stCondLst>
                                  <p:childTnLst>
                                    <p:animClr clrSpc="rgb" dir="cw">
                                      <p:cBhvr override="childStyle">
                                        <p:cTn id="176" dur="2000" fill="hold"/>
                                        <p:tgtEl>
                                          <p:spTgt spid="23"/>
                                        </p:tgtEl>
                                        <p:attrNameLst>
                                          <p:attrName>style.color</p:attrName>
                                        </p:attrNameLst>
                                      </p:cBhvr>
                                      <p:to>
                                        <a:srgbClr val="FF0000"/>
                                      </p:to>
                                    </p:animClr>
                                  </p:childTnLst>
                                </p:cTn>
                              </p:par>
                              <p:par>
                                <p:cTn id="177" presetID="3" presetClass="emph" presetSubtype="2" fill="hold" grpId="2" nodeType="withEffect">
                                  <p:stCondLst>
                                    <p:cond delay="0"/>
                                  </p:stCondLst>
                                  <p:childTnLst>
                                    <p:animClr clrSpc="rgb" dir="cw">
                                      <p:cBhvr override="childStyle">
                                        <p:cTn id="178" dur="2000" fill="hold"/>
                                        <p:tgtEl>
                                          <p:spTgt spid="24"/>
                                        </p:tgtEl>
                                        <p:attrNameLst>
                                          <p:attrName>style.color</p:attrName>
                                        </p:attrNameLst>
                                      </p:cBhvr>
                                      <p:to>
                                        <a:srgbClr val="FF0000"/>
                                      </p:to>
                                    </p:animClr>
                                  </p:childTnLst>
                                </p:cTn>
                              </p:par>
                              <p:par>
                                <p:cTn id="179" presetID="3" presetClass="emph" presetSubtype="2" fill="hold" grpId="2" nodeType="withEffect">
                                  <p:stCondLst>
                                    <p:cond delay="0"/>
                                  </p:stCondLst>
                                  <p:childTnLst>
                                    <p:animClr clrSpc="rgb" dir="cw">
                                      <p:cBhvr override="childStyle">
                                        <p:cTn id="180" dur="2000" fill="hold"/>
                                        <p:tgtEl>
                                          <p:spTgt spid="25"/>
                                        </p:tgtEl>
                                        <p:attrNameLst>
                                          <p:attrName>style.color</p:attrName>
                                        </p:attrNameLst>
                                      </p:cBhvr>
                                      <p:to>
                                        <a:srgbClr val="FF0000"/>
                                      </p:to>
                                    </p:animClr>
                                  </p:childTnLst>
                                </p:cTn>
                              </p:par>
                              <p:par>
                                <p:cTn id="181" presetID="3" presetClass="emph" presetSubtype="2" fill="hold" grpId="2" nodeType="withEffect">
                                  <p:stCondLst>
                                    <p:cond delay="0"/>
                                  </p:stCondLst>
                                  <p:childTnLst>
                                    <p:animClr clrSpc="rgb" dir="cw">
                                      <p:cBhvr override="childStyle">
                                        <p:cTn id="182" dur="2000" fill="hold"/>
                                        <p:tgtEl>
                                          <p:spTgt spid="26"/>
                                        </p:tgtEl>
                                        <p:attrNameLst>
                                          <p:attrName>style.color</p:attrName>
                                        </p:attrNameLst>
                                      </p:cBhvr>
                                      <p:to>
                                        <a:srgbClr val="FF0000"/>
                                      </p:to>
                                    </p:animClr>
                                  </p:childTnLst>
                                </p:cTn>
                              </p:par>
                              <p:par>
                                <p:cTn id="183" presetID="3" presetClass="emph" presetSubtype="2" fill="hold" grpId="2" nodeType="withEffect">
                                  <p:stCondLst>
                                    <p:cond delay="0"/>
                                  </p:stCondLst>
                                  <p:childTnLst>
                                    <p:animClr clrSpc="rgb" dir="cw">
                                      <p:cBhvr override="childStyle">
                                        <p:cTn id="184" dur="2000" fill="hold"/>
                                        <p:tgtEl>
                                          <p:spTgt spid="27"/>
                                        </p:tgtEl>
                                        <p:attrNameLst>
                                          <p:attrName>style.color</p:attrName>
                                        </p:attrNameLst>
                                      </p:cBhvr>
                                      <p:to>
                                        <a:srgbClr val="00FF00"/>
                                      </p:to>
                                    </p:animClr>
                                  </p:childTnLst>
                                </p:cTn>
                              </p:par>
                              <p:par>
                                <p:cTn id="185" presetID="3" presetClass="emph" presetSubtype="2" fill="hold" grpId="2" nodeType="withEffect">
                                  <p:stCondLst>
                                    <p:cond delay="0"/>
                                  </p:stCondLst>
                                  <p:childTnLst>
                                    <p:animClr clrSpc="rgb" dir="cw">
                                      <p:cBhvr override="childStyle">
                                        <p:cTn id="186" dur="2000" fill="hold"/>
                                        <p:tgtEl>
                                          <p:spTgt spid="28"/>
                                        </p:tgtEl>
                                        <p:attrNameLst>
                                          <p:attrName>style.color</p:attrName>
                                        </p:attrNameLst>
                                      </p:cBhvr>
                                      <p:to>
                                        <a:srgbClr val="FF0000"/>
                                      </p:to>
                                    </p:animClr>
                                  </p:childTnLst>
                                </p:cTn>
                              </p:par>
                              <p:par>
                                <p:cTn id="187" presetID="3" presetClass="emph" presetSubtype="2" fill="hold" grpId="2" nodeType="withEffect">
                                  <p:stCondLst>
                                    <p:cond delay="0"/>
                                  </p:stCondLst>
                                  <p:childTnLst>
                                    <p:animClr clrSpc="rgb" dir="cw">
                                      <p:cBhvr override="childStyle">
                                        <p:cTn id="188" dur="2000" fill="hold"/>
                                        <p:tgtEl>
                                          <p:spTgt spid="29"/>
                                        </p:tgtEl>
                                        <p:attrNameLst>
                                          <p:attrName>style.color</p:attrName>
                                        </p:attrNameLst>
                                      </p:cBhvr>
                                      <p:to>
                                        <a:srgbClr val="FF0000"/>
                                      </p:to>
                                    </p:animClr>
                                  </p:childTnLst>
                                </p:cTn>
                              </p:par>
                              <p:par>
                                <p:cTn id="189" presetID="3" presetClass="emph" presetSubtype="2" fill="hold" grpId="2" nodeType="withEffect">
                                  <p:stCondLst>
                                    <p:cond delay="0"/>
                                  </p:stCondLst>
                                  <p:childTnLst>
                                    <p:animClr clrSpc="rgb" dir="cw">
                                      <p:cBhvr override="childStyle">
                                        <p:cTn id="190" dur="2000" fill="hold"/>
                                        <p:tgtEl>
                                          <p:spTgt spid="30"/>
                                        </p:tgtEl>
                                        <p:attrNameLst>
                                          <p:attrName>style.color</p:attrName>
                                        </p:attrNameLst>
                                      </p:cBhvr>
                                      <p:to>
                                        <a:srgbClr val="00FF00"/>
                                      </p:to>
                                    </p:animClr>
                                  </p:childTnLst>
                                </p:cTn>
                              </p:par>
                            </p:childTnLst>
                          </p:cTn>
                        </p:par>
                      </p:childTnLst>
                    </p:cTn>
                  </p:par>
                </p:childTnLst>
              </p:cTn>
              <p:nextCondLst>
                <p:cond evt="onClick" delay="0">
                  <p:tgtEl>
                    <p:spTgt spid="44"/>
                  </p:tgtEl>
                </p:cond>
              </p:nextCondLst>
            </p:seq>
          </p:childTnLst>
        </p:cTn>
      </p:par>
    </p:tnLst>
    <p:bldLst>
      <p:bldP spid="11" grpId="0" animBg="1"/>
      <p:bldP spid="11" grpId="1" animBg="1"/>
      <p:bldP spid="11"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21"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29" grpId="0" animBg="1"/>
      <p:bldP spid="29" grpId="1" animBg="1"/>
      <p:bldP spid="29" grpId="2" animBg="1"/>
      <p:bldP spid="30" grpId="0" animBg="1"/>
      <p:bldP spid="30" grpId="1" animBg="1"/>
      <p:bldP spid="30" grpId="2" animBg="1"/>
    </p:bld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 name="Rectangle à coins arrondis 36"/>
          <p:cNvSpPr/>
          <p:nvPr/>
        </p:nvSpPr>
        <p:spPr>
          <a:xfrm>
            <a:off x="0" y="5057775"/>
            <a:ext cx="14630400" cy="514350"/>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solidFill>
                  <a:schemeClr val="bg1"/>
                </a:solidFill>
                <a:latin typeface="Verdana" pitchFamily="34" charset="0"/>
              </a:rPr>
              <a:t>Clique sur les rectangles ci-dessous, pour faire apparaître les réponses dans le tableau</a:t>
            </a:r>
          </a:p>
        </p:txBody>
      </p:sp>
      <p:sp>
        <p:nvSpPr>
          <p:cNvPr id="11" name="Rectangle 10"/>
          <p:cNvSpPr/>
          <p:nvPr/>
        </p:nvSpPr>
        <p:spPr>
          <a:xfrm>
            <a:off x="0" y="12858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J’ai eu peur.</a:t>
            </a:r>
          </a:p>
        </p:txBody>
      </p:sp>
      <p:sp>
        <p:nvSpPr>
          <p:cNvPr id="14" name="Rectangle 13"/>
          <p:cNvSpPr/>
          <p:nvPr/>
        </p:nvSpPr>
        <p:spPr>
          <a:xfrm>
            <a:off x="5257800" y="12858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J’ai eu peur.</a:t>
            </a:r>
          </a:p>
        </p:txBody>
      </p:sp>
      <p:sp>
        <p:nvSpPr>
          <p:cNvPr id="15" name="Rectangle 14"/>
          <p:cNvSpPr/>
          <p:nvPr/>
        </p:nvSpPr>
        <p:spPr>
          <a:xfrm>
            <a:off x="10401300" y="12858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J’ai eu peur.</a:t>
            </a:r>
          </a:p>
        </p:txBody>
      </p:sp>
      <p:sp>
        <p:nvSpPr>
          <p:cNvPr id="16" name="Rectangle 15"/>
          <p:cNvSpPr/>
          <p:nvPr/>
        </p:nvSpPr>
        <p:spPr>
          <a:xfrm>
            <a:off x="0" y="18859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t>Un frisson d’inquiétude m’a envahi.</a:t>
            </a:r>
          </a:p>
        </p:txBody>
      </p:sp>
      <p:sp>
        <p:nvSpPr>
          <p:cNvPr id="17" name="Rectangle 16"/>
          <p:cNvSpPr/>
          <p:nvPr/>
        </p:nvSpPr>
        <p:spPr>
          <a:xfrm>
            <a:off x="5257800" y="18859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t>Un frisson d’inquiétude m’a envahi.</a:t>
            </a:r>
          </a:p>
        </p:txBody>
      </p:sp>
      <p:sp>
        <p:nvSpPr>
          <p:cNvPr id="18" name="Rectangle 17"/>
          <p:cNvSpPr/>
          <p:nvPr/>
        </p:nvSpPr>
        <p:spPr>
          <a:xfrm>
            <a:off x="10401300" y="18859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t>Un frisson d’inquiétude m’a envahi.</a:t>
            </a:r>
          </a:p>
        </p:txBody>
      </p:sp>
      <p:sp>
        <p:nvSpPr>
          <p:cNvPr id="19" name="Rectangle 18"/>
          <p:cNvSpPr/>
          <p:nvPr/>
        </p:nvSpPr>
        <p:spPr>
          <a:xfrm>
            <a:off x="0" y="248602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J’étais effrayé.</a:t>
            </a:r>
          </a:p>
        </p:txBody>
      </p:sp>
      <p:sp>
        <p:nvSpPr>
          <p:cNvPr id="20" name="Rectangle 19"/>
          <p:cNvSpPr/>
          <p:nvPr/>
        </p:nvSpPr>
        <p:spPr>
          <a:xfrm>
            <a:off x="5257800" y="248602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J’étais effrayé.</a:t>
            </a:r>
          </a:p>
        </p:txBody>
      </p:sp>
      <p:sp>
        <p:nvSpPr>
          <p:cNvPr id="21" name="Rectangle 20"/>
          <p:cNvSpPr/>
          <p:nvPr/>
        </p:nvSpPr>
        <p:spPr>
          <a:xfrm>
            <a:off x="10401300" y="248602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J’étais effrayé.</a:t>
            </a:r>
          </a:p>
        </p:txBody>
      </p:sp>
      <p:sp>
        <p:nvSpPr>
          <p:cNvPr id="22" name="Rectangle 21"/>
          <p:cNvSpPr/>
          <p:nvPr/>
        </p:nvSpPr>
        <p:spPr>
          <a:xfrm>
            <a:off x="0" y="308610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J’ai flippé ma race.</a:t>
            </a:r>
          </a:p>
        </p:txBody>
      </p:sp>
      <p:sp>
        <p:nvSpPr>
          <p:cNvPr id="23" name="Rectangle 22"/>
          <p:cNvSpPr/>
          <p:nvPr/>
        </p:nvSpPr>
        <p:spPr>
          <a:xfrm>
            <a:off x="5257800" y="308610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J’ai flippé ma race.</a:t>
            </a:r>
          </a:p>
        </p:txBody>
      </p:sp>
      <p:sp>
        <p:nvSpPr>
          <p:cNvPr id="24" name="Rectangle 23"/>
          <p:cNvSpPr/>
          <p:nvPr/>
        </p:nvSpPr>
        <p:spPr>
          <a:xfrm>
            <a:off x="10401300" y="308610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J’ai flippé ma race.</a:t>
            </a:r>
          </a:p>
        </p:txBody>
      </p:sp>
      <p:sp>
        <p:nvSpPr>
          <p:cNvPr id="25" name="Rectangle 24"/>
          <p:cNvSpPr/>
          <p:nvPr/>
        </p:nvSpPr>
        <p:spPr>
          <a:xfrm>
            <a:off x="0" y="36861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J’avais la trouille. </a:t>
            </a:r>
          </a:p>
        </p:txBody>
      </p:sp>
      <p:sp>
        <p:nvSpPr>
          <p:cNvPr id="26" name="Rectangle 25"/>
          <p:cNvSpPr/>
          <p:nvPr/>
        </p:nvSpPr>
        <p:spPr>
          <a:xfrm>
            <a:off x="5257800" y="36861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J’avais la trouille. </a:t>
            </a:r>
          </a:p>
        </p:txBody>
      </p:sp>
      <p:sp>
        <p:nvSpPr>
          <p:cNvPr id="27" name="Rectangle 26"/>
          <p:cNvSpPr/>
          <p:nvPr/>
        </p:nvSpPr>
        <p:spPr>
          <a:xfrm>
            <a:off x="10401300" y="36861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J’avais la trouille. </a:t>
            </a:r>
          </a:p>
        </p:txBody>
      </p:sp>
      <p:sp>
        <p:nvSpPr>
          <p:cNvPr id="28" name="Rectangle 27"/>
          <p:cNvSpPr/>
          <p:nvPr/>
        </p:nvSpPr>
        <p:spPr>
          <a:xfrm>
            <a:off x="0" y="42862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t>J’ai eu une certaine appréhension.</a:t>
            </a:r>
          </a:p>
        </p:txBody>
      </p:sp>
      <p:sp>
        <p:nvSpPr>
          <p:cNvPr id="29" name="Rectangle 28"/>
          <p:cNvSpPr/>
          <p:nvPr/>
        </p:nvSpPr>
        <p:spPr>
          <a:xfrm>
            <a:off x="5257800" y="42862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t>J’ai eu une certaine appréhension.</a:t>
            </a:r>
          </a:p>
        </p:txBody>
      </p:sp>
      <p:sp>
        <p:nvSpPr>
          <p:cNvPr id="30" name="Rectangle 29"/>
          <p:cNvSpPr/>
          <p:nvPr/>
        </p:nvSpPr>
        <p:spPr>
          <a:xfrm>
            <a:off x="10401300" y="42862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t>J’ai eu une certaine appréhension.</a:t>
            </a:r>
          </a:p>
        </p:txBody>
      </p:sp>
      <p:sp>
        <p:nvSpPr>
          <p:cNvPr id="38" name="Rogner et arrondir un rectangle à un seul coin 37"/>
          <p:cNvSpPr/>
          <p:nvPr/>
        </p:nvSpPr>
        <p:spPr>
          <a:xfrm>
            <a:off x="0" y="5915025"/>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J’ai eu peur.</a:t>
            </a:r>
          </a:p>
        </p:txBody>
      </p:sp>
      <p:sp>
        <p:nvSpPr>
          <p:cNvPr id="39" name="Rogner et arrondir un rectangle à un seul coin 38"/>
          <p:cNvSpPr/>
          <p:nvPr/>
        </p:nvSpPr>
        <p:spPr>
          <a:xfrm>
            <a:off x="0" y="6686550"/>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t>Un frisson d’inquiétude m’a envahi.</a:t>
            </a:r>
          </a:p>
        </p:txBody>
      </p:sp>
      <p:sp>
        <p:nvSpPr>
          <p:cNvPr id="40" name="Rogner et arrondir un rectangle à un seul coin 39"/>
          <p:cNvSpPr/>
          <p:nvPr/>
        </p:nvSpPr>
        <p:spPr>
          <a:xfrm>
            <a:off x="0" y="7458075"/>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J’étais effrayé.</a:t>
            </a:r>
          </a:p>
        </p:txBody>
      </p:sp>
      <p:sp>
        <p:nvSpPr>
          <p:cNvPr id="41" name="Rogner et arrondir un rectangle à un seul coin 40"/>
          <p:cNvSpPr/>
          <p:nvPr/>
        </p:nvSpPr>
        <p:spPr>
          <a:xfrm>
            <a:off x="5257800" y="5915025"/>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J’ai flippé ma race.</a:t>
            </a:r>
          </a:p>
        </p:txBody>
      </p:sp>
      <p:sp>
        <p:nvSpPr>
          <p:cNvPr id="42" name="Rogner et arrondir un rectangle à un seul coin 41"/>
          <p:cNvSpPr/>
          <p:nvPr/>
        </p:nvSpPr>
        <p:spPr>
          <a:xfrm>
            <a:off x="5257800" y="6686550"/>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J’avais la trouille. </a:t>
            </a:r>
          </a:p>
        </p:txBody>
      </p:sp>
      <p:sp>
        <p:nvSpPr>
          <p:cNvPr id="43" name="Rogner et arrondir un rectangle à un seul coin 42"/>
          <p:cNvSpPr/>
          <p:nvPr/>
        </p:nvSpPr>
        <p:spPr>
          <a:xfrm>
            <a:off x="5257800" y="7458075"/>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t>J’ai eu une certaine appréhension.</a:t>
            </a:r>
          </a:p>
        </p:txBody>
      </p:sp>
      <p:sp>
        <p:nvSpPr>
          <p:cNvPr id="44" name="Nuage 43"/>
          <p:cNvSpPr/>
          <p:nvPr/>
        </p:nvSpPr>
        <p:spPr>
          <a:xfrm>
            <a:off x="10972800" y="5915025"/>
            <a:ext cx="3314700" cy="685800"/>
          </a:xfrm>
          <a:prstGeom prst="clou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Correction</a:t>
            </a:r>
          </a:p>
        </p:txBody>
      </p:sp>
      <p:sp>
        <p:nvSpPr>
          <p:cNvPr id="32" name="Rectangle à coins arrondis 31"/>
          <p:cNvSpPr/>
          <p:nvPr/>
        </p:nvSpPr>
        <p:spPr>
          <a:xfrm>
            <a:off x="0" y="0"/>
            <a:ext cx="4229100" cy="9429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3400" dirty="0">
                <a:solidFill>
                  <a:srgbClr val="FF9933"/>
                </a:solidFill>
                <a:latin typeface="+mj-lt"/>
              </a:rPr>
              <a:t>Registre familier</a:t>
            </a:r>
          </a:p>
        </p:txBody>
      </p:sp>
      <p:sp>
        <p:nvSpPr>
          <p:cNvPr id="33" name="Rectangle à coins arrondis 32"/>
          <p:cNvSpPr/>
          <p:nvPr/>
        </p:nvSpPr>
        <p:spPr>
          <a:xfrm>
            <a:off x="5257800" y="0"/>
            <a:ext cx="4229100" cy="9429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3400" dirty="0">
                <a:solidFill>
                  <a:srgbClr val="FF9933"/>
                </a:solidFill>
                <a:latin typeface="+mj-lt"/>
              </a:rPr>
              <a:t>Registre courant</a:t>
            </a:r>
          </a:p>
        </p:txBody>
      </p:sp>
      <p:sp>
        <p:nvSpPr>
          <p:cNvPr id="34" name="Rectangle à coins arrondis 33"/>
          <p:cNvSpPr/>
          <p:nvPr/>
        </p:nvSpPr>
        <p:spPr>
          <a:xfrm>
            <a:off x="10401300" y="0"/>
            <a:ext cx="4229100" cy="9429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3400" dirty="0">
                <a:solidFill>
                  <a:srgbClr val="FF9933"/>
                </a:solidFill>
                <a:latin typeface="+mj-lt"/>
              </a:rPr>
              <a:t>Registre soutenu</a:t>
            </a:r>
          </a:p>
        </p:txBody>
      </p:sp>
      <p:sp>
        <p:nvSpPr>
          <p:cNvPr id="93215" name="ZoneTexte 35">
            <a:hlinkClick r:id="" action="ppaction://hlinkshowjump?jump=nextslide"/>
          </p:cNvPr>
          <p:cNvSpPr txBox="1">
            <a:spLocks noChangeArrowheads="1"/>
          </p:cNvSpPr>
          <p:nvPr/>
        </p:nvSpPr>
        <p:spPr bwMode="auto">
          <a:xfrm>
            <a:off x="12268200" y="7296150"/>
            <a:ext cx="2362200" cy="400050"/>
          </a:xfrm>
          <a:prstGeom prst="rect">
            <a:avLst/>
          </a:prstGeom>
          <a:solidFill>
            <a:srgbClr val="008000"/>
          </a:solidFill>
          <a:ln w="9525">
            <a:noFill/>
            <a:miter lim="800000"/>
            <a:headEnd/>
            <a:tailEnd/>
          </a:ln>
        </p:spPr>
        <p:txBody>
          <a:bodyPr>
            <a:spAutoFit/>
          </a:bodyPr>
          <a:lstStyle/>
          <a:p>
            <a:pPr algn="ctr"/>
            <a:r>
              <a:rPr lang="fr-FR" sz="2000">
                <a:solidFill>
                  <a:schemeClr val="bg1"/>
                </a:solidFill>
              </a:rPr>
              <a:t>Je continue</a:t>
            </a: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nextCondLst>
                <p:cond evt="onClick" delay="0">
                  <p:tgtEl>
                    <p:spTgt spid="38"/>
                  </p:tgtEl>
                </p:cond>
              </p:nextCondLst>
            </p:seq>
            <p:seq concurrent="1" nextAc="seek">
              <p:cTn id="27" restart="whenNotActive" fill="hold" evtFilter="cancelBubble" nodeType="interactiveSeq">
                <p:stCondLst>
                  <p:cond evt="onClick" delay="0">
                    <p:tgtEl>
                      <p:spTgt spid="39"/>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1" nodeType="clickEffect">
                                  <p:stCondLst>
                                    <p:cond delay="0"/>
                                  </p:stCondLst>
                                  <p:childTnLst>
                                    <p:set>
                                      <p:cBhvr>
                                        <p:cTn id="47"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1" nodeType="clickEffect">
                                  <p:stCondLst>
                                    <p:cond delay="0"/>
                                  </p:stCondLst>
                                  <p:childTnLst>
                                    <p:set>
                                      <p:cBhvr>
                                        <p:cTn id="51"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nextCondLst>
                <p:cond evt="onClick" delay="0">
                  <p:tgtEl>
                    <p:spTgt spid="39"/>
                  </p:tgtEl>
                </p:cond>
              </p:nextCondLst>
            </p:seq>
            <p:seq concurrent="1" nextAc="seek">
              <p:cTn id="52" restart="whenNotActive" fill="hold" evtFilter="cancelBubble" nodeType="interactiveSeq">
                <p:stCondLst>
                  <p:cond evt="onClick" delay="0">
                    <p:tgtEl>
                      <p:spTgt spid="40"/>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1"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1" nodeType="clickEffect">
                                  <p:stCondLst>
                                    <p:cond delay="0"/>
                                  </p:stCondLst>
                                  <p:childTnLst>
                                    <p:set>
                                      <p:cBhvr>
                                        <p:cTn id="72"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1" nodeType="clickEffect">
                                  <p:stCondLst>
                                    <p:cond delay="0"/>
                                  </p:stCondLst>
                                  <p:childTnLst>
                                    <p:set>
                                      <p:cBhvr>
                                        <p:cTn id="76"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nextCondLst>
                <p:cond evt="onClick" delay="0">
                  <p:tgtEl>
                    <p:spTgt spid="40"/>
                  </p:tgtEl>
                </p:cond>
              </p:nextCondLst>
            </p:seq>
            <p:seq concurrent="1" nextAc="seek">
              <p:cTn id="77" restart="whenNotActive" fill="hold" evtFilter="cancelBubble" nodeType="interactiveSeq">
                <p:stCondLst>
                  <p:cond evt="onClick" delay="0">
                    <p:tgtEl>
                      <p:spTgt spid="41"/>
                    </p:tgtEl>
                  </p:cond>
                </p:stCondLst>
                <p:endSync evt="end" delay="0">
                  <p:rtn val="all"/>
                </p:endSync>
                <p:childTnLst>
                  <p:par>
                    <p:cTn id="78" fill="hold">
                      <p:stCondLst>
                        <p:cond delay="0"/>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1" nodeType="clickEffect">
                                  <p:stCondLst>
                                    <p:cond delay="0"/>
                                  </p:stCondLst>
                                  <p:childTnLst>
                                    <p:set>
                                      <p:cBhvr>
                                        <p:cTn id="93"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1" nodeType="clickEffect">
                                  <p:stCondLst>
                                    <p:cond delay="0"/>
                                  </p:stCondLst>
                                  <p:childTnLst>
                                    <p:set>
                                      <p:cBhvr>
                                        <p:cTn id="97"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1" nodeType="clickEffect">
                                  <p:stCondLst>
                                    <p:cond delay="0"/>
                                  </p:stCondLst>
                                  <p:childTnLst>
                                    <p:set>
                                      <p:cBhvr>
                                        <p:cTn id="101"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childTnLst>
              </p:cTn>
              <p:nextCondLst>
                <p:cond evt="onClick" delay="0">
                  <p:tgtEl>
                    <p:spTgt spid="41"/>
                  </p:tgtEl>
                </p:cond>
              </p:nextCondLst>
            </p:seq>
            <p:seq concurrent="1" nextAc="seek">
              <p:cTn id="102" restart="whenNotActive" fill="hold" evtFilter="cancelBubble" nodeType="interactiveSeq">
                <p:stCondLst>
                  <p:cond evt="onClick" delay="0">
                    <p:tgtEl>
                      <p:spTgt spid="42"/>
                    </p:tgtEl>
                  </p:cond>
                </p:stCondLst>
                <p:endSync evt="end" delay="0">
                  <p:rtn val="all"/>
                </p:endSync>
                <p:childTnLst>
                  <p:par>
                    <p:cTn id="103" fill="hold">
                      <p:stCondLst>
                        <p:cond delay="0"/>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1" nodeType="clickEffect">
                                  <p:stCondLst>
                                    <p:cond delay="0"/>
                                  </p:stCondLst>
                                  <p:childTnLst>
                                    <p:set>
                                      <p:cBhvr>
                                        <p:cTn id="118"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1" nodeType="clickEffect">
                                  <p:stCondLst>
                                    <p:cond delay="0"/>
                                  </p:stCondLst>
                                  <p:childTnLst>
                                    <p:set>
                                      <p:cBhvr>
                                        <p:cTn id="122"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1" nodeType="clickEffect">
                                  <p:stCondLst>
                                    <p:cond delay="0"/>
                                  </p:stCondLst>
                                  <p:childTnLst>
                                    <p:set>
                                      <p:cBhvr>
                                        <p:cTn id="126"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childTnLst>
              </p:cTn>
              <p:nextCondLst>
                <p:cond evt="onClick" delay="0">
                  <p:tgtEl>
                    <p:spTgt spid="42"/>
                  </p:tgtEl>
                </p:cond>
              </p:nextCondLst>
            </p:seq>
            <p:seq concurrent="1" nextAc="seek">
              <p:cTn id="127" restart="whenNotActive" fill="hold" evtFilter="cancelBubble" nodeType="interactiveSeq">
                <p:stCondLst>
                  <p:cond evt="onClick" delay="0">
                    <p:tgtEl>
                      <p:spTgt spid="43"/>
                    </p:tgtEl>
                  </p:cond>
                </p:stCondLst>
                <p:endSync evt="end" delay="0">
                  <p:rtn val="all"/>
                </p:endSync>
                <p:childTnLst>
                  <p:par>
                    <p:cTn id="128" fill="hold">
                      <p:stCondLst>
                        <p:cond delay="0"/>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1" nodeType="clickEffect">
                                  <p:stCondLst>
                                    <p:cond delay="0"/>
                                  </p:stCondLst>
                                  <p:childTnLst>
                                    <p:set>
                                      <p:cBhvr>
                                        <p:cTn id="143"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1" nodeType="clickEffect">
                                  <p:stCondLst>
                                    <p:cond delay="0"/>
                                  </p:stCondLst>
                                  <p:childTnLst>
                                    <p:set>
                                      <p:cBhvr>
                                        <p:cTn id="147"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48" fill="hold">
                      <p:stCondLst>
                        <p:cond delay="indefinite"/>
                      </p:stCondLst>
                      <p:childTnLst>
                        <p:par>
                          <p:cTn id="149" fill="hold">
                            <p:stCondLst>
                              <p:cond delay="0"/>
                            </p:stCondLst>
                            <p:childTnLst>
                              <p:par>
                                <p:cTn id="150" presetID="1" presetClass="entr" presetSubtype="0" fill="hold" grpId="1" nodeType="clickEffect">
                                  <p:stCondLst>
                                    <p:cond delay="0"/>
                                  </p:stCondLst>
                                  <p:childTnLst>
                                    <p:set>
                                      <p:cBhvr>
                                        <p:cTn id="151"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childTnLst>
              </p:cTn>
              <p:nextCondLst>
                <p:cond evt="onClick" delay="0">
                  <p:tgtEl>
                    <p:spTgt spid="43"/>
                  </p:tgtEl>
                </p:cond>
              </p:nextCondLst>
            </p:seq>
            <p:seq concurrent="1" nextAc="seek">
              <p:cTn id="152" restart="whenNotActive" fill="hold" evtFilter="cancelBubble" nodeType="interactiveSeq">
                <p:stCondLst>
                  <p:cond evt="onClick" delay="0">
                    <p:tgtEl>
                      <p:spTgt spid="44"/>
                    </p:tgtEl>
                  </p:cond>
                </p:stCondLst>
                <p:endSync evt="end" delay="0">
                  <p:rtn val="all"/>
                </p:endSync>
                <p:childTnLst>
                  <p:par>
                    <p:cTn id="153" fill="hold">
                      <p:stCondLst>
                        <p:cond delay="0"/>
                      </p:stCondLst>
                      <p:childTnLst>
                        <p:par>
                          <p:cTn id="154" fill="hold">
                            <p:stCondLst>
                              <p:cond delay="0"/>
                            </p:stCondLst>
                            <p:childTnLst>
                              <p:par>
                                <p:cTn id="155" presetID="3" presetClass="emph" presetSubtype="2" fill="hold" grpId="2" nodeType="withEffect">
                                  <p:stCondLst>
                                    <p:cond delay="0"/>
                                  </p:stCondLst>
                                  <p:childTnLst>
                                    <p:animClr clrSpc="rgb" dir="cw">
                                      <p:cBhvr override="childStyle">
                                        <p:cTn id="156" dur="2000" fill="hold"/>
                                        <p:tgtEl>
                                          <p:spTgt spid="11"/>
                                        </p:tgtEl>
                                        <p:attrNameLst>
                                          <p:attrName>style.color</p:attrName>
                                        </p:attrNameLst>
                                      </p:cBhvr>
                                      <p:to>
                                        <a:srgbClr val="FF0000"/>
                                      </p:to>
                                    </p:animClr>
                                  </p:childTnLst>
                                </p:cTn>
                              </p:par>
                              <p:par>
                                <p:cTn id="157" presetID="3" presetClass="emph" presetSubtype="2" fill="hold" grpId="2" nodeType="withEffect">
                                  <p:stCondLst>
                                    <p:cond delay="0"/>
                                  </p:stCondLst>
                                  <p:childTnLst>
                                    <p:animClr clrSpc="rgb" dir="cw">
                                      <p:cBhvr override="childStyle">
                                        <p:cTn id="158" dur="2000" fill="hold"/>
                                        <p:tgtEl>
                                          <p:spTgt spid="14"/>
                                        </p:tgtEl>
                                        <p:attrNameLst>
                                          <p:attrName>style.color</p:attrName>
                                        </p:attrNameLst>
                                      </p:cBhvr>
                                      <p:to>
                                        <a:srgbClr val="00FF00"/>
                                      </p:to>
                                    </p:animClr>
                                  </p:childTnLst>
                                </p:cTn>
                              </p:par>
                              <p:par>
                                <p:cTn id="159" presetID="3" presetClass="emph" presetSubtype="2" fill="hold" grpId="2" nodeType="withEffect">
                                  <p:stCondLst>
                                    <p:cond delay="0"/>
                                  </p:stCondLst>
                                  <p:childTnLst>
                                    <p:animClr clrSpc="rgb" dir="cw">
                                      <p:cBhvr override="childStyle">
                                        <p:cTn id="160" dur="2000" fill="hold"/>
                                        <p:tgtEl>
                                          <p:spTgt spid="15"/>
                                        </p:tgtEl>
                                        <p:attrNameLst>
                                          <p:attrName>style.color</p:attrName>
                                        </p:attrNameLst>
                                      </p:cBhvr>
                                      <p:to>
                                        <a:srgbClr val="FF0000"/>
                                      </p:to>
                                    </p:animClr>
                                  </p:childTnLst>
                                </p:cTn>
                              </p:par>
                              <p:par>
                                <p:cTn id="161" presetID="3" presetClass="emph" presetSubtype="2" fill="hold" grpId="2" nodeType="withEffect">
                                  <p:stCondLst>
                                    <p:cond delay="0"/>
                                  </p:stCondLst>
                                  <p:childTnLst>
                                    <p:animClr clrSpc="rgb" dir="cw">
                                      <p:cBhvr override="childStyle">
                                        <p:cTn id="162" dur="2000" fill="hold"/>
                                        <p:tgtEl>
                                          <p:spTgt spid="16"/>
                                        </p:tgtEl>
                                        <p:attrNameLst>
                                          <p:attrName>style.color</p:attrName>
                                        </p:attrNameLst>
                                      </p:cBhvr>
                                      <p:to>
                                        <a:srgbClr val="FF0000"/>
                                      </p:to>
                                    </p:animClr>
                                  </p:childTnLst>
                                </p:cTn>
                              </p:par>
                              <p:par>
                                <p:cTn id="163" presetID="3" presetClass="emph" presetSubtype="2" fill="hold" grpId="2" nodeType="withEffect">
                                  <p:stCondLst>
                                    <p:cond delay="0"/>
                                  </p:stCondLst>
                                  <p:childTnLst>
                                    <p:animClr clrSpc="rgb" dir="cw">
                                      <p:cBhvr override="childStyle">
                                        <p:cTn id="164" dur="2000" fill="hold"/>
                                        <p:tgtEl>
                                          <p:spTgt spid="17"/>
                                        </p:tgtEl>
                                        <p:attrNameLst>
                                          <p:attrName>style.color</p:attrName>
                                        </p:attrNameLst>
                                      </p:cBhvr>
                                      <p:to>
                                        <a:srgbClr val="FF0000"/>
                                      </p:to>
                                    </p:animClr>
                                  </p:childTnLst>
                                </p:cTn>
                              </p:par>
                              <p:par>
                                <p:cTn id="165" presetID="3" presetClass="emph" presetSubtype="2" fill="hold" grpId="2" nodeType="withEffect">
                                  <p:stCondLst>
                                    <p:cond delay="0"/>
                                  </p:stCondLst>
                                  <p:childTnLst>
                                    <p:animClr clrSpc="rgb" dir="cw">
                                      <p:cBhvr override="childStyle">
                                        <p:cTn id="166" dur="2000" fill="hold"/>
                                        <p:tgtEl>
                                          <p:spTgt spid="18"/>
                                        </p:tgtEl>
                                        <p:attrNameLst>
                                          <p:attrName>style.color</p:attrName>
                                        </p:attrNameLst>
                                      </p:cBhvr>
                                      <p:to>
                                        <a:srgbClr val="00FF00"/>
                                      </p:to>
                                    </p:animClr>
                                  </p:childTnLst>
                                </p:cTn>
                              </p:par>
                              <p:par>
                                <p:cTn id="167" presetID="3" presetClass="emph" presetSubtype="2" fill="hold" grpId="2" nodeType="withEffect">
                                  <p:stCondLst>
                                    <p:cond delay="0"/>
                                  </p:stCondLst>
                                  <p:childTnLst>
                                    <p:animClr clrSpc="rgb" dir="cw">
                                      <p:cBhvr override="childStyle">
                                        <p:cTn id="168" dur="2000" fill="hold"/>
                                        <p:tgtEl>
                                          <p:spTgt spid="19"/>
                                        </p:tgtEl>
                                        <p:attrNameLst>
                                          <p:attrName>style.color</p:attrName>
                                        </p:attrNameLst>
                                      </p:cBhvr>
                                      <p:to>
                                        <a:srgbClr val="FF0000"/>
                                      </p:to>
                                    </p:animClr>
                                  </p:childTnLst>
                                </p:cTn>
                              </p:par>
                              <p:par>
                                <p:cTn id="169" presetID="3" presetClass="emph" presetSubtype="2" fill="hold" grpId="2" nodeType="withEffect">
                                  <p:stCondLst>
                                    <p:cond delay="0"/>
                                  </p:stCondLst>
                                  <p:childTnLst>
                                    <p:animClr clrSpc="rgb" dir="cw">
                                      <p:cBhvr override="childStyle">
                                        <p:cTn id="170" dur="2000" fill="hold"/>
                                        <p:tgtEl>
                                          <p:spTgt spid="20"/>
                                        </p:tgtEl>
                                        <p:attrNameLst>
                                          <p:attrName>style.color</p:attrName>
                                        </p:attrNameLst>
                                      </p:cBhvr>
                                      <p:to>
                                        <a:srgbClr val="00FF00"/>
                                      </p:to>
                                    </p:animClr>
                                  </p:childTnLst>
                                </p:cTn>
                              </p:par>
                              <p:par>
                                <p:cTn id="171" presetID="3" presetClass="emph" presetSubtype="2" fill="hold" grpId="2" nodeType="withEffect">
                                  <p:stCondLst>
                                    <p:cond delay="0"/>
                                  </p:stCondLst>
                                  <p:childTnLst>
                                    <p:animClr clrSpc="rgb" dir="cw">
                                      <p:cBhvr override="childStyle">
                                        <p:cTn id="172" dur="2000" fill="hold"/>
                                        <p:tgtEl>
                                          <p:spTgt spid="21"/>
                                        </p:tgtEl>
                                        <p:attrNameLst>
                                          <p:attrName>style.color</p:attrName>
                                        </p:attrNameLst>
                                      </p:cBhvr>
                                      <p:to>
                                        <a:srgbClr val="FF0000"/>
                                      </p:to>
                                    </p:animClr>
                                  </p:childTnLst>
                                </p:cTn>
                              </p:par>
                              <p:par>
                                <p:cTn id="173" presetID="3" presetClass="emph" presetSubtype="2" fill="hold" grpId="2" nodeType="withEffect">
                                  <p:stCondLst>
                                    <p:cond delay="0"/>
                                  </p:stCondLst>
                                  <p:childTnLst>
                                    <p:animClr clrSpc="rgb" dir="cw">
                                      <p:cBhvr override="childStyle">
                                        <p:cTn id="174" dur="2000" fill="hold"/>
                                        <p:tgtEl>
                                          <p:spTgt spid="22"/>
                                        </p:tgtEl>
                                        <p:attrNameLst>
                                          <p:attrName>style.color</p:attrName>
                                        </p:attrNameLst>
                                      </p:cBhvr>
                                      <p:to>
                                        <a:srgbClr val="00FF00"/>
                                      </p:to>
                                    </p:animClr>
                                  </p:childTnLst>
                                </p:cTn>
                              </p:par>
                              <p:par>
                                <p:cTn id="175" presetID="3" presetClass="emph" presetSubtype="2" fill="hold" grpId="2" nodeType="withEffect">
                                  <p:stCondLst>
                                    <p:cond delay="0"/>
                                  </p:stCondLst>
                                  <p:childTnLst>
                                    <p:animClr clrSpc="rgb" dir="cw">
                                      <p:cBhvr override="childStyle">
                                        <p:cTn id="176" dur="2000" fill="hold"/>
                                        <p:tgtEl>
                                          <p:spTgt spid="23"/>
                                        </p:tgtEl>
                                        <p:attrNameLst>
                                          <p:attrName>style.color</p:attrName>
                                        </p:attrNameLst>
                                      </p:cBhvr>
                                      <p:to>
                                        <a:srgbClr val="FF0000"/>
                                      </p:to>
                                    </p:animClr>
                                  </p:childTnLst>
                                </p:cTn>
                              </p:par>
                              <p:par>
                                <p:cTn id="177" presetID="3" presetClass="emph" presetSubtype="2" fill="hold" grpId="2" nodeType="withEffect">
                                  <p:stCondLst>
                                    <p:cond delay="0"/>
                                  </p:stCondLst>
                                  <p:childTnLst>
                                    <p:animClr clrSpc="rgb" dir="cw">
                                      <p:cBhvr override="childStyle">
                                        <p:cTn id="178" dur="2000" fill="hold"/>
                                        <p:tgtEl>
                                          <p:spTgt spid="24"/>
                                        </p:tgtEl>
                                        <p:attrNameLst>
                                          <p:attrName>style.color</p:attrName>
                                        </p:attrNameLst>
                                      </p:cBhvr>
                                      <p:to>
                                        <a:srgbClr val="FF0000"/>
                                      </p:to>
                                    </p:animClr>
                                  </p:childTnLst>
                                </p:cTn>
                              </p:par>
                              <p:par>
                                <p:cTn id="179" presetID="3" presetClass="emph" presetSubtype="2" fill="hold" grpId="2" nodeType="withEffect">
                                  <p:stCondLst>
                                    <p:cond delay="0"/>
                                  </p:stCondLst>
                                  <p:childTnLst>
                                    <p:animClr clrSpc="rgb" dir="cw">
                                      <p:cBhvr override="childStyle">
                                        <p:cTn id="180" dur="2000" fill="hold"/>
                                        <p:tgtEl>
                                          <p:spTgt spid="25"/>
                                        </p:tgtEl>
                                        <p:attrNameLst>
                                          <p:attrName>style.color</p:attrName>
                                        </p:attrNameLst>
                                      </p:cBhvr>
                                      <p:to>
                                        <a:srgbClr val="00FF00"/>
                                      </p:to>
                                    </p:animClr>
                                  </p:childTnLst>
                                </p:cTn>
                              </p:par>
                              <p:par>
                                <p:cTn id="181" presetID="3" presetClass="emph" presetSubtype="2" fill="hold" grpId="2" nodeType="withEffect">
                                  <p:stCondLst>
                                    <p:cond delay="0"/>
                                  </p:stCondLst>
                                  <p:childTnLst>
                                    <p:animClr clrSpc="rgb" dir="cw">
                                      <p:cBhvr override="childStyle">
                                        <p:cTn id="182" dur="2000" fill="hold"/>
                                        <p:tgtEl>
                                          <p:spTgt spid="26"/>
                                        </p:tgtEl>
                                        <p:attrNameLst>
                                          <p:attrName>style.color</p:attrName>
                                        </p:attrNameLst>
                                      </p:cBhvr>
                                      <p:to>
                                        <a:srgbClr val="FF0000"/>
                                      </p:to>
                                    </p:animClr>
                                  </p:childTnLst>
                                </p:cTn>
                              </p:par>
                              <p:par>
                                <p:cTn id="183" presetID="3" presetClass="emph" presetSubtype="2" fill="hold" grpId="2" nodeType="withEffect">
                                  <p:stCondLst>
                                    <p:cond delay="0"/>
                                  </p:stCondLst>
                                  <p:childTnLst>
                                    <p:animClr clrSpc="rgb" dir="cw">
                                      <p:cBhvr override="childStyle">
                                        <p:cTn id="184" dur="2000" fill="hold"/>
                                        <p:tgtEl>
                                          <p:spTgt spid="27"/>
                                        </p:tgtEl>
                                        <p:attrNameLst>
                                          <p:attrName>style.color</p:attrName>
                                        </p:attrNameLst>
                                      </p:cBhvr>
                                      <p:to>
                                        <a:srgbClr val="FF0000"/>
                                      </p:to>
                                    </p:animClr>
                                  </p:childTnLst>
                                </p:cTn>
                              </p:par>
                              <p:par>
                                <p:cTn id="185" presetID="3" presetClass="emph" presetSubtype="2" fill="hold" grpId="2" nodeType="withEffect">
                                  <p:stCondLst>
                                    <p:cond delay="0"/>
                                  </p:stCondLst>
                                  <p:childTnLst>
                                    <p:animClr clrSpc="rgb" dir="cw">
                                      <p:cBhvr override="childStyle">
                                        <p:cTn id="186" dur="2000" fill="hold"/>
                                        <p:tgtEl>
                                          <p:spTgt spid="28"/>
                                        </p:tgtEl>
                                        <p:attrNameLst>
                                          <p:attrName>style.color</p:attrName>
                                        </p:attrNameLst>
                                      </p:cBhvr>
                                      <p:to>
                                        <a:srgbClr val="FF0000"/>
                                      </p:to>
                                    </p:animClr>
                                  </p:childTnLst>
                                </p:cTn>
                              </p:par>
                              <p:par>
                                <p:cTn id="187" presetID="3" presetClass="emph" presetSubtype="2" fill="hold" grpId="2" nodeType="withEffect">
                                  <p:stCondLst>
                                    <p:cond delay="0"/>
                                  </p:stCondLst>
                                  <p:childTnLst>
                                    <p:animClr clrSpc="rgb" dir="cw">
                                      <p:cBhvr override="childStyle">
                                        <p:cTn id="188" dur="2000" fill="hold"/>
                                        <p:tgtEl>
                                          <p:spTgt spid="29"/>
                                        </p:tgtEl>
                                        <p:attrNameLst>
                                          <p:attrName>style.color</p:attrName>
                                        </p:attrNameLst>
                                      </p:cBhvr>
                                      <p:to>
                                        <a:srgbClr val="FF0000"/>
                                      </p:to>
                                    </p:animClr>
                                  </p:childTnLst>
                                </p:cTn>
                              </p:par>
                              <p:par>
                                <p:cTn id="189" presetID="3" presetClass="emph" presetSubtype="2" fill="hold" grpId="2" nodeType="withEffect">
                                  <p:stCondLst>
                                    <p:cond delay="0"/>
                                  </p:stCondLst>
                                  <p:childTnLst>
                                    <p:animClr clrSpc="rgb" dir="cw">
                                      <p:cBhvr override="childStyle">
                                        <p:cTn id="190" dur="2000" fill="hold"/>
                                        <p:tgtEl>
                                          <p:spTgt spid="30"/>
                                        </p:tgtEl>
                                        <p:attrNameLst>
                                          <p:attrName>style.color</p:attrName>
                                        </p:attrNameLst>
                                      </p:cBhvr>
                                      <p:to>
                                        <a:srgbClr val="00FF00"/>
                                      </p:to>
                                    </p:animClr>
                                  </p:childTnLst>
                                </p:cTn>
                              </p:par>
                            </p:childTnLst>
                          </p:cTn>
                        </p:par>
                      </p:childTnLst>
                    </p:cTn>
                  </p:par>
                </p:childTnLst>
              </p:cTn>
              <p:nextCondLst>
                <p:cond evt="onClick" delay="0">
                  <p:tgtEl>
                    <p:spTgt spid="44"/>
                  </p:tgtEl>
                </p:cond>
              </p:nextCondLst>
            </p:seq>
          </p:childTnLst>
        </p:cTn>
      </p:par>
    </p:tnLst>
    <p:bldLst>
      <p:bldP spid="11" grpId="0" animBg="1"/>
      <p:bldP spid="11" grpId="1" animBg="1"/>
      <p:bldP spid="11"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21"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29" grpId="0" animBg="1"/>
      <p:bldP spid="29" grpId="1" animBg="1"/>
      <p:bldP spid="29" grpId="2" animBg="1"/>
      <p:bldP spid="30" grpId="0" animBg="1"/>
      <p:bldP spid="30" grpId="1" animBg="1"/>
      <p:bldP spid="30" grpId="2"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 name="Rectangle à coins arrondis 36"/>
          <p:cNvSpPr/>
          <p:nvPr/>
        </p:nvSpPr>
        <p:spPr>
          <a:xfrm>
            <a:off x="0" y="4953000"/>
            <a:ext cx="14630400" cy="514350"/>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solidFill>
                  <a:schemeClr val="bg1"/>
                </a:solidFill>
                <a:latin typeface="Verdana" pitchFamily="34" charset="0"/>
              </a:rPr>
              <a:t>Clique sur les rectangles ci-dessous, pour faire apparaître les réponses dans le tableau</a:t>
            </a:r>
          </a:p>
        </p:txBody>
      </p:sp>
      <p:sp>
        <p:nvSpPr>
          <p:cNvPr id="11" name="Rectangle 10"/>
          <p:cNvSpPr/>
          <p:nvPr/>
        </p:nvSpPr>
        <p:spPr>
          <a:xfrm>
            <a:off x="0" y="12858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T’as une belle bagnole.</a:t>
            </a:r>
          </a:p>
        </p:txBody>
      </p:sp>
      <p:sp>
        <p:nvSpPr>
          <p:cNvPr id="14" name="Rectangle 13"/>
          <p:cNvSpPr/>
          <p:nvPr/>
        </p:nvSpPr>
        <p:spPr>
          <a:xfrm>
            <a:off x="5257800" y="12858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T’as une belle bagnole.</a:t>
            </a:r>
          </a:p>
        </p:txBody>
      </p:sp>
      <p:sp>
        <p:nvSpPr>
          <p:cNvPr id="15" name="Rectangle 14"/>
          <p:cNvSpPr/>
          <p:nvPr/>
        </p:nvSpPr>
        <p:spPr>
          <a:xfrm>
            <a:off x="10401300" y="12858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T’as une belle bagnole.</a:t>
            </a:r>
          </a:p>
        </p:txBody>
      </p:sp>
      <p:sp>
        <p:nvSpPr>
          <p:cNvPr id="16" name="Rectangle 15"/>
          <p:cNvSpPr/>
          <p:nvPr/>
        </p:nvSpPr>
        <p:spPr>
          <a:xfrm>
            <a:off x="0" y="18859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Ta caisse, c’est de la balle.</a:t>
            </a:r>
          </a:p>
        </p:txBody>
      </p:sp>
      <p:sp>
        <p:nvSpPr>
          <p:cNvPr id="17" name="Rectangle 16"/>
          <p:cNvSpPr/>
          <p:nvPr/>
        </p:nvSpPr>
        <p:spPr>
          <a:xfrm>
            <a:off x="5257800" y="18859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Ta caisse, c’est de la balle.</a:t>
            </a:r>
          </a:p>
        </p:txBody>
      </p:sp>
      <p:sp>
        <p:nvSpPr>
          <p:cNvPr id="18" name="Rectangle 17"/>
          <p:cNvSpPr/>
          <p:nvPr/>
        </p:nvSpPr>
        <p:spPr>
          <a:xfrm>
            <a:off x="10401300" y="18859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Ta caisse, c’est de la balle.</a:t>
            </a:r>
          </a:p>
        </p:txBody>
      </p:sp>
      <p:sp>
        <p:nvSpPr>
          <p:cNvPr id="19" name="Rectangle 18"/>
          <p:cNvSpPr/>
          <p:nvPr/>
        </p:nvSpPr>
        <p:spPr>
          <a:xfrm>
            <a:off x="0" y="248602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Ca, c’est de la tire.</a:t>
            </a:r>
          </a:p>
        </p:txBody>
      </p:sp>
      <p:sp>
        <p:nvSpPr>
          <p:cNvPr id="20" name="Rectangle 19"/>
          <p:cNvSpPr/>
          <p:nvPr/>
        </p:nvSpPr>
        <p:spPr>
          <a:xfrm>
            <a:off x="5257800" y="248602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Ca, c’est de la tire.</a:t>
            </a:r>
          </a:p>
        </p:txBody>
      </p:sp>
      <p:sp>
        <p:nvSpPr>
          <p:cNvPr id="21" name="Rectangle 20"/>
          <p:cNvSpPr/>
          <p:nvPr/>
        </p:nvSpPr>
        <p:spPr>
          <a:xfrm>
            <a:off x="10401300" y="248602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Ca, c’est de la tire.</a:t>
            </a:r>
          </a:p>
        </p:txBody>
      </p:sp>
      <p:sp>
        <p:nvSpPr>
          <p:cNvPr id="22" name="Rectangle 21"/>
          <p:cNvSpPr/>
          <p:nvPr/>
        </p:nvSpPr>
        <p:spPr>
          <a:xfrm>
            <a:off x="0" y="308610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1800" dirty="0"/>
              <a:t>Tu possèdes un véhicule magnifique.</a:t>
            </a:r>
            <a:endParaRPr lang="fr-FR" sz="1800" dirty="0">
              <a:solidFill>
                <a:schemeClr val="bg1"/>
              </a:solidFill>
            </a:endParaRPr>
          </a:p>
        </p:txBody>
      </p:sp>
      <p:sp>
        <p:nvSpPr>
          <p:cNvPr id="23" name="Rectangle 22"/>
          <p:cNvSpPr/>
          <p:nvPr/>
        </p:nvSpPr>
        <p:spPr>
          <a:xfrm>
            <a:off x="5257800" y="308610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1800" dirty="0"/>
              <a:t>Tu possèdes un véhicule magnifique.</a:t>
            </a:r>
            <a:endParaRPr lang="fr-FR" sz="1800" dirty="0">
              <a:solidFill>
                <a:schemeClr val="bg1"/>
              </a:solidFill>
            </a:endParaRPr>
          </a:p>
        </p:txBody>
      </p:sp>
      <p:sp>
        <p:nvSpPr>
          <p:cNvPr id="24" name="Rectangle 23"/>
          <p:cNvSpPr/>
          <p:nvPr/>
        </p:nvSpPr>
        <p:spPr>
          <a:xfrm>
            <a:off x="10401300" y="308610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1800" dirty="0"/>
              <a:t>Tu possèdes un véhicule magnifique.</a:t>
            </a:r>
            <a:endParaRPr lang="fr-FR" sz="1800" dirty="0">
              <a:solidFill>
                <a:schemeClr val="bg1"/>
              </a:solidFill>
            </a:endParaRPr>
          </a:p>
        </p:txBody>
      </p:sp>
      <p:sp>
        <p:nvSpPr>
          <p:cNvPr id="25" name="Rectangle 24"/>
          <p:cNvSpPr/>
          <p:nvPr/>
        </p:nvSpPr>
        <p:spPr>
          <a:xfrm>
            <a:off x="0" y="36861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1600" dirty="0"/>
              <a:t>Tu disposes d’une automobile somptueuse.</a:t>
            </a:r>
          </a:p>
        </p:txBody>
      </p:sp>
      <p:sp>
        <p:nvSpPr>
          <p:cNvPr id="26" name="Rectangle 25"/>
          <p:cNvSpPr/>
          <p:nvPr/>
        </p:nvSpPr>
        <p:spPr>
          <a:xfrm>
            <a:off x="5257800" y="36861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1600" dirty="0"/>
              <a:t>Tu disposes d’une automobile somptueuse.</a:t>
            </a:r>
          </a:p>
        </p:txBody>
      </p:sp>
      <p:sp>
        <p:nvSpPr>
          <p:cNvPr id="27" name="Rectangle 26"/>
          <p:cNvSpPr/>
          <p:nvPr/>
        </p:nvSpPr>
        <p:spPr>
          <a:xfrm>
            <a:off x="10401300" y="36861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1600" dirty="0"/>
              <a:t>Tu disposes d’une automobile somptueuse.</a:t>
            </a:r>
          </a:p>
        </p:txBody>
      </p:sp>
      <p:sp>
        <p:nvSpPr>
          <p:cNvPr id="28" name="Rectangle 27"/>
          <p:cNvSpPr/>
          <p:nvPr/>
        </p:nvSpPr>
        <p:spPr>
          <a:xfrm>
            <a:off x="0" y="42862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Tu as une jolie voiture.</a:t>
            </a:r>
          </a:p>
        </p:txBody>
      </p:sp>
      <p:sp>
        <p:nvSpPr>
          <p:cNvPr id="29" name="Rectangle 28"/>
          <p:cNvSpPr/>
          <p:nvPr/>
        </p:nvSpPr>
        <p:spPr>
          <a:xfrm>
            <a:off x="5257800" y="42862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Tu as une jolie voiture.</a:t>
            </a:r>
          </a:p>
        </p:txBody>
      </p:sp>
      <p:sp>
        <p:nvSpPr>
          <p:cNvPr id="30" name="Rectangle 29"/>
          <p:cNvSpPr/>
          <p:nvPr/>
        </p:nvSpPr>
        <p:spPr>
          <a:xfrm>
            <a:off x="10401300" y="42862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Tu as une jolie voiture. </a:t>
            </a:r>
          </a:p>
        </p:txBody>
      </p:sp>
      <p:sp>
        <p:nvSpPr>
          <p:cNvPr id="38" name="Rogner et arrondir un rectangle à un seul coin 37"/>
          <p:cNvSpPr/>
          <p:nvPr/>
        </p:nvSpPr>
        <p:spPr>
          <a:xfrm>
            <a:off x="0" y="5915025"/>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T’as une belle bagnole.</a:t>
            </a:r>
          </a:p>
        </p:txBody>
      </p:sp>
      <p:sp>
        <p:nvSpPr>
          <p:cNvPr id="39" name="Rogner et arrondir un rectangle à un seul coin 38"/>
          <p:cNvSpPr/>
          <p:nvPr/>
        </p:nvSpPr>
        <p:spPr>
          <a:xfrm>
            <a:off x="0" y="6686550"/>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Ta caisse, c’est de la balle.</a:t>
            </a:r>
          </a:p>
        </p:txBody>
      </p:sp>
      <p:sp>
        <p:nvSpPr>
          <p:cNvPr id="40" name="Rogner et arrondir un rectangle à un seul coin 39"/>
          <p:cNvSpPr/>
          <p:nvPr/>
        </p:nvSpPr>
        <p:spPr>
          <a:xfrm>
            <a:off x="0" y="7458075"/>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Ca, c’est de la tire.</a:t>
            </a:r>
          </a:p>
        </p:txBody>
      </p:sp>
      <p:sp>
        <p:nvSpPr>
          <p:cNvPr id="41" name="Rogner et arrondir un rectangle à un seul coin 40"/>
          <p:cNvSpPr/>
          <p:nvPr/>
        </p:nvSpPr>
        <p:spPr>
          <a:xfrm>
            <a:off x="5257800" y="5915025"/>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1800" dirty="0"/>
              <a:t>Tu possèdes un véhicule magnifique.</a:t>
            </a:r>
          </a:p>
        </p:txBody>
      </p:sp>
      <p:sp>
        <p:nvSpPr>
          <p:cNvPr id="42" name="Rogner et arrondir un rectangle à un seul coin 41"/>
          <p:cNvSpPr/>
          <p:nvPr/>
        </p:nvSpPr>
        <p:spPr>
          <a:xfrm>
            <a:off x="5257800" y="6686550"/>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1600" dirty="0"/>
              <a:t>Tu disposes d’une automobile somptueuse.</a:t>
            </a:r>
          </a:p>
        </p:txBody>
      </p:sp>
      <p:sp>
        <p:nvSpPr>
          <p:cNvPr id="43" name="Rogner et arrondir un rectangle à un seul coin 42"/>
          <p:cNvSpPr/>
          <p:nvPr/>
        </p:nvSpPr>
        <p:spPr>
          <a:xfrm>
            <a:off x="5257800" y="7458075"/>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Tu as une jolie voiture.</a:t>
            </a:r>
          </a:p>
        </p:txBody>
      </p:sp>
      <p:sp>
        <p:nvSpPr>
          <p:cNvPr id="44" name="Nuage 43"/>
          <p:cNvSpPr/>
          <p:nvPr/>
        </p:nvSpPr>
        <p:spPr>
          <a:xfrm>
            <a:off x="10972800" y="5915025"/>
            <a:ext cx="3314700" cy="685800"/>
          </a:xfrm>
          <a:prstGeom prst="clou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Correction</a:t>
            </a:r>
          </a:p>
        </p:txBody>
      </p:sp>
      <p:sp>
        <p:nvSpPr>
          <p:cNvPr id="32" name="Rectangle à coins arrondis 31"/>
          <p:cNvSpPr/>
          <p:nvPr/>
        </p:nvSpPr>
        <p:spPr>
          <a:xfrm>
            <a:off x="0" y="0"/>
            <a:ext cx="4229100" cy="9429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3400" dirty="0">
                <a:solidFill>
                  <a:srgbClr val="FF9933"/>
                </a:solidFill>
                <a:latin typeface="+mj-lt"/>
              </a:rPr>
              <a:t>Registre familier</a:t>
            </a:r>
          </a:p>
        </p:txBody>
      </p:sp>
      <p:sp>
        <p:nvSpPr>
          <p:cNvPr id="33" name="Rectangle à coins arrondis 32"/>
          <p:cNvSpPr/>
          <p:nvPr/>
        </p:nvSpPr>
        <p:spPr>
          <a:xfrm>
            <a:off x="5257800" y="0"/>
            <a:ext cx="4229100" cy="9429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3400" dirty="0">
                <a:solidFill>
                  <a:srgbClr val="FF9933"/>
                </a:solidFill>
                <a:latin typeface="+mj-lt"/>
              </a:rPr>
              <a:t>Registre courant</a:t>
            </a:r>
          </a:p>
        </p:txBody>
      </p:sp>
      <p:sp>
        <p:nvSpPr>
          <p:cNvPr id="34" name="Rectangle à coins arrondis 33"/>
          <p:cNvSpPr/>
          <p:nvPr/>
        </p:nvSpPr>
        <p:spPr>
          <a:xfrm>
            <a:off x="10401300" y="0"/>
            <a:ext cx="4229100" cy="9429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3400" dirty="0">
                <a:solidFill>
                  <a:srgbClr val="FF9933"/>
                </a:solidFill>
                <a:latin typeface="+mj-lt"/>
              </a:rPr>
              <a:t>Registre soutenu</a:t>
            </a:r>
          </a:p>
        </p:txBody>
      </p:sp>
      <p:sp>
        <p:nvSpPr>
          <p:cNvPr id="94239" name="ZoneTexte 35">
            <a:hlinkClick r:id="" action="ppaction://hlinkshowjump?jump=nextslide"/>
          </p:cNvPr>
          <p:cNvSpPr txBox="1">
            <a:spLocks noChangeArrowheads="1"/>
          </p:cNvSpPr>
          <p:nvPr/>
        </p:nvSpPr>
        <p:spPr bwMode="auto">
          <a:xfrm>
            <a:off x="12268200" y="7296150"/>
            <a:ext cx="2362200" cy="400050"/>
          </a:xfrm>
          <a:prstGeom prst="rect">
            <a:avLst/>
          </a:prstGeom>
          <a:solidFill>
            <a:srgbClr val="008000"/>
          </a:solidFill>
          <a:ln w="9525">
            <a:noFill/>
            <a:miter lim="800000"/>
            <a:headEnd/>
            <a:tailEnd/>
          </a:ln>
        </p:spPr>
        <p:txBody>
          <a:bodyPr>
            <a:spAutoFit/>
          </a:bodyPr>
          <a:lstStyle/>
          <a:p>
            <a:pPr algn="ctr"/>
            <a:r>
              <a:rPr lang="fr-FR" sz="2000">
                <a:solidFill>
                  <a:schemeClr val="bg1"/>
                </a:solidFill>
              </a:rPr>
              <a:t>Je continue</a:t>
            </a: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nextCondLst>
                <p:cond evt="onClick" delay="0">
                  <p:tgtEl>
                    <p:spTgt spid="38"/>
                  </p:tgtEl>
                </p:cond>
              </p:nextCondLst>
            </p:seq>
            <p:seq concurrent="1" nextAc="seek">
              <p:cTn id="27" restart="whenNotActive" fill="hold" evtFilter="cancelBubble" nodeType="interactiveSeq">
                <p:stCondLst>
                  <p:cond evt="onClick" delay="0">
                    <p:tgtEl>
                      <p:spTgt spid="39"/>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1" nodeType="clickEffect">
                                  <p:stCondLst>
                                    <p:cond delay="0"/>
                                  </p:stCondLst>
                                  <p:childTnLst>
                                    <p:set>
                                      <p:cBhvr>
                                        <p:cTn id="47"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1" nodeType="clickEffect">
                                  <p:stCondLst>
                                    <p:cond delay="0"/>
                                  </p:stCondLst>
                                  <p:childTnLst>
                                    <p:set>
                                      <p:cBhvr>
                                        <p:cTn id="51"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nextCondLst>
                <p:cond evt="onClick" delay="0">
                  <p:tgtEl>
                    <p:spTgt spid="39"/>
                  </p:tgtEl>
                </p:cond>
              </p:nextCondLst>
            </p:seq>
            <p:seq concurrent="1" nextAc="seek">
              <p:cTn id="52" restart="whenNotActive" fill="hold" evtFilter="cancelBubble" nodeType="interactiveSeq">
                <p:stCondLst>
                  <p:cond evt="onClick" delay="0">
                    <p:tgtEl>
                      <p:spTgt spid="40"/>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1"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1" nodeType="clickEffect">
                                  <p:stCondLst>
                                    <p:cond delay="0"/>
                                  </p:stCondLst>
                                  <p:childTnLst>
                                    <p:set>
                                      <p:cBhvr>
                                        <p:cTn id="72"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1" nodeType="clickEffect">
                                  <p:stCondLst>
                                    <p:cond delay="0"/>
                                  </p:stCondLst>
                                  <p:childTnLst>
                                    <p:set>
                                      <p:cBhvr>
                                        <p:cTn id="76"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nextCondLst>
                <p:cond evt="onClick" delay="0">
                  <p:tgtEl>
                    <p:spTgt spid="40"/>
                  </p:tgtEl>
                </p:cond>
              </p:nextCondLst>
            </p:seq>
            <p:seq concurrent="1" nextAc="seek">
              <p:cTn id="77" restart="whenNotActive" fill="hold" evtFilter="cancelBubble" nodeType="interactiveSeq">
                <p:stCondLst>
                  <p:cond evt="onClick" delay="0">
                    <p:tgtEl>
                      <p:spTgt spid="41"/>
                    </p:tgtEl>
                  </p:cond>
                </p:stCondLst>
                <p:endSync evt="end" delay="0">
                  <p:rtn val="all"/>
                </p:endSync>
                <p:childTnLst>
                  <p:par>
                    <p:cTn id="78" fill="hold">
                      <p:stCondLst>
                        <p:cond delay="0"/>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1" nodeType="clickEffect">
                                  <p:stCondLst>
                                    <p:cond delay="0"/>
                                  </p:stCondLst>
                                  <p:childTnLst>
                                    <p:set>
                                      <p:cBhvr>
                                        <p:cTn id="93"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1" nodeType="clickEffect">
                                  <p:stCondLst>
                                    <p:cond delay="0"/>
                                  </p:stCondLst>
                                  <p:childTnLst>
                                    <p:set>
                                      <p:cBhvr>
                                        <p:cTn id="97"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1" nodeType="clickEffect">
                                  <p:stCondLst>
                                    <p:cond delay="0"/>
                                  </p:stCondLst>
                                  <p:childTnLst>
                                    <p:set>
                                      <p:cBhvr>
                                        <p:cTn id="101"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childTnLst>
              </p:cTn>
              <p:nextCondLst>
                <p:cond evt="onClick" delay="0">
                  <p:tgtEl>
                    <p:spTgt spid="41"/>
                  </p:tgtEl>
                </p:cond>
              </p:nextCondLst>
            </p:seq>
            <p:seq concurrent="1" nextAc="seek">
              <p:cTn id="102" restart="whenNotActive" fill="hold" evtFilter="cancelBubble" nodeType="interactiveSeq">
                <p:stCondLst>
                  <p:cond evt="onClick" delay="0">
                    <p:tgtEl>
                      <p:spTgt spid="42"/>
                    </p:tgtEl>
                  </p:cond>
                </p:stCondLst>
                <p:endSync evt="end" delay="0">
                  <p:rtn val="all"/>
                </p:endSync>
                <p:childTnLst>
                  <p:par>
                    <p:cTn id="103" fill="hold">
                      <p:stCondLst>
                        <p:cond delay="0"/>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1" nodeType="clickEffect">
                                  <p:stCondLst>
                                    <p:cond delay="0"/>
                                  </p:stCondLst>
                                  <p:childTnLst>
                                    <p:set>
                                      <p:cBhvr>
                                        <p:cTn id="118"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1" nodeType="clickEffect">
                                  <p:stCondLst>
                                    <p:cond delay="0"/>
                                  </p:stCondLst>
                                  <p:childTnLst>
                                    <p:set>
                                      <p:cBhvr>
                                        <p:cTn id="122"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1" nodeType="clickEffect">
                                  <p:stCondLst>
                                    <p:cond delay="0"/>
                                  </p:stCondLst>
                                  <p:childTnLst>
                                    <p:set>
                                      <p:cBhvr>
                                        <p:cTn id="126"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childTnLst>
              </p:cTn>
              <p:nextCondLst>
                <p:cond evt="onClick" delay="0">
                  <p:tgtEl>
                    <p:spTgt spid="42"/>
                  </p:tgtEl>
                </p:cond>
              </p:nextCondLst>
            </p:seq>
            <p:seq concurrent="1" nextAc="seek">
              <p:cTn id="127" restart="whenNotActive" fill="hold" evtFilter="cancelBubble" nodeType="interactiveSeq">
                <p:stCondLst>
                  <p:cond evt="onClick" delay="0">
                    <p:tgtEl>
                      <p:spTgt spid="43"/>
                    </p:tgtEl>
                  </p:cond>
                </p:stCondLst>
                <p:endSync evt="end" delay="0">
                  <p:rtn val="all"/>
                </p:endSync>
                <p:childTnLst>
                  <p:par>
                    <p:cTn id="128" fill="hold">
                      <p:stCondLst>
                        <p:cond delay="0"/>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1" nodeType="clickEffect">
                                  <p:stCondLst>
                                    <p:cond delay="0"/>
                                  </p:stCondLst>
                                  <p:childTnLst>
                                    <p:set>
                                      <p:cBhvr>
                                        <p:cTn id="143"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1" nodeType="clickEffect">
                                  <p:stCondLst>
                                    <p:cond delay="0"/>
                                  </p:stCondLst>
                                  <p:childTnLst>
                                    <p:set>
                                      <p:cBhvr>
                                        <p:cTn id="147"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48" fill="hold">
                      <p:stCondLst>
                        <p:cond delay="indefinite"/>
                      </p:stCondLst>
                      <p:childTnLst>
                        <p:par>
                          <p:cTn id="149" fill="hold">
                            <p:stCondLst>
                              <p:cond delay="0"/>
                            </p:stCondLst>
                            <p:childTnLst>
                              <p:par>
                                <p:cTn id="150" presetID="1" presetClass="entr" presetSubtype="0" fill="hold" grpId="1" nodeType="clickEffect">
                                  <p:stCondLst>
                                    <p:cond delay="0"/>
                                  </p:stCondLst>
                                  <p:childTnLst>
                                    <p:set>
                                      <p:cBhvr>
                                        <p:cTn id="151"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childTnLst>
              </p:cTn>
              <p:nextCondLst>
                <p:cond evt="onClick" delay="0">
                  <p:tgtEl>
                    <p:spTgt spid="43"/>
                  </p:tgtEl>
                </p:cond>
              </p:nextCondLst>
            </p:seq>
            <p:seq concurrent="1" nextAc="seek">
              <p:cTn id="152" restart="whenNotActive" fill="hold" evtFilter="cancelBubble" nodeType="interactiveSeq">
                <p:stCondLst>
                  <p:cond evt="onClick" delay="0">
                    <p:tgtEl>
                      <p:spTgt spid="44"/>
                    </p:tgtEl>
                  </p:cond>
                </p:stCondLst>
                <p:endSync evt="end" delay="0">
                  <p:rtn val="all"/>
                </p:endSync>
                <p:childTnLst>
                  <p:par>
                    <p:cTn id="153" fill="hold">
                      <p:stCondLst>
                        <p:cond delay="0"/>
                      </p:stCondLst>
                      <p:childTnLst>
                        <p:par>
                          <p:cTn id="154" fill="hold">
                            <p:stCondLst>
                              <p:cond delay="0"/>
                            </p:stCondLst>
                            <p:childTnLst>
                              <p:par>
                                <p:cTn id="155" presetID="3" presetClass="emph" presetSubtype="2" fill="hold" grpId="2" nodeType="withEffect">
                                  <p:stCondLst>
                                    <p:cond delay="0"/>
                                  </p:stCondLst>
                                  <p:childTnLst>
                                    <p:animClr clrSpc="rgb" dir="cw">
                                      <p:cBhvr override="childStyle">
                                        <p:cTn id="156" dur="2000" fill="hold"/>
                                        <p:tgtEl>
                                          <p:spTgt spid="11"/>
                                        </p:tgtEl>
                                        <p:attrNameLst>
                                          <p:attrName>style.color</p:attrName>
                                        </p:attrNameLst>
                                      </p:cBhvr>
                                      <p:to>
                                        <a:srgbClr val="00FF00"/>
                                      </p:to>
                                    </p:animClr>
                                  </p:childTnLst>
                                </p:cTn>
                              </p:par>
                              <p:par>
                                <p:cTn id="157" presetID="3" presetClass="emph" presetSubtype="2" fill="hold" grpId="2" nodeType="withEffect">
                                  <p:stCondLst>
                                    <p:cond delay="0"/>
                                  </p:stCondLst>
                                  <p:childTnLst>
                                    <p:animClr clrSpc="rgb" dir="cw">
                                      <p:cBhvr override="childStyle">
                                        <p:cTn id="158" dur="2000" fill="hold"/>
                                        <p:tgtEl>
                                          <p:spTgt spid="14"/>
                                        </p:tgtEl>
                                        <p:attrNameLst>
                                          <p:attrName>style.color</p:attrName>
                                        </p:attrNameLst>
                                      </p:cBhvr>
                                      <p:to>
                                        <a:srgbClr val="FF0000"/>
                                      </p:to>
                                    </p:animClr>
                                  </p:childTnLst>
                                </p:cTn>
                              </p:par>
                              <p:par>
                                <p:cTn id="159" presetID="3" presetClass="emph" presetSubtype="2" fill="hold" grpId="2" nodeType="withEffect">
                                  <p:stCondLst>
                                    <p:cond delay="0"/>
                                  </p:stCondLst>
                                  <p:childTnLst>
                                    <p:animClr clrSpc="rgb" dir="cw">
                                      <p:cBhvr override="childStyle">
                                        <p:cTn id="160" dur="2000" fill="hold"/>
                                        <p:tgtEl>
                                          <p:spTgt spid="15"/>
                                        </p:tgtEl>
                                        <p:attrNameLst>
                                          <p:attrName>style.color</p:attrName>
                                        </p:attrNameLst>
                                      </p:cBhvr>
                                      <p:to>
                                        <a:srgbClr val="FF0000"/>
                                      </p:to>
                                    </p:animClr>
                                  </p:childTnLst>
                                </p:cTn>
                              </p:par>
                              <p:par>
                                <p:cTn id="161" presetID="3" presetClass="emph" presetSubtype="2" fill="hold" grpId="2" nodeType="withEffect">
                                  <p:stCondLst>
                                    <p:cond delay="0"/>
                                  </p:stCondLst>
                                  <p:childTnLst>
                                    <p:animClr clrSpc="rgb" dir="cw">
                                      <p:cBhvr override="childStyle">
                                        <p:cTn id="162" dur="2000" fill="hold"/>
                                        <p:tgtEl>
                                          <p:spTgt spid="16"/>
                                        </p:tgtEl>
                                        <p:attrNameLst>
                                          <p:attrName>style.color</p:attrName>
                                        </p:attrNameLst>
                                      </p:cBhvr>
                                      <p:to>
                                        <a:srgbClr val="00FF00"/>
                                      </p:to>
                                    </p:animClr>
                                  </p:childTnLst>
                                </p:cTn>
                              </p:par>
                              <p:par>
                                <p:cTn id="163" presetID="3" presetClass="emph" presetSubtype="2" fill="hold" grpId="2" nodeType="withEffect">
                                  <p:stCondLst>
                                    <p:cond delay="0"/>
                                  </p:stCondLst>
                                  <p:childTnLst>
                                    <p:animClr clrSpc="rgb" dir="cw">
                                      <p:cBhvr override="childStyle">
                                        <p:cTn id="164" dur="2000" fill="hold"/>
                                        <p:tgtEl>
                                          <p:spTgt spid="17"/>
                                        </p:tgtEl>
                                        <p:attrNameLst>
                                          <p:attrName>style.color</p:attrName>
                                        </p:attrNameLst>
                                      </p:cBhvr>
                                      <p:to>
                                        <a:srgbClr val="FF0000"/>
                                      </p:to>
                                    </p:animClr>
                                  </p:childTnLst>
                                </p:cTn>
                              </p:par>
                              <p:par>
                                <p:cTn id="165" presetID="3" presetClass="emph" presetSubtype="2" fill="hold" grpId="2" nodeType="withEffect">
                                  <p:stCondLst>
                                    <p:cond delay="0"/>
                                  </p:stCondLst>
                                  <p:childTnLst>
                                    <p:animClr clrSpc="rgb" dir="cw">
                                      <p:cBhvr override="childStyle">
                                        <p:cTn id="166" dur="2000" fill="hold"/>
                                        <p:tgtEl>
                                          <p:spTgt spid="18"/>
                                        </p:tgtEl>
                                        <p:attrNameLst>
                                          <p:attrName>style.color</p:attrName>
                                        </p:attrNameLst>
                                      </p:cBhvr>
                                      <p:to>
                                        <a:srgbClr val="FF0000"/>
                                      </p:to>
                                    </p:animClr>
                                  </p:childTnLst>
                                </p:cTn>
                              </p:par>
                              <p:par>
                                <p:cTn id="167" presetID="3" presetClass="emph" presetSubtype="2" fill="hold" grpId="2" nodeType="withEffect">
                                  <p:stCondLst>
                                    <p:cond delay="0"/>
                                  </p:stCondLst>
                                  <p:childTnLst>
                                    <p:animClr clrSpc="rgb" dir="cw">
                                      <p:cBhvr override="childStyle">
                                        <p:cTn id="168" dur="2000" fill="hold"/>
                                        <p:tgtEl>
                                          <p:spTgt spid="19"/>
                                        </p:tgtEl>
                                        <p:attrNameLst>
                                          <p:attrName>style.color</p:attrName>
                                        </p:attrNameLst>
                                      </p:cBhvr>
                                      <p:to>
                                        <a:srgbClr val="00FF00"/>
                                      </p:to>
                                    </p:animClr>
                                  </p:childTnLst>
                                </p:cTn>
                              </p:par>
                              <p:par>
                                <p:cTn id="169" presetID="3" presetClass="emph" presetSubtype="2" fill="hold" grpId="2" nodeType="withEffect">
                                  <p:stCondLst>
                                    <p:cond delay="0"/>
                                  </p:stCondLst>
                                  <p:childTnLst>
                                    <p:animClr clrSpc="rgb" dir="cw">
                                      <p:cBhvr override="childStyle">
                                        <p:cTn id="170" dur="2000" fill="hold"/>
                                        <p:tgtEl>
                                          <p:spTgt spid="20"/>
                                        </p:tgtEl>
                                        <p:attrNameLst>
                                          <p:attrName>style.color</p:attrName>
                                        </p:attrNameLst>
                                      </p:cBhvr>
                                      <p:to>
                                        <a:srgbClr val="FF0000"/>
                                      </p:to>
                                    </p:animClr>
                                  </p:childTnLst>
                                </p:cTn>
                              </p:par>
                              <p:par>
                                <p:cTn id="171" presetID="3" presetClass="emph" presetSubtype="2" fill="hold" grpId="2" nodeType="withEffect">
                                  <p:stCondLst>
                                    <p:cond delay="0"/>
                                  </p:stCondLst>
                                  <p:childTnLst>
                                    <p:animClr clrSpc="rgb" dir="cw">
                                      <p:cBhvr override="childStyle">
                                        <p:cTn id="172" dur="2000" fill="hold"/>
                                        <p:tgtEl>
                                          <p:spTgt spid="21"/>
                                        </p:tgtEl>
                                        <p:attrNameLst>
                                          <p:attrName>style.color</p:attrName>
                                        </p:attrNameLst>
                                      </p:cBhvr>
                                      <p:to>
                                        <a:srgbClr val="FF0000"/>
                                      </p:to>
                                    </p:animClr>
                                  </p:childTnLst>
                                </p:cTn>
                              </p:par>
                              <p:par>
                                <p:cTn id="173" presetID="3" presetClass="emph" presetSubtype="2" fill="hold" grpId="2" nodeType="withEffect">
                                  <p:stCondLst>
                                    <p:cond delay="0"/>
                                  </p:stCondLst>
                                  <p:childTnLst>
                                    <p:animClr clrSpc="rgb" dir="cw">
                                      <p:cBhvr override="childStyle">
                                        <p:cTn id="174" dur="2000" fill="hold"/>
                                        <p:tgtEl>
                                          <p:spTgt spid="22"/>
                                        </p:tgtEl>
                                        <p:attrNameLst>
                                          <p:attrName>style.color</p:attrName>
                                        </p:attrNameLst>
                                      </p:cBhvr>
                                      <p:to>
                                        <a:srgbClr val="FF0000"/>
                                      </p:to>
                                    </p:animClr>
                                  </p:childTnLst>
                                </p:cTn>
                              </p:par>
                              <p:par>
                                <p:cTn id="175" presetID="3" presetClass="emph" presetSubtype="2" fill="hold" grpId="2" nodeType="withEffect">
                                  <p:stCondLst>
                                    <p:cond delay="0"/>
                                  </p:stCondLst>
                                  <p:childTnLst>
                                    <p:animClr clrSpc="rgb" dir="cw">
                                      <p:cBhvr override="childStyle">
                                        <p:cTn id="176" dur="2000" fill="hold"/>
                                        <p:tgtEl>
                                          <p:spTgt spid="23"/>
                                        </p:tgtEl>
                                        <p:attrNameLst>
                                          <p:attrName>style.color</p:attrName>
                                        </p:attrNameLst>
                                      </p:cBhvr>
                                      <p:to>
                                        <a:srgbClr val="FF0000"/>
                                      </p:to>
                                    </p:animClr>
                                  </p:childTnLst>
                                </p:cTn>
                              </p:par>
                              <p:par>
                                <p:cTn id="177" presetID="3" presetClass="emph" presetSubtype="2" fill="hold" grpId="2" nodeType="withEffect">
                                  <p:stCondLst>
                                    <p:cond delay="0"/>
                                  </p:stCondLst>
                                  <p:childTnLst>
                                    <p:animClr clrSpc="rgb" dir="cw">
                                      <p:cBhvr override="childStyle">
                                        <p:cTn id="178" dur="2000" fill="hold"/>
                                        <p:tgtEl>
                                          <p:spTgt spid="24"/>
                                        </p:tgtEl>
                                        <p:attrNameLst>
                                          <p:attrName>style.color</p:attrName>
                                        </p:attrNameLst>
                                      </p:cBhvr>
                                      <p:to>
                                        <a:srgbClr val="00FF00"/>
                                      </p:to>
                                    </p:animClr>
                                  </p:childTnLst>
                                </p:cTn>
                              </p:par>
                              <p:par>
                                <p:cTn id="179" presetID="3" presetClass="emph" presetSubtype="2" fill="hold" grpId="2" nodeType="withEffect">
                                  <p:stCondLst>
                                    <p:cond delay="0"/>
                                  </p:stCondLst>
                                  <p:childTnLst>
                                    <p:animClr clrSpc="rgb" dir="cw">
                                      <p:cBhvr override="childStyle">
                                        <p:cTn id="180" dur="2000" fill="hold"/>
                                        <p:tgtEl>
                                          <p:spTgt spid="25"/>
                                        </p:tgtEl>
                                        <p:attrNameLst>
                                          <p:attrName>style.color</p:attrName>
                                        </p:attrNameLst>
                                      </p:cBhvr>
                                      <p:to>
                                        <a:srgbClr val="FF0000"/>
                                      </p:to>
                                    </p:animClr>
                                  </p:childTnLst>
                                </p:cTn>
                              </p:par>
                              <p:par>
                                <p:cTn id="181" presetID="3" presetClass="emph" presetSubtype="2" fill="hold" grpId="2" nodeType="withEffect">
                                  <p:stCondLst>
                                    <p:cond delay="0"/>
                                  </p:stCondLst>
                                  <p:childTnLst>
                                    <p:animClr clrSpc="rgb" dir="cw">
                                      <p:cBhvr override="childStyle">
                                        <p:cTn id="182" dur="2000" fill="hold"/>
                                        <p:tgtEl>
                                          <p:spTgt spid="26"/>
                                        </p:tgtEl>
                                        <p:attrNameLst>
                                          <p:attrName>style.color</p:attrName>
                                        </p:attrNameLst>
                                      </p:cBhvr>
                                      <p:to>
                                        <a:srgbClr val="FF0000"/>
                                      </p:to>
                                    </p:animClr>
                                  </p:childTnLst>
                                </p:cTn>
                              </p:par>
                              <p:par>
                                <p:cTn id="183" presetID="3" presetClass="emph" presetSubtype="2" fill="hold" grpId="2" nodeType="withEffect">
                                  <p:stCondLst>
                                    <p:cond delay="0"/>
                                  </p:stCondLst>
                                  <p:childTnLst>
                                    <p:animClr clrSpc="rgb" dir="cw">
                                      <p:cBhvr override="childStyle">
                                        <p:cTn id="184" dur="2000" fill="hold"/>
                                        <p:tgtEl>
                                          <p:spTgt spid="27"/>
                                        </p:tgtEl>
                                        <p:attrNameLst>
                                          <p:attrName>style.color</p:attrName>
                                        </p:attrNameLst>
                                      </p:cBhvr>
                                      <p:to>
                                        <a:srgbClr val="00FF00"/>
                                      </p:to>
                                    </p:animClr>
                                  </p:childTnLst>
                                </p:cTn>
                              </p:par>
                              <p:par>
                                <p:cTn id="185" presetID="3" presetClass="emph" presetSubtype="2" fill="hold" grpId="2" nodeType="withEffect">
                                  <p:stCondLst>
                                    <p:cond delay="0"/>
                                  </p:stCondLst>
                                  <p:childTnLst>
                                    <p:animClr clrSpc="rgb" dir="cw">
                                      <p:cBhvr override="childStyle">
                                        <p:cTn id="186" dur="2000" fill="hold"/>
                                        <p:tgtEl>
                                          <p:spTgt spid="28"/>
                                        </p:tgtEl>
                                        <p:attrNameLst>
                                          <p:attrName>style.color</p:attrName>
                                        </p:attrNameLst>
                                      </p:cBhvr>
                                      <p:to>
                                        <a:srgbClr val="FF0000"/>
                                      </p:to>
                                    </p:animClr>
                                  </p:childTnLst>
                                </p:cTn>
                              </p:par>
                              <p:par>
                                <p:cTn id="187" presetID="3" presetClass="emph" presetSubtype="2" fill="hold" grpId="2" nodeType="withEffect">
                                  <p:stCondLst>
                                    <p:cond delay="0"/>
                                  </p:stCondLst>
                                  <p:childTnLst>
                                    <p:animClr clrSpc="rgb" dir="cw">
                                      <p:cBhvr override="childStyle">
                                        <p:cTn id="188" dur="2000" fill="hold"/>
                                        <p:tgtEl>
                                          <p:spTgt spid="29"/>
                                        </p:tgtEl>
                                        <p:attrNameLst>
                                          <p:attrName>style.color</p:attrName>
                                        </p:attrNameLst>
                                      </p:cBhvr>
                                      <p:to>
                                        <a:srgbClr val="00FF00"/>
                                      </p:to>
                                    </p:animClr>
                                  </p:childTnLst>
                                </p:cTn>
                              </p:par>
                              <p:par>
                                <p:cTn id="189" presetID="3" presetClass="emph" presetSubtype="2" fill="hold" grpId="2" nodeType="withEffect">
                                  <p:stCondLst>
                                    <p:cond delay="0"/>
                                  </p:stCondLst>
                                  <p:childTnLst>
                                    <p:animClr clrSpc="rgb" dir="cw">
                                      <p:cBhvr override="childStyle">
                                        <p:cTn id="190" dur="2000" fill="hold"/>
                                        <p:tgtEl>
                                          <p:spTgt spid="30"/>
                                        </p:tgtEl>
                                        <p:attrNameLst>
                                          <p:attrName>style.color</p:attrName>
                                        </p:attrNameLst>
                                      </p:cBhvr>
                                      <p:to>
                                        <a:srgbClr val="FF0000"/>
                                      </p:to>
                                    </p:animClr>
                                  </p:childTnLst>
                                </p:cTn>
                              </p:par>
                            </p:childTnLst>
                          </p:cTn>
                        </p:par>
                      </p:childTnLst>
                    </p:cTn>
                  </p:par>
                </p:childTnLst>
              </p:cTn>
              <p:nextCondLst>
                <p:cond evt="onClick" delay="0">
                  <p:tgtEl>
                    <p:spTgt spid="44"/>
                  </p:tgtEl>
                </p:cond>
              </p:nextCondLst>
            </p:seq>
          </p:childTnLst>
        </p:cTn>
      </p:par>
    </p:tnLst>
    <p:bldLst>
      <p:bldP spid="11" grpId="0" animBg="1"/>
      <p:bldP spid="11" grpId="1" animBg="1"/>
      <p:bldP spid="11"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21"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29" grpId="0" animBg="1"/>
      <p:bldP spid="29" grpId="1" animBg="1"/>
      <p:bldP spid="29" grpId="2" animBg="1"/>
      <p:bldP spid="30" grpId="0" animBg="1"/>
      <p:bldP spid="30" grpId="1" animBg="1"/>
      <p:bldP spid="30"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lèche courbée vers la droite 32"/>
          <p:cNvSpPr/>
          <p:nvPr/>
        </p:nvSpPr>
        <p:spPr bwMode="auto">
          <a:xfrm rot="19935090" flipH="1">
            <a:off x="13639800" y="3657600"/>
            <a:ext cx="838200" cy="1138238"/>
          </a:xfrm>
          <a:prstGeom prst="curvedRightArrow">
            <a:avLst>
              <a:gd name="adj1" fmla="val 67912"/>
              <a:gd name="adj2" fmla="val 67912"/>
              <a:gd name="adj3" fmla="val 0"/>
            </a:avLst>
          </a:prstGeom>
          <a:gradFill flip="none" rotWithShape="1">
            <a:gsLst>
              <a:gs pos="0">
                <a:schemeClr val="bg2"/>
              </a:gs>
              <a:gs pos="0">
                <a:schemeClr val="tx1"/>
              </a:gs>
              <a:gs pos="89000">
                <a:schemeClr val="bg2">
                  <a:lumMod val="20000"/>
                  <a:lumOff val="80000"/>
                </a:schemeClr>
              </a:gs>
            </a:gsLst>
            <a:lin ang="16200000" scaled="1"/>
            <a:tileRect/>
          </a:gradFill>
          <a:ln w="9525" cap="flat" cmpd="sng" algn="ctr">
            <a:no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5" name="Arrondir un rectangle avec un coin du même côté 4"/>
          <p:cNvSpPr/>
          <p:nvPr/>
        </p:nvSpPr>
        <p:spPr bwMode="auto">
          <a:xfrm rot="5400000" flipH="1">
            <a:off x="6819901" y="876299"/>
            <a:ext cx="7543800" cy="6553201"/>
          </a:xfrm>
          <a:prstGeom prst="round2SameRect">
            <a:avLst/>
          </a:prstGeom>
          <a:gradFill flip="none" rotWithShape="1">
            <a:gsLst>
              <a:gs pos="34000">
                <a:schemeClr val="bg1">
                  <a:lumMod val="75000"/>
                </a:schemeClr>
              </a:gs>
              <a:gs pos="95000">
                <a:schemeClr val="tx1"/>
              </a:gs>
            </a:gsLst>
            <a:path path="circle">
              <a:fillToRect l="50000" t="50000" r="50000" b="50000"/>
            </a:path>
            <a:tileRect/>
          </a:gradFill>
          <a:ln w="47625" cap="flat" cmpd="sng" algn="ctr">
            <a:solidFill>
              <a:schemeClr val="bg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2" name="Rectangle 11"/>
          <p:cNvSpPr/>
          <p:nvPr/>
        </p:nvSpPr>
        <p:spPr bwMode="auto">
          <a:xfrm>
            <a:off x="12496800" y="6705600"/>
            <a:ext cx="838200" cy="685800"/>
          </a:xfrm>
          <a:prstGeom prst="rect">
            <a:avLst/>
          </a:prstGeom>
          <a:solidFill>
            <a:srgbClr val="FF00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2" name="Arrondir un rectangle avec un coin du même côté 1"/>
          <p:cNvSpPr/>
          <p:nvPr/>
        </p:nvSpPr>
        <p:spPr bwMode="auto">
          <a:xfrm rot="16200000">
            <a:off x="266701" y="876299"/>
            <a:ext cx="7543800" cy="6553201"/>
          </a:xfrm>
          <a:prstGeom prst="round2SameRect">
            <a:avLst/>
          </a:prstGeom>
          <a:gradFill flip="none" rotWithShape="1">
            <a:gsLst>
              <a:gs pos="34000">
                <a:schemeClr val="bg1">
                  <a:lumMod val="75000"/>
                </a:schemeClr>
              </a:gs>
              <a:gs pos="95000">
                <a:schemeClr val="tx1"/>
              </a:gs>
            </a:gsLst>
            <a:path path="circle">
              <a:fillToRect l="50000" t="50000" r="50000" b="50000"/>
            </a:path>
            <a:tileRect/>
          </a:gradFill>
          <a:ln w="47625" cap="flat" cmpd="sng" algn="ctr">
            <a:solidFill>
              <a:schemeClr val="bg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6" name="Arrondir un rectangle avec un coin du même côté 5"/>
          <p:cNvSpPr/>
          <p:nvPr/>
        </p:nvSpPr>
        <p:spPr bwMode="auto">
          <a:xfrm rot="16200000">
            <a:off x="895350" y="1162050"/>
            <a:ext cx="6705600" cy="6057900"/>
          </a:xfrm>
          <a:prstGeom prst="round2SameRect">
            <a:avLst/>
          </a:prstGeom>
          <a:gradFill>
            <a:gsLst>
              <a:gs pos="11000">
                <a:schemeClr val="bg2">
                  <a:lumMod val="20000"/>
                  <a:lumOff val="80000"/>
                </a:schemeClr>
              </a:gs>
              <a:gs pos="89000">
                <a:schemeClr val="accent3"/>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9" name="Rectangle 8"/>
          <p:cNvSpPr/>
          <p:nvPr/>
        </p:nvSpPr>
        <p:spPr bwMode="auto">
          <a:xfrm>
            <a:off x="12954000" y="1600200"/>
            <a:ext cx="381000" cy="762000"/>
          </a:xfrm>
          <a:prstGeom prst="rect">
            <a:avLst/>
          </a:prstGeom>
          <a:solidFill>
            <a:srgbClr val="7030A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10" name="Rectangle 9"/>
          <p:cNvSpPr/>
          <p:nvPr/>
        </p:nvSpPr>
        <p:spPr bwMode="auto">
          <a:xfrm>
            <a:off x="12954000" y="2286000"/>
            <a:ext cx="381000" cy="838200"/>
          </a:xfrm>
          <a:prstGeom prst="rect">
            <a:avLst/>
          </a:prstGeom>
          <a:solidFill>
            <a:srgbClr val="00B05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11" name="Rectangle 10"/>
          <p:cNvSpPr/>
          <p:nvPr/>
        </p:nvSpPr>
        <p:spPr bwMode="auto">
          <a:xfrm>
            <a:off x="12954000" y="2971800"/>
            <a:ext cx="381000" cy="762000"/>
          </a:xfrm>
          <a:prstGeom prst="rect">
            <a:avLst/>
          </a:prstGeom>
          <a:solidFill>
            <a:srgbClr val="FFFF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28" name="Rectangle 27"/>
          <p:cNvSpPr/>
          <p:nvPr/>
        </p:nvSpPr>
        <p:spPr bwMode="auto">
          <a:xfrm>
            <a:off x="12954000" y="6019800"/>
            <a:ext cx="381000" cy="762000"/>
          </a:xfrm>
          <a:prstGeom prst="rect">
            <a:avLst/>
          </a:prstGeom>
          <a:solidFill>
            <a:srgbClr val="FFFF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29" name="Rectangle 28"/>
          <p:cNvSpPr/>
          <p:nvPr/>
        </p:nvSpPr>
        <p:spPr bwMode="auto">
          <a:xfrm>
            <a:off x="12954000" y="5334000"/>
            <a:ext cx="381000" cy="838200"/>
          </a:xfrm>
          <a:prstGeom prst="rect">
            <a:avLst/>
          </a:prstGeom>
          <a:solidFill>
            <a:srgbClr val="00B05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30" name="Rectangle 29"/>
          <p:cNvSpPr/>
          <p:nvPr/>
        </p:nvSpPr>
        <p:spPr bwMode="auto">
          <a:xfrm>
            <a:off x="12954000" y="4724400"/>
            <a:ext cx="381000" cy="762000"/>
          </a:xfrm>
          <a:prstGeom prst="rect">
            <a:avLst/>
          </a:prstGeom>
          <a:solidFill>
            <a:srgbClr val="7030A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31" name="Rectangle 30"/>
          <p:cNvSpPr/>
          <p:nvPr/>
        </p:nvSpPr>
        <p:spPr bwMode="auto">
          <a:xfrm>
            <a:off x="12954000" y="4267200"/>
            <a:ext cx="381000" cy="685800"/>
          </a:xfrm>
          <a:prstGeom prst="rect">
            <a:avLst/>
          </a:prstGeom>
          <a:solidFill>
            <a:srgbClr val="FFC0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32" name="Rectangle 31"/>
          <p:cNvSpPr/>
          <p:nvPr/>
        </p:nvSpPr>
        <p:spPr bwMode="auto">
          <a:xfrm>
            <a:off x="12954000" y="3657600"/>
            <a:ext cx="381000" cy="685800"/>
          </a:xfrm>
          <a:prstGeom prst="rect">
            <a:avLst/>
          </a:prstGeom>
          <a:solidFill>
            <a:srgbClr val="FF00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8" name="Rectangle 7">
            <a:hlinkClick r:id="" action="ppaction://hlinkshowjump?jump=nextslide">
              <a:snd r:embed="rId2" name="breeze.wav"/>
            </a:hlinkClick>
          </p:cNvPr>
          <p:cNvSpPr/>
          <p:nvPr/>
        </p:nvSpPr>
        <p:spPr bwMode="auto">
          <a:xfrm>
            <a:off x="12496800" y="990600"/>
            <a:ext cx="838200" cy="685800"/>
          </a:xfrm>
          <a:prstGeom prst="rect">
            <a:avLst/>
          </a:prstGeom>
          <a:solidFill>
            <a:srgbClr val="FFC0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27" name="Arrondir un rectangle avec un coin du même côté 26"/>
          <p:cNvSpPr/>
          <p:nvPr/>
        </p:nvSpPr>
        <p:spPr bwMode="auto">
          <a:xfrm rot="5400000" flipH="1">
            <a:off x="6819900" y="1333501"/>
            <a:ext cx="6705600" cy="5715000"/>
          </a:xfrm>
          <a:prstGeom prst="round2SameRect">
            <a:avLst/>
          </a:prstGeom>
          <a:gradFill>
            <a:gsLst>
              <a:gs pos="11000">
                <a:schemeClr val="bg2">
                  <a:lumMod val="20000"/>
                  <a:lumOff val="80000"/>
                </a:schemeClr>
              </a:gs>
              <a:gs pos="89000">
                <a:schemeClr val="accent3"/>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34" name="Ellipse 33"/>
          <p:cNvSpPr/>
          <p:nvPr/>
        </p:nvSpPr>
        <p:spPr bwMode="auto">
          <a:xfrm>
            <a:off x="13944600" y="4343400"/>
            <a:ext cx="381000" cy="22860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203200" h="190500"/>
            <a:bevelB w="203200" h="222250"/>
          </a:sp3d>
          <a:extLst>
            <a:ext uri="{AF507438-7753-43E0-B8FC-AC1667EBCBE1}"/>
          </a:extLst>
        </p:spPr>
        <p:txBody>
          <a:bodyPr/>
          <a:lstStyle/>
          <a:p>
            <a:pPr defTabSz="1254125">
              <a:defRPr/>
            </a:pPr>
            <a:endParaRPr lang="fr-FR">
              <a:cs typeface="+mn-cs"/>
            </a:endParaRPr>
          </a:p>
        </p:txBody>
      </p:sp>
      <p:sp>
        <p:nvSpPr>
          <p:cNvPr id="35" name="ZoneTexte 34"/>
          <p:cNvSpPr txBox="1"/>
          <p:nvPr/>
        </p:nvSpPr>
        <p:spPr>
          <a:xfrm>
            <a:off x="1600200" y="2286000"/>
            <a:ext cx="4953000" cy="1015663"/>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fr-FR"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0000" endA="300" endPos="50000" dist="60007" dir="5400000" sy="-100000" algn="bl" rotWithShape="0"/>
                </a:effectLst>
                <a:latin typeface="Comic Sans MS" pitchFamily="66" charset="0"/>
                <a:cs typeface="+mn-cs"/>
              </a:rPr>
              <a:t>Mes ennemis</a:t>
            </a:r>
          </a:p>
        </p:txBody>
      </p:sp>
      <p:sp>
        <p:nvSpPr>
          <p:cNvPr id="38" name="ZoneTexte 37"/>
          <p:cNvSpPr txBox="1"/>
          <p:nvPr/>
        </p:nvSpPr>
        <p:spPr>
          <a:xfrm>
            <a:off x="1676400" y="4495800"/>
            <a:ext cx="4876800" cy="769441"/>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fr-FR" sz="2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cs typeface="+mn-cs"/>
              </a:rPr>
              <a:t>(Clique sur les onglets pour parcourir les pages du Moleskine)</a:t>
            </a:r>
          </a:p>
        </p:txBody>
      </p:sp>
      <p:sp>
        <p:nvSpPr>
          <p:cNvPr id="14" name="Vague 13"/>
          <p:cNvSpPr/>
          <p:nvPr/>
        </p:nvSpPr>
        <p:spPr bwMode="auto">
          <a:xfrm>
            <a:off x="6858000" y="11430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5" name="Vague 14"/>
          <p:cNvSpPr/>
          <p:nvPr/>
        </p:nvSpPr>
        <p:spPr bwMode="auto">
          <a:xfrm>
            <a:off x="6858000" y="1600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6" name="Vague 15"/>
          <p:cNvSpPr/>
          <p:nvPr/>
        </p:nvSpPr>
        <p:spPr bwMode="auto">
          <a:xfrm>
            <a:off x="6858000" y="2057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7" name="Vague 16"/>
          <p:cNvSpPr/>
          <p:nvPr/>
        </p:nvSpPr>
        <p:spPr bwMode="auto">
          <a:xfrm>
            <a:off x="6858000" y="2590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8" name="Vague 17"/>
          <p:cNvSpPr/>
          <p:nvPr/>
        </p:nvSpPr>
        <p:spPr bwMode="auto">
          <a:xfrm>
            <a:off x="6858000" y="30480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9" name="Vague 18"/>
          <p:cNvSpPr/>
          <p:nvPr/>
        </p:nvSpPr>
        <p:spPr bwMode="auto">
          <a:xfrm>
            <a:off x="6858000" y="3505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0" name="Vague 19"/>
          <p:cNvSpPr/>
          <p:nvPr/>
        </p:nvSpPr>
        <p:spPr bwMode="auto">
          <a:xfrm>
            <a:off x="6858000" y="3962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1" name="Vague 20"/>
          <p:cNvSpPr/>
          <p:nvPr/>
        </p:nvSpPr>
        <p:spPr bwMode="auto">
          <a:xfrm>
            <a:off x="6858000" y="4419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2" name="Vague 21"/>
          <p:cNvSpPr/>
          <p:nvPr/>
        </p:nvSpPr>
        <p:spPr bwMode="auto">
          <a:xfrm>
            <a:off x="6858000" y="4876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3" name="Vague 22"/>
          <p:cNvSpPr/>
          <p:nvPr/>
        </p:nvSpPr>
        <p:spPr bwMode="auto">
          <a:xfrm>
            <a:off x="6858000" y="5410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4" name="Vague 23"/>
          <p:cNvSpPr/>
          <p:nvPr/>
        </p:nvSpPr>
        <p:spPr bwMode="auto">
          <a:xfrm>
            <a:off x="6858000" y="5867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5" name="Vague 24"/>
          <p:cNvSpPr/>
          <p:nvPr/>
        </p:nvSpPr>
        <p:spPr bwMode="auto">
          <a:xfrm>
            <a:off x="6858000" y="6324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6" name="Vague 25"/>
          <p:cNvSpPr/>
          <p:nvPr/>
        </p:nvSpPr>
        <p:spPr bwMode="auto">
          <a:xfrm>
            <a:off x="6858000" y="6781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1593" name="ZoneTexte 38"/>
          <p:cNvSpPr txBox="1">
            <a:spLocks noChangeArrowheads="1"/>
          </p:cNvSpPr>
          <p:nvPr/>
        </p:nvSpPr>
        <p:spPr bwMode="auto">
          <a:xfrm>
            <a:off x="7848600" y="4038600"/>
            <a:ext cx="5105400" cy="2308324"/>
          </a:xfrm>
          <a:prstGeom prst="rect">
            <a:avLst/>
          </a:prstGeom>
          <a:noFill/>
          <a:ln w="9525">
            <a:noFill/>
            <a:miter lim="800000"/>
            <a:headEnd/>
            <a:tailEnd/>
          </a:ln>
        </p:spPr>
        <p:txBody>
          <a:bodyPr>
            <a:spAutoFit/>
          </a:bodyPr>
          <a:lstStyle/>
          <a:p>
            <a:r>
              <a:rPr lang="fr-FR" sz="3600" b="1" dirty="0">
                <a:latin typeface="Monotype Corsiva" pitchFamily="66" charset="0"/>
              </a:rPr>
              <a:t>Nom:</a:t>
            </a:r>
            <a:r>
              <a:rPr lang="fr-FR" sz="3600" dirty="0">
                <a:latin typeface="Monotype Corsiva" pitchFamily="66" charset="0"/>
              </a:rPr>
              <a:t>  Jonathan </a:t>
            </a:r>
          </a:p>
          <a:p>
            <a:pPr algn="just"/>
            <a:r>
              <a:rPr lang="fr-FR" sz="3600" b="1" dirty="0" smtClean="0">
                <a:latin typeface="Monotype Corsiva" pitchFamily="66" charset="0"/>
              </a:rPr>
              <a:t>Mobile</a:t>
            </a:r>
            <a:r>
              <a:rPr lang="fr-FR" sz="3600" dirty="0">
                <a:latin typeface="Monotype Corsiva" pitchFamily="66" charset="0"/>
              </a:rPr>
              <a:t>: Il me déteste depuis que </a:t>
            </a:r>
            <a:r>
              <a:rPr lang="fr-FR" sz="3600" dirty="0" smtClean="0">
                <a:latin typeface="Monotype Corsiva" pitchFamily="66" charset="0"/>
              </a:rPr>
              <a:t>je l’ai obligé à se travestir lors d’un spectacle.</a:t>
            </a:r>
            <a:endParaRPr lang="fr-FR" sz="3600" dirty="0">
              <a:latin typeface="Monotype Corsiva" pitchFamily="66" charset="0"/>
            </a:endParaRPr>
          </a:p>
        </p:txBody>
      </p:sp>
      <p:pic>
        <p:nvPicPr>
          <p:cNvPr id="40" name="Image 39" descr="L01.png"/>
          <p:cNvPicPr>
            <a:picLocks noChangeAspect="1"/>
          </p:cNvPicPr>
          <p:nvPr/>
        </p:nvPicPr>
        <p:blipFill>
          <a:blip r:embed="rId3" cstate="print"/>
          <a:stretch>
            <a:fillRect/>
          </a:stretch>
        </p:blipFill>
        <p:spPr>
          <a:xfrm>
            <a:off x="9220200" y="1371600"/>
            <a:ext cx="2285524" cy="2285524"/>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 name="Rectangle à coins arrondis 36"/>
          <p:cNvSpPr/>
          <p:nvPr/>
        </p:nvSpPr>
        <p:spPr>
          <a:xfrm>
            <a:off x="0" y="5057775"/>
            <a:ext cx="14630400" cy="514350"/>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solidFill>
                  <a:schemeClr val="bg1"/>
                </a:solidFill>
                <a:latin typeface="Verdana" pitchFamily="34" charset="0"/>
              </a:rPr>
              <a:t>Clique sur les rectangles ci-dessous, pour faire apparaître les réponses dans le tableau</a:t>
            </a:r>
          </a:p>
        </p:txBody>
      </p:sp>
      <p:sp>
        <p:nvSpPr>
          <p:cNvPr id="11" name="Rectangle 10"/>
          <p:cNvSpPr/>
          <p:nvPr/>
        </p:nvSpPr>
        <p:spPr>
          <a:xfrm>
            <a:off x="0" y="12858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Elle est belle.</a:t>
            </a:r>
          </a:p>
        </p:txBody>
      </p:sp>
      <p:sp>
        <p:nvSpPr>
          <p:cNvPr id="14" name="Rectangle 13"/>
          <p:cNvSpPr/>
          <p:nvPr/>
        </p:nvSpPr>
        <p:spPr>
          <a:xfrm>
            <a:off x="5257800" y="12858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Elle est belle.</a:t>
            </a:r>
          </a:p>
        </p:txBody>
      </p:sp>
      <p:sp>
        <p:nvSpPr>
          <p:cNvPr id="15" name="Rectangle 14"/>
          <p:cNvSpPr/>
          <p:nvPr/>
        </p:nvSpPr>
        <p:spPr>
          <a:xfrm>
            <a:off x="10401300" y="12858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Elle est belle.</a:t>
            </a:r>
          </a:p>
        </p:txBody>
      </p:sp>
      <p:sp>
        <p:nvSpPr>
          <p:cNvPr id="16" name="Rectangle 15"/>
          <p:cNvSpPr/>
          <p:nvPr/>
        </p:nvSpPr>
        <p:spPr>
          <a:xfrm>
            <a:off x="0" y="18859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Elle est jolie.</a:t>
            </a:r>
          </a:p>
        </p:txBody>
      </p:sp>
      <p:sp>
        <p:nvSpPr>
          <p:cNvPr id="17" name="Rectangle 16"/>
          <p:cNvSpPr/>
          <p:nvPr/>
        </p:nvSpPr>
        <p:spPr>
          <a:xfrm>
            <a:off x="5257800" y="18859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Elle est jolie.</a:t>
            </a:r>
          </a:p>
        </p:txBody>
      </p:sp>
      <p:sp>
        <p:nvSpPr>
          <p:cNvPr id="18" name="Rectangle 17"/>
          <p:cNvSpPr/>
          <p:nvPr/>
        </p:nvSpPr>
        <p:spPr>
          <a:xfrm>
            <a:off x="10401300" y="18859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Elle est jolie.</a:t>
            </a:r>
          </a:p>
        </p:txBody>
      </p:sp>
      <p:sp>
        <p:nvSpPr>
          <p:cNvPr id="19" name="Rectangle 18"/>
          <p:cNvSpPr/>
          <p:nvPr/>
        </p:nvSpPr>
        <p:spPr>
          <a:xfrm>
            <a:off x="0" y="248602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Elle est resplendissante.</a:t>
            </a:r>
          </a:p>
        </p:txBody>
      </p:sp>
      <p:sp>
        <p:nvSpPr>
          <p:cNvPr id="20" name="Rectangle 19"/>
          <p:cNvSpPr/>
          <p:nvPr/>
        </p:nvSpPr>
        <p:spPr>
          <a:xfrm>
            <a:off x="5257800" y="248602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Elle est resplendissante.</a:t>
            </a:r>
          </a:p>
        </p:txBody>
      </p:sp>
      <p:sp>
        <p:nvSpPr>
          <p:cNvPr id="21" name="Rectangle 20"/>
          <p:cNvSpPr/>
          <p:nvPr/>
        </p:nvSpPr>
        <p:spPr>
          <a:xfrm>
            <a:off x="10401300" y="248602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Elle est resplendissante.</a:t>
            </a:r>
          </a:p>
        </p:txBody>
      </p:sp>
      <p:sp>
        <p:nvSpPr>
          <p:cNvPr id="22" name="Rectangle 21"/>
          <p:cNvSpPr/>
          <p:nvPr/>
        </p:nvSpPr>
        <p:spPr>
          <a:xfrm>
            <a:off x="0" y="308610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C’est une bombe.</a:t>
            </a:r>
          </a:p>
        </p:txBody>
      </p:sp>
      <p:sp>
        <p:nvSpPr>
          <p:cNvPr id="23" name="Rectangle 22"/>
          <p:cNvSpPr/>
          <p:nvPr/>
        </p:nvSpPr>
        <p:spPr>
          <a:xfrm>
            <a:off x="5257800" y="308610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C’est une bombe.</a:t>
            </a:r>
          </a:p>
        </p:txBody>
      </p:sp>
      <p:sp>
        <p:nvSpPr>
          <p:cNvPr id="24" name="Rectangle 23"/>
          <p:cNvSpPr/>
          <p:nvPr/>
        </p:nvSpPr>
        <p:spPr>
          <a:xfrm>
            <a:off x="10401300" y="308610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C’est une bombe.</a:t>
            </a:r>
          </a:p>
        </p:txBody>
      </p:sp>
      <p:sp>
        <p:nvSpPr>
          <p:cNvPr id="25" name="Rectangle 24"/>
          <p:cNvSpPr/>
          <p:nvPr/>
        </p:nvSpPr>
        <p:spPr>
          <a:xfrm>
            <a:off x="0" y="36861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Elle est mignonne.</a:t>
            </a:r>
          </a:p>
        </p:txBody>
      </p:sp>
      <p:sp>
        <p:nvSpPr>
          <p:cNvPr id="26" name="Rectangle 25"/>
          <p:cNvSpPr/>
          <p:nvPr/>
        </p:nvSpPr>
        <p:spPr>
          <a:xfrm>
            <a:off x="5257800" y="36861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Elle est mignonne.</a:t>
            </a:r>
          </a:p>
        </p:txBody>
      </p:sp>
      <p:sp>
        <p:nvSpPr>
          <p:cNvPr id="27" name="Rectangle 26"/>
          <p:cNvSpPr/>
          <p:nvPr/>
        </p:nvSpPr>
        <p:spPr>
          <a:xfrm>
            <a:off x="10401300" y="36861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Elle est mignonne.</a:t>
            </a:r>
          </a:p>
        </p:txBody>
      </p:sp>
      <p:sp>
        <p:nvSpPr>
          <p:cNvPr id="28" name="Rectangle 27"/>
          <p:cNvSpPr/>
          <p:nvPr/>
        </p:nvSpPr>
        <p:spPr>
          <a:xfrm>
            <a:off x="0" y="42862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C’est trop un canon.</a:t>
            </a:r>
          </a:p>
        </p:txBody>
      </p:sp>
      <p:sp>
        <p:nvSpPr>
          <p:cNvPr id="29" name="Rectangle 28"/>
          <p:cNvSpPr/>
          <p:nvPr/>
        </p:nvSpPr>
        <p:spPr>
          <a:xfrm>
            <a:off x="5257800" y="42862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C’est trop un canon.</a:t>
            </a:r>
          </a:p>
        </p:txBody>
      </p:sp>
      <p:sp>
        <p:nvSpPr>
          <p:cNvPr id="30" name="Rectangle 29"/>
          <p:cNvSpPr/>
          <p:nvPr/>
        </p:nvSpPr>
        <p:spPr>
          <a:xfrm>
            <a:off x="10401300" y="42862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C’est trop un canon.</a:t>
            </a:r>
          </a:p>
        </p:txBody>
      </p:sp>
      <p:sp>
        <p:nvSpPr>
          <p:cNvPr id="38" name="Rogner et arrondir un rectangle à un seul coin 37"/>
          <p:cNvSpPr/>
          <p:nvPr/>
        </p:nvSpPr>
        <p:spPr>
          <a:xfrm>
            <a:off x="0" y="5915025"/>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Elle est belle.</a:t>
            </a:r>
          </a:p>
        </p:txBody>
      </p:sp>
      <p:sp>
        <p:nvSpPr>
          <p:cNvPr id="39" name="Rogner et arrondir un rectangle à un seul coin 38"/>
          <p:cNvSpPr/>
          <p:nvPr/>
        </p:nvSpPr>
        <p:spPr>
          <a:xfrm>
            <a:off x="0" y="6686550"/>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Elle est jolie.</a:t>
            </a:r>
          </a:p>
        </p:txBody>
      </p:sp>
      <p:sp>
        <p:nvSpPr>
          <p:cNvPr id="40" name="Rogner et arrondir un rectangle à un seul coin 39"/>
          <p:cNvSpPr/>
          <p:nvPr/>
        </p:nvSpPr>
        <p:spPr>
          <a:xfrm>
            <a:off x="0" y="7458075"/>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Elle est resplendissante.</a:t>
            </a:r>
          </a:p>
        </p:txBody>
      </p:sp>
      <p:sp>
        <p:nvSpPr>
          <p:cNvPr id="41" name="Rogner et arrondir un rectangle à un seul coin 40"/>
          <p:cNvSpPr/>
          <p:nvPr/>
        </p:nvSpPr>
        <p:spPr>
          <a:xfrm>
            <a:off x="5257800" y="5915025"/>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C’est une bombe.</a:t>
            </a:r>
          </a:p>
        </p:txBody>
      </p:sp>
      <p:sp>
        <p:nvSpPr>
          <p:cNvPr id="42" name="Rogner et arrondir un rectangle à un seul coin 41"/>
          <p:cNvSpPr/>
          <p:nvPr/>
        </p:nvSpPr>
        <p:spPr>
          <a:xfrm>
            <a:off x="5257800" y="6686550"/>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Elle est mignonne.</a:t>
            </a:r>
          </a:p>
        </p:txBody>
      </p:sp>
      <p:sp>
        <p:nvSpPr>
          <p:cNvPr id="43" name="Rogner et arrondir un rectangle à un seul coin 42"/>
          <p:cNvSpPr/>
          <p:nvPr/>
        </p:nvSpPr>
        <p:spPr>
          <a:xfrm>
            <a:off x="5257800" y="7458075"/>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C’est trop un canon.</a:t>
            </a:r>
          </a:p>
        </p:txBody>
      </p:sp>
      <p:sp>
        <p:nvSpPr>
          <p:cNvPr id="44" name="Nuage 43"/>
          <p:cNvSpPr/>
          <p:nvPr/>
        </p:nvSpPr>
        <p:spPr>
          <a:xfrm>
            <a:off x="10972800" y="5915025"/>
            <a:ext cx="3314700" cy="685800"/>
          </a:xfrm>
          <a:prstGeom prst="clou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Correction</a:t>
            </a:r>
          </a:p>
        </p:txBody>
      </p:sp>
      <p:sp>
        <p:nvSpPr>
          <p:cNvPr id="32" name="Rectangle à coins arrondis 31"/>
          <p:cNvSpPr/>
          <p:nvPr/>
        </p:nvSpPr>
        <p:spPr>
          <a:xfrm>
            <a:off x="0" y="0"/>
            <a:ext cx="4229100" cy="9429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3400" dirty="0">
                <a:solidFill>
                  <a:srgbClr val="FF9933"/>
                </a:solidFill>
                <a:latin typeface="+mj-lt"/>
              </a:rPr>
              <a:t>Registre familier</a:t>
            </a:r>
          </a:p>
        </p:txBody>
      </p:sp>
      <p:sp>
        <p:nvSpPr>
          <p:cNvPr id="33" name="Rectangle à coins arrondis 32"/>
          <p:cNvSpPr/>
          <p:nvPr/>
        </p:nvSpPr>
        <p:spPr>
          <a:xfrm>
            <a:off x="5257800" y="0"/>
            <a:ext cx="4229100" cy="9429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3400" dirty="0">
                <a:solidFill>
                  <a:srgbClr val="FF9933"/>
                </a:solidFill>
                <a:latin typeface="+mj-lt"/>
              </a:rPr>
              <a:t>Registre courant</a:t>
            </a:r>
          </a:p>
        </p:txBody>
      </p:sp>
      <p:sp>
        <p:nvSpPr>
          <p:cNvPr id="34" name="Rectangle à coins arrondis 33"/>
          <p:cNvSpPr/>
          <p:nvPr/>
        </p:nvSpPr>
        <p:spPr>
          <a:xfrm>
            <a:off x="10401300" y="0"/>
            <a:ext cx="4229100" cy="9429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3400" dirty="0">
                <a:solidFill>
                  <a:srgbClr val="FF9933"/>
                </a:solidFill>
                <a:latin typeface="+mj-lt"/>
              </a:rPr>
              <a:t>Registre soutenu</a:t>
            </a:r>
          </a:p>
        </p:txBody>
      </p:sp>
      <p:sp>
        <p:nvSpPr>
          <p:cNvPr id="95263" name="ZoneTexte 35">
            <a:hlinkClick r:id="" action="ppaction://hlinkshowjump?jump=nextslide"/>
          </p:cNvPr>
          <p:cNvSpPr txBox="1">
            <a:spLocks noChangeArrowheads="1"/>
          </p:cNvSpPr>
          <p:nvPr/>
        </p:nvSpPr>
        <p:spPr bwMode="auto">
          <a:xfrm>
            <a:off x="12268200" y="7296150"/>
            <a:ext cx="2362200" cy="400050"/>
          </a:xfrm>
          <a:prstGeom prst="rect">
            <a:avLst/>
          </a:prstGeom>
          <a:solidFill>
            <a:srgbClr val="008000"/>
          </a:solidFill>
          <a:ln w="9525">
            <a:noFill/>
            <a:miter lim="800000"/>
            <a:headEnd/>
            <a:tailEnd/>
          </a:ln>
        </p:spPr>
        <p:txBody>
          <a:bodyPr>
            <a:spAutoFit/>
          </a:bodyPr>
          <a:lstStyle/>
          <a:p>
            <a:pPr algn="ctr"/>
            <a:r>
              <a:rPr lang="fr-FR" sz="2000">
                <a:solidFill>
                  <a:schemeClr val="bg1"/>
                </a:solidFill>
              </a:rPr>
              <a:t>Je continue</a:t>
            </a: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nextCondLst>
                <p:cond evt="onClick" delay="0">
                  <p:tgtEl>
                    <p:spTgt spid="38"/>
                  </p:tgtEl>
                </p:cond>
              </p:nextCondLst>
            </p:seq>
            <p:seq concurrent="1" nextAc="seek">
              <p:cTn id="27" restart="whenNotActive" fill="hold" evtFilter="cancelBubble" nodeType="interactiveSeq">
                <p:stCondLst>
                  <p:cond evt="onClick" delay="0">
                    <p:tgtEl>
                      <p:spTgt spid="39"/>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1" nodeType="clickEffect">
                                  <p:stCondLst>
                                    <p:cond delay="0"/>
                                  </p:stCondLst>
                                  <p:childTnLst>
                                    <p:set>
                                      <p:cBhvr>
                                        <p:cTn id="47"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1" nodeType="clickEffect">
                                  <p:stCondLst>
                                    <p:cond delay="0"/>
                                  </p:stCondLst>
                                  <p:childTnLst>
                                    <p:set>
                                      <p:cBhvr>
                                        <p:cTn id="51"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nextCondLst>
                <p:cond evt="onClick" delay="0">
                  <p:tgtEl>
                    <p:spTgt spid="39"/>
                  </p:tgtEl>
                </p:cond>
              </p:nextCondLst>
            </p:seq>
            <p:seq concurrent="1" nextAc="seek">
              <p:cTn id="52" restart="whenNotActive" fill="hold" evtFilter="cancelBubble" nodeType="interactiveSeq">
                <p:stCondLst>
                  <p:cond evt="onClick" delay="0">
                    <p:tgtEl>
                      <p:spTgt spid="40"/>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1"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1" nodeType="clickEffect">
                                  <p:stCondLst>
                                    <p:cond delay="0"/>
                                  </p:stCondLst>
                                  <p:childTnLst>
                                    <p:set>
                                      <p:cBhvr>
                                        <p:cTn id="72"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1" nodeType="clickEffect">
                                  <p:stCondLst>
                                    <p:cond delay="0"/>
                                  </p:stCondLst>
                                  <p:childTnLst>
                                    <p:set>
                                      <p:cBhvr>
                                        <p:cTn id="76"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nextCondLst>
                <p:cond evt="onClick" delay="0">
                  <p:tgtEl>
                    <p:spTgt spid="40"/>
                  </p:tgtEl>
                </p:cond>
              </p:nextCondLst>
            </p:seq>
            <p:seq concurrent="1" nextAc="seek">
              <p:cTn id="77" restart="whenNotActive" fill="hold" evtFilter="cancelBubble" nodeType="interactiveSeq">
                <p:stCondLst>
                  <p:cond evt="onClick" delay="0">
                    <p:tgtEl>
                      <p:spTgt spid="41"/>
                    </p:tgtEl>
                  </p:cond>
                </p:stCondLst>
                <p:endSync evt="end" delay="0">
                  <p:rtn val="all"/>
                </p:endSync>
                <p:childTnLst>
                  <p:par>
                    <p:cTn id="78" fill="hold">
                      <p:stCondLst>
                        <p:cond delay="0"/>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1" nodeType="clickEffect">
                                  <p:stCondLst>
                                    <p:cond delay="0"/>
                                  </p:stCondLst>
                                  <p:childTnLst>
                                    <p:set>
                                      <p:cBhvr>
                                        <p:cTn id="93"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1" nodeType="clickEffect">
                                  <p:stCondLst>
                                    <p:cond delay="0"/>
                                  </p:stCondLst>
                                  <p:childTnLst>
                                    <p:set>
                                      <p:cBhvr>
                                        <p:cTn id="97"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1" nodeType="clickEffect">
                                  <p:stCondLst>
                                    <p:cond delay="0"/>
                                  </p:stCondLst>
                                  <p:childTnLst>
                                    <p:set>
                                      <p:cBhvr>
                                        <p:cTn id="101"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childTnLst>
              </p:cTn>
              <p:nextCondLst>
                <p:cond evt="onClick" delay="0">
                  <p:tgtEl>
                    <p:spTgt spid="41"/>
                  </p:tgtEl>
                </p:cond>
              </p:nextCondLst>
            </p:seq>
            <p:seq concurrent="1" nextAc="seek">
              <p:cTn id="102" restart="whenNotActive" fill="hold" evtFilter="cancelBubble" nodeType="interactiveSeq">
                <p:stCondLst>
                  <p:cond evt="onClick" delay="0">
                    <p:tgtEl>
                      <p:spTgt spid="42"/>
                    </p:tgtEl>
                  </p:cond>
                </p:stCondLst>
                <p:endSync evt="end" delay="0">
                  <p:rtn val="all"/>
                </p:endSync>
                <p:childTnLst>
                  <p:par>
                    <p:cTn id="103" fill="hold">
                      <p:stCondLst>
                        <p:cond delay="0"/>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1" nodeType="clickEffect">
                                  <p:stCondLst>
                                    <p:cond delay="0"/>
                                  </p:stCondLst>
                                  <p:childTnLst>
                                    <p:set>
                                      <p:cBhvr>
                                        <p:cTn id="118"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1" nodeType="clickEffect">
                                  <p:stCondLst>
                                    <p:cond delay="0"/>
                                  </p:stCondLst>
                                  <p:childTnLst>
                                    <p:set>
                                      <p:cBhvr>
                                        <p:cTn id="122"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1" nodeType="clickEffect">
                                  <p:stCondLst>
                                    <p:cond delay="0"/>
                                  </p:stCondLst>
                                  <p:childTnLst>
                                    <p:set>
                                      <p:cBhvr>
                                        <p:cTn id="126"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childTnLst>
              </p:cTn>
              <p:nextCondLst>
                <p:cond evt="onClick" delay="0">
                  <p:tgtEl>
                    <p:spTgt spid="42"/>
                  </p:tgtEl>
                </p:cond>
              </p:nextCondLst>
            </p:seq>
            <p:seq concurrent="1" nextAc="seek">
              <p:cTn id="127" restart="whenNotActive" fill="hold" evtFilter="cancelBubble" nodeType="interactiveSeq">
                <p:stCondLst>
                  <p:cond evt="onClick" delay="0">
                    <p:tgtEl>
                      <p:spTgt spid="43"/>
                    </p:tgtEl>
                  </p:cond>
                </p:stCondLst>
                <p:endSync evt="end" delay="0">
                  <p:rtn val="all"/>
                </p:endSync>
                <p:childTnLst>
                  <p:par>
                    <p:cTn id="128" fill="hold">
                      <p:stCondLst>
                        <p:cond delay="0"/>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1" nodeType="clickEffect">
                                  <p:stCondLst>
                                    <p:cond delay="0"/>
                                  </p:stCondLst>
                                  <p:childTnLst>
                                    <p:set>
                                      <p:cBhvr>
                                        <p:cTn id="143"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1" nodeType="clickEffect">
                                  <p:stCondLst>
                                    <p:cond delay="0"/>
                                  </p:stCondLst>
                                  <p:childTnLst>
                                    <p:set>
                                      <p:cBhvr>
                                        <p:cTn id="147"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48" fill="hold">
                      <p:stCondLst>
                        <p:cond delay="indefinite"/>
                      </p:stCondLst>
                      <p:childTnLst>
                        <p:par>
                          <p:cTn id="149" fill="hold">
                            <p:stCondLst>
                              <p:cond delay="0"/>
                            </p:stCondLst>
                            <p:childTnLst>
                              <p:par>
                                <p:cTn id="150" presetID="1" presetClass="entr" presetSubtype="0" fill="hold" grpId="1" nodeType="clickEffect">
                                  <p:stCondLst>
                                    <p:cond delay="0"/>
                                  </p:stCondLst>
                                  <p:childTnLst>
                                    <p:set>
                                      <p:cBhvr>
                                        <p:cTn id="151"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childTnLst>
              </p:cTn>
              <p:nextCondLst>
                <p:cond evt="onClick" delay="0">
                  <p:tgtEl>
                    <p:spTgt spid="43"/>
                  </p:tgtEl>
                </p:cond>
              </p:nextCondLst>
            </p:seq>
            <p:seq concurrent="1" nextAc="seek">
              <p:cTn id="152" restart="whenNotActive" fill="hold" evtFilter="cancelBubble" nodeType="interactiveSeq">
                <p:stCondLst>
                  <p:cond evt="onClick" delay="0">
                    <p:tgtEl>
                      <p:spTgt spid="44"/>
                    </p:tgtEl>
                  </p:cond>
                </p:stCondLst>
                <p:endSync evt="end" delay="0">
                  <p:rtn val="all"/>
                </p:endSync>
                <p:childTnLst>
                  <p:par>
                    <p:cTn id="153" fill="hold">
                      <p:stCondLst>
                        <p:cond delay="0"/>
                      </p:stCondLst>
                      <p:childTnLst>
                        <p:par>
                          <p:cTn id="154" fill="hold">
                            <p:stCondLst>
                              <p:cond delay="0"/>
                            </p:stCondLst>
                            <p:childTnLst>
                              <p:par>
                                <p:cTn id="155" presetID="3" presetClass="emph" presetSubtype="2" fill="hold" grpId="2" nodeType="withEffect">
                                  <p:stCondLst>
                                    <p:cond delay="0"/>
                                  </p:stCondLst>
                                  <p:childTnLst>
                                    <p:animClr clrSpc="rgb" dir="cw">
                                      <p:cBhvr override="childStyle">
                                        <p:cTn id="156" dur="2000" fill="hold"/>
                                        <p:tgtEl>
                                          <p:spTgt spid="11"/>
                                        </p:tgtEl>
                                        <p:attrNameLst>
                                          <p:attrName>style.color</p:attrName>
                                        </p:attrNameLst>
                                      </p:cBhvr>
                                      <p:to>
                                        <a:srgbClr val="FF0000"/>
                                      </p:to>
                                    </p:animClr>
                                  </p:childTnLst>
                                </p:cTn>
                              </p:par>
                              <p:par>
                                <p:cTn id="157" presetID="3" presetClass="emph" presetSubtype="2" fill="hold" grpId="2" nodeType="withEffect">
                                  <p:stCondLst>
                                    <p:cond delay="0"/>
                                  </p:stCondLst>
                                  <p:childTnLst>
                                    <p:animClr clrSpc="rgb" dir="cw">
                                      <p:cBhvr override="childStyle">
                                        <p:cTn id="158" dur="2000" fill="hold"/>
                                        <p:tgtEl>
                                          <p:spTgt spid="14"/>
                                        </p:tgtEl>
                                        <p:attrNameLst>
                                          <p:attrName>style.color</p:attrName>
                                        </p:attrNameLst>
                                      </p:cBhvr>
                                      <p:to>
                                        <a:srgbClr val="00FF00"/>
                                      </p:to>
                                    </p:animClr>
                                  </p:childTnLst>
                                </p:cTn>
                              </p:par>
                              <p:par>
                                <p:cTn id="159" presetID="3" presetClass="emph" presetSubtype="2" fill="hold" grpId="2" nodeType="withEffect">
                                  <p:stCondLst>
                                    <p:cond delay="0"/>
                                  </p:stCondLst>
                                  <p:childTnLst>
                                    <p:animClr clrSpc="rgb" dir="cw">
                                      <p:cBhvr override="childStyle">
                                        <p:cTn id="160" dur="2000" fill="hold"/>
                                        <p:tgtEl>
                                          <p:spTgt spid="15"/>
                                        </p:tgtEl>
                                        <p:attrNameLst>
                                          <p:attrName>style.color</p:attrName>
                                        </p:attrNameLst>
                                      </p:cBhvr>
                                      <p:to>
                                        <a:srgbClr val="FF0000"/>
                                      </p:to>
                                    </p:animClr>
                                  </p:childTnLst>
                                </p:cTn>
                              </p:par>
                              <p:par>
                                <p:cTn id="161" presetID="3" presetClass="emph" presetSubtype="2" fill="hold" grpId="2" nodeType="withEffect">
                                  <p:stCondLst>
                                    <p:cond delay="0"/>
                                  </p:stCondLst>
                                  <p:childTnLst>
                                    <p:animClr clrSpc="rgb" dir="cw">
                                      <p:cBhvr override="childStyle">
                                        <p:cTn id="162" dur="2000" fill="hold"/>
                                        <p:tgtEl>
                                          <p:spTgt spid="16"/>
                                        </p:tgtEl>
                                        <p:attrNameLst>
                                          <p:attrName>style.color</p:attrName>
                                        </p:attrNameLst>
                                      </p:cBhvr>
                                      <p:to>
                                        <a:srgbClr val="FF0000"/>
                                      </p:to>
                                    </p:animClr>
                                  </p:childTnLst>
                                </p:cTn>
                              </p:par>
                              <p:par>
                                <p:cTn id="163" presetID="3" presetClass="emph" presetSubtype="2" fill="hold" grpId="2" nodeType="withEffect">
                                  <p:stCondLst>
                                    <p:cond delay="0"/>
                                  </p:stCondLst>
                                  <p:childTnLst>
                                    <p:animClr clrSpc="rgb" dir="cw">
                                      <p:cBhvr override="childStyle">
                                        <p:cTn id="164" dur="2000" fill="hold"/>
                                        <p:tgtEl>
                                          <p:spTgt spid="17"/>
                                        </p:tgtEl>
                                        <p:attrNameLst>
                                          <p:attrName>style.color</p:attrName>
                                        </p:attrNameLst>
                                      </p:cBhvr>
                                      <p:to>
                                        <a:srgbClr val="00FF00"/>
                                      </p:to>
                                    </p:animClr>
                                  </p:childTnLst>
                                </p:cTn>
                              </p:par>
                              <p:par>
                                <p:cTn id="165" presetID="3" presetClass="emph" presetSubtype="2" fill="hold" grpId="2" nodeType="withEffect">
                                  <p:stCondLst>
                                    <p:cond delay="0"/>
                                  </p:stCondLst>
                                  <p:childTnLst>
                                    <p:animClr clrSpc="rgb" dir="cw">
                                      <p:cBhvr override="childStyle">
                                        <p:cTn id="166" dur="2000" fill="hold"/>
                                        <p:tgtEl>
                                          <p:spTgt spid="18"/>
                                        </p:tgtEl>
                                        <p:attrNameLst>
                                          <p:attrName>style.color</p:attrName>
                                        </p:attrNameLst>
                                      </p:cBhvr>
                                      <p:to>
                                        <a:srgbClr val="FF0000"/>
                                      </p:to>
                                    </p:animClr>
                                  </p:childTnLst>
                                </p:cTn>
                              </p:par>
                              <p:par>
                                <p:cTn id="167" presetID="3" presetClass="emph" presetSubtype="2" fill="hold" grpId="2" nodeType="withEffect">
                                  <p:stCondLst>
                                    <p:cond delay="0"/>
                                  </p:stCondLst>
                                  <p:childTnLst>
                                    <p:animClr clrSpc="rgb" dir="cw">
                                      <p:cBhvr override="childStyle">
                                        <p:cTn id="168" dur="2000" fill="hold"/>
                                        <p:tgtEl>
                                          <p:spTgt spid="19"/>
                                        </p:tgtEl>
                                        <p:attrNameLst>
                                          <p:attrName>style.color</p:attrName>
                                        </p:attrNameLst>
                                      </p:cBhvr>
                                      <p:to>
                                        <a:srgbClr val="FF0000"/>
                                      </p:to>
                                    </p:animClr>
                                  </p:childTnLst>
                                </p:cTn>
                              </p:par>
                              <p:par>
                                <p:cTn id="169" presetID="3" presetClass="emph" presetSubtype="2" fill="hold" grpId="2" nodeType="withEffect">
                                  <p:stCondLst>
                                    <p:cond delay="0"/>
                                  </p:stCondLst>
                                  <p:childTnLst>
                                    <p:animClr clrSpc="rgb" dir="cw">
                                      <p:cBhvr override="childStyle">
                                        <p:cTn id="170" dur="2000" fill="hold"/>
                                        <p:tgtEl>
                                          <p:spTgt spid="20"/>
                                        </p:tgtEl>
                                        <p:attrNameLst>
                                          <p:attrName>style.color</p:attrName>
                                        </p:attrNameLst>
                                      </p:cBhvr>
                                      <p:to>
                                        <a:srgbClr val="FF0000"/>
                                      </p:to>
                                    </p:animClr>
                                  </p:childTnLst>
                                </p:cTn>
                              </p:par>
                              <p:par>
                                <p:cTn id="171" presetID="3" presetClass="emph" presetSubtype="2" fill="hold" grpId="2" nodeType="withEffect">
                                  <p:stCondLst>
                                    <p:cond delay="0"/>
                                  </p:stCondLst>
                                  <p:childTnLst>
                                    <p:animClr clrSpc="rgb" dir="cw">
                                      <p:cBhvr override="childStyle">
                                        <p:cTn id="172" dur="2000" fill="hold"/>
                                        <p:tgtEl>
                                          <p:spTgt spid="21"/>
                                        </p:tgtEl>
                                        <p:attrNameLst>
                                          <p:attrName>style.color</p:attrName>
                                        </p:attrNameLst>
                                      </p:cBhvr>
                                      <p:to>
                                        <a:srgbClr val="00FF00"/>
                                      </p:to>
                                    </p:animClr>
                                  </p:childTnLst>
                                </p:cTn>
                              </p:par>
                              <p:par>
                                <p:cTn id="173" presetID="3" presetClass="emph" presetSubtype="2" fill="hold" grpId="2" nodeType="withEffect">
                                  <p:stCondLst>
                                    <p:cond delay="0"/>
                                  </p:stCondLst>
                                  <p:childTnLst>
                                    <p:animClr clrSpc="rgb" dir="cw">
                                      <p:cBhvr override="childStyle">
                                        <p:cTn id="174" dur="2000" fill="hold"/>
                                        <p:tgtEl>
                                          <p:spTgt spid="22"/>
                                        </p:tgtEl>
                                        <p:attrNameLst>
                                          <p:attrName>style.color</p:attrName>
                                        </p:attrNameLst>
                                      </p:cBhvr>
                                      <p:to>
                                        <a:srgbClr val="00FF00"/>
                                      </p:to>
                                    </p:animClr>
                                  </p:childTnLst>
                                </p:cTn>
                              </p:par>
                              <p:par>
                                <p:cTn id="175" presetID="3" presetClass="emph" presetSubtype="2" fill="hold" grpId="2" nodeType="withEffect">
                                  <p:stCondLst>
                                    <p:cond delay="0"/>
                                  </p:stCondLst>
                                  <p:childTnLst>
                                    <p:animClr clrSpc="rgb" dir="cw">
                                      <p:cBhvr override="childStyle">
                                        <p:cTn id="176" dur="2000" fill="hold"/>
                                        <p:tgtEl>
                                          <p:spTgt spid="23"/>
                                        </p:tgtEl>
                                        <p:attrNameLst>
                                          <p:attrName>style.color</p:attrName>
                                        </p:attrNameLst>
                                      </p:cBhvr>
                                      <p:to>
                                        <a:srgbClr val="FF0000"/>
                                      </p:to>
                                    </p:animClr>
                                  </p:childTnLst>
                                </p:cTn>
                              </p:par>
                              <p:par>
                                <p:cTn id="177" presetID="3" presetClass="emph" presetSubtype="2" fill="hold" grpId="2" nodeType="withEffect">
                                  <p:stCondLst>
                                    <p:cond delay="0"/>
                                  </p:stCondLst>
                                  <p:childTnLst>
                                    <p:animClr clrSpc="rgb" dir="cw">
                                      <p:cBhvr override="childStyle">
                                        <p:cTn id="178" dur="2000" fill="hold"/>
                                        <p:tgtEl>
                                          <p:spTgt spid="24"/>
                                        </p:tgtEl>
                                        <p:attrNameLst>
                                          <p:attrName>style.color</p:attrName>
                                        </p:attrNameLst>
                                      </p:cBhvr>
                                      <p:to>
                                        <a:srgbClr val="FF0000"/>
                                      </p:to>
                                    </p:animClr>
                                  </p:childTnLst>
                                </p:cTn>
                              </p:par>
                              <p:par>
                                <p:cTn id="179" presetID="3" presetClass="emph" presetSubtype="2" fill="hold" grpId="2" nodeType="withEffect">
                                  <p:stCondLst>
                                    <p:cond delay="0"/>
                                  </p:stCondLst>
                                  <p:childTnLst>
                                    <p:animClr clrSpc="rgb" dir="cw">
                                      <p:cBhvr override="childStyle">
                                        <p:cTn id="180" dur="2000" fill="hold"/>
                                        <p:tgtEl>
                                          <p:spTgt spid="25"/>
                                        </p:tgtEl>
                                        <p:attrNameLst>
                                          <p:attrName>style.color</p:attrName>
                                        </p:attrNameLst>
                                      </p:cBhvr>
                                      <p:to>
                                        <a:srgbClr val="FF0000"/>
                                      </p:to>
                                    </p:animClr>
                                  </p:childTnLst>
                                </p:cTn>
                              </p:par>
                              <p:par>
                                <p:cTn id="181" presetID="3" presetClass="emph" presetSubtype="2" fill="hold" grpId="2" nodeType="withEffect">
                                  <p:stCondLst>
                                    <p:cond delay="0"/>
                                  </p:stCondLst>
                                  <p:childTnLst>
                                    <p:animClr clrSpc="rgb" dir="cw">
                                      <p:cBhvr override="childStyle">
                                        <p:cTn id="182" dur="2000" fill="hold"/>
                                        <p:tgtEl>
                                          <p:spTgt spid="26"/>
                                        </p:tgtEl>
                                        <p:attrNameLst>
                                          <p:attrName>style.color</p:attrName>
                                        </p:attrNameLst>
                                      </p:cBhvr>
                                      <p:to>
                                        <a:srgbClr val="00FF00"/>
                                      </p:to>
                                    </p:animClr>
                                  </p:childTnLst>
                                </p:cTn>
                              </p:par>
                              <p:par>
                                <p:cTn id="183" presetID="3" presetClass="emph" presetSubtype="2" fill="hold" grpId="2" nodeType="withEffect">
                                  <p:stCondLst>
                                    <p:cond delay="0"/>
                                  </p:stCondLst>
                                  <p:childTnLst>
                                    <p:animClr clrSpc="rgb" dir="cw">
                                      <p:cBhvr override="childStyle">
                                        <p:cTn id="184" dur="2000" fill="hold"/>
                                        <p:tgtEl>
                                          <p:spTgt spid="27"/>
                                        </p:tgtEl>
                                        <p:attrNameLst>
                                          <p:attrName>style.color</p:attrName>
                                        </p:attrNameLst>
                                      </p:cBhvr>
                                      <p:to>
                                        <a:srgbClr val="FF0000"/>
                                      </p:to>
                                    </p:animClr>
                                  </p:childTnLst>
                                </p:cTn>
                              </p:par>
                              <p:par>
                                <p:cTn id="185" presetID="3" presetClass="emph" presetSubtype="2" fill="hold" grpId="2" nodeType="withEffect">
                                  <p:stCondLst>
                                    <p:cond delay="0"/>
                                  </p:stCondLst>
                                  <p:childTnLst>
                                    <p:animClr clrSpc="rgb" dir="cw">
                                      <p:cBhvr override="childStyle">
                                        <p:cTn id="186" dur="2000" fill="hold"/>
                                        <p:tgtEl>
                                          <p:spTgt spid="28"/>
                                        </p:tgtEl>
                                        <p:attrNameLst>
                                          <p:attrName>style.color</p:attrName>
                                        </p:attrNameLst>
                                      </p:cBhvr>
                                      <p:to>
                                        <a:srgbClr val="00FF00"/>
                                      </p:to>
                                    </p:animClr>
                                  </p:childTnLst>
                                </p:cTn>
                              </p:par>
                              <p:par>
                                <p:cTn id="187" presetID="3" presetClass="emph" presetSubtype="2" fill="hold" grpId="2" nodeType="withEffect">
                                  <p:stCondLst>
                                    <p:cond delay="0"/>
                                  </p:stCondLst>
                                  <p:childTnLst>
                                    <p:animClr clrSpc="rgb" dir="cw">
                                      <p:cBhvr override="childStyle">
                                        <p:cTn id="188" dur="2000" fill="hold"/>
                                        <p:tgtEl>
                                          <p:spTgt spid="29"/>
                                        </p:tgtEl>
                                        <p:attrNameLst>
                                          <p:attrName>style.color</p:attrName>
                                        </p:attrNameLst>
                                      </p:cBhvr>
                                      <p:to>
                                        <a:srgbClr val="FF0000"/>
                                      </p:to>
                                    </p:animClr>
                                  </p:childTnLst>
                                </p:cTn>
                              </p:par>
                              <p:par>
                                <p:cTn id="189" presetID="3" presetClass="emph" presetSubtype="2" fill="hold" grpId="2" nodeType="withEffect">
                                  <p:stCondLst>
                                    <p:cond delay="0"/>
                                  </p:stCondLst>
                                  <p:childTnLst>
                                    <p:animClr clrSpc="rgb" dir="cw">
                                      <p:cBhvr override="childStyle">
                                        <p:cTn id="190" dur="2000" fill="hold"/>
                                        <p:tgtEl>
                                          <p:spTgt spid="30"/>
                                        </p:tgtEl>
                                        <p:attrNameLst>
                                          <p:attrName>style.color</p:attrName>
                                        </p:attrNameLst>
                                      </p:cBhvr>
                                      <p:to>
                                        <a:srgbClr val="FF0000"/>
                                      </p:to>
                                    </p:animClr>
                                  </p:childTnLst>
                                </p:cTn>
                              </p:par>
                            </p:childTnLst>
                          </p:cTn>
                        </p:par>
                      </p:childTnLst>
                    </p:cTn>
                  </p:par>
                </p:childTnLst>
              </p:cTn>
              <p:nextCondLst>
                <p:cond evt="onClick" delay="0">
                  <p:tgtEl>
                    <p:spTgt spid="44"/>
                  </p:tgtEl>
                </p:cond>
              </p:nextCondLst>
            </p:seq>
          </p:childTnLst>
        </p:cTn>
      </p:par>
    </p:tnLst>
    <p:bldLst>
      <p:bldP spid="11" grpId="0" animBg="1"/>
      <p:bldP spid="11" grpId="1" animBg="1"/>
      <p:bldP spid="11"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21"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29" grpId="0" animBg="1"/>
      <p:bldP spid="29" grpId="1" animBg="1"/>
      <p:bldP spid="29" grpId="2" animBg="1"/>
      <p:bldP spid="30" grpId="0" animBg="1"/>
      <p:bldP spid="30" grpId="1" animBg="1"/>
      <p:bldP spid="30" grpId="2"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 name="Rectangle à coins arrondis 36"/>
          <p:cNvSpPr/>
          <p:nvPr/>
        </p:nvSpPr>
        <p:spPr>
          <a:xfrm>
            <a:off x="0" y="5057775"/>
            <a:ext cx="14630400" cy="514350"/>
          </a:xfrm>
          <a:prstGeom prst="roundRect">
            <a:avLst/>
          </a:prstGeom>
          <a:gradFill flip="none" rotWithShape="1">
            <a:gsLst>
              <a:gs pos="0">
                <a:srgbClr val="00DE00">
                  <a:shade val="30000"/>
                  <a:satMod val="115000"/>
                </a:srgbClr>
              </a:gs>
              <a:gs pos="50000">
                <a:srgbClr val="00DE00">
                  <a:shade val="67500"/>
                  <a:satMod val="115000"/>
                </a:srgbClr>
              </a:gs>
              <a:gs pos="100000">
                <a:srgbClr val="00DE00">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000" dirty="0">
                <a:solidFill>
                  <a:schemeClr val="bg1"/>
                </a:solidFill>
                <a:latin typeface="Verdana" pitchFamily="34" charset="0"/>
              </a:rPr>
              <a:t>Clique sur les rectangles ci-dessous, pour faire apparaître les réponses dans le tableau</a:t>
            </a:r>
          </a:p>
        </p:txBody>
      </p:sp>
      <p:sp>
        <p:nvSpPr>
          <p:cNvPr id="11" name="Rectangle 10"/>
          <p:cNvSpPr/>
          <p:nvPr/>
        </p:nvSpPr>
        <p:spPr>
          <a:xfrm>
            <a:off x="0" y="12858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Il est courbatu</a:t>
            </a:r>
          </a:p>
        </p:txBody>
      </p:sp>
      <p:sp>
        <p:nvSpPr>
          <p:cNvPr id="14" name="Rectangle 13"/>
          <p:cNvSpPr/>
          <p:nvPr/>
        </p:nvSpPr>
        <p:spPr>
          <a:xfrm>
            <a:off x="5257800" y="12858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Il est courbatu</a:t>
            </a:r>
          </a:p>
        </p:txBody>
      </p:sp>
      <p:sp>
        <p:nvSpPr>
          <p:cNvPr id="15" name="Rectangle 14"/>
          <p:cNvSpPr/>
          <p:nvPr/>
        </p:nvSpPr>
        <p:spPr>
          <a:xfrm>
            <a:off x="10401300" y="12858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Il est courbatu</a:t>
            </a:r>
          </a:p>
        </p:txBody>
      </p:sp>
      <p:sp>
        <p:nvSpPr>
          <p:cNvPr id="16" name="Rectangle 15"/>
          <p:cNvSpPr/>
          <p:nvPr/>
        </p:nvSpPr>
        <p:spPr>
          <a:xfrm>
            <a:off x="0" y="18859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Il est exténué.</a:t>
            </a:r>
          </a:p>
        </p:txBody>
      </p:sp>
      <p:sp>
        <p:nvSpPr>
          <p:cNvPr id="17" name="Rectangle 16"/>
          <p:cNvSpPr/>
          <p:nvPr/>
        </p:nvSpPr>
        <p:spPr>
          <a:xfrm>
            <a:off x="5257800" y="18859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Il est exténué.</a:t>
            </a:r>
          </a:p>
        </p:txBody>
      </p:sp>
      <p:sp>
        <p:nvSpPr>
          <p:cNvPr id="18" name="Rectangle 17"/>
          <p:cNvSpPr/>
          <p:nvPr/>
        </p:nvSpPr>
        <p:spPr>
          <a:xfrm>
            <a:off x="10401300" y="18859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Il est exténué.</a:t>
            </a:r>
          </a:p>
        </p:txBody>
      </p:sp>
      <p:sp>
        <p:nvSpPr>
          <p:cNvPr id="19" name="Rectangle 18"/>
          <p:cNvSpPr/>
          <p:nvPr/>
        </p:nvSpPr>
        <p:spPr>
          <a:xfrm>
            <a:off x="0" y="248602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Il est fatigué.</a:t>
            </a:r>
          </a:p>
        </p:txBody>
      </p:sp>
      <p:sp>
        <p:nvSpPr>
          <p:cNvPr id="20" name="Rectangle 19"/>
          <p:cNvSpPr/>
          <p:nvPr/>
        </p:nvSpPr>
        <p:spPr>
          <a:xfrm>
            <a:off x="5257800" y="248602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Il est fatigué.</a:t>
            </a:r>
          </a:p>
        </p:txBody>
      </p:sp>
      <p:sp>
        <p:nvSpPr>
          <p:cNvPr id="21" name="Rectangle 20"/>
          <p:cNvSpPr/>
          <p:nvPr/>
        </p:nvSpPr>
        <p:spPr>
          <a:xfrm>
            <a:off x="10401300" y="248602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Il est fatigué.</a:t>
            </a:r>
          </a:p>
        </p:txBody>
      </p:sp>
      <p:sp>
        <p:nvSpPr>
          <p:cNvPr id="22" name="Rectangle 21"/>
          <p:cNvSpPr/>
          <p:nvPr/>
        </p:nvSpPr>
        <p:spPr>
          <a:xfrm>
            <a:off x="0" y="308610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Il est épuisé.</a:t>
            </a:r>
          </a:p>
        </p:txBody>
      </p:sp>
      <p:sp>
        <p:nvSpPr>
          <p:cNvPr id="23" name="Rectangle 22"/>
          <p:cNvSpPr/>
          <p:nvPr/>
        </p:nvSpPr>
        <p:spPr>
          <a:xfrm>
            <a:off x="5257800" y="308610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Il est épuisé.</a:t>
            </a:r>
          </a:p>
        </p:txBody>
      </p:sp>
      <p:sp>
        <p:nvSpPr>
          <p:cNvPr id="24" name="Rectangle 23"/>
          <p:cNvSpPr/>
          <p:nvPr/>
        </p:nvSpPr>
        <p:spPr>
          <a:xfrm>
            <a:off x="10401300" y="308610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Il est épuisé.</a:t>
            </a:r>
          </a:p>
        </p:txBody>
      </p:sp>
      <p:sp>
        <p:nvSpPr>
          <p:cNvPr id="25" name="Rectangle 24"/>
          <p:cNvSpPr/>
          <p:nvPr/>
        </p:nvSpPr>
        <p:spPr>
          <a:xfrm>
            <a:off x="0" y="36861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Il est crevé.</a:t>
            </a:r>
          </a:p>
        </p:txBody>
      </p:sp>
      <p:sp>
        <p:nvSpPr>
          <p:cNvPr id="26" name="Rectangle 25"/>
          <p:cNvSpPr/>
          <p:nvPr/>
        </p:nvSpPr>
        <p:spPr>
          <a:xfrm>
            <a:off x="5257800" y="36861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Il est crevé.</a:t>
            </a:r>
          </a:p>
        </p:txBody>
      </p:sp>
      <p:sp>
        <p:nvSpPr>
          <p:cNvPr id="27" name="Rectangle 26"/>
          <p:cNvSpPr/>
          <p:nvPr/>
        </p:nvSpPr>
        <p:spPr>
          <a:xfrm>
            <a:off x="10401300" y="3686175"/>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Il est crevé.</a:t>
            </a:r>
          </a:p>
        </p:txBody>
      </p:sp>
      <p:sp>
        <p:nvSpPr>
          <p:cNvPr id="28" name="Rectangle 27"/>
          <p:cNvSpPr/>
          <p:nvPr/>
        </p:nvSpPr>
        <p:spPr>
          <a:xfrm>
            <a:off x="0" y="42862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Il est éreinté.</a:t>
            </a:r>
          </a:p>
        </p:txBody>
      </p:sp>
      <p:sp>
        <p:nvSpPr>
          <p:cNvPr id="29" name="Rectangle 28"/>
          <p:cNvSpPr/>
          <p:nvPr/>
        </p:nvSpPr>
        <p:spPr>
          <a:xfrm>
            <a:off x="5257800" y="42862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Il est éreinté.</a:t>
            </a:r>
          </a:p>
        </p:txBody>
      </p:sp>
      <p:sp>
        <p:nvSpPr>
          <p:cNvPr id="30" name="Rectangle 29"/>
          <p:cNvSpPr/>
          <p:nvPr/>
        </p:nvSpPr>
        <p:spPr>
          <a:xfrm>
            <a:off x="10401300" y="4286250"/>
            <a:ext cx="4229100"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Il est éreinté.</a:t>
            </a:r>
          </a:p>
        </p:txBody>
      </p:sp>
      <p:sp>
        <p:nvSpPr>
          <p:cNvPr id="38" name="Rogner et arrondir un rectangle à un seul coin 37"/>
          <p:cNvSpPr/>
          <p:nvPr/>
        </p:nvSpPr>
        <p:spPr>
          <a:xfrm>
            <a:off x="0" y="5915025"/>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Il est courbatu</a:t>
            </a:r>
          </a:p>
        </p:txBody>
      </p:sp>
      <p:sp>
        <p:nvSpPr>
          <p:cNvPr id="39" name="Rogner et arrondir un rectangle à un seul coin 38"/>
          <p:cNvSpPr/>
          <p:nvPr/>
        </p:nvSpPr>
        <p:spPr>
          <a:xfrm>
            <a:off x="0" y="6686550"/>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chemeClr val="bg1"/>
                </a:solidFill>
              </a:rPr>
              <a:t>Il est exténué.</a:t>
            </a:r>
          </a:p>
        </p:txBody>
      </p:sp>
      <p:sp>
        <p:nvSpPr>
          <p:cNvPr id="40" name="Rogner et arrondir un rectangle à un seul coin 39"/>
          <p:cNvSpPr/>
          <p:nvPr/>
        </p:nvSpPr>
        <p:spPr>
          <a:xfrm>
            <a:off x="0" y="7458075"/>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Il est fatigué.</a:t>
            </a:r>
          </a:p>
        </p:txBody>
      </p:sp>
      <p:sp>
        <p:nvSpPr>
          <p:cNvPr id="41" name="Rogner et arrondir un rectangle à un seul coin 40"/>
          <p:cNvSpPr/>
          <p:nvPr/>
        </p:nvSpPr>
        <p:spPr>
          <a:xfrm>
            <a:off x="5257800" y="5915025"/>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Il est épuisé.</a:t>
            </a:r>
          </a:p>
        </p:txBody>
      </p:sp>
      <p:sp>
        <p:nvSpPr>
          <p:cNvPr id="42" name="Rogner et arrondir un rectangle à un seul coin 41"/>
          <p:cNvSpPr/>
          <p:nvPr/>
        </p:nvSpPr>
        <p:spPr>
          <a:xfrm>
            <a:off x="5257800" y="6686550"/>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Il est crevé.</a:t>
            </a:r>
          </a:p>
        </p:txBody>
      </p:sp>
      <p:sp>
        <p:nvSpPr>
          <p:cNvPr id="43" name="Rogner et arrondir un rectangle à un seul coin 42"/>
          <p:cNvSpPr/>
          <p:nvPr/>
        </p:nvSpPr>
        <p:spPr>
          <a:xfrm>
            <a:off x="5257800" y="7458075"/>
            <a:ext cx="4229100" cy="514350"/>
          </a:xfrm>
          <a:prstGeom prst="snip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Il est éreinté.</a:t>
            </a:r>
          </a:p>
        </p:txBody>
      </p:sp>
      <p:sp>
        <p:nvSpPr>
          <p:cNvPr id="44" name="Nuage 43"/>
          <p:cNvSpPr/>
          <p:nvPr/>
        </p:nvSpPr>
        <p:spPr>
          <a:xfrm>
            <a:off x="10972800" y="5915025"/>
            <a:ext cx="3314700" cy="685800"/>
          </a:xfrm>
          <a:prstGeom prst="clou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t>Correction</a:t>
            </a:r>
          </a:p>
        </p:txBody>
      </p:sp>
      <p:sp>
        <p:nvSpPr>
          <p:cNvPr id="32" name="Rectangle à coins arrondis 31"/>
          <p:cNvSpPr/>
          <p:nvPr/>
        </p:nvSpPr>
        <p:spPr>
          <a:xfrm>
            <a:off x="0" y="0"/>
            <a:ext cx="4229100" cy="9429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3400" dirty="0">
                <a:solidFill>
                  <a:srgbClr val="FF9933"/>
                </a:solidFill>
                <a:latin typeface="+mj-lt"/>
              </a:rPr>
              <a:t>Registre familier</a:t>
            </a:r>
          </a:p>
        </p:txBody>
      </p:sp>
      <p:sp>
        <p:nvSpPr>
          <p:cNvPr id="33" name="Rectangle à coins arrondis 32"/>
          <p:cNvSpPr/>
          <p:nvPr/>
        </p:nvSpPr>
        <p:spPr>
          <a:xfrm>
            <a:off x="5257800" y="0"/>
            <a:ext cx="4229100" cy="9429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3400" dirty="0">
                <a:solidFill>
                  <a:srgbClr val="FF9933"/>
                </a:solidFill>
                <a:latin typeface="+mj-lt"/>
              </a:rPr>
              <a:t>Registre courant</a:t>
            </a:r>
          </a:p>
        </p:txBody>
      </p:sp>
      <p:sp>
        <p:nvSpPr>
          <p:cNvPr id="34" name="Rectangle à coins arrondis 33"/>
          <p:cNvSpPr/>
          <p:nvPr/>
        </p:nvSpPr>
        <p:spPr>
          <a:xfrm>
            <a:off x="10401300" y="0"/>
            <a:ext cx="4229100" cy="9429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3400" dirty="0">
                <a:solidFill>
                  <a:srgbClr val="FF9933"/>
                </a:solidFill>
                <a:latin typeface="+mj-lt"/>
              </a:rPr>
              <a:t>Registre soutenu</a:t>
            </a:r>
          </a:p>
        </p:txBody>
      </p:sp>
      <p:sp>
        <p:nvSpPr>
          <p:cNvPr id="96287" name="ZoneTexte 35">
            <a:hlinkClick r:id="" action="ppaction://hlinkshowjump?jump=nextslide"/>
          </p:cNvPr>
          <p:cNvSpPr txBox="1">
            <a:spLocks noChangeArrowheads="1"/>
          </p:cNvSpPr>
          <p:nvPr/>
        </p:nvSpPr>
        <p:spPr bwMode="auto">
          <a:xfrm>
            <a:off x="12268200" y="7296150"/>
            <a:ext cx="2362200" cy="400050"/>
          </a:xfrm>
          <a:prstGeom prst="rect">
            <a:avLst/>
          </a:prstGeom>
          <a:solidFill>
            <a:srgbClr val="008000"/>
          </a:solidFill>
          <a:ln w="9525">
            <a:noFill/>
            <a:miter lim="800000"/>
            <a:headEnd/>
            <a:tailEnd/>
          </a:ln>
        </p:spPr>
        <p:txBody>
          <a:bodyPr>
            <a:spAutoFit/>
          </a:bodyPr>
          <a:lstStyle/>
          <a:p>
            <a:pPr algn="ctr"/>
            <a:r>
              <a:rPr lang="fr-FR" sz="2000">
                <a:solidFill>
                  <a:schemeClr val="bg1"/>
                </a:solidFill>
              </a:rPr>
              <a:t>Je continue</a:t>
            </a:r>
          </a:p>
        </p:txBody>
      </p:sp>
    </p:spTree>
  </p:cSld>
  <p:clrMapOvr>
    <a:masterClrMapping/>
  </p:clrMapOvr>
  <p:transition advClick="0">
    <p:random/>
  </p:transition>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nextCondLst>
                <p:cond evt="onClick" delay="0">
                  <p:tgtEl>
                    <p:spTgt spid="38"/>
                  </p:tgtEl>
                </p:cond>
              </p:nextCondLst>
            </p:seq>
            <p:seq concurrent="1" nextAc="seek">
              <p:cTn id="27" restart="whenNotActive" fill="hold" evtFilter="cancelBubble" nodeType="interactiveSeq">
                <p:stCondLst>
                  <p:cond evt="onClick" delay="0">
                    <p:tgtEl>
                      <p:spTgt spid="39"/>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1" nodeType="clickEffect">
                                  <p:stCondLst>
                                    <p:cond delay="0"/>
                                  </p:stCondLst>
                                  <p:childTnLst>
                                    <p:set>
                                      <p:cBhvr>
                                        <p:cTn id="47"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1" nodeType="clickEffect">
                                  <p:stCondLst>
                                    <p:cond delay="0"/>
                                  </p:stCondLst>
                                  <p:childTnLst>
                                    <p:set>
                                      <p:cBhvr>
                                        <p:cTn id="51"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nextCondLst>
                <p:cond evt="onClick" delay="0">
                  <p:tgtEl>
                    <p:spTgt spid="39"/>
                  </p:tgtEl>
                </p:cond>
              </p:nextCondLst>
            </p:seq>
            <p:seq concurrent="1" nextAc="seek">
              <p:cTn id="52" restart="whenNotActive" fill="hold" evtFilter="cancelBubble" nodeType="interactiveSeq">
                <p:stCondLst>
                  <p:cond evt="onClick" delay="0">
                    <p:tgtEl>
                      <p:spTgt spid="40"/>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1"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1" nodeType="clickEffect">
                                  <p:stCondLst>
                                    <p:cond delay="0"/>
                                  </p:stCondLst>
                                  <p:childTnLst>
                                    <p:set>
                                      <p:cBhvr>
                                        <p:cTn id="72"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1" nodeType="clickEffect">
                                  <p:stCondLst>
                                    <p:cond delay="0"/>
                                  </p:stCondLst>
                                  <p:childTnLst>
                                    <p:set>
                                      <p:cBhvr>
                                        <p:cTn id="76"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nextCondLst>
                <p:cond evt="onClick" delay="0">
                  <p:tgtEl>
                    <p:spTgt spid="40"/>
                  </p:tgtEl>
                </p:cond>
              </p:nextCondLst>
            </p:seq>
            <p:seq concurrent="1" nextAc="seek">
              <p:cTn id="77" restart="whenNotActive" fill="hold" evtFilter="cancelBubble" nodeType="interactiveSeq">
                <p:stCondLst>
                  <p:cond evt="onClick" delay="0">
                    <p:tgtEl>
                      <p:spTgt spid="41"/>
                    </p:tgtEl>
                  </p:cond>
                </p:stCondLst>
                <p:endSync evt="end" delay="0">
                  <p:rtn val="all"/>
                </p:endSync>
                <p:childTnLst>
                  <p:par>
                    <p:cTn id="78" fill="hold">
                      <p:stCondLst>
                        <p:cond delay="0"/>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1" nodeType="clickEffect">
                                  <p:stCondLst>
                                    <p:cond delay="0"/>
                                  </p:stCondLst>
                                  <p:childTnLst>
                                    <p:set>
                                      <p:cBhvr>
                                        <p:cTn id="93"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1" nodeType="clickEffect">
                                  <p:stCondLst>
                                    <p:cond delay="0"/>
                                  </p:stCondLst>
                                  <p:childTnLst>
                                    <p:set>
                                      <p:cBhvr>
                                        <p:cTn id="97"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1" nodeType="clickEffect">
                                  <p:stCondLst>
                                    <p:cond delay="0"/>
                                  </p:stCondLst>
                                  <p:childTnLst>
                                    <p:set>
                                      <p:cBhvr>
                                        <p:cTn id="101"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childTnLst>
              </p:cTn>
              <p:nextCondLst>
                <p:cond evt="onClick" delay="0">
                  <p:tgtEl>
                    <p:spTgt spid="41"/>
                  </p:tgtEl>
                </p:cond>
              </p:nextCondLst>
            </p:seq>
            <p:seq concurrent="1" nextAc="seek">
              <p:cTn id="102" restart="whenNotActive" fill="hold" evtFilter="cancelBubble" nodeType="interactiveSeq">
                <p:stCondLst>
                  <p:cond evt="onClick" delay="0">
                    <p:tgtEl>
                      <p:spTgt spid="42"/>
                    </p:tgtEl>
                  </p:cond>
                </p:stCondLst>
                <p:endSync evt="end" delay="0">
                  <p:rtn val="all"/>
                </p:endSync>
                <p:childTnLst>
                  <p:par>
                    <p:cTn id="103" fill="hold">
                      <p:stCondLst>
                        <p:cond delay="0"/>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1" nodeType="clickEffect">
                                  <p:stCondLst>
                                    <p:cond delay="0"/>
                                  </p:stCondLst>
                                  <p:childTnLst>
                                    <p:set>
                                      <p:cBhvr>
                                        <p:cTn id="118"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1" nodeType="clickEffect">
                                  <p:stCondLst>
                                    <p:cond delay="0"/>
                                  </p:stCondLst>
                                  <p:childTnLst>
                                    <p:set>
                                      <p:cBhvr>
                                        <p:cTn id="122"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1" nodeType="clickEffect">
                                  <p:stCondLst>
                                    <p:cond delay="0"/>
                                  </p:stCondLst>
                                  <p:childTnLst>
                                    <p:set>
                                      <p:cBhvr>
                                        <p:cTn id="126"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childTnLst>
              </p:cTn>
              <p:nextCondLst>
                <p:cond evt="onClick" delay="0">
                  <p:tgtEl>
                    <p:spTgt spid="42"/>
                  </p:tgtEl>
                </p:cond>
              </p:nextCondLst>
            </p:seq>
            <p:seq concurrent="1" nextAc="seek">
              <p:cTn id="127" restart="whenNotActive" fill="hold" evtFilter="cancelBubble" nodeType="interactiveSeq">
                <p:stCondLst>
                  <p:cond evt="onClick" delay="0">
                    <p:tgtEl>
                      <p:spTgt spid="43"/>
                    </p:tgtEl>
                  </p:cond>
                </p:stCondLst>
                <p:endSync evt="end" delay="0">
                  <p:rtn val="all"/>
                </p:endSync>
                <p:childTnLst>
                  <p:par>
                    <p:cTn id="128" fill="hold">
                      <p:stCondLst>
                        <p:cond delay="0"/>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1" nodeType="clickEffect">
                                  <p:stCondLst>
                                    <p:cond delay="0"/>
                                  </p:stCondLst>
                                  <p:childTnLst>
                                    <p:set>
                                      <p:cBhvr>
                                        <p:cTn id="143"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1" nodeType="clickEffect">
                                  <p:stCondLst>
                                    <p:cond delay="0"/>
                                  </p:stCondLst>
                                  <p:childTnLst>
                                    <p:set>
                                      <p:cBhvr>
                                        <p:cTn id="147"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48" fill="hold">
                      <p:stCondLst>
                        <p:cond delay="indefinite"/>
                      </p:stCondLst>
                      <p:childTnLst>
                        <p:par>
                          <p:cTn id="149" fill="hold">
                            <p:stCondLst>
                              <p:cond delay="0"/>
                            </p:stCondLst>
                            <p:childTnLst>
                              <p:par>
                                <p:cTn id="150" presetID="1" presetClass="entr" presetSubtype="0" fill="hold" grpId="1" nodeType="clickEffect">
                                  <p:stCondLst>
                                    <p:cond delay="0"/>
                                  </p:stCondLst>
                                  <p:childTnLst>
                                    <p:set>
                                      <p:cBhvr>
                                        <p:cTn id="151"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childTnLst>
              </p:cTn>
              <p:nextCondLst>
                <p:cond evt="onClick" delay="0">
                  <p:tgtEl>
                    <p:spTgt spid="43"/>
                  </p:tgtEl>
                </p:cond>
              </p:nextCondLst>
            </p:seq>
            <p:seq concurrent="1" nextAc="seek">
              <p:cTn id="152" restart="whenNotActive" fill="hold" evtFilter="cancelBubble" nodeType="interactiveSeq">
                <p:stCondLst>
                  <p:cond evt="onClick" delay="0">
                    <p:tgtEl>
                      <p:spTgt spid="44"/>
                    </p:tgtEl>
                  </p:cond>
                </p:stCondLst>
                <p:endSync evt="end" delay="0">
                  <p:rtn val="all"/>
                </p:endSync>
                <p:childTnLst>
                  <p:par>
                    <p:cTn id="153" fill="hold">
                      <p:stCondLst>
                        <p:cond delay="0"/>
                      </p:stCondLst>
                      <p:childTnLst>
                        <p:par>
                          <p:cTn id="154" fill="hold">
                            <p:stCondLst>
                              <p:cond delay="0"/>
                            </p:stCondLst>
                            <p:childTnLst>
                              <p:par>
                                <p:cTn id="155" presetID="3" presetClass="emph" presetSubtype="2" fill="hold" grpId="2" nodeType="withEffect">
                                  <p:stCondLst>
                                    <p:cond delay="0"/>
                                  </p:stCondLst>
                                  <p:childTnLst>
                                    <p:animClr clrSpc="rgb" dir="cw">
                                      <p:cBhvr override="childStyle">
                                        <p:cTn id="156" dur="2000" fill="hold"/>
                                        <p:tgtEl>
                                          <p:spTgt spid="11"/>
                                        </p:tgtEl>
                                        <p:attrNameLst>
                                          <p:attrName>style.color</p:attrName>
                                        </p:attrNameLst>
                                      </p:cBhvr>
                                      <p:to>
                                        <a:srgbClr val="FF0000"/>
                                      </p:to>
                                    </p:animClr>
                                  </p:childTnLst>
                                </p:cTn>
                              </p:par>
                              <p:par>
                                <p:cTn id="157" presetID="3" presetClass="emph" presetSubtype="2" fill="hold" grpId="2" nodeType="withEffect">
                                  <p:stCondLst>
                                    <p:cond delay="0"/>
                                  </p:stCondLst>
                                  <p:childTnLst>
                                    <p:animClr clrSpc="rgb" dir="cw">
                                      <p:cBhvr override="childStyle">
                                        <p:cTn id="158" dur="2000" fill="hold"/>
                                        <p:tgtEl>
                                          <p:spTgt spid="14"/>
                                        </p:tgtEl>
                                        <p:attrNameLst>
                                          <p:attrName>style.color</p:attrName>
                                        </p:attrNameLst>
                                      </p:cBhvr>
                                      <p:to>
                                        <a:srgbClr val="FF0000"/>
                                      </p:to>
                                    </p:animClr>
                                  </p:childTnLst>
                                </p:cTn>
                              </p:par>
                              <p:par>
                                <p:cTn id="159" presetID="3" presetClass="emph" presetSubtype="2" fill="hold" grpId="2" nodeType="withEffect">
                                  <p:stCondLst>
                                    <p:cond delay="0"/>
                                  </p:stCondLst>
                                  <p:childTnLst>
                                    <p:animClr clrSpc="rgb" dir="cw">
                                      <p:cBhvr override="childStyle">
                                        <p:cTn id="160" dur="2000" fill="hold"/>
                                        <p:tgtEl>
                                          <p:spTgt spid="15"/>
                                        </p:tgtEl>
                                        <p:attrNameLst>
                                          <p:attrName>style.color</p:attrName>
                                        </p:attrNameLst>
                                      </p:cBhvr>
                                      <p:to>
                                        <a:srgbClr val="00FF00"/>
                                      </p:to>
                                    </p:animClr>
                                  </p:childTnLst>
                                </p:cTn>
                              </p:par>
                              <p:par>
                                <p:cTn id="161" presetID="3" presetClass="emph" presetSubtype="2" fill="hold" grpId="2" nodeType="withEffect">
                                  <p:stCondLst>
                                    <p:cond delay="0"/>
                                  </p:stCondLst>
                                  <p:childTnLst>
                                    <p:animClr clrSpc="rgb" dir="cw">
                                      <p:cBhvr override="childStyle">
                                        <p:cTn id="162" dur="2000" fill="hold"/>
                                        <p:tgtEl>
                                          <p:spTgt spid="16"/>
                                        </p:tgtEl>
                                        <p:attrNameLst>
                                          <p:attrName>style.color</p:attrName>
                                        </p:attrNameLst>
                                      </p:cBhvr>
                                      <p:to>
                                        <a:srgbClr val="FF0000"/>
                                      </p:to>
                                    </p:animClr>
                                  </p:childTnLst>
                                </p:cTn>
                              </p:par>
                              <p:par>
                                <p:cTn id="163" presetID="3" presetClass="emph" presetSubtype="2" fill="hold" grpId="2" nodeType="withEffect">
                                  <p:stCondLst>
                                    <p:cond delay="0"/>
                                  </p:stCondLst>
                                  <p:childTnLst>
                                    <p:animClr clrSpc="rgb" dir="cw">
                                      <p:cBhvr override="childStyle">
                                        <p:cTn id="164" dur="2000" fill="hold"/>
                                        <p:tgtEl>
                                          <p:spTgt spid="17"/>
                                        </p:tgtEl>
                                        <p:attrNameLst>
                                          <p:attrName>style.color</p:attrName>
                                        </p:attrNameLst>
                                      </p:cBhvr>
                                      <p:to>
                                        <a:srgbClr val="FF0000"/>
                                      </p:to>
                                    </p:animClr>
                                  </p:childTnLst>
                                </p:cTn>
                              </p:par>
                              <p:par>
                                <p:cTn id="165" presetID="3" presetClass="emph" presetSubtype="2" fill="hold" grpId="2" nodeType="withEffect">
                                  <p:stCondLst>
                                    <p:cond delay="0"/>
                                  </p:stCondLst>
                                  <p:childTnLst>
                                    <p:animClr clrSpc="rgb" dir="cw">
                                      <p:cBhvr override="childStyle">
                                        <p:cTn id="166" dur="2000" fill="hold"/>
                                        <p:tgtEl>
                                          <p:spTgt spid="18"/>
                                        </p:tgtEl>
                                        <p:attrNameLst>
                                          <p:attrName>style.color</p:attrName>
                                        </p:attrNameLst>
                                      </p:cBhvr>
                                      <p:to>
                                        <a:srgbClr val="00FF00"/>
                                      </p:to>
                                    </p:animClr>
                                  </p:childTnLst>
                                </p:cTn>
                              </p:par>
                              <p:par>
                                <p:cTn id="167" presetID="3" presetClass="emph" presetSubtype="2" fill="hold" grpId="2" nodeType="withEffect">
                                  <p:stCondLst>
                                    <p:cond delay="0"/>
                                  </p:stCondLst>
                                  <p:childTnLst>
                                    <p:animClr clrSpc="rgb" dir="cw">
                                      <p:cBhvr override="childStyle">
                                        <p:cTn id="168" dur="2000" fill="hold"/>
                                        <p:tgtEl>
                                          <p:spTgt spid="19"/>
                                        </p:tgtEl>
                                        <p:attrNameLst>
                                          <p:attrName>style.color</p:attrName>
                                        </p:attrNameLst>
                                      </p:cBhvr>
                                      <p:to>
                                        <a:srgbClr val="FF0000"/>
                                      </p:to>
                                    </p:animClr>
                                  </p:childTnLst>
                                </p:cTn>
                              </p:par>
                              <p:par>
                                <p:cTn id="169" presetID="3" presetClass="emph" presetSubtype="2" fill="hold" nodeType="withEffect">
                                  <p:stCondLst>
                                    <p:cond delay="0"/>
                                  </p:stCondLst>
                                  <p:childTnLst>
                                    <p:animClr clrSpc="rgb" dir="cw">
                                      <p:cBhvr override="childStyle">
                                        <p:cTn id="170" dur="2000" fill="hold"/>
                                        <p:tgtEl>
                                          <p:spTgt spid="20"/>
                                        </p:tgtEl>
                                        <p:attrNameLst>
                                          <p:attrName>style.color</p:attrName>
                                        </p:attrNameLst>
                                      </p:cBhvr>
                                      <p:to>
                                        <a:srgbClr val="00FF00"/>
                                      </p:to>
                                    </p:animClr>
                                  </p:childTnLst>
                                </p:cTn>
                              </p:par>
                              <p:par>
                                <p:cTn id="171" presetID="3" presetClass="emph" presetSubtype="2" fill="hold" nodeType="withEffect">
                                  <p:stCondLst>
                                    <p:cond delay="0"/>
                                  </p:stCondLst>
                                  <p:childTnLst>
                                    <p:animClr clrSpc="rgb" dir="cw">
                                      <p:cBhvr override="childStyle">
                                        <p:cTn id="172" dur="2000" fill="hold"/>
                                        <p:tgtEl>
                                          <p:spTgt spid="21"/>
                                        </p:tgtEl>
                                        <p:attrNameLst>
                                          <p:attrName>style.color</p:attrName>
                                        </p:attrNameLst>
                                      </p:cBhvr>
                                      <p:to>
                                        <a:srgbClr val="FF0000"/>
                                      </p:to>
                                    </p:animClr>
                                  </p:childTnLst>
                                </p:cTn>
                              </p:par>
                              <p:par>
                                <p:cTn id="173" presetID="3" presetClass="emph" presetSubtype="2" fill="hold" nodeType="withEffect">
                                  <p:stCondLst>
                                    <p:cond delay="0"/>
                                  </p:stCondLst>
                                  <p:childTnLst>
                                    <p:animClr clrSpc="rgb" dir="cw">
                                      <p:cBhvr override="childStyle">
                                        <p:cTn id="174" dur="2000" fill="hold"/>
                                        <p:tgtEl>
                                          <p:spTgt spid="22"/>
                                        </p:tgtEl>
                                        <p:attrNameLst>
                                          <p:attrName>style.color</p:attrName>
                                        </p:attrNameLst>
                                      </p:cBhvr>
                                      <p:to>
                                        <a:srgbClr val="FF0000"/>
                                      </p:to>
                                    </p:animClr>
                                  </p:childTnLst>
                                </p:cTn>
                              </p:par>
                              <p:par>
                                <p:cTn id="175" presetID="3" presetClass="emph" presetSubtype="2" fill="hold" nodeType="withEffect">
                                  <p:stCondLst>
                                    <p:cond delay="0"/>
                                  </p:stCondLst>
                                  <p:childTnLst>
                                    <p:animClr clrSpc="rgb" dir="cw">
                                      <p:cBhvr override="childStyle">
                                        <p:cTn id="176" dur="2000" fill="hold"/>
                                        <p:tgtEl>
                                          <p:spTgt spid="23"/>
                                        </p:tgtEl>
                                        <p:attrNameLst>
                                          <p:attrName>style.color</p:attrName>
                                        </p:attrNameLst>
                                      </p:cBhvr>
                                      <p:to>
                                        <a:srgbClr val="00FF00"/>
                                      </p:to>
                                    </p:animClr>
                                  </p:childTnLst>
                                </p:cTn>
                              </p:par>
                              <p:par>
                                <p:cTn id="177" presetID="3" presetClass="emph" presetSubtype="2" fill="hold" nodeType="withEffect">
                                  <p:stCondLst>
                                    <p:cond delay="0"/>
                                  </p:stCondLst>
                                  <p:childTnLst>
                                    <p:animClr clrSpc="rgb" dir="cw">
                                      <p:cBhvr override="childStyle">
                                        <p:cTn id="178" dur="2000" fill="hold"/>
                                        <p:tgtEl>
                                          <p:spTgt spid="24"/>
                                        </p:tgtEl>
                                        <p:attrNameLst>
                                          <p:attrName>style.color</p:attrName>
                                        </p:attrNameLst>
                                      </p:cBhvr>
                                      <p:to>
                                        <a:srgbClr val="FF0000"/>
                                      </p:to>
                                    </p:animClr>
                                  </p:childTnLst>
                                </p:cTn>
                              </p:par>
                              <p:par>
                                <p:cTn id="179" presetID="3" presetClass="emph" presetSubtype="2" fill="hold" nodeType="withEffect">
                                  <p:stCondLst>
                                    <p:cond delay="0"/>
                                  </p:stCondLst>
                                  <p:childTnLst>
                                    <p:animClr clrSpc="rgb" dir="cw">
                                      <p:cBhvr override="childStyle">
                                        <p:cTn id="180" dur="2000" fill="hold"/>
                                        <p:tgtEl>
                                          <p:spTgt spid="25"/>
                                        </p:tgtEl>
                                        <p:attrNameLst>
                                          <p:attrName>style.color</p:attrName>
                                        </p:attrNameLst>
                                      </p:cBhvr>
                                      <p:to>
                                        <a:srgbClr val="00FF00"/>
                                      </p:to>
                                    </p:animClr>
                                  </p:childTnLst>
                                </p:cTn>
                              </p:par>
                              <p:par>
                                <p:cTn id="181" presetID="3" presetClass="emph" presetSubtype="2" fill="hold" nodeType="withEffect">
                                  <p:stCondLst>
                                    <p:cond delay="0"/>
                                  </p:stCondLst>
                                  <p:childTnLst>
                                    <p:animClr clrSpc="rgb" dir="cw">
                                      <p:cBhvr override="childStyle">
                                        <p:cTn id="182" dur="2000" fill="hold"/>
                                        <p:tgtEl>
                                          <p:spTgt spid="26"/>
                                        </p:tgtEl>
                                        <p:attrNameLst>
                                          <p:attrName>style.color</p:attrName>
                                        </p:attrNameLst>
                                      </p:cBhvr>
                                      <p:to>
                                        <a:srgbClr val="FF0000"/>
                                      </p:to>
                                    </p:animClr>
                                  </p:childTnLst>
                                </p:cTn>
                              </p:par>
                              <p:par>
                                <p:cTn id="183" presetID="3" presetClass="emph" presetSubtype="2" fill="hold" nodeType="withEffect">
                                  <p:stCondLst>
                                    <p:cond delay="0"/>
                                  </p:stCondLst>
                                  <p:childTnLst>
                                    <p:animClr clrSpc="rgb" dir="cw">
                                      <p:cBhvr override="childStyle">
                                        <p:cTn id="184" dur="2000" fill="hold"/>
                                        <p:tgtEl>
                                          <p:spTgt spid="27"/>
                                        </p:tgtEl>
                                        <p:attrNameLst>
                                          <p:attrName>style.color</p:attrName>
                                        </p:attrNameLst>
                                      </p:cBhvr>
                                      <p:to>
                                        <a:srgbClr val="FF0000"/>
                                      </p:to>
                                    </p:animClr>
                                  </p:childTnLst>
                                </p:cTn>
                              </p:par>
                              <p:par>
                                <p:cTn id="185" presetID="3" presetClass="emph" presetSubtype="2" fill="hold" nodeType="withEffect">
                                  <p:stCondLst>
                                    <p:cond delay="0"/>
                                  </p:stCondLst>
                                  <p:childTnLst>
                                    <p:animClr clrSpc="rgb" dir="cw">
                                      <p:cBhvr override="childStyle">
                                        <p:cTn id="186" dur="2000" fill="hold"/>
                                        <p:tgtEl>
                                          <p:spTgt spid="28"/>
                                        </p:tgtEl>
                                        <p:attrNameLst>
                                          <p:attrName>style.color</p:attrName>
                                        </p:attrNameLst>
                                      </p:cBhvr>
                                      <p:to>
                                        <a:srgbClr val="FF0000"/>
                                      </p:to>
                                    </p:animClr>
                                  </p:childTnLst>
                                </p:cTn>
                              </p:par>
                              <p:par>
                                <p:cTn id="187" presetID="3" presetClass="emph" presetSubtype="2" fill="hold" nodeType="withEffect">
                                  <p:stCondLst>
                                    <p:cond delay="0"/>
                                  </p:stCondLst>
                                  <p:childTnLst>
                                    <p:animClr clrSpc="rgb" dir="cw">
                                      <p:cBhvr override="childStyle">
                                        <p:cTn id="188" dur="2000" fill="hold"/>
                                        <p:tgtEl>
                                          <p:spTgt spid="29"/>
                                        </p:tgtEl>
                                        <p:attrNameLst>
                                          <p:attrName>style.color</p:attrName>
                                        </p:attrNameLst>
                                      </p:cBhvr>
                                      <p:to>
                                        <a:srgbClr val="FF0000"/>
                                      </p:to>
                                    </p:animClr>
                                  </p:childTnLst>
                                </p:cTn>
                              </p:par>
                              <p:par>
                                <p:cTn id="189" presetID="3" presetClass="emph" presetSubtype="2" fill="hold" nodeType="withEffect">
                                  <p:stCondLst>
                                    <p:cond delay="0"/>
                                  </p:stCondLst>
                                  <p:childTnLst>
                                    <p:animClr clrSpc="rgb" dir="cw">
                                      <p:cBhvr override="childStyle">
                                        <p:cTn id="190" dur="2000" fill="hold"/>
                                        <p:tgtEl>
                                          <p:spTgt spid="30"/>
                                        </p:tgtEl>
                                        <p:attrNameLst>
                                          <p:attrName>style.color</p:attrName>
                                        </p:attrNameLst>
                                      </p:cBhvr>
                                      <p:to>
                                        <a:srgbClr val="00FF00"/>
                                      </p:to>
                                    </p:animClr>
                                  </p:childTnLst>
                                </p:cTn>
                              </p:par>
                            </p:childTnLst>
                          </p:cTn>
                        </p:par>
                      </p:childTnLst>
                    </p:cTn>
                  </p:par>
                </p:childTnLst>
              </p:cTn>
              <p:nextCondLst>
                <p:cond evt="onClick" delay="0">
                  <p:tgtEl>
                    <p:spTgt spid="44"/>
                  </p:tgtEl>
                </p:cond>
              </p:nextCondLst>
            </p:seq>
          </p:childTnLst>
        </p:cTn>
      </p:par>
    </p:tnLst>
    <p:bldLst>
      <p:bldP spid="11" grpId="0" animBg="1"/>
      <p:bldP spid="11" grpId="1" animBg="1"/>
      <p:bldP spid="11"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hlinkClick r:id="rId2" action="ppaction://hlinksldjump"/>
          </p:cNvPr>
          <p:cNvSpPr txBox="1">
            <a:spLocks noChangeArrowheads="1"/>
          </p:cNvSpPr>
          <p:nvPr/>
        </p:nvSpPr>
        <p:spPr bwMode="auto">
          <a:xfrm>
            <a:off x="10210800" y="7398603"/>
            <a:ext cx="4419600" cy="830997"/>
          </a:xfrm>
          <a:prstGeom prst="rect">
            <a:avLst/>
          </a:prstGeom>
          <a:noFill/>
          <a:ln w="12700">
            <a:noFill/>
            <a:miter lim="800000"/>
            <a:headEnd/>
            <a:tailEnd/>
          </a:ln>
          <a:effectLst/>
        </p:spPr>
        <p:txBody>
          <a:bodyPr>
            <a:spAutoFit/>
          </a:bodyPr>
          <a:lstStyle/>
          <a:p>
            <a:pPr algn="ctr" defTabSz="1254125">
              <a:spcBef>
                <a:spcPct val="50000"/>
              </a:spcBef>
              <a:defRPr/>
            </a:pPr>
            <a:r>
              <a:rPr lang="fr-FR" sz="2400" dirty="0">
                <a:ln w="10160">
                  <a:solidFill>
                    <a:schemeClr val="accent1"/>
                  </a:solidFill>
                  <a:prstDash val="solid"/>
                </a:ln>
                <a:solidFill>
                  <a:srgbClr val="FF0000"/>
                </a:solidFill>
                <a:effectLst>
                  <a:outerShdw blurRad="38100" dist="32000" dir="5400000" algn="tl">
                    <a:srgbClr val="000000">
                      <a:alpha val="30000"/>
                    </a:srgbClr>
                  </a:outerShdw>
                </a:effectLst>
                <a:latin typeface="Courier New" pitchFamily="49" charset="0"/>
                <a:cs typeface="+mn-cs"/>
              </a:rPr>
              <a:t>Aller dans la salle d’identification</a:t>
            </a:r>
          </a:p>
        </p:txBody>
      </p:sp>
      <p:pic>
        <p:nvPicPr>
          <p:cNvPr id="72707" name="Image 4" descr="Loupe.png"/>
          <p:cNvPicPr>
            <a:picLocks noChangeAspect="1"/>
          </p:cNvPicPr>
          <p:nvPr/>
        </p:nvPicPr>
        <p:blipFill>
          <a:blip r:embed="rId3" cstate="print"/>
          <a:srcRect/>
          <a:stretch>
            <a:fillRect/>
          </a:stretch>
        </p:blipFill>
        <p:spPr bwMode="auto">
          <a:xfrm>
            <a:off x="-609600" y="2057400"/>
            <a:ext cx="2833687" cy="2528888"/>
          </a:xfrm>
          <a:prstGeom prst="rect">
            <a:avLst/>
          </a:prstGeom>
          <a:noFill/>
          <a:ln w="9525">
            <a:noFill/>
            <a:miter lim="800000"/>
            <a:headEnd/>
            <a:tailEnd/>
          </a:ln>
        </p:spPr>
      </p:pic>
      <p:sp>
        <p:nvSpPr>
          <p:cNvPr id="5" name="ZoneTexte 4"/>
          <p:cNvSpPr txBox="1"/>
          <p:nvPr/>
        </p:nvSpPr>
        <p:spPr>
          <a:xfrm>
            <a:off x="0" y="0"/>
            <a:ext cx="14630400" cy="584775"/>
          </a:xfrm>
          <a:prstGeom prst="rect">
            <a:avLst/>
          </a:prstGeom>
          <a:noFill/>
        </p:spPr>
        <p:txBody>
          <a:bodyPr wrap="square" rtlCol="0">
            <a:spAutoFit/>
          </a:bodyPr>
          <a:lstStyle/>
          <a:p>
            <a:r>
              <a:rPr lang="fr-FR" sz="3200" i="1" dirty="0" smtClean="0">
                <a:solidFill>
                  <a:schemeClr val="bg1"/>
                </a:solidFill>
                <a:latin typeface="Andalus" pitchFamily="18" charset="-78"/>
                <a:cs typeface="Andalus" pitchFamily="18" charset="-78"/>
              </a:rPr>
              <a:t>Clique sur la loupe. </a:t>
            </a:r>
            <a:endParaRPr lang="fr-FR" sz="3200" i="1" dirty="0">
              <a:solidFill>
                <a:schemeClr val="bg1"/>
              </a:solidFill>
              <a:latin typeface="Andalus" pitchFamily="18" charset="-78"/>
              <a:cs typeface="Andalus" pitchFamily="18" charset="-78"/>
            </a:endParaRPr>
          </a:p>
        </p:txBody>
      </p:sp>
      <p:sp>
        <p:nvSpPr>
          <p:cNvPr id="7" name="ZoneTexte 6"/>
          <p:cNvSpPr txBox="1"/>
          <p:nvPr/>
        </p:nvSpPr>
        <p:spPr>
          <a:xfrm>
            <a:off x="1676400" y="2514600"/>
            <a:ext cx="12954000" cy="846386"/>
          </a:xfrm>
          <a:prstGeom prst="rect">
            <a:avLst/>
          </a:prstGeom>
          <a:noFill/>
        </p:spPr>
        <p:txBody>
          <a:bodyPr wrap="square" rtlCol="0">
            <a:spAutoFit/>
          </a:bodyPr>
          <a:lstStyle/>
          <a:p>
            <a:pPr algn="ctr" defTabSz="1254125">
              <a:spcBef>
                <a:spcPct val="50000"/>
              </a:spcBef>
              <a:defRPr/>
            </a:pPr>
            <a:r>
              <a:rPr lang="fr-FR" sz="2400" b="1" dirty="0" smtClean="0"/>
              <a:t>Bravo, tu es arrivé(e) jusqu’ici, tu mérites de savoir que Jonathan n’est  pas le tueur.</a:t>
            </a:r>
          </a:p>
          <a:p>
            <a:endParaRPr lang="fr-FR" dirty="0"/>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72707"/>
                    </p:tgtEl>
                  </p:cond>
                </p:stCondLst>
                <p:endSync evt="end" delay="0">
                  <p:rtn val="all"/>
                </p:endSync>
                <p:childTnLst>
                  <p:par>
                    <p:cTn id="3" fill="hold">
                      <p:stCondLst>
                        <p:cond delay="0"/>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38889E-7 1.35802E-6 L 0.93967 0.00386 " pathEditMode="relative" rAng="0" ptsTypes="AA">
                                      <p:cBhvr>
                                        <p:cTn id="6" dur="5000" fill="hold"/>
                                        <p:tgtEl>
                                          <p:spTgt spid="72707"/>
                                        </p:tgtEl>
                                        <p:attrNameLst>
                                          <p:attrName>ppt_x</p:attrName>
                                          <p:attrName>ppt_y</p:attrName>
                                        </p:attrNameLst>
                                      </p:cBhvr>
                                      <p:rCtr x="470" y="2"/>
                                    </p:animMotion>
                                  </p:childTnLst>
                                </p:cTn>
                              </p:par>
                            </p:childTnLst>
                          </p:cTn>
                        </p:par>
                      </p:childTnLst>
                    </p:cTn>
                  </p:par>
                </p:childTnLst>
              </p:cTn>
              <p:nextCondLst>
                <p:cond evt="onClick" delay="0">
                  <p:tgtEl>
                    <p:spTgt spid="72707"/>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0" y="2743200"/>
            <a:ext cx="14630400" cy="2446824"/>
          </a:xfrm>
          <a:prstGeom prst="rect">
            <a:avLst/>
          </a:prstGeom>
          <a:noFill/>
          <a:ln w="9525">
            <a:noFill/>
            <a:miter lim="800000"/>
            <a:headEnd/>
            <a:tailEnd/>
          </a:ln>
          <a:effectLst/>
        </p:spPr>
        <p:txBody>
          <a:bodyPr>
            <a:spAutoFit/>
          </a:bodyPr>
          <a:lstStyle/>
          <a:p>
            <a:pPr algn="ctr" defTabSz="1254125">
              <a:spcBef>
                <a:spcPct val="50000"/>
              </a:spcBef>
              <a:defRPr/>
            </a:pPr>
            <a:endParaRPr lang="fr-FR" sz="2800" b="1" dirty="0">
              <a:solidFill>
                <a:schemeClr val="bg1"/>
              </a:solidFill>
              <a:effectLst>
                <a:reflection blurRad="6350" stA="50000" endA="300" endPos="50000" dist="29997" dir="5400000" sy="-100000" algn="bl" rotWithShape="0"/>
              </a:effectLst>
              <a:latin typeface="Courier New" pitchFamily="49" charset="0"/>
              <a:cs typeface="+mn-cs"/>
            </a:endParaRPr>
          </a:p>
          <a:p>
            <a:pPr algn="just" defTabSz="1254125">
              <a:spcBef>
                <a:spcPct val="50000"/>
              </a:spcBef>
              <a:defRPr/>
            </a:pPr>
            <a:r>
              <a:rPr lang="fr-FR" b="1" dirty="0">
                <a:solidFill>
                  <a:schemeClr val="bg1"/>
                </a:solidFill>
                <a:latin typeface="Courier New" pitchFamily="49" charset="0"/>
                <a:cs typeface="+mn-cs"/>
              </a:rPr>
              <a:t>Tu vas voir une sorte de tableau avec des mots inscrits verticalement.</a:t>
            </a:r>
          </a:p>
          <a:p>
            <a:pPr algn="just" defTabSz="1254125">
              <a:spcBef>
                <a:spcPct val="50000"/>
              </a:spcBef>
              <a:defRPr/>
            </a:pPr>
            <a:r>
              <a:rPr lang="fr-FR" b="1" dirty="0">
                <a:solidFill>
                  <a:schemeClr val="bg1"/>
                </a:solidFill>
                <a:latin typeface="Courier New" pitchFamily="49" charset="0"/>
                <a:cs typeface="+mn-cs"/>
              </a:rPr>
              <a:t>Cherche le point commun entre ces mots puis </a:t>
            </a:r>
            <a:r>
              <a:rPr lang="fr-FR" b="1" dirty="0" smtClean="0">
                <a:solidFill>
                  <a:schemeClr val="bg1"/>
                </a:solidFill>
                <a:latin typeface="Courier New" pitchFamily="49" charset="0"/>
                <a:cs typeface="+mn-cs"/>
              </a:rPr>
              <a:t>écris ta réponse dans le « Livret de l’enquêteur ». Si c’est correct, tu auras l’autorisation de ton orthophoniste pour continuer.</a:t>
            </a:r>
            <a:endParaRPr lang="fr-FR" b="1" dirty="0">
              <a:solidFill>
                <a:schemeClr val="bg1"/>
              </a:solidFill>
              <a:latin typeface="Courier New" pitchFamily="49" charset="0"/>
              <a:cs typeface="+mn-cs"/>
            </a:endParaRPr>
          </a:p>
        </p:txBody>
      </p:sp>
      <p:sp>
        <p:nvSpPr>
          <p:cNvPr id="13" name="Text Box 4"/>
          <p:cNvSpPr txBox="1">
            <a:spLocks noChangeArrowheads="1"/>
          </p:cNvSpPr>
          <p:nvPr/>
        </p:nvSpPr>
        <p:spPr bwMode="auto">
          <a:xfrm>
            <a:off x="0" y="0"/>
            <a:ext cx="14630400" cy="1569660"/>
          </a:xfrm>
          <a:prstGeom prst="rect">
            <a:avLst/>
          </a:prstGeom>
          <a:noFill/>
          <a:ln w="9525">
            <a:noFill/>
            <a:miter lim="800000"/>
            <a:headEnd/>
            <a:tailEnd/>
          </a:ln>
          <a:effectLst/>
        </p:spPr>
        <p:txBody>
          <a:bodyPr>
            <a:spAutoFit/>
          </a:bodyPr>
          <a:lstStyle/>
          <a:p>
            <a:pPr algn="ctr" defTabSz="1254125">
              <a:spcBef>
                <a:spcPct val="50000"/>
              </a:spcBef>
              <a:defRPr/>
            </a:pPr>
            <a:r>
              <a:rPr lang="fr-F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Polysémie</a:t>
            </a:r>
          </a:p>
          <a:p>
            <a:pPr algn="ctr" defTabSz="1254125">
              <a:spcBef>
                <a:spcPct val="50000"/>
              </a:spcBef>
              <a:defRPr/>
            </a:pPr>
            <a:endParaRPr lang="fr-FR" sz="2800" b="1" dirty="0">
              <a:solidFill>
                <a:schemeClr val="bg1"/>
              </a:solidFill>
              <a:effectLst>
                <a:reflection blurRad="6350" stA="50000" endA="300" endPos="50000" dist="29997" dir="5400000" sy="-100000" algn="bl" rotWithShape="0"/>
              </a:effectLst>
              <a:latin typeface="Courier New" pitchFamily="49" charset="0"/>
              <a:cs typeface="+mn-cs"/>
            </a:endParaRPr>
          </a:p>
        </p:txBody>
      </p:sp>
      <p:sp>
        <p:nvSpPr>
          <p:cNvPr id="5" name="Text Box 4">
            <a:hlinkClick r:id="" action="ppaction://hlinkshowjump?jump=nextslide"/>
          </p:cNvPr>
          <p:cNvSpPr txBox="1">
            <a:spLocks noChangeArrowheads="1"/>
          </p:cNvSpPr>
          <p:nvPr/>
        </p:nvSpPr>
        <p:spPr bwMode="auto">
          <a:xfrm>
            <a:off x="13030200" y="7767935"/>
            <a:ext cx="1600200" cy="461665"/>
          </a:xfrm>
          <a:prstGeom prst="rect">
            <a:avLst/>
          </a:prstGeom>
          <a:noFill/>
          <a:ln w="12700">
            <a:noFill/>
            <a:miter lim="800000"/>
            <a:headEnd/>
            <a:tailEnd/>
          </a:ln>
          <a:effectLst/>
        </p:spPr>
        <p:txBody>
          <a:bodyPr>
            <a:spAutoFit/>
          </a:bodyPr>
          <a:lstStyle/>
          <a:p>
            <a:pPr algn="ctr" defTabSz="1254125">
              <a:spcBef>
                <a:spcPct val="50000"/>
              </a:spcBef>
              <a:defRPr/>
            </a:pPr>
            <a:r>
              <a:rPr lang="fr-FR" sz="2400" dirty="0">
                <a:ln w="10160">
                  <a:solidFill>
                    <a:schemeClr val="accent1"/>
                  </a:solidFill>
                  <a:prstDash val="solid"/>
                </a:ln>
                <a:solidFill>
                  <a:srgbClr val="FFFFFF"/>
                </a:solidFill>
                <a:effectLst>
                  <a:outerShdw blurRad="38100" dist="32000" dir="5400000" algn="tl">
                    <a:srgbClr val="000000">
                      <a:alpha val="30000"/>
                    </a:srgbClr>
                  </a:outerShdw>
                </a:effectLst>
                <a:latin typeface="Courier New" pitchFamily="49" charset="0"/>
                <a:cs typeface="+mn-cs"/>
              </a:rPr>
              <a:t>Suite</a:t>
            </a:r>
          </a:p>
        </p:txBody>
      </p:sp>
    </p:spTree>
  </p:cSld>
  <p:clrMapOvr>
    <a:masterClrMapping/>
  </p:clrMapOvr>
  <p:transition advClick="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nvPr>
        </p:nvGraphicFramePr>
        <p:xfrm>
          <a:off x="0" y="1447800"/>
          <a:ext cx="14630400" cy="678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4"/>
          <p:cNvSpPr txBox="1">
            <a:spLocks noChangeArrowheads="1"/>
          </p:cNvSpPr>
          <p:nvPr/>
        </p:nvSpPr>
        <p:spPr bwMode="auto">
          <a:xfrm>
            <a:off x="0" y="0"/>
            <a:ext cx="14630400" cy="1569660"/>
          </a:xfrm>
          <a:prstGeom prst="rect">
            <a:avLst/>
          </a:prstGeom>
          <a:noFill/>
          <a:ln w="9525">
            <a:noFill/>
            <a:miter lim="800000"/>
            <a:headEnd/>
            <a:tailEnd/>
          </a:ln>
          <a:effectLst/>
        </p:spPr>
        <p:txBody>
          <a:bodyPr>
            <a:spAutoFit/>
          </a:bodyPr>
          <a:lstStyle/>
          <a:p>
            <a:pPr algn="ctr" defTabSz="1254125">
              <a:spcBef>
                <a:spcPct val="50000"/>
              </a:spcBef>
              <a:defRPr/>
            </a:pPr>
            <a:r>
              <a:rPr lang="fr-F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Trouve le point commun</a:t>
            </a:r>
          </a:p>
          <a:p>
            <a:pPr algn="ctr" defTabSz="1254125">
              <a:spcBef>
                <a:spcPct val="50000"/>
              </a:spcBef>
              <a:defRPr/>
            </a:pPr>
            <a:endParaRPr lang="fr-FR" sz="2800" b="1" dirty="0">
              <a:solidFill>
                <a:schemeClr val="bg1"/>
              </a:solidFill>
              <a:effectLst>
                <a:reflection blurRad="6350" stA="50000" endA="300" endPos="50000" dist="29997" dir="5400000" sy="-100000" algn="bl" rotWithShape="0"/>
              </a:effectLst>
              <a:latin typeface="Courier New" pitchFamily="49" charset="0"/>
              <a:cs typeface="+mn-cs"/>
            </a:endParaRPr>
          </a:p>
        </p:txBody>
      </p:sp>
      <p:sp>
        <p:nvSpPr>
          <p:cNvPr id="7" name="Rectangle 6">
            <a:hlinkClick r:id="" action="ppaction://hlinkshowjump?jump=nextslide"/>
          </p:cNvPr>
          <p:cNvSpPr/>
          <p:nvPr/>
        </p:nvSpPr>
        <p:spPr bwMode="auto">
          <a:xfrm>
            <a:off x="8686800" y="3657600"/>
            <a:ext cx="5257800" cy="2057400"/>
          </a:xfrm>
          <a:prstGeom prst="rect">
            <a:avLst/>
          </a:prstGeom>
          <a:solidFill>
            <a:schemeClr val="accent1">
              <a:alpha val="2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1254125" rtl="0" eaLnBrk="1" fontAlgn="base" latinLnBrk="0" hangingPunct="1">
              <a:lnSpc>
                <a:spcPct val="100000"/>
              </a:lnSpc>
              <a:spcBef>
                <a:spcPct val="0"/>
              </a:spcBef>
              <a:spcAft>
                <a:spcPct val="0"/>
              </a:spcAft>
              <a:buClrTx/>
              <a:buSzTx/>
              <a:buFontTx/>
              <a:buNone/>
              <a:tabLst/>
            </a:pPr>
            <a:endParaRPr kumimoji="0" lang="fr-FR" sz="2500" b="0" i="0" u="none" strike="noStrike" cap="none" normalizeH="0" baseline="0" smtClean="0">
              <a:ln>
                <a:noFill/>
              </a:ln>
              <a:solidFill>
                <a:schemeClr val="tx1"/>
              </a:solidFill>
              <a:effectLst/>
              <a:latin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bg2"/>
                                            </p:clrVal>
                                          </p:val>
                                        </p:tav>
                                        <p:tav tm="50000">
                                          <p:val>
                                            <p:clrVal>
                                              <a:schemeClr val="bg2"/>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nvPr>
        </p:nvGraphicFramePr>
        <p:xfrm>
          <a:off x="0" y="1447800"/>
          <a:ext cx="14630400" cy="678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4"/>
          <p:cNvSpPr txBox="1">
            <a:spLocks noChangeArrowheads="1"/>
          </p:cNvSpPr>
          <p:nvPr/>
        </p:nvSpPr>
        <p:spPr bwMode="auto">
          <a:xfrm>
            <a:off x="0" y="0"/>
            <a:ext cx="14630400" cy="1569660"/>
          </a:xfrm>
          <a:prstGeom prst="rect">
            <a:avLst/>
          </a:prstGeom>
          <a:noFill/>
          <a:ln w="9525">
            <a:noFill/>
            <a:miter lim="800000"/>
            <a:headEnd/>
            <a:tailEnd/>
          </a:ln>
          <a:effectLst/>
        </p:spPr>
        <p:txBody>
          <a:bodyPr>
            <a:spAutoFit/>
          </a:bodyPr>
          <a:lstStyle/>
          <a:p>
            <a:pPr algn="ctr" defTabSz="1254125">
              <a:spcBef>
                <a:spcPct val="50000"/>
              </a:spcBef>
              <a:defRPr/>
            </a:pPr>
            <a:r>
              <a:rPr lang="fr-F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Trouve le point commun</a:t>
            </a:r>
          </a:p>
          <a:p>
            <a:pPr algn="ctr" defTabSz="1254125">
              <a:spcBef>
                <a:spcPct val="50000"/>
              </a:spcBef>
              <a:defRPr/>
            </a:pPr>
            <a:endParaRPr lang="fr-FR" sz="2800" b="1" dirty="0">
              <a:solidFill>
                <a:schemeClr val="bg1"/>
              </a:solidFill>
              <a:effectLst>
                <a:reflection blurRad="6350" stA="50000" endA="300" endPos="50000" dist="29997" dir="5400000" sy="-100000" algn="bl" rotWithShape="0"/>
              </a:effectLst>
              <a:latin typeface="Courier New" pitchFamily="49" charset="0"/>
              <a:cs typeface="+mn-cs"/>
            </a:endParaRPr>
          </a:p>
        </p:txBody>
      </p:sp>
      <p:sp>
        <p:nvSpPr>
          <p:cNvPr id="8" name="Rectangle 7">
            <a:hlinkClick r:id="" action="ppaction://hlinkshowjump?jump=nextslide"/>
          </p:cNvPr>
          <p:cNvSpPr/>
          <p:nvPr/>
        </p:nvSpPr>
        <p:spPr bwMode="auto">
          <a:xfrm>
            <a:off x="8686800" y="3657600"/>
            <a:ext cx="5257800" cy="2057400"/>
          </a:xfrm>
          <a:prstGeom prst="rect">
            <a:avLst/>
          </a:prstGeom>
          <a:solidFill>
            <a:schemeClr val="accent1">
              <a:alpha val="2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1254125" rtl="0" eaLnBrk="1" fontAlgn="base" latinLnBrk="0" hangingPunct="1">
              <a:lnSpc>
                <a:spcPct val="100000"/>
              </a:lnSpc>
              <a:spcBef>
                <a:spcPct val="0"/>
              </a:spcBef>
              <a:spcAft>
                <a:spcPct val="0"/>
              </a:spcAft>
              <a:buClrTx/>
              <a:buSzTx/>
              <a:buFontTx/>
              <a:buNone/>
              <a:tabLst/>
            </a:pPr>
            <a:endParaRPr kumimoji="0" lang="fr-FR" sz="2500" b="0" i="0" u="none" strike="noStrike" cap="none" normalizeH="0" baseline="0" smtClean="0">
              <a:ln>
                <a:noFill/>
              </a:ln>
              <a:solidFill>
                <a:schemeClr val="tx1"/>
              </a:solidFill>
              <a:effectLst/>
              <a:latin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bg2"/>
                                            </p:clrVal>
                                          </p:val>
                                        </p:tav>
                                        <p:tav tm="50000">
                                          <p:val>
                                            <p:clrVal>
                                              <a:schemeClr val="bg2"/>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nvPr>
        </p:nvGraphicFramePr>
        <p:xfrm>
          <a:off x="0" y="1447800"/>
          <a:ext cx="14630400" cy="678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4"/>
          <p:cNvSpPr txBox="1">
            <a:spLocks noChangeArrowheads="1"/>
          </p:cNvSpPr>
          <p:nvPr/>
        </p:nvSpPr>
        <p:spPr bwMode="auto">
          <a:xfrm>
            <a:off x="0" y="0"/>
            <a:ext cx="14630400" cy="1569660"/>
          </a:xfrm>
          <a:prstGeom prst="rect">
            <a:avLst/>
          </a:prstGeom>
          <a:noFill/>
          <a:ln w="9525">
            <a:noFill/>
            <a:miter lim="800000"/>
            <a:headEnd/>
            <a:tailEnd/>
          </a:ln>
          <a:effectLst/>
        </p:spPr>
        <p:txBody>
          <a:bodyPr>
            <a:spAutoFit/>
          </a:bodyPr>
          <a:lstStyle/>
          <a:p>
            <a:pPr algn="ctr" defTabSz="1254125">
              <a:spcBef>
                <a:spcPct val="50000"/>
              </a:spcBef>
              <a:defRPr/>
            </a:pPr>
            <a:r>
              <a:rPr lang="fr-F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Trouve le point commun</a:t>
            </a:r>
          </a:p>
          <a:p>
            <a:pPr algn="ctr" defTabSz="1254125">
              <a:spcBef>
                <a:spcPct val="50000"/>
              </a:spcBef>
              <a:defRPr/>
            </a:pPr>
            <a:endParaRPr lang="fr-FR" sz="2800" b="1" dirty="0">
              <a:solidFill>
                <a:schemeClr val="bg1"/>
              </a:solidFill>
              <a:effectLst>
                <a:reflection blurRad="6350" stA="50000" endA="300" endPos="50000" dist="29997" dir="5400000" sy="-100000" algn="bl" rotWithShape="0"/>
              </a:effectLst>
              <a:latin typeface="Courier New" pitchFamily="49" charset="0"/>
              <a:cs typeface="+mn-cs"/>
            </a:endParaRPr>
          </a:p>
        </p:txBody>
      </p:sp>
      <p:sp>
        <p:nvSpPr>
          <p:cNvPr id="8" name="Rectangle 7">
            <a:hlinkClick r:id="" action="ppaction://hlinkshowjump?jump=nextslide"/>
          </p:cNvPr>
          <p:cNvSpPr/>
          <p:nvPr/>
        </p:nvSpPr>
        <p:spPr bwMode="auto">
          <a:xfrm>
            <a:off x="8686800" y="3657600"/>
            <a:ext cx="5257800" cy="2057400"/>
          </a:xfrm>
          <a:prstGeom prst="rect">
            <a:avLst/>
          </a:prstGeom>
          <a:solidFill>
            <a:schemeClr val="accent1">
              <a:alpha val="2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1254125" rtl="0" eaLnBrk="1" fontAlgn="base" latinLnBrk="0" hangingPunct="1">
              <a:lnSpc>
                <a:spcPct val="100000"/>
              </a:lnSpc>
              <a:spcBef>
                <a:spcPct val="0"/>
              </a:spcBef>
              <a:spcAft>
                <a:spcPct val="0"/>
              </a:spcAft>
              <a:buClrTx/>
              <a:buSzTx/>
              <a:buFontTx/>
              <a:buNone/>
              <a:tabLst/>
            </a:pPr>
            <a:endParaRPr kumimoji="0" lang="fr-FR" sz="2500" b="0" i="0" u="none" strike="noStrike" cap="none" normalizeH="0" baseline="0" smtClean="0">
              <a:ln>
                <a:noFill/>
              </a:ln>
              <a:solidFill>
                <a:schemeClr val="tx1"/>
              </a:solidFill>
              <a:effectLst/>
              <a:latin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bg2"/>
                                            </p:clrVal>
                                          </p:val>
                                        </p:tav>
                                        <p:tav tm="50000">
                                          <p:val>
                                            <p:clrVal>
                                              <a:schemeClr val="bg2"/>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nvPr>
        </p:nvGraphicFramePr>
        <p:xfrm>
          <a:off x="0" y="1447800"/>
          <a:ext cx="14630400" cy="678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4"/>
          <p:cNvSpPr txBox="1">
            <a:spLocks noChangeArrowheads="1"/>
          </p:cNvSpPr>
          <p:nvPr/>
        </p:nvSpPr>
        <p:spPr bwMode="auto">
          <a:xfrm>
            <a:off x="0" y="0"/>
            <a:ext cx="14630400" cy="1569660"/>
          </a:xfrm>
          <a:prstGeom prst="rect">
            <a:avLst/>
          </a:prstGeom>
          <a:noFill/>
          <a:ln w="9525">
            <a:noFill/>
            <a:miter lim="800000"/>
            <a:headEnd/>
            <a:tailEnd/>
          </a:ln>
          <a:effectLst/>
        </p:spPr>
        <p:txBody>
          <a:bodyPr>
            <a:spAutoFit/>
          </a:bodyPr>
          <a:lstStyle/>
          <a:p>
            <a:pPr algn="ctr" defTabSz="1254125">
              <a:spcBef>
                <a:spcPct val="50000"/>
              </a:spcBef>
              <a:defRPr/>
            </a:pPr>
            <a:r>
              <a:rPr lang="fr-F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Trouve le point commun</a:t>
            </a:r>
          </a:p>
          <a:p>
            <a:pPr algn="ctr" defTabSz="1254125">
              <a:spcBef>
                <a:spcPct val="50000"/>
              </a:spcBef>
              <a:defRPr/>
            </a:pPr>
            <a:endParaRPr lang="fr-FR" sz="2800" b="1" dirty="0">
              <a:solidFill>
                <a:schemeClr val="bg1"/>
              </a:solidFill>
              <a:effectLst>
                <a:reflection blurRad="6350" stA="50000" endA="300" endPos="50000" dist="29997" dir="5400000" sy="-100000" algn="bl" rotWithShape="0"/>
              </a:effectLst>
              <a:latin typeface="Courier New" pitchFamily="49" charset="0"/>
              <a:cs typeface="+mn-cs"/>
            </a:endParaRPr>
          </a:p>
        </p:txBody>
      </p:sp>
      <p:sp>
        <p:nvSpPr>
          <p:cNvPr id="8" name="Rectangle 7">
            <a:hlinkClick r:id="" action="ppaction://hlinkshowjump?jump=nextslide"/>
          </p:cNvPr>
          <p:cNvSpPr/>
          <p:nvPr/>
        </p:nvSpPr>
        <p:spPr bwMode="auto">
          <a:xfrm>
            <a:off x="8686800" y="3657600"/>
            <a:ext cx="5257800" cy="2057400"/>
          </a:xfrm>
          <a:prstGeom prst="rect">
            <a:avLst/>
          </a:prstGeom>
          <a:solidFill>
            <a:schemeClr val="accent1">
              <a:alpha val="2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1254125" rtl="0" eaLnBrk="1" fontAlgn="base" latinLnBrk="0" hangingPunct="1">
              <a:lnSpc>
                <a:spcPct val="100000"/>
              </a:lnSpc>
              <a:spcBef>
                <a:spcPct val="0"/>
              </a:spcBef>
              <a:spcAft>
                <a:spcPct val="0"/>
              </a:spcAft>
              <a:buClrTx/>
              <a:buSzTx/>
              <a:buFontTx/>
              <a:buNone/>
              <a:tabLst/>
            </a:pPr>
            <a:endParaRPr kumimoji="0" lang="fr-FR" sz="2500" b="0" i="0" u="none" strike="noStrike" cap="none" normalizeH="0" baseline="0" smtClean="0">
              <a:ln>
                <a:noFill/>
              </a:ln>
              <a:solidFill>
                <a:schemeClr val="tx1"/>
              </a:solidFill>
              <a:effectLst/>
              <a:latin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bg2"/>
                                            </p:clrVal>
                                          </p:val>
                                        </p:tav>
                                        <p:tav tm="50000">
                                          <p:val>
                                            <p:clrVal>
                                              <a:schemeClr val="bg2"/>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nvPr>
        </p:nvGraphicFramePr>
        <p:xfrm>
          <a:off x="0" y="1447800"/>
          <a:ext cx="14630400" cy="678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4"/>
          <p:cNvSpPr txBox="1">
            <a:spLocks noChangeArrowheads="1"/>
          </p:cNvSpPr>
          <p:nvPr/>
        </p:nvSpPr>
        <p:spPr bwMode="auto">
          <a:xfrm>
            <a:off x="0" y="0"/>
            <a:ext cx="14630400" cy="1569660"/>
          </a:xfrm>
          <a:prstGeom prst="rect">
            <a:avLst/>
          </a:prstGeom>
          <a:noFill/>
          <a:ln w="9525">
            <a:noFill/>
            <a:miter lim="800000"/>
            <a:headEnd/>
            <a:tailEnd/>
          </a:ln>
          <a:effectLst/>
        </p:spPr>
        <p:txBody>
          <a:bodyPr>
            <a:spAutoFit/>
          </a:bodyPr>
          <a:lstStyle/>
          <a:p>
            <a:pPr algn="ctr" defTabSz="1254125">
              <a:spcBef>
                <a:spcPct val="50000"/>
              </a:spcBef>
              <a:defRPr/>
            </a:pPr>
            <a:r>
              <a:rPr lang="fr-F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Trouve le point commun</a:t>
            </a:r>
          </a:p>
          <a:p>
            <a:pPr algn="ctr" defTabSz="1254125">
              <a:spcBef>
                <a:spcPct val="50000"/>
              </a:spcBef>
              <a:defRPr/>
            </a:pPr>
            <a:endParaRPr lang="fr-FR" sz="2800" b="1" dirty="0">
              <a:solidFill>
                <a:schemeClr val="bg1"/>
              </a:solidFill>
              <a:effectLst>
                <a:reflection blurRad="6350" stA="50000" endA="300" endPos="50000" dist="29997" dir="5400000" sy="-100000" algn="bl" rotWithShape="0"/>
              </a:effectLst>
              <a:latin typeface="Courier New" pitchFamily="49" charset="0"/>
              <a:cs typeface="+mn-cs"/>
            </a:endParaRPr>
          </a:p>
        </p:txBody>
      </p:sp>
      <p:sp>
        <p:nvSpPr>
          <p:cNvPr id="8" name="Rectangle 7">
            <a:hlinkClick r:id="" action="ppaction://hlinkshowjump?jump=nextslide"/>
          </p:cNvPr>
          <p:cNvSpPr/>
          <p:nvPr/>
        </p:nvSpPr>
        <p:spPr bwMode="auto">
          <a:xfrm>
            <a:off x="8686800" y="3657600"/>
            <a:ext cx="5257800" cy="2057400"/>
          </a:xfrm>
          <a:prstGeom prst="rect">
            <a:avLst/>
          </a:prstGeom>
          <a:solidFill>
            <a:schemeClr val="accent1">
              <a:alpha val="2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1254125" rtl="0" eaLnBrk="1" fontAlgn="base" latinLnBrk="0" hangingPunct="1">
              <a:lnSpc>
                <a:spcPct val="100000"/>
              </a:lnSpc>
              <a:spcBef>
                <a:spcPct val="0"/>
              </a:spcBef>
              <a:spcAft>
                <a:spcPct val="0"/>
              </a:spcAft>
              <a:buClrTx/>
              <a:buSzTx/>
              <a:buFontTx/>
              <a:buNone/>
              <a:tabLst/>
            </a:pPr>
            <a:endParaRPr kumimoji="0" lang="fr-FR" sz="2500" b="0" i="0" u="none" strike="noStrike" cap="none" normalizeH="0" baseline="0" smtClean="0">
              <a:ln>
                <a:noFill/>
              </a:ln>
              <a:solidFill>
                <a:schemeClr val="tx1"/>
              </a:solidFill>
              <a:effectLst/>
              <a:latin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bg2"/>
                                            </p:clrVal>
                                          </p:val>
                                        </p:tav>
                                        <p:tav tm="50000">
                                          <p:val>
                                            <p:clrVal>
                                              <a:schemeClr val="bg2"/>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nvPr>
        </p:nvGraphicFramePr>
        <p:xfrm>
          <a:off x="0" y="1447800"/>
          <a:ext cx="14630400" cy="678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4"/>
          <p:cNvSpPr txBox="1">
            <a:spLocks noChangeArrowheads="1"/>
          </p:cNvSpPr>
          <p:nvPr/>
        </p:nvSpPr>
        <p:spPr bwMode="auto">
          <a:xfrm>
            <a:off x="0" y="0"/>
            <a:ext cx="14630400" cy="1569660"/>
          </a:xfrm>
          <a:prstGeom prst="rect">
            <a:avLst/>
          </a:prstGeom>
          <a:noFill/>
          <a:ln w="9525">
            <a:noFill/>
            <a:miter lim="800000"/>
            <a:headEnd/>
            <a:tailEnd/>
          </a:ln>
          <a:effectLst/>
        </p:spPr>
        <p:txBody>
          <a:bodyPr>
            <a:spAutoFit/>
          </a:bodyPr>
          <a:lstStyle/>
          <a:p>
            <a:pPr algn="ctr" defTabSz="1254125">
              <a:spcBef>
                <a:spcPct val="50000"/>
              </a:spcBef>
              <a:defRPr/>
            </a:pPr>
            <a:r>
              <a:rPr lang="fr-F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Trouve le point commun</a:t>
            </a:r>
          </a:p>
          <a:p>
            <a:pPr algn="ctr" defTabSz="1254125">
              <a:spcBef>
                <a:spcPct val="50000"/>
              </a:spcBef>
              <a:defRPr/>
            </a:pPr>
            <a:endParaRPr lang="fr-FR" sz="2800" b="1" dirty="0">
              <a:solidFill>
                <a:schemeClr val="bg1"/>
              </a:solidFill>
              <a:effectLst>
                <a:reflection blurRad="6350" stA="50000" endA="300" endPos="50000" dist="29997" dir="5400000" sy="-100000" algn="bl" rotWithShape="0"/>
              </a:effectLst>
              <a:latin typeface="Courier New" pitchFamily="49" charset="0"/>
              <a:cs typeface="+mn-cs"/>
            </a:endParaRPr>
          </a:p>
        </p:txBody>
      </p:sp>
      <p:sp>
        <p:nvSpPr>
          <p:cNvPr id="9" name="Rectangle 8">
            <a:hlinkClick r:id="" action="ppaction://hlinkshowjump?jump=nextslide"/>
          </p:cNvPr>
          <p:cNvSpPr/>
          <p:nvPr/>
        </p:nvSpPr>
        <p:spPr bwMode="auto">
          <a:xfrm>
            <a:off x="8686800" y="3657600"/>
            <a:ext cx="5257800" cy="2057400"/>
          </a:xfrm>
          <a:prstGeom prst="rect">
            <a:avLst/>
          </a:prstGeom>
          <a:solidFill>
            <a:schemeClr val="accent1">
              <a:alpha val="2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1254125" rtl="0" eaLnBrk="1" fontAlgn="base" latinLnBrk="0" hangingPunct="1">
              <a:lnSpc>
                <a:spcPct val="100000"/>
              </a:lnSpc>
              <a:spcBef>
                <a:spcPct val="0"/>
              </a:spcBef>
              <a:spcAft>
                <a:spcPct val="0"/>
              </a:spcAft>
              <a:buClrTx/>
              <a:buSzTx/>
              <a:buFontTx/>
              <a:buNone/>
              <a:tabLst/>
            </a:pPr>
            <a:endParaRPr kumimoji="0" lang="fr-FR" sz="2500" b="0" i="0" u="none" strike="noStrike" cap="none" normalizeH="0" baseline="0" smtClean="0">
              <a:ln>
                <a:noFill/>
              </a:ln>
              <a:solidFill>
                <a:schemeClr val="tx1"/>
              </a:solidFill>
              <a:effectLst/>
              <a:latin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bg2"/>
                                            </p:clrVal>
                                          </p:val>
                                        </p:tav>
                                        <p:tav tm="50000">
                                          <p:val>
                                            <p:clrVal>
                                              <a:schemeClr val="bg2"/>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lèche courbée vers la droite 51"/>
          <p:cNvSpPr/>
          <p:nvPr/>
        </p:nvSpPr>
        <p:spPr bwMode="auto">
          <a:xfrm rot="19935090" flipH="1">
            <a:off x="13639800" y="3657600"/>
            <a:ext cx="838200" cy="1138238"/>
          </a:xfrm>
          <a:prstGeom prst="curvedRightArrow">
            <a:avLst>
              <a:gd name="adj1" fmla="val 67912"/>
              <a:gd name="adj2" fmla="val 67912"/>
              <a:gd name="adj3" fmla="val 0"/>
            </a:avLst>
          </a:prstGeom>
          <a:gradFill flip="none" rotWithShape="1">
            <a:gsLst>
              <a:gs pos="0">
                <a:schemeClr val="bg2"/>
              </a:gs>
              <a:gs pos="0">
                <a:schemeClr val="tx1"/>
              </a:gs>
              <a:gs pos="89000">
                <a:schemeClr val="bg2">
                  <a:lumMod val="20000"/>
                  <a:lumOff val="80000"/>
                </a:schemeClr>
              </a:gs>
            </a:gsLst>
            <a:lin ang="16200000" scaled="1"/>
            <a:tileRect/>
          </a:gradFill>
          <a:ln w="9525" cap="flat" cmpd="sng" algn="ctr">
            <a:no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5" name="Arrondir un rectangle avec un coin du même côté 4"/>
          <p:cNvSpPr/>
          <p:nvPr/>
        </p:nvSpPr>
        <p:spPr bwMode="auto">
          <a:xfrm rot="5400000" flipH="1">
            <a:off x="6819901" y="876299"/>
            <a:ext cx="7543800" cy="6553201"/>
          </a:xfrm>
          <a:prstGeom prst="round2SameRect">
            <a:avLst/>
          </a:prstGeom>
          <a:gradFill flip="none" rotWithShape="1">
            <a:gsLst>
              <a:gs pos="34000">
                <a:schemeClr val="bg1">
                  <a:lumMod val="75000"/>
                </a:schemeClr>
              </a:gs>
              <a:gs pos="95000">
                <a:schemeClr val="tx1"/>
              </a:gs>
            </a:gsLst>
            <a:path path="circle">
              <a:fillToRect l="50000" t="50000" r="50000" b="50000"/>
            </a:path>
            <a:tileRect/>
          </a:gradFill>
          <a:ln w="38100" cap="flat" cmpd="sng" algn="ctr">
            <a:solidFill>
              <a:schemeClr val="bg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2" name="Rectangle 11"/>
          <p:cNvSpPr/>
          <p:nvPr/>
        </p:nvSpPr>
        <p:spPr bwMode="auto">
          <a:xfrm>
            <a:off x="12496800" y="6705600"/>
            <a:ext cx="838200" cy="685800"/>
          </a:xfrm>
          <a:prstGeom prst="rect">
            <a:avLst/>
          </a:prstGeom>
          <a:solidFill>
            <a:srgbClr val="FF00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2" name="Arrondir un rectangle avec un coin du même côté 1"/>
          <p:cNvSpPr/>
          <p:nvPr/>
        </p:nvSpPr>
        <p:spPr bwMode="auto">
          <a:xfrm rot="16200000">
            <a:off x="266701" y="876299"/>
            <a:ext cx="7543800" cy="6553201"/>
          </a:xfrm>
          <a:prstGeom prst="round2SameRect">
            <a:avLst/>
          </a:prstGeom>
          <a:gradFill flip="none" rotWithShape="1">
            <a:gsLst>
              <a:gs pos="34000">
                <a:schemeClr val="bg1">
                  <a:lumMod val="75000"/>
                </a:schemeClr>
              </a:gs>
              <a:gs pos="95000">
                <a:schemeClr val="tx1"/>
              </a:gs>
            </a:gsLst>
            <a:path path="circle">
              <a:fillToRect l="50000" t="50000" r="50000" b="50000"/>
            </a:path>
            <a:tileRect/>
          </a:gradFill>
          <a:ln w="38100" cap="flat" cmpd="sng" algn="ctr">
            <a:solidFill>
              <a:schemeClr val="bg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9" name="Rectangle 8">
            <a:hlinkClick r:id="" action="ppaction://hlinkshowjump?jump=nextslide">
              <a:snd r:embed="rId2" name="breeze.wav"/>
            </a:hlinkClick>
          </p:cNvPr>
          <p:cNvSpPr/>
          <p:nvPr/>
        </p:nvSpPr>
        <p:spPr bwMode="auto">
          <a:xfrm>
            <a:off x="12954000" y="1600200"/>
            <a:ext cx="381000" cy="762000"/>
          </a:xfrm>
          <a:prstGeom prst="rect">
            <a:avLst/>
          </a:prstGeom>
          <a:solidFill>
            <a:srgbClr val="7030A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10" name="Rectangle 9"/>
          <p:cNvSpPr/>
          <p:nvPr/>
        </p:nvSpPr>
        <p:spPr bwMode="auto">
          <a:xfrm>
            <a:off x="12954000" y="2286000"/>
            <a:ext cx="381000" cy="838200"/>
          </a:xfrm>
          <a:prstGeom prst="rect">
            <a:avLst/>
          </a:prstGeom>
          <a:solidFill>
            <a:srgbClr val="00B05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11" name="Rectangle 10"/>
          <p:cNvSpPr/>
          <p:nvPr/>
        </p:nvSpPr>
        <p:spPr bwMode="auto">
          <a:xfrm>
            <a:off x="12954000" y="2971800"/>
            <a:ext cx="381000" cy="762000"/>
          </a:xfrm>
          <a:prstGeom prst="rect">
            <a:avLst/>
          </a:prstGeom>
          <a:solidFill>
            <a:srgbClr val="FFFF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14" name="Vague 13"/>
          <p:cNvSpPr/>
          <p:nvPr/>
        </p:nvSpPr>
        <p:spPr bwMode="auto">
          <a:xfrm>
            <a:off x="6858000" y="11430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5" name="Vague 14"/>
          <p:cNvSpPr/>
          <p:nvPr/>
        </p:nvSpPr>
        <p:spPr bwMode="auto">
          <a:xfrm>
            <a:off x="6858000" y="1600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6" name="Vague 15"/>
          <p:cNvSpPr/>
          <p:nvPr/>
        </p:nvSpPr>
        <p:spPr bwMode="auto">
          <a:xfrm>
            <a:off x="6858000" y="2057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7" name="Vague 16"/>
          <p:cNvSpPr/>
          <p:nvPr/>
        </p:nvSpPr>
        <p:spPr bwMode="auto">
          <a:xfrm>
            <a:off x="6858000" y="2590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8" name="Vague 17"/>
          <p:cNvSpPr/>
          <p:nvPr/>
        </p:nvSpPr>
        <p:spPr bwMode="auto">
          <a:xfrm>
            <a:off x="6858000" y="30480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19" name="Vague 18"/>
          <p:cNvSpPr/>
          <p:nvPr/>
        </p:nvSpPr>
        <p:spPr bwMode="auto">
          <a:xfrm>
            <a:off x="6858000" y="3505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0" name="Vague 19"/>
          <p:cNvSpPr/>
          <p:nvPr/>
        </p:nvSpPr>
        <p:spPr bwMode="auto">
          <a:xfrm>
            <a:off x="6858000" y="3962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1" name="Vague 20"/>
          <p:cNvSpPr/>
          <p:nvPr/>
        </p:nvSpPr>
        <p:spPr bwMode="auto">
          <a:xfrm>
            <a:off x="6858000" y="4419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2" name="Vague 21"/>
          <p:cNvSpPr/>
          <p:nvPr/>
        </p:nvSpPr>
        <p:spPr bwMode="auto">
          <a:xfrm>
            <a:off x="6858000" y="4876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3" name="Vague 22"/>
          <p:cNvSpPr/>
          <p:nvPr/>
        </p:nvSpPr>
        <p:spPr bwMode="auto">
          <a:xfrm>
            <a:off x="6858000" y="5410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4" name="Vague 23"/>
          <p:cNvSpPr/>
          <p:nvPr/>
        </p:nvSpPr>
        <p:spPr bwMode="auto">
          <a:xfrm>
            <a:off x="6858000" y="5867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5" name="Vague 24"/>
          <p:cNvSpPr/>
          <p:nvPr/>
        </p:nvSpPr>
        <p:spPr bwMode="auto">
          <a:xfrm>
            <a:off x="6858000" y="6324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6" name="Vague 25"/>
          <p:cNvSpPr/>
          <p:nvPr/>
        </p:nvSpPr>
        <p:spPr bwMode="auto">
          <a:xfrm>
            <a:off x="6858000" y="6781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8" name="Rectangle 27"/>
          <p:cNvSpPr/>
          <p:nvPr/>
        </p:nvSpPr>
        <p:spPr bwMode="auto">
          <a:xfrm>
            <a:off x="12954000" y="6019800"/>
            <a:ext cx="381000" cy="762000"/>
          </a:xfrm>
          <a:prstGeom prst="rect">
            <a:avLst/>
          </a:prstGeom>
          <a:solidFill>
            <a:srgbClr val="FFFF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29" name="Rectangle 28"/>
          <p:cNvSpPr/>
          <p:nvPr/>
        </p:nvSpPr>
        <p:spPr bwMode="auto">
          <a:xfrm>
            <a:off x="12954000" y="5334000"/>
            <a:ext cx="381000" cy="838200"/>
          </a:xfrm>
          <a:prstGeom prst="rect">
            <a:avLst/>
          </a:prstGeom>
          <a:solidFill>
            <a:srgbClr val="00B05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30" name="Rectangle 29"/>
          <p:cNvSpPr/>
          <p:nvPr/>
        </p:nvSpPr>
        <p:spPr bwMode="auto">
          <a:xfrm>
            <a:off x="12954000" y="4724400"/>
            <a:ext cx="381000" cy="762000"/>
          </a:xfrm>
          <a:prstGeom prst="rect">
            <a:avLst/>
          </a:prstGeom>
          <a:solidFill>
            <a:srgbClr val="7030A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31" name="Rectangle 30"/>
          <p:cNvSpPr/>
          <p:nvPr/>
        </p:nvSpPr>
        <p:spPr bwMode="auto">
          <a:xfrm>
            <a:off x="12954000" y="4267200"/>
            <a:ext cx="381000" cy="685800"/>
          </a:xfrm>
          <a:prstGeom prst="rect">
            <a:avLst/>
          </a:prstGeom>
          <a:solidFill>
            <a:srgbClr val="FFC0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32" name="Rectangle 31"/>
          <p:cNvSpPr/>
          <p:nvPr/>
        </p:nvSpPr>
        <p:spPr bwMode="auto">
          <a:xfrm>
            <a:off x="12954000" y="3657600"/>
            <a:ext cx="381000" cy="685800"/>
          </a:xfrm>
          <a:prstGeom prst="rect">
            <a:avLst/>
          </a:prstGeom>
          <a:solidFill>
            <a:srgbClr val="FF00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8" name="Rectangle 7"/>
          <p:cNvSpPr/>
          <p:nvPr/>
        </p:nvSpPr>
        <p:spPr bwMode="auto">
          <a:xfrm>
            <a:off x="914400" y="990600"/>
            <a:ext cx="838200" cy="685800"/>
          </a:xfrm>
          <a:prstGeom prst="rect">
            <a:avLst/>
          </a:prstGeom>
          <a:solidFill>
            <a:srgbClr val="FFC000"/>
          </a:solidFill>
          <a:ln w="9525" cap="flat" cmpd="sng" algn="ctr">
            <a:solidFill>
              <a:schemeClr val="tx1"/>
            </a:solidFill>
            <a:prstDash val="solid"/>
            <a:round/>
            <a:headEnd type="none" w="med" len="med"/>
            <a:tailEnd type="none" w="med" len="med"/>
          </a:ln>
          <a:effectLst>
            <a:softEdge rad="63500"/>
          </a:effectLst>
          <a:scene3d>
            <a:camera prst="orthographicFront"/>
            <a:lightRig rig="threePt" dir="t"/>
          </a:scene3d>
          <a:sp3d>
            <a:bevelT prst="convex"/>
          </a:sp3d>
          <a:extLst>
            <a:ext uri="{AF507438-7753-43E0-B8FC-AC1667EBCBE1}"/>
          </a:extLst>
        </p:spPr>
        <p:txBody>
          <a:bodyPr/>
          <a:lstStyle/>
          <a:p>
            <a:pPr defTabSz="1254125">
              <a:defRPr/>
            </a:pPr>
            <a:endParaRPr lang="fr-FR">
              <a:cs typeface="+mn-cs"/>
            </a:endParaRPr>
          </a:p>
        </p:txBody>
      </p:sp>
      <p:sp>
        <p:nvSpPr>
          <p:cNvPr id="27" name="Arrondir un rectangle avec un coin du même côté 26"/>
          <p:cNvSpPr/>
          <p:nvPr/>
        </p:nvSpPr>
        <p:spPr bwMode="auto">
          <a:xfrm rot="5400000" flipH="1">
            <a:off x="6819900" y="1333501"/>
            <a:ext cx="6705600" cy="5715000"/>
          </a:xfrm>
          <a:prstGeom prst="round2SameRect">
            <a:avLst/>
          </a:prstGeom>
          <a:gradFill>
            <a:gsLst>
              <a:gs pos="11000">
                <a:schemeClr val="bg2">
                  <a:lumMod val="20000"/>
                  <a:lumOff val="80000"/>
                </a:schemeClr>
              </a:gs>
              <a:gs pos="89000">
                <a:schemeClr val="accent3"/>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6" name="Arrondir un rectangle avec un coin du même côté 5"/>
          <p:cNvSpPr/>
          <p:nvPr/>
        </p:nvSpPr>
        <p:spPr bwMode="auto">
          <a:xfrm rot="16200000">
            <a:off x="895350" y="1162050"/>
            <a:ext cx="6705600" cy="6057900"/>
          </a:xfrm>
          <a:prstGeom prst="round2SameRect">
            <a:avLst/>
          </a:prstGeom>
          <a:gradFill>
            <a:gsLst>
              <a:gs pos="11000">
                <a:schemeClr val="bg2">
                  <a:lumMod val="20000"/>
                  <a:lumOff val="80000"/>
                </a:schemeClr>
              </a:gs>
              <a:gs pos="89000">
                <a:schemeClr val="accent3"/>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22613" name="ZoneTexte 36"/>
          <p:cNvSpPr txBox="1">
            <a:spLocks noChangeArrowheads="1"/>
          </p:cNvSpPr>
          <p:nvPr/>
        </p:nvSpPr>
        <p:spPr bwMode="auto">
          <a:xfrm>
            <a:off x="8077200" y="4038600"/>
            <a:ext cx="4800600" cy="2862322"/>
          </a:xfrm>
          <a:prstGeom prst="rect">
            <a:avLst/>
          </a:prstGeom>
          <a:noFill/>
          <a:ln w="9525">
            <a:noFill/>
            <a:miter lim="800000"/>
            <a:headEnd/>
            <a:tailEnd/>
          </a:ln>
        </p:spPr>
        <p:txBody>
          <a:bodyPr>
            <a:spAutoFit/>
          </a:bodyPr>
          <a:lstStyle/>
          <a:p>
            <a:r>
              <a:rPr lang="fr-FR" sz="3600" b="1" dirty="0">
                <a:latin typeface="Monotype Corsiva" pitchFamily="66" charset="0"/>
              </a:rPr>
              <a:t>Nom:</a:t>
            </a:r>
            <a:r>
              <a:rPr lang="fr-FR" sz="3600" dirty="0">
                <a:latin typeface="Monotype Corsiva" pitchFamily="66" charset="0"/>
              </a:rPr>
              <a:t>  Antoine </a:t>
            </a:r>
          </a:p>
          <a:p>
            <a:pPr algn="just"/>
            <a:r>
              <a:rPr lang="fr-FR" sz="3600" b="1" dirty="0" smtClean="0">
                <a:latin typeface="Monotype Corsiva" pitchFamily="66" charset="0"/>
              </a:rPr>
              <a:t>Mobile</a:t>
            </a:r>
            <a:r>
              <a:rPr lang="fr-FR" sz="3600" dirty="0">
                <a:latin typeface="Monotype Corsiva" pitchFamily="66" charset="0"/>
              </a:rPr>
              <a:t>: Il me déteste </a:t>
            </a:r>
            <a:r>
              <a:rPr lang="fr-FR" sz="3600" dirty="0" smtClean="0">
                <a:latin typeface="Monotype Corsiva" pitchFamily="66" charset="0"/>
              </a:rPr>
              <a:t>car il ne supporte pas que je connaisse plus de capitales que lui .</a:t>
            </a:r>
            <a:endParaRPr lang="fr-FR" sz="3600" dirty="0">
              <a:latin typeface="Monotype Corsiva" pitchFamily="66" charset="0"/>
            </a:endParaRPr>
          </a:p>
        </p:txBody>
      </p:sp>
      <p:sp>
        <p:nvSpPr>
          <p:cNvPr id="38" name="Vague 37"/>
          <p:cNvSpPr/>
          <p:nvPr/>
        </p:nvSpPr>
        <p:spPr bwMode="auto">
          <a:xfrm>
            <a:off x="7010400" y="1295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39" name="Vague 38"/>
          <p:cNvSpPr/>
          <p:nvPr/>
        </p:nvSpPr>
        <p:spPr bwMode="auto">
          <a:xfrm>
            <a:off x="7010400" y="1752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0" name="Vague 39"/>
          <p:cNvSpPr/>
          <p:nvPr/>
        </p:nvSpPr>
        <p:spPr bwMode="auto">
          <a:xfrm>
            <a:off x="7010400" y="2209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1" name="Vague 40"/>
          <p:cNvSpPr/>
          <p:nvPr/>
        </p:nvSpPr>
        <p:spPr bwMode="auto">
          <a:xfrm>
            <a:off x="7010400" y="2743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2" name="Vague 41"/>
          <p:cNvSpPr/>
          <p:nvPr/>
        </p:nvSpPr>
        <p:spPr bwMode="auto">
          <a:xfrm>
            <a:off x="7010400" y="32004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3" name="Vague 42"/>
          <p:cNvSpPr/>
          <p:nvPr/>
        </p:nvSpPr>
        <p:spPr bwMode="auto">
          <a:xfrm>
            <a:off x="7010400" y="3657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4" name="Vague 43"/>
          <p:cNvSpPr/>
          <p:nvPr/>
        </p:nvSpPr>
        <p:spPr bwMode="auto">
          <a:xfrm>
            <a:off x="7010400" y="4114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5" name="Vague 44"/>
          <p:cNvSpPr/>
          <p:nvPr/>
        </p:nvSpPr>
        <p:spPr bwMode="auto">
          <a:xfrm>
            <a:off x="7010400" y="45720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6" name="Vague 45"/>
          <p:cNvSpPr/>
          <p:nvPr/>
        </p:nvSpPr>
        <p:spPr bwMode="auto">
          <a:xfrm>
            <a:off x="7010400" y="5029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7" name="Vague 46"/>
          <p:cNvSpPr/>
          <p:nvPr/>
        </p:nvSpPr>
        <p:spPr bwMode="auto">
          <a:xfrm>
            <a:off x="7010400" y="55626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8" name="Vague 47"/>
          <p:cNvSpPr/>
          <p:nvPr/>
        </p:nvSpPr>
        <p:spPr bwMode="auto">
          <a:xfrm>
            <a:off x="7010400" y="60198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49" name="Vague 48"/>
          <p:cNvSpPr/>
          <p:nvPr/>
        </p:nvSpPr>
        <p:spPr bwMode="auto">
          <a:xfrm>
            <a:off x="7010400" y="64770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50" name="Vague 49"/>
          <p:cNvSpPr/>
          <p:nvPr/>
        </p:nvSpPr>
        <p:spPr bwMode="auto">
          <a:xfrm>
            <a:off x="7010400" y="6934200"/>
            <a:ext cx="838200" cy="304800"/>
          </a:xfrm>
          <a:prstGeom prst="wave">
            <a:avLst/>
          </a:prstGeom>
          <a:gradFill>
            <a:gsLst>
              <a:gs pos="11000">
                <a:schemeClr val="bg1">
                  <a:lumMod val="75000"/>
                </a:schemeClr>
              </a:gs>
              <a:gs pos="95000">
                <a:schemeClr val="tx1"/>
              </a:gs>
            </a:gsLst>
            <a:path path="circle">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defTabSz="1254125">
              <a:defRPr/>
            </a:pPr>
            <a:endParaRPr lang="fr-FR">
              <a:cs typeface="+mn-cs"/>
            </a:endParaRPr>
          </a:p>
        </p:txBody>
      </p:sp>
      <p:sp>
        <p:nvSpPr>
          <p:cNvPr id="53" name="Ellipse 52"/>
          <p:cNvSpPr/>
          <p:nvPr/>
        </p:nvSpPr>
        <p:spPr bwMode="auto">
          <a:xfrm>
            <a:off x="13944600" y="4343400"/>
            <a:ext cx="381000" cy="22860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203200" h="190500"/>
            <a:bevelB w="203200" h="222250"/>
          </a:sp3d>
          <a:extLst>
            <a:ext uri="{AF507438-7753-43E0-B8FC-AC1667EBCBE1}"/>
          </a:extLst>
        </p:spPr>
        <p:txBody>
          <a:bodyPr/>
          <a:lstStyle/>
          <a:p>
            <a:pPr defTabSz="1254125">
              <a:defRPr/>
            </a:pPr>
            <a:endParaRPr lang="fr-FR">
              <a:cs typeface="+mn-cs"/>
            </a:endParaRPr>
          </a:p>
        </p:txBody>
      </p:sp>
      <p:pic>
        <p:nvPicPr>
          <p:cNvPr id="55" name="Image 54" descr="D05.png"/>
          <p:cNvPicPr>
            <a:picLocks noChangeAspect="1"/>
          </p:cNvPicPr>
          <p:nvPr/>
        </p:nvPicPr>
        <p:blipFill>
          <a:blip r:embed="rId3" cstate="print"/>
          <a:stretch>
            <a:fillRect/>
          </a:stretch>
        </p:blipFill>
        <p:spPr>
          <a:xfrm>
            <a:off x="9296400" y="1371600"/>
            <a:ext cx="2514124" cy="2514124"/>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nvPr>
        </p:nvGraphicFramePr>
        <p:xfrm>
          <a:off x="0" y="1447800"/>
          <a:ext cx="14630400" cy="678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4"/>
          <p:cNvSpPr txBox="1">
            <a:spLocks noChangeArrowheads="1"/>
          </p:cNvSpPr>
          <p:nvPr/>
        </p:nvSpPr>
        <p:spPr bwMode="auto">
          <a:xfrm>
            <a:off x="0" y="0"/>
            <a:ext cx="14630400" cy="1569660"/>
          </a:xfrm>
          <a:prstGeom prst="rect">
            <a:avLst/>
          </a:prstGeom>
          <a:noFill/>
          <a:ln w="9525">
            <a:noFill/>
            <a:miter lim="800000"/>
            <a:headEnd/>
            <a:tailEnd/>
          </a:ln>
          <a:effectLst/>
        </p:spPr>
        <p:txBody>
          <a:bodyPr>
            <a:spAutoFit/>
          </a:bodyPr>
          <a:lstStyle/>
          <a:p>
            <a:pPr algn="ctr" defTabSz="1254125">
              <a:spcBef>
                <a:spcPct val="50000"/>
              </a:spcBef>
              <a:defRPr/>
            </a:pPr>
            <a:r>
              <a:rPr lang="fr-F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Trouve le point commun</a:t>
            </a:r>
          </a:p>
          <a:p>
            <a:pPr algn="ctr" defTabSz="1254125">
              <a:spcBef>
                <a:spcPct val="50000"/>
              </a:spcBef>
              <a:defRPr/>
            </a:pPr>
            <a:endParaRPr lang="fr-FR" sz="2800" b="1" dirty="0">
              <a:solidFill>
                <a:schemeClr val="bg1"/>
              </a:solidFill>
              <a:effectLst>
                <a:reflection blurRad="6350" stA="50000" endA="300" endPos="50000" dist="29997" dir="5400000" sy="-100000" algn="bl" rotWithShape="0"/>
              </a:effectLst>
              <a:latin typeface="Courier New" pitchFamily="49" charset="0"/>
              <a:cs typeface="+mn-cs"/>
            </a:endParaRPr>
          </a:p>
        </p:txBody>
      </p:sp>
      <p:sp>
        <p:nvSpPr>
          <p:cNvPr id="8" name="Rectangle 7">
            <a:hlinkClick r:id="" action="ppaction://hlinkshowjump?jump=nextslide"/>
          </p:cNvPr>
          <p:cNvSpPr/>
          <p:nvPr/>
        </p:nvSpPr>
        <p:spPr bwMode="auto">
          <a:xfrm>
            <a:off x="8686800" y="3657600"/>
            <a:ext cx="5257800" cy="2057400"/>
          </a:xfrm>
          <a:prstGeom prst="rect">
            <a:avLst/>
          </a:prstGeom>
          <a:solidFill>
            <a:schemeClr val="accent1">
              <a:alpha val="2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1254125" rtl="0" eaLnBrk="1" fontAlgn="base" latinLnBrk="0" hangingPunct="1">
              <a:lnSpc>
                <a:spcPct val="100000"/>
              </a:lnSpc>
              <a:spcBef>
                <a:spcPct val="0"/>
              </a:spcBef>
              <a:spcAft>
                <a:spcPct val="0"/>
              </a:spcAft>
              <a:buClrTx/>
              <a:buSzTx/>
              <a:buFontTx/>
              <a:buNone/>
              <a:tabLst/>
            </a:pPr>
            <a:endParaRPr kumimoji="0" lang="fr-FR" sz="2500" b="0" i="0" u="none" strike="noStrike" cap="none" normalizeH="0" baseline="0" smtClean="0">
              <a:ln>
                <a:noFill/>
              </a:ln>
              <a:solidFill>
                <a:schemeClr val="tx1"/>
              </a:solidFill>
              <a:effectLst/>
              <a:latin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bg2"/>
                                            </p:clrVal>
                                          </p:val>
                                        </p:tav>
                                        <p:tav tm="50000">
                                          <p:val>
                                            <p:clrVal>
                                              <a:schemeClr val="bg2"/>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nvPr>
        </p:nvGraphicFramePr>
        <p:xfrm>
          <a:off x="0" y="1447800"/>
          <a:ext cx="14630400" cy="678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4"/>
          <p:cNvSpPr txBox="1">
            <a:spLocks noChangeArrowheads="1"/>
          </p:cNvSpPr>
          <p:nvPr/>
        </p:nvSpPr>
        <p:spPr bwMode="auto">
          <a:xfrm>
            <a:off x="0" y="0"/>
            <a:ext cx="14630400" cy="1569660"/>
          </a:xfrm>
          <a:prstGeom prst="rect">
            <a:avLst/>
          </a:prstGeom>
          <a:noFill/>
          <a:ln w="9525">
            <a:noFill/>
            <a:miter lim="800000"/>
            <a:headEnd/>
            <a:tailEnd/>
          </a:ln>
          <a:effectLst/>
        </p:spPr>
        <p:txBody>
          <a:bodyPr>
            <a:spAutoFit/>
          </a:bodyPr>
          <a:lstStyle/>
          <a:p>
            <a:pPr algn="ctr" defTabSz="1254125">
              <a:spcBef>
                <a:spcPct val="50000"/>
              </a:spcBef>
              <a:defRPr/>
            </a:pPr>
            <a:r>
              <a:rPr lang="fr-F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Trouve le point commun</a:t>
            </a:r>
          </a:p>
          <a:p>
            <a:pPr algn="ctr" defTabSz="1254125">
              <a:spcBef>
                <a:spcPct val="50000"/>
              </a:spcBef>
              <a:defRPr/>
            </a:pPr>
            <a:endParaRPr lang="fr-FR" sz="2800" b="1" dirty="0">
              <a:solidFill>
                <a:schemeClr val="bg1"/>
              </a:solidFill>
              <a:effectLst>
                <a:reflection blurRad="6350" stA="50000" endA="300" endPos="50000" dist="29997" dir="5400000" sy="-100000" algn="bl" rotWithShape="0"/>
              </a:effectLst>
              <a:latin typeface="Courier New" pitchFamily="49" charset="0"/>
              <a:cs typeface="+mn-cs"/>
            </a:endParaRPr>
          </a:p>
        </p:txBody>
      </p:sp>
      <p:sp>
        <p:nvSpPr>
          <p:cNvPr id="8" name="Rectangle 7">
            <a:hlinkClick r:id="" action="ppaction://hlinkshowjump?jump=nextslide"/>
          </p:cNvPr>
          <p:cNvSpPr/>
          <p:nvPr/>
        </p:nvSpPr>
        <p:spPr bwMode="auto">
          <a:xfrm>
            <a:off x="8686800" y="3657600"/>
            <a:ext cx="5257800" cy="2057400"/>
          </a:xfrm>
          <a:prstGeom prst="rect">
            <a:avLst/>
          </a:prstGeom>
          <a:solidFill>
            <a:schemeClr val="accent1">
              <a:alpha val="2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1254125" rtl="0" eaLnBrk="1" fontAlgn="base" latinLnBrk="0" hangingPunct="1">
              <a:lnSpc>
                <a:spcPct val="100000"/>
              </a:lnSpc>
              <a:spcBef>
                <a:spcPct val="0"/>
              </a:spcBef>
              <a:spcAft>
                <a:spcPct val="0"/>
              </a:spcAft>
              <a:buClrTx/>
              <a:buSzTx/>
              <a:buFontTx/>
              <a:buNone/>
              <a:tabLst/>
            </a:pPr>
            <a:endParaRPr kumimoji="0" lang="fr-FR" sz="2500" b="0" i="0" u="none" strike="noStrike" cap="none" normalizeH="0" baseline="0" smtClean="0">
              <a:ln>
                <a:noFill/>
              </a:ln>
              <a:solidFill>
                <a:schemeClr val="tx1"/>
              </a:solidFill>
              <a:effectLst/>
              <a:latin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bg2"/>
                                            </p:clrVal>
                                          </p:val>
                                        </p:tav>
                                        <p:tav tm="50000">
                                          <p:val>
                                            <p:clrVal>
                                              <a:schemeClr val="bg2"/>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nvPr>
        </p:nvGraphicFramePr>
        <p:xfrm>
          <a:off x="0" y="1447800"/>
          <a:ext cx="14630400" cy="678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4"/>
          <p:cNvSpPr txBox="1">
            <a:spLocks noChangeArrowheads="1"/>
          </p:cNvSpPr>
          <p:nvPr/>
        </p:nvSpPr>
        <p:spPr bwMode="auto">
          <a:xfrm>
            <a:off x="0" y="0"/>
            <a:ext cx="14630400" cy="1569660"/>
          </a:xfrm>
          <a:prstGeom prst="rect">
            <a:avLst/>
          </a:prstGeom>
          <a:noFill/>
          <a:ln w="9525">
            <a:noFill/>
            <a:miter lim="800000"/>
            <a:headEnd/>
            <a:tailEnd/>
          </a:ln>
          <a:effectLst/>
        </p:spPr>
        <p:txBody>
          <a:bodyPr>
            <a:spAutoFit/>
          </a:bodyPr>
          <a:lstStyle/>
          <a:p>
            <a:pPr algn="ctr" defTabSz="1254125">
              <a:spcBef>
                <a:spcPct val="50000"/>
              </a:spcBef>
              <a:defRPr/>
            </a:pPr>
            <a:r>
              <a:rPr lang="fr-F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Trouve le point commun</a:t>
            </a:r>
          </a:p>
          <a:p>
            <a:pPr algn="ctr" defTabSz="1254125">
              <a:spcBef>
                <a:spcPct val="50000"/>
              </a:spcBef>
              <a:defRPr/>
            </a:pPr>
            <a:endParaRPr lang="fr-FR" sz="2800" b="1" dirty="0">
              <a:solidFill>
                <a:schemeClr val="bg1"/>
              </a:solidFill>
              <a:effectLst>
                <a:reflection blurRad="6350" stA="50000" endA="300" endPos="50000" dist="29997" dir="5400000" sy="-100000" algn="bl" rotWithShape="0"/>
              </a:effectLst>
              <a:latin typeface="Courier New" pitchFamily="49" charset="0"/>
              <a:cs typeface="+mn-cs"/>
            </a:endParaRPr>
          </a:p>
        </p:txBody>
      </p:sp>
      <p:sp>
        <p:nvSpPr>
          <p:cNvPr id="8" name="Rectangle 7">
            <a:hlinkClick r:id="" action="ppaction://hlinkshowjump?jump=nextslide"/>
          </p:cNvPr>
          <p:cNvSpPr/>
          <p:nvPr/>
        </p:nvSpPr>
        <p:spPr bwMode="auto">
          <a:xfrm>
            <a:off x="8686800" y="3657600"/>
            <a:ext cx="5257800" cy="2057400"/>
          </a:xfrm>
          <a:prstGeom prst="rect">
            <a:avLst/>
          </a:prstGeom>
          <a:solidFill>
            <a:schemeClr val="accent1">
              <a:alpha val="2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1254125" rtl="0" eaLnBrk="1" fontAlgn="base" latinLnBrk="0" hangingPunct="1">
              <a:lnSpc>
                <a:spcPct val="100000"/>
              </a:lnSpc>
              <a:spcBef>
                <a:spcPct val="0"/>
              </a:spcBef>
              <a:spcAft>
                <a:spcPct val="0"/>
              </a:spcAft>
              <a:buClrTx/>
              <a:buSzTx/>
              <a:buFontTx/>
              <a:buNone/>
              <a:tabLst/>
            </a:pPr>
            <a:endParaRPr kumimoji="0" lang="fr-FR" sz="2500" b="0" i="0" u="none" strike="noStrike" cap="none" normalizeH="0" baseline="0" smtClean="0">
              <a:ln>
                <a:noFill/>
              </a:ln>
              <a:solidFill>
                <a:schemeClr val="tx1"/>
              </a:solidFill>
              <a:effectLst/>
              <a:latin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bg2"/>
                                            </p:clrVal>
                                          </p:val>
                                        </p:tav>
                                        <p:tav tm="50000">
                                          <p:val>
                                            <p:clrVal>
                                              <a:schemeClr val="bg2"/>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nvPr>
        </p:nvGraphicFramePr>
        <p:xfrm>
          <a:off x="0" y="1447800"/>
          <a:ext cx="14630400" cy="678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4"/>
          <p:cNvSpPr txBox="1">
            <a:spLocks noChangeArrowheads="1"/>
          </p:cNvSpPr>
          <p:nvPr/>
        </p:nvSpPr>
        <p:spPr bwMode="auto">
          <a:xfrm>
            <a:off x="0" y="0"/>
            <a:ext cx="14630400" cy="1569660"/>
          </a:xfrm>
          <a:prstGeom prst="rect">
            <a:avLst/>
          </a:prstGeom>
          <a:noFill/>
          <a:ln w="9525">
            <a:noFill/>
            <a:miter lim="800000"/>
            <a:headEnd/>
            <a:tailEnd/>
          </a:ln>
          <a:effectLst/>
        </p:spPr>
        <p:txBody>
          <a:bodyPr>
            <a:spAutoFit/>
          </a:bodyPr>
          <a:lstStyle/>
          <a:p>
            <a:pPr algn="ctr" defTabSz="1254125">
              <a:spcBef>
                <a:spcPct val="50000"/>
              </a:spcBef>
              <a:defRPr/>
            </a:pPr>
            <a:r>
              <a:rPr lang="fr-F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Trouve le point commun</a:t>
            </a:r>
          </a:p>
          <a:p>
            <a:pPr algn="ctr" defTabSz="1254125">
              <a:spcBef>
                <a:spcPct val="50000"/>
              </a:spcBef>
              <a:defRPr/>
            </a:pPr>
            <a:endParaRPr lang="fr-FR" sz="2800" b="1" dirty="0">
              <a:solidFill>
                <a:schemeClr val="bg1"/>
              </a:solidFill>
              <a:effectLst>
                <a:reflection blurRad="6350" stA="50000" endA="300" endPos="50000" dist="29997" dir="5400000" sy="-100000" algn="bl" rotWithShape="0"/>
              </a:effectLst>
              <a:latin typeface="Courier New" pitchFamily="49" charset="0"/>
              <a:cs typeface="+mn-cs"/>
            </a:endParaRPr>
          </a:p>
        </p:txBody>
      </p:sp>
      <p:sp>
        <p:nvSpPr>
          <p:cNvPr id="8" name="Rectangle 7">
            <a:hlinkClick r:id="" action="ppaction://hlinkshowjump?jump=nextslide"/>
          </p:cNvPr>
          <p:cNvSpPr/>
          <p:nvPr/>
        </p:nvSpPr>
        <p:spPr bwMode="auto">
          <a:xfrm>
            <a:off x="8686800" y="3657600"/>
            <a:ext cx="5257800" cy="2057400"/>
          </a:xfrm>
          <a:prstGeom prst="rect">
            <a:avLst/>
          </a:prstGeom>
          <a:solidFill>
            <a:schemeClr val="accent1">
              <a:alpha val="2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1254125" rtl="0" eaLnBrk="1" fontAlgn="base" latinLnBrk="0" hangingPunct="1">
              <a:lnSpc>
                <a:spcPct val="100000"/>
              </a:lnSpc>
              <a:spcBef>
                <a:spcPct val="0"/>
              </a:spcBef>
              <a:spcAft>
                <a:spcPct val="0"/>
              </a:spcAft>
              <a:buClrTx/>
              <a:buSzTx/>
              <a:buFontTx/>
              <a:buNone/>
              <a:tabLst/>
            </a:pPr>
            <a:endParaRPr kumimoji="0" lang="fr-FR" sz="2500" b="0" i="0" u="none" strike="noStrike" cap="none" normalizeH="0" baseline="0" smtClean="0">
              <a:ln>
                <a:noFill/>
              </a:ln>
              <a:solidFill>
                <a:schemeClr val="tx1"/>
              </a:solidFill>
              <a:effectLst/>
              <a:latin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bg2"/>
                                            </p:clrVal>
                                          </p:val>
                                        </p:tav>
                                        <p:tav tm="50000">
                                          <p:val>
                                            <p:clrVal>
                                              <a:schemeClr val="bg2"/>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hlinkClick r:id="rId2" action="ppaction://hlinksldjump"/>
          </p:cNvPr>
          <p:cNvSpPr txBox="1">
            <a:spLocks noChangeArrowheads="1"/>
          </p:cNvSpPr>
          <p:nvPr/>
        </p:nvSpPr>
        <p:spPr bwMode="auto">
          <a:xfrm>
            <a:off x="10210800" y="7398603"/>
            <a:ext cx="4419600" cy="830997"/>
          </a:xfrm>
          <a:prstGeom prst="rect">
            <a:avLst/>
          </a:prstGeom>
          <a:noFill/>
          <a:ln w="12700">
            <a:noFill/>
            <a:miter lim="800000"/>
            <a:headEnd/>
            <a:tailEnd/>
          </a:ln>
          <a:effectLst/>
        </p:spPr>
        <p:txBody>
          <a:bodyPr>
            <a:spAutoFit/>
          </a:bodyPr>
          <a:lstStyle/>
          <a:p>
            <a:pPr algn="ctr" defTabSz="1254125">
              <a:spcBef>
                <a:spcPct val="50000"/>
              </a:spcBef>
              <a:defRPr/>
            </a:pPr>
            <a:r>
              <a:rPr lang="fr-FR" sz="2400" dirty="0">
                <a:ln w="10160">
                  <a:solidFill>
                    <a:schemeClr val="accent1"/>
                  </a:solidFill>
                  <a:prstDash val="solid"/>
                </a:ln>
                <a:solidFill>
                  <a:srgbClr val="FF0000"/>
                </a:solidFill>
                <a:effectLst>
                  <a:outerShdw blurRad="38100" dist="32000" dir="5400000" algn="tl">
                    <a:srgbClr val="000000">
                      <a:alpha val="30000"/>
                    </a:srgbClr>
                  </a:outerShdw>
                </a:effectLst>
                <a:latin typeface="Courier New" pitchFamily="49" charset="0"/>
                <a:cs typeface="+mn-cs"/>
              </a:rPr>
              <a:t>Aller dans la salle d’identification</a:t>
            </a:r>
          </a:p>
        </p:txBody>
      </p:sp>
      <p:pic>
        <p:nvPicPr>
          <p:cNvPr id="72707" name="Image 4" descr="Loupe.png"/>
          <p:cNvPicPr>
            <a:picLocks noChangeAspect="1"/>
          </p:cNvPicPr>
          <p:nvPr/>
        </p:nvPicPr>
        <p:blipFill>
          <a:blip r:embed="rId3" cstate="print"/>
          <a:srcRect/>
          <a:stretch>
            <a:fillRect/>
          </a:stretch>
        </p:blipFill>
        <p:spPr bwMode="auto">
          <a:xfrm>
            <a:off x="-609600" y="2057400"/>
            <a:ext cx="2833687" cy="2528888"/>
          </a:xfrm>
          <a:prstGeom prst="rect">
            <a:avLst/>
          </a:prstGeom>
          <a:noFill/>
          <a:ln w="9525">
            <a:noFill/>
            <a:miter lim="800000"/>
            <a:headEnd/>
            <a:tailEnd/>
          </a:ln>
        </p:spPr>
      </p:pic>
      <p:sp>
        <p:nvSpPr>
          <p:cNvPr id="5" name="ZoneTexte 4"/>
          <p:cNvSpPr txBox="1"/>
          <p:nvPr/>
        </p:nvSpPr>
        <p:spPr>
          <a:xfrm>
            <a:off x="0" y="0"/>
            <a:ext cx="14630400" cy="584775"/>
          </a:xfrm>
          <a:prstGeom prst="rect">
            <a:avLst/>
          </a:prstGeom>
          <a:noFill/>
        </p:spPr>
        <p:txBody>
          <a:bodyPr wrap="square" rtlCol="0">
            <a:spAutoFit/>
          </a:bodyPr>
          <a:lstStyle/>
          <a:p>
            <a:r>
              <a:rPr lang="fr-FR" sz="3200" i="1" dirty="0" smtClean="0">
                <a:solidFill>
                  <a:schemeClr val="bg1"/>
                </a:solidFill>
                <a:latin typeface="Andalus" pitchFamily="18" charset="-78"/>
                <a:cs typeface="Andalus" pitchFamily="18" charset="-78"/>
              </a:rPr>
              <a:t>Clique sur la loupe. </a:t>
            </a:r>
            <a:endParaRPr lang="fr-FR" sz="3200" i="1" dirty="0">
              <a:solidFill>
                <a:schemeClr val="bg1"/>
              </a:solidFill>
              <a:latin typeface="Andalus" pitchFamily="18" charset="-78"/>
              <a:cs typeface="Andalus" pitchFamily="18" charset="-78"/>
            </a:endParaRPr>
          </a:p>
        </p:txBody>
      </p:sp>
      <p:sp>
        <p:nvSpPr>
          <p:cNvPr id="7" name="ZoneTexte 6"/>
          <p:cNvSpPr txBox="1"/>
          <p:nvPr/>
        </p:nvSpPr>
        <p:spPr>
          <a:xfrm>
            <a:off x="1676400" y="2514600"/>
            <a:ext cx="12954000" cy="846386"/>
          </a:xfrm>
          <a:prstGeom prst="rect">
            <a:avLst/>
          </a:prstGeom>
          <a:noFill/>
        </p:spPr>
        <p:txBody>
          <a:bodyPr wrap="square" rtlCol="0">
            <a:spAutoFit/>
          </a:bodyPr>
          <a:lstStyle/>
          <a:p>
            <a:pPr algn="ctr" defTabSz="1254125">
              <a:spcBef>
                <a:spcPct val="50000"/>
              </a:spcBef>
              <a:defRPr/>
            </a:pPr>
            <a:r>
              <a:rPr lang="fr-FR" sz="2400" b="1" dirty="0" smtClean="0"/>
              <a:t>Bravo, tu es arrivé(e) jusqu’ici, tu mérites de savoir que Samantha n’est  pas la tueuse.</a:t>
            </a:r>
          </a:p>
          <a:p>
            <a:endParaRPr lang="fr-FR" dirty="0"/>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72707"/>
                    </p:tgtEl>
                  </p:cond>
                </p:stCondLst>
                <p:endSync evt="end" delay="0">
                  <p:rtn val="all"/>
                </p:endSync>
                <p:childTnLst>
                  <p:par>
                    <p:cTn id="3" fill="hold">
                      <p:stCondLst>
                        <p:cond delay="0"/>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38889E-7 1.35802E-6 L 0.93967 0.00386 " pathEditMode="relative" rAng="0" ptsTypes="AA">
                                      <p:cBhvr>
                                        <p:cTn id="6" dur="5000" fill="hold"/>
                                        <p:tgtEl>
                                          <p:spTgt spid="72707"/>
                                        </p:tgtEl>
                                        <p:attrNameLst>
                                          <p:attrName>ppt_x</p:attrName>
                                          <p:attrName>ppt_y</p:attrName>
                                        </p:attrNameLst>
                                      </p:cBhvr>
                                      <p:rCtr x="470" y="2"/>
                                    </p:animMotion>
                                  </p:childTnLst>
                                </p:cTn>
                              </p:par>
                            </p:childTnLst>
                          </p:cTn>
                        </p:par>
                      </p:childTnLst>
                    </p:cTn>
                  </p:par>
                </p:childTnLst>
              </p:cTn>
              <p:nextCondLst>
                <p:cond evt="onClick" delay="0">
                  <p:tgtEl>
                    <p:spTgt spid="72707"/>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0" y="2743200"/>
            <a:ext cx="14630400" cy="3793346"/>
          </a:xfrm>
          <a:prstGeom prst="rect">
            <a:avLst/>
          </a:prstGeom>
          <a:noFill/>
          <a:ln w="9525">
            <a:noFill/>
            <a:miter lim="800000"/>
            <a:headEnd/>
            <a:tailEnd/>
          </a:ln>
          <a:effectLst/>
        </p:spPr>
        <p:txBody>
          <a:bodyPr wrap="square">
            <a:spAutoFit/>
          </a:bodyPr>
          <a:lstStyle/>
          <a:p>
            <a:pPr algn="ctr" defTabSz="1254125">
              <a:spcBef>
                <a:spcPct val="50000"/>
              </a:spcBef>
              <a:defRPr/>
            </a:pPr>
            <a:endParaRPr lang="fr-FR" sz="2800" b="1" dirty="0">
              <a:solidFill>
                <a:schemeClr val="bg1"/>
              </a:solidFill>
              <a:effectLst>
                <a:reflection blurRad="6350" stA="50000" endA="300" endPos="50000" dist="29997" dir="5400000" sy="-100000" algn="bl" rotWithShape="0"/>
              </a:effectLst>
              <a:latin typeface="Courier New" pitchFamily="49" charset="0"/>
              <a:cs typeface="+mn-cs"/>
            </a:endParaRPr>
          </a:p>
          <a:p>
            <a:pPr algn="just" defTabSz="1254125">
              <a:spcBef>
                <a:spcPct val="50000"/>
              </a:spcBef>
              <a:defRPr/>
            </a:pPr>
            <a:r>
              <a:rPr lang="fr-FR" b="1" dirty="0">
                <a:solidFill>
                  <a:schemeClr val="bg1"/>
                </a:solidFill>
                <a:latin typeface="Courier New" pitchFamily="49" charset="0"/>
                <a:cs typeface="+mn-cs"/>
              </a:rPr>
              <a:t>Lis le texte situé en bas de page puis clique </a:t>
            </a:r>
            <a:r>
              <a:rPr lang="fr-FR" b="1" dirty="0" smtClean="0">
                <a:solidFill>
                  <a:schemeClr val="bg1"/>
                </a:solidFill>
                <a:latin typeface="Courier New" pitchFamily="49" charset="0"/>
                <a:cs typeface="+mn-cs"/>
              </a:rPr>
              <a:t>plusieurs fois sur </a:t>
            </a:r>
            <a:r>
              <a:rPr lang="fr-FR" b="1" dirty="0">
                <a:solidFill>
                  <a:schemeClr val="bg1"/>
                </a:solidFill>
                <a:latin typeface="Courier New" pitchFamily="49" charset="0"/>
                <a:cs typeface="+mn-cs"/>
              </a:rPr>
              <a:t>les </a:t>
            </a:r>
            <a:r>
              <a:rPr lang="fr-FR" b="1" dirty="0" smtClean="0">
                <a:solidFill>
                  <a:schemeClr val="bg1"/>
                </a:solidFill>
                <a:latin typeface="Courier New" pitchFamily="49" charset="0"/>
                <a:cs typeface="+mn-cs"/>
              </a:rPr>
              <a:t>différents points </a:t>
            </a:r>
            <a:r>
              <a:rPr lang="fr-FR" b="1" dirty="0">
                <a:solidFill>
                  <a:schemeClr val="bg1"/>
                </a:solidFill>
                <a:latin typeface="Courier New" pitchFamily="49" charset="0"/>
                <a:cs typeface="+mn-cs"/>
              </a:rPr>
              <a:t>d’interrogation pour faire </a:t>
            </a:r>
            <a:r>
              <a:rPr lang="fr-FR" b="1" dirty="0" smtClean="0">
                <a:solidFill>
                  <a:schemeClr val="bg1"/>
                </a:solidFill>
                <a:latin typeface="Courier New" pitchFamily="49" charset="0"/>
                <a:cs typeface="+mn-cs"/>
              </a:rPr>
              <a:t>défiler </a:t>
            </a:r>
            <a:r>
              <a:rPr lang="fr-FR" b="1" dirty="0">
                <a:solidFill>
                  <a:schemeClr val="bg1"/>
                </a:solidFill>
                <a:latin typeface="Courier New" pitchFamily="49" charset="0"/>
                <a:cs typeface="+mn-cs"/>
              </a:rPr>
              <a:t>les </a:t>
            </a:r>
            <a:r>
              <a:rPr lang="fr-FR" b="1" dirty="0" smtClean="0">
                <a:solidFill>
                  <a:schemeClr val="bg1"/>
                </a:solidFill>
                <a:latin typeface="Courier New" pitchFamily="49" charset="0"/>
                <a:cs typeface="+mn-cs"/>
              </a:rPr>
              <a:t>prénoms </a:t>
            </a:r>
            <a:r>
              <a:rPr lang="fr-FR" b="1" dirty="0">
                <a:solidFill>
                  <a:schemeClr val="bg1"/>
                </a:solidFill>
                <a:latin typeface="Courier New" pitchFamily="49" charset="0"/>
                <a:cs typeface="+mn-cs"/>
              </a:rPr>
              <a:t>des personnages</a:t>
            </a:r>
            <a:r>
              <a:rPr lang="fr-FR" b="1" dirty="0" smtClean="0">
                <a:solidFill>
                  <a:schemeClr val="bg1"/>
                </a:solidFill>
                <a:latin typeface="Courier New" pitchFamily="49" charset="0"/>
                <a:cs typeface="+mn-cs"/>
              </a:rPr>
              <a:t>.</a:t>
            </a:r>
          </a:p>
          <a:p>
            <a:pPr algn="just" defTabSz="1254125">
              <a:spcBef>
                <a:spcPct val="50000"/>
              </a:spcBef>
              <a:defRPr/>
            </a:pPr>
            <a:endParaRPr lang="fr-FR" b="1" dirty="0">
              <a:solidFill>
                <a:schemeClr val="bg1"/>
              </a:solidFill>
              <a:latin typeface="Courier New" pitchFamily="49" charset="0"/>
              <a:cs typeface="+mn-cs"/>
            </a:endParaRPr>
          </a:p>
          <a:p>
            <a:pPr algn="just" defTabSz="1254125">
              <a:spcBef>
                <a:spcPct val="50000"/>
              </a:spcBef>
              <a:defRPr/>
            </a:pPr>
            <a:r>
              <a:rPr lang="fr-FR" b="1" dirty="0">
                <a:solidFill>
                  <a:schemeClr val="bg1"/>
                </a:solidFill>
                <a:latin typeface="Courier New" pitchFamily="49" charset="0"/>
                <a:cs typeface="+mn-cs"/>
              </a:rPr>
              <a:t>Quand tu as fini, clique sur « </a:t>
            </a:r>
            <a:r>
              <a:rPr lang="fr-FR" b="1" dirty="0" smtClean="0">
                <a:solidFill>
                  <a:schemeClr val="bg1"/>
                </a:solidFill>
                <a:latin typeface="Courier New" pitchFamily="49" charset="0"/>
                <a:cs typeface="+mn-cs"/>
              </a:rPr>
              <a:t>Vérifier</a:t>
            </a:r>
            <a:r>
              <a:rPr lang="fr-FR" b="1" dirty="0">
                <a:solidFill>
                  <a:schemeClr val="bg1"/>
                </a:solidFill>
                <a:latin typeface="Courier New" pitchFamily="49" charset="0"/>
                <a:cs typeface="+mn-cs"/>
              </a:rPr>
              <a:t> </a:t>
            </a:r>
            <a:r>
              <a:rPr lang="fr-FR" b="1" dirty="0" smtClean="0">
                <a:solidFill>
                  <a:schemeClr val="bg1"/>
                </a:solidFill>
                <a:latin typeface="Courier New" pitchFamily="49" charset="0"/>
                <a:cs typeface="+mn-cs"/>
              </a:rPr>
              <a:t>», les visages des personnages apparaissent. A l’aide du trombinoscope des suspects dans ton </a:t>
            </a:r>
            <a:r>
              <a:rPr lang="fr-FR" b="1" dirty="0" smtClean="0">
                <a:solidFill>
                  <a:srgbClr val="FF0000"/>
                </a:solidFill>
                <a:latin typeface="Courier New" pitchFamily="49" charset="0"/>
                <a:cs typeface="+mn-cs"/>
              </a:rPr>
              <a:t>Livret de l’enquêteur</a:t>
            </a:r>
            <a:r>
              <a:rPr lang="fr-FR" b="1" dirty="0" smtClean="0">
                <a:solidFill>
                  <a:schemeClr val="bg1"/>
                </a:solidFill>
                <a:latin typeface="Courier New" pitchFamily="49" charset="0"/>
                <a:cs typeface="+mn-cs"/>
              </a:rPr>
              <a:t>, assure-toi de la correspondance  « prénom-image ».</a:t>
            </a:r>
            <a:endParaRPr lang="fr-FR" b="1" dirty="0">
              <a:solidFill>
                <a:schemeClr val="bg1"/>
              </a:solidFill>
              <a:latin typeface="Courier New" pitchFamily="49" charset="0"/>
              <a:cs typeface="+mn-cs"/>
            </a:endParaRPr>
          </a:p>
        </p:txBody>
      </p:sp>
      <p:sp>
        <p:nvSpPr>
          <p:cNvPr id="12" name="Text Box 4">
            <a:hlinkClick r:id="" action="ppaction://hlinkshowjump?jump=nextslide"/>
          </p:cNvPr>
          <p:cNvSpPr txBox="1">
            <a:spLocks noChangeArrowheads="1"/>
          </p:cNvSpPr>
          <p:nvPr/>
        </p:nvSpPr>
        <p:spPr bwMode="auto">
          <a:xfrm>
            <a:off x="10210800" y="7767935"/>
            <a:ext cx="4419600" cy="461665"/>
          </a:xfrm>
          <a:prstGeom prst="rect">
            <a:avLst/>
          </a:prstGeom>
          <a:noFill/>
          <a:ln w="12700">
            <a:noFill/>
            <a:miter lim="800000"/>
            <a:headEnd/>
            <a:tailEnd/>
          </a:ln>
          <a:effectLst/>
        </p:spPr>
        <p:txBody>
          <a:bodyPr>
            <a:spAutoFit/>
          </a:bodyPr>
          <a:lstStyle/>
          <a:p>
            <a:pPr algn="ctr" defTabSz="1254125">
              <a:spcBef>
                <a:spcPct val="50000"/>
              </a:spcBef>
              <a:defRPr/>
            </a:pPr>
            <a:r>
              <a:rPr lang="fr-FR" sz="2400" dirty="0">
                <a:ln w="10160">
                  <a:solidFill>
                    <a:schemeClr val="accent1"/>
                  </a:solidFill>
                  <a:prstDash val="solid"/>
                </a:ln>
                <a:solidFill>
                  <a:srgbClr val="FFFFFF"/>
                </a:solidFill>
                <a:effectLst>
                  <a:outerShdw blurRad="38100" dist="32000" dir="5400000" algn="tl">
                    <a:srgbClr val="000000">
                      <a:alpha val="30000"/>
                    </a:srgbClr>
                  </a:outerShdw>
                </a:effectLst>
                <a:latin typeface="Courier New" pitchFamily="49" charset="0"/>
                <a:cs typeface="+mn-cs"/>
              </a:rPr>
              <a:t>Démarrer l’exercice.</a:t>
            </a:r>
          </a:p>
        </p:txBody>
      </p:sp>
      <p:sp>
        <p:nvSpPr>
          <p:cNvPr id="13" name="Text Box 4"/>
          <p:cNvSpPr txBox="1">
            <a:spLocks noChangeArrowheads="1"/>
          </p:cNvSpPr>
          <p:nvPr/>
        </p:nvSpPr>
        <p:spPr bwMode="auto">
          <a:xfrm>
            <a:off x="0" y="0"/>
            <a:ext cx="14630400" cy="2400657"/>
          </a:xfrm>
          <a:prstGeom prst="rect">
            <a:avLst/>
          </a:prstGeom>
          <a:noFill/>
          <a:ln w="9525">
            <a:noFill/>
            <a:miter lim="800000"/>
            <a:headEnd/>
            <a:tailEnd/>
          </a:ln>
          <a:effectLst/>
        </p:spPr>
        <p:txBody>
          <a:bodyPr>
            <a:spAutoFit/>
          </a:bodyPr>
          <a:lstStyle/>
          <a:p>
            <a:pPr algn="ctr" defTabSz="1254125">
              <a:spcBef>
                <a:spcPct val="50000"/>
              </a:spcBef>
              <a:defRPr/>
            </a:pPr>
            <a:r>
              <a:rPr lang="fr-F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Compréhension en lecture</a:t>
            </a:r>
          </a:p>
          <a:p>
            <a:pPr algn="ctr" defTabSz="1254125">
              <a:spcBef>
                <a:spcPct val="50000"/>
              </a:spcBef>
              <a:defRPr/>
            </a:pPr>
            <a:r>
              <a:rPr lang="fr-F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latin typeface="Courier New" pitchFamily="49" charset="0"/>
                <a:cs typeface="+mn-cs"/>
              </a:rPr>
              <a:t>Inférences et mémorisation d’informations</a:t>
            </a:r>
          </a:p>
          <a:p>
            <a:pPr algn="ctr" defTabSz="1254125">
              <a:spcBef>
                <a:spcPct val="50000"/>
              </a:spcBef>
              <a:defRPr/>
            </a:pPr>
            <a:endParaRPr lang="fr-FR" sz="2800" b="1" dirty="0">
              <a:solidFill>
                <a:schemeClr val="bg1"/>
              </a:solidFill>
              <a:effectLst>
                <a:reflection blurRad="6350" stA="50000" endA="300" endPos="50000" dist="29997" dir="5400000" sy="-100000" algn="bl" rotWithShape="0"/>
              </a:effectLst>
              <a:latin typeface="Courier New" pitchFamily="49" charset="0"/>
              <a:cs typeface="+mn-cs"/>
            </a:endParaRPr>
          </a:p>
        </p:txBody>
      </p:sp>
    </p:spTree>
  </p:cSld>
  <p:clrMapOvr>
    <a:masterClrMapping/>
  </p:clrMapOvr>
  <p:transition advClick="0"/>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Image 79" descr="Samantha.jpg"/>
          <p:cNvPicPr>
            <a:picLocks noChangeAspect="1"/>
          </p:cNvPicPr>
          <p:nvPr/>
        </p:nvPicPr>
        <p:blipFill>
          <a:blip r:embed="rId2" cstate="print"/>
          <a:stretch>
            <a:fillRect/>
          </a:stretch>
        </p:blipFill>
        <p:spPr bwMode="auto">
          <a:xfrm>
            <a:off x="5791200" y="405606"/>
            <a:ext cx="1219200" cy="1219200"/>
          </a:xfrm>
          <a:prstGeom prst="rect">
            <a:avLst/>
          </a:prstGeom>
          <a:noFill/>
          <a:ln w="9525">
            <a:noFill/>
            <a:miter lim="800000"/>
            <a:headEnd/>
            <a:tailEnd/>
          </a:ln>
        </p:spPr>
      </p:pic>
      <p:pic>
        <p:nvPicPr>
          <p:cNvPr id="111619" name="Image 80" descr="Alexandra.jpg"/>
          <p:cNvPicPr>
            <a:picLocks noChangeAspect="1"/>
          </p:cNvPicPr>
          <p:nvPr/>
        </p:nvPicPr>
        <p:blipFill>
          <a:blip r:embed="rId3" cstate="print"/>
          <a:stretch>
            <a:fillRect/>
          </a:stretch>
        </p:blipFill>
        <p:spPr bwMode="auto">
          <a:xfrm>
            <a:off x="11201400" y="457200"/>
            <a:ext cx="1152525" cy="1152525"/>
          </a:xfrm>
          <a:prstGeom prst="rect">
            <a:avLst/>
          </a:prstGeom>
          <a:noFill/>
          <a:ln w="9525">
            <a:noFill/>
            <a:miter lim="800000"/>
            <a:headEnd/>
            <a:tailEnd/>
          </a:ln>
        </p:spPr>
      </p:pic>
      <p:pic>
        <p:nvPicPr>
          <p:cNvPr id="111620" name="Image 81" descr="Antoine.jpg"/>
          <p:cNvPicPr>
            <a:picLocks noChangeAspect="1"/>
          </p:cNvPicPr>
          <p:nvPr/>
        </p:nvPicPr>
        <p:blipFill>
          <a:blip r:embed="rId4" cstate="print"/>
          <a:stretch>
            <a:fillRect/>
          </a:stretch>
        </p:blipFill>
        <p:spPr bwMode="auto">
          <a:xfrm>
            <a:off x="9372600" y="446087"/>
            <a:ext cx="1143000" cy="1143000"/>
          </a:xfrm>
          <a:prstGeom prst="rect">
            <a:avLst/>
          </a:prstGeom>
          <a:noFill/>
          <a:ln w="9525">
            <a:noFill/>
            <a:miter lim="800000"/>
            <a:headEnd/>
            <a:tailEnd/>
          </a:ln>
        </p:spPr>
      </p:pic>
      <p:pic>
        <p:nvPicPr>
          <p:cNvPr id="111621" name="Image 82" descr="Elodie.jpg"/>
          <p:cNvPicPr>
            <a:picLocks noChangeAspect="1"/>
          </p:cNvPicPr>
          <p:nvPr/>
        </p:nvPicPr>
        <p:blipFill>
          <a:blip r:embed="rId5" cstate="print"/>
          <a:stretch>
            <a:fillRect/>
          </a:stretch>
        </p:blipFill>
        <p:spPr bwMode="auto">
          <a:xfrm>
            <a:off x="13019881" y="523080"/>
            <a:ext cx="1077119" cy="1077119"/>
          </a:xfrm>
          <a:prstGeom prst="rect">
            <a:avLst/>
          </a:prstGeom>
          <a:noFill/>
          <a:ln w="9525">
            <a:noFill/>
            <a:miter lim="800000"/>
            <a:headEnd/>
            <a:tailEnd/>
          </a:ln>
        </p:spPr>
      </p:pic>
      <p:pic>
        <p:nvPicPr>
          <p:cNvPr id="111622" name="Image 85" descr="Julien.jpg"/>
          <p:cNvPicPr>
            <a:picLocks noChangeAspect="1"/>
          </p:cNvPicPr>
          <p:nvPr/>
        </p:nvPicPr>
        <p:blipFill>
          <a:blip r:embed="rId6" cstate="print"/>
          <a:stretch>
            <a:fillRect/>
          </a:stretch>
        </p:blipFill>
        <p:spPr bwMode="auto">
          <a:xfrm>
            <a:off x="381000" y="462756"/>
            <a:ext cx="1131888" cy="1131888"/>
          </a:xfrm>
          <a:prstGeom prst="rect">
            <a:avLst/>
          </a:prstGeom>
          <a:noFill/>
          <a:ln w="9525">
            <a:noFill/>
            <a:miter lim="800000"/>
            <a:headEnd/>
            <a:tailEnd/>
          </a:ln>
        </p:spPr>
      </p:pic>
      <p:pic>
        <p:nvPicPr>
          <p:cNvPr id="111623" name="Image 86" descr="Marion.jpg"/>
          <p:cNvPicPr>
            <a:picLocks noChangeAspect="1"/>
          </p:cNvPicPr>
          <p:nvPr/>
        </p:nvPicPr>
        <p:blipFill>
          <a:blip r:embed="rId7" cstate="print"/>
          <a:stretch>
            <a:fillRect/>
          </a:stretch>
        </p:blipFill>
        <p:spPr bwMode="auto">
          <a:xfrm>
            <a:off x="4045743" y="609600"/>
            <a:ext cx="957263" cy="957263"/>
          </a:xfrm>
          <a:prstGeom prst="rect">
            <a:avLst/>
          </a:prstGeom>
          <a:noFill/>
          <a:ln w="9525">
            <a:noFill/>
            <a:miter lim="800000"/>
            <a:headEnd/>
            <a:tailEnd/>
          </a:ln>
        </p:spPr>
      </p:pic>
      <p:pic>
        <p:nvPicPr>
          <p:cNvPr id="111624" name="Image 87" descr="Mathilde.jpg"/>
          <p:cNvPicPr>
            <a:picLocks noChangeAspect="1"/>
          </p:cNvPicPr>
          <p:nvPr/>
        </p:nvPicPr>
        <p:blipFill>
          <a:blip r:embed="rId8" cstate="print"/>
          <a:stretch>
            <a:fillRect/>
          </a:stretch>
        </p:blipFill>
        <p:spPr bwMode="auto">
          <a:xfrm>
            <a:off x="7545387" y="457200"/>
            <a:ext cx="1166813" cy="1166813"/>
          </a:xfrm>
          <a:prstGeom prst="rect">
            <a:avLst/>
          </a:prstGeom>
          <a:noFill/>
          <a:ln w="9525">
            <a:noFill/>
            <a:miter lim="800000"/>
            <a:headEnd/>
            <a:tailEnd/>
          </a:ln>
        </p:spPr>
      </p:pic>
      <p:pic>
        <p:nvPicPr>
          <p:cNvPr id="111625" name="Image 88" descr="Morgane.jpg"/>
          <p:cNvPicPr>
            <a:picLocks noChangeAspect="1"/>
          </p:cNvPicPr>
          <p:nvPr/>
        </p:nvPicPr>
        <p:blipFill>
          <a:blip r:embed="rId9" cstate="print"/>
          <a:stretch>
            <a:fillRect/>
          </a:stretch>
        </p:blipFill>
        <p:spPr bwMode="auto">
          <a:xfrm>
            <a:off x="2209800" y="381000"/>
            <a:ext cx="1143000" cy="1143000"/>
          </a:xfrm>
          <a:prstGeom prst="rect">
            <a:avLst/>
          </a:prstGeom>
          <a:noFill/>
          <a:ln w="9525">
            <a:noFill/>
            <a:miter lim="800000"/>
            <a:headEnd/>
            <a:tailEnd/>
          </a:ln>
        </p:spPr>
      </p:pic>
      <p:sp>
        <p:nvSpPr>
          <p:cNvPr id="40" name="Rectangle 39">
            <a:hlinkClick r:id="" action="ppaction://noaction">
              <a:snd r:embed="rId10" name="click.wav"/>
            </a:hlinkClick>
          </p:cNvPr>
          <p:cNvSpPr/>
          <p:nvPr/>
        </p:nvSpPr>
        <p:spPr>
          <a:xfrm>
            <a:off x="304800" y="304800"/>
            <a:ext cx="1266825" cy="1425575"/>
          </a:xfrm>
          <a:prstGeom prst="rect">
            <a:avLst/>
          </a:prstGeom>
          <a:solidFill>
            <a:schemeClr val="tx2"/>
          </a:solid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9600" dirty="0"/>
              <a:t>?</a:t>
            </a:r>
          </a:p>
        </p:txBody>
      </p:sp>
      <p:sp>
        <p:nvSpPr>
          <p:cNvPr id="41" name="Rectangle 40">
            <a:hlinkClick r:id="" action="ppaction://noaction">
              <a:snd r:embed="rId10" name="click.wav"/>
            </a:hlinkClick>
          </p:cNvPr>
          <p:cNvSpPr/>
          <p:nvPr/>
        </p:nvSpPr>
        <p:spPr>
          <a:xfrm>
            <a:off x="2133600" y="304800"/>
            <a:ext cx="1266825" cy="1425575"/>
          </a:xfrm>
          <a:prstGeom prst="rect">
            <a:avLst/>
          </a:prstGeom>
          <a:solidFill>
            <a:schemeClr val="tx2"/>
          </a:solid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9600" dirty="0"/>
              <a:t>?</a:t>
            </a:r>
          </a:p>
        </p:txBody>
      </p:sp>
      <p:sp>
        <p:nvSpPr>
          <p:cNvPr id="42" name="Rectangle 41">
            <a:hlinkClick r:id="" action="ppaction://noaction">
              <a:snd r:embed="rId10" name="click.wav"/>
            </a:hlinkClick>
          </p:cNvPr>
          <p:cNvSpPr/>
          <p:nvPr/>
        </p:nvSpPr>
        <p:spPr>
          <a:xfrm>
            <a:off x="3886200" y="304800"/>
            <a:ext cx="1266825" cy="1425575"/>
          </a:xfrm>
          <a:prstGeom prst="rect">
            <a:avLst/>
          </a:prstGeom>
          <a:solidFill>
            <a:schemeClr val="tx2"/>
          </a:solid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9600" dirty="0"/>
              <a:t>?</a:t>
            </a:r>
          </a:p>
        </p:txBody>
      </p:sp>
      <p:sp>
        <p:nvSpPr>
          <p:cNvPr id="43" name="Rectangle 42">
            <a:hlinkClick r:id="" action="ppaction://noaction">
              <a:snd r:embed="rId10" name="click.wav"/>
            </a:hlinkClick>
          </p:cNvPr>
          <p:cNvSpPr/>
          <p:nvPr/>
        </p:nvSpPr>
        <p:spPr>
          <a:xfrm>
            <a:off x="5715000" y="304800"/>
            <a:ext cx="1266825" cy="1425575"/>
          </a:xfrm>
          <a:prstGeom prst="rect">
            <a:avLst/>
          </a:prstGeom>
          <a:solidFill>
            <a:schemeClr val="tx2"/>
          </a:solid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9600" dirty="0"/>
              <a:t>?</a:t>
            </a:r>
          </a:p>
        </p:txBody>
      </p:sp>
      <p:sp>
        <p:nvSpPr>
          <p:cNvPr id="44" name="Rectangle 43">
            <a:hlinkClick r:id="" action="ppaction://noaction">
              <a:snd r:embed="rId10" name="click.wav"/>
            </a:hlinkClick>
          </p:cNvPr>
          <p:cNvSpPr/>
          <p:nvPr/>
        </p:nvSpPr>
        <p:spPr>
          <a:xfrm>
            <a:off x="7467600" y="304800"/>
            <a:ext cx="1266825" cy="1425575"/>
          </a:xfrm>
          <a:prstGeom prst="rect">
            <a:avLst/>
          </a:prstGeom>
          <a:solidFill>
            <a:schemeClr val="tx2"/>
          </a:solid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9600" dirty="0"/>
              <a:t>?</a:t>
            </a:r>
          </a:p>
        </p:txBody>
      </p:sp>
      <p:sp>
        <p:nvSpPr>
          <p:cNvPr id="45" name="Rectangle 44">
            <a:hlinkClick r:id="" action="ppaction://noaction">
              <a:snd r:embed="rId10" name="click.wav"/>
            </a:hlinkClick>
          </p:cNvPr>
          <p:cNvSpPr/>
          <p:nvPr/>
        </p:nvSpPr>
        <p:spPr>
          <a:xfrm>
            <a:off x="9372600" y="304800"/>
            <a:ext cx="1266825" cy="1425575"/>
          </a:xfrm>
          <a:prstGeom prst="rect">
            <a:avLst/>
          </a:prstGeom>
          <a:solidFill>
            <a:schemeClr val="tx2"/>
          </a:solid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9600" dirty="0"/>
              <a:t>?</a:t>
            </a:r>
          </a:p>
        </p:txBody>
      </p:sp>
      <p:sp>
        <p:nvSpPr>
          <p:cNvPr id="68" name="Rectangle 67">
            <a:hlinkClick r:id="" action="ppaction://noaction">
              <a:snd r:embed="rId10" name="click.wav"/>
            </a:hlinkClick>
          </p:cNvPr>
          <p:cNvSpPr/>
          <p:nvPr/>
        </p:nvSpPr>
        <p:spPr>
          <a:xfrm>
            <a:off x="11201400" y="304800"/>
            <a:ext cx="1266825" cy="1425575"/>
          </a:xfrm>
          <a:prstGeom prst="rect">
            <a:avLst/>
          </a:prstGeom>
          <a:solidFill>
            <a:schemeClr val="tx2"/>
          </a:solid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9600" dirty="0"/>
              <a:t>?</a:t>
            </a:r>
          </a:p>
        </p:txBody>
      </p:sp>
      <p:sp>
        <p:nvSpPr>
          <p:cNvPr id="77" name="Rectangle 76">
            <a:hlinkClick r:id="" action="ppaction://noaction">
              <a:snd r:embed="rId10" name="click.wav"/>
            </a:hlinkClick>
          </p:cNvPr>
          <p:cNvSpPr/>
          <p:nvPr/>
        </p:nvSpPr>
        <p:spPr>
          <a:xfrm>
            <a:off x="12954000" y="304800"/>
            <a:ext cx="1266825" cy="1425575"/>
          </a:xfrm>
          <a:prstGeom prst="rect">
            <a:avLst/>
          </a:prstGeom>
          <a:solidFill>
            <a:schemeClr val="tx2"/>
          </a:solid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9600" dirty="0"/>
              <a:t>?</a:t>
            </a:r>
          </a:p>
        </p:txBody>
      </p:sp>
      <p:sp>
        <p:nvSpPr>
          <p:cNvPr id="4" name="Rectangle à coins arrondis 3"/>
          <p:cNvSpPr/>
          <p:nvPr/>
        </p:nvSpPr>
        <p:spPr>
          <a:xfrm>
            <a:off x="179388" y="1979613"/>
            <a:ext cx="1498600" cy="255587"/>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Antoine</a:t>
            </a:r>
          </a:p>
        </p:txBody>
      </p:sp>
      <p:sp>
        <p:nvSpPr>
          <p:cNvPr id="5" name="Rectangle à coins arrondis 4"/>
          <p:cNvSpPr/>
          <p:nvPr/>
        </p:nvSpPr>
        <p:spPr>
          <a:xfrm>
            <a:off x="179388" y="1979613"/>
            <a:ext cx="1498600" cy="255587"/>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Elodie</a:t>
            </a:r>
          </a:p>
        </p:txBody>
      </p:sp>
      <p:sp>
        <p:nvSpPr>
          <p:cNvPr id="6" name="Rectangle à coins arrondis 5"/>
          <p:cNvSpPr/>
          <p:nvPr/>
        </p:nvSpPr>
        <p:spPr>
          <a:xfrm>
            <a:off x="179388" y="1979613"/>
            <a:ext cx="1498600" cy="255587"/>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Mathilde</a:t>
            </a:r>
          </a:p>
        </p:txBody>
      </p:sp>
      <p:sp>
        <p:nvSpPr>
          <p:cNvPr id="7" name="Rectangle à coins arrondis 6"/>
          <p:cNvSpPr/>
          <p:nvPr/>
        </p:nvSpPr>
        <p:spPr>
          <a:xfrm>
            <a:off x="179388" y="1979613"/>
            <a:ext cx="1498600" cy="255587"/>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Sam</a:t>
            </a:r>
          </a:p>
        </p:txBody>
      </p:sp>
      <p:sp>
        <p:nvSpPr>
          <p:cNvPr id="8" name="Rectangle à coins arrondis 7"/>
          <p:cNvSpPr/>
          <p:nvPr/>
        </p:nvSpPr>
        <p:spPr>
          <a:xfrm>
            <a:off x="179388" y="1979613"/>
            <a:ext cx="1498600" cy="255587"/>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Marion</a:t>
            </a:r>
          </a:p>
        </p:txBody>
      </p:sp>
      <p:sp>
        <p:nvSpPr>
          <p:cNvPr id="9" name="Rectangle à coins arrondis 8"/>
          <p:cNvSpPr/>
          <p:nvPr/>
        </p:nvSpPr>
        <p:spPr>
          <a:xfrm>
            <a:off x="179388" y="1979613"/>
            <a:ext cx="1498600" cy="255587"/>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Julien</a:t>
            </a:r>
          </a:p>
        </p:txBody>
      </p:sp>
      <p:sp>
        <p:nvSpPr>
          <p:cNvPr id="10" name="Rectangle à coins arrondis 9"/>
          <p:cNvSpPr/>
          <p:nvPr/>
        </p:nvSpPr>
        <p:spPr>
          <a:xfrm>
            <a:off x="1979613"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Antoine</a:t>
            </a:r>
          </a:p>
        </p:txBody>
      </p:sp>
      <p:sp>
        <p:nvSpPr>
          <p:cNvPr id="11" name="Rectangle à coins arrondis 10"/>
          <p:cNvSpPr/>
          <p:nvPr/>
        </p:nvSpPr>
        <p:spPr>
          <a:xfrm>
            <a:off x="1979613"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Elodie</a:t>
            </a:r>
          </a:p>
        </p:txBody>
      </p:sp>
      <p:sp>
        <p:nvSpPr>
          <p:cNvPr id="12" name="Rectangle à coins arrondis 11"/>
          <p:cNvSpPr/>
          <p:nvPr/>
        </p:nvSpPr>
        <p:spPr>
          <a:xfrm>
            <a:off x="1979613"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Mathilde</a:t>
            </a:r>
          </a:p>
        </p:txBody>
      </p:sp>
      <p:sp>
        <p:nvSpPr>
          <p:cNvPr id="13" name="Rectangle à coins arrondis 12"/>
          <p:cNvSpPr/>
          <p:nvPr/>
        </p:nvSpPr>
        <p:spPr>
          <a:xfrm>
            <a:off x="1979613"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Sam</a:t>
            </a:r>
          </a:p>
        </p:txBody>
      </p:sp>
      <p:sp>
        <p:nvSpPr>
          <p:cNvPr id="14" name="Rectangle à coins arrondis 13"/>
          <p:cNvSpPr/>
          <p:nvPr/>
        </p:nvSpPr>
        <p:spPr>
          <a:xfrm>
            <a:off x="1979613"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Marion</a:t>
            </a:r>
          </a:p>
        </p:txBody>
      </p:sp>
      <p:sp>
        <p:nvSpPr>
          <p:cNvPr id="15" name="Rectangle à coins arrondis 14"/>
          <p:cNvSpPr/>
          <p:nvPr/>
        </p:nvSpPr>
        <p:spPr>
          <a:xfrm>
            <a:off x="1979613"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Julien</a:t>
            </a:r>
          </a:p>
        </p:txBody>
      </p:sp>
      <p:sp>
        <p:nvSpPr>
          <p:cNvPr id="16" name="Rectangle à coins arrondis 15"/>
          <p:cNvSpPr/>
          <p:nvPr/>
        </p:nvSpPr>
        <p:spPr>
          <a:xfrm>
            <a:off x="37798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Antoine</a:t>
            </a:r>
          </a:p>
        </p:txBody>
      </p:sp>
      <p:sp>
        <p:nvSpPr>
          <p:cNvPr id="17" name="Rectangle à coins arrondis 16"/>
          <p:cNvSpPr/>
          <p:nvPr/>
        </p:nvSpPr>
        <p:spPr>
          <a:xfrm>
            <a:off x="37798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Elodie</a:t>
            </a:r>
          </a:p>
        </p:txBody>
      </p:sp>
      <p:sp>
        <p:nvSpPr>
          <p:cNvPr id="18" name="Rectangle à coins arrondis 17"/>
          <p:cNvSpPr/>
          <p:nvPr/>
        </p:nvSpPr>
        <p:spPr>
          <a:xfrm>
            <a:off x="37798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Mathilde</a:t>
            </a:r>
          </a:p>
        </p:txBody>
      </p:sp>
      <p:sp>
        <p:nvSpPr>
          <p:cNvPr id="19" name="Rectangle à coins arrondis 18"/>
          <p:cNvSpPr/>
          <p:nvPr/>
        </p:nvSpPr>
        <p:spPr>
          <a:xfrm>
            <a:off x="37798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Sam</a:t>
            </a:r>
          </a:p>
        </p:txBody>
      </p:sp>
      <p:sp>
        <p:nvSpPr>
          <p:cNvPr id="20" name="Rectangle à coins arrondis 19"/>
          <p:cNvSpPr/>
          <p:nvPr/>
        </p:nvSpPr>
        <p:spPr>
          <a:xfrm>
            <a:off x="37798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Marion</a:t>
            </a:r>
          </a:p>
        </p:txBody>
      </p:sp>
      <p:sp>
        <p:nvSpPr>
          <p:cNvPr id="21" name="Rectangle à coins arrondis 20"/>
          <p:cNvSpPr/>
          <p:nvPr/>
        </p:nvSpPr>
        <p:spPr>
          <a:xfrm>
            <a:off x="37798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Julien</a:t>
            </a:r>
          </a:p>
        </p:txBody>
      </p:sp>
      <p:sp>
        <p:nvSpPr>
          <p:cNvPr id="22" name="Rectangle à coins arrondis 21"/>
          <p:cNvSpPr/>
          <p:nvPr/>
        </p:nvSpPr>
        <p:spPr>
          <a:xfrm>
            <a:off x="558006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Antoine</a:t>
            </a:r>
          </a:p>
        </p:txBody>
      </p:sp>
      <p:sp>
        <p:nvSpPr>
          <p:cNvPr id="23" name="Rectangle à coins arrondis 22"/>
          <p:cNvSpPr/>
          <p:nvPr/>
        </p:nvSpPr>
        <p:spPr>
          <a:xfrm>
            <a:off x="558006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Elodie</a:t>
            </a:r>
          </a:p>
        </p:txBody>
      </p:sp>
      <p:sp>
        <p:nvSpPr>
          <p:cNvPr id="24" name="Rectangle à coins arrondis 23"/>
          <p:cNvSpPr/>
          <p:nvPr/>
        </p:nvSpPr>
        <p:spPr>
          <a:xfrm>
            <a:off x="558006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Mathilde</a:t>
            </a:r>
          </a:p>
        </p:txBody>
      </p:sp>
      <p:sp>
        <p:nvSpPr>
          <p:cNvPr id="25" name="Rectangle à coins arrondis 24"/>
          <p:cNvSpPr/>
          <p:nvPr/>
        </p:nvSpPr>
        <p:spPr>
          <a:xfrm>
            <a:off x="558006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Sam</a:t>
            </a:r>
          </a:p>
        </p:txBody>
      </p:sp>
      <p:sp>
        <p:nvSpPr>
          <p:cNvPr id="26" name="Rectangle à coins arrondis 25"/>
          <p:cNvSpPr/>
          <p:nvPr/>
        </p:nvSpPr>
        <p:spPr>
          <a:xfrm>
            <a:off x="558006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Marion</a:t>
            </a:r>
          </a:p>
        </p:txBody>
      </p:sp>
      <p:sp>
        <p:nvSpPr>
          <p:cNvPr id="27" name="Rectangle à coins arrondis 26"/>
          <p:cNvSpPr/>
          <p:nvPr/>
        </p:nvSpPr>
        <p:spPr>
          <a:xfrm>
            <a:off x="558006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Julien</a:t>
            </a:r>
          </a:p>
        </p:txBody>
      </p:sp>
      <p:sp>
        <p:nvSpPr>
          <p:cNvPr id="28" name="Rectangle à coins arrondis 27"/>
          <p:cNvSpPr/>
          <p:nvPr/>
        </p:nvSpPr>
        <p:spPr>
          <a:xfrm>
            <a:off x="738028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Antoine</a:t>
            </a:r>
          </a:p>
        </p:txBody>
      </p:sp>
      <p:sp>
        <p:nvSpPr>
          <p:cNvPr id="29" name="Rectangle à coins arrondis 28"/>
          <p:cNvSpPr/>
          <p:nvPr/>
        </p:nvSpPr>
        <p:spPr>
          <a:xfrm>
            <a:off x="738028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Elodie</a:t>
            </a:r>
          </a:p>
        </p:txBody>
      </p:sp>
      <p:sp>
        <p:nvSpPr>
          <p:cNvPr id="30" name="Rectangle à coins arrondis 29"/>
          <p:cNvSpPr/>
          <p:nvPr/>
        </p:nvSpPr>
        <p:spPr>
          <a:xfrm>
            <a:off x="738028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Mathilde</a:t>
            </a:r>
          </a:p>
        </p:txBody>
      </p:sp>
      <p:sp>
        <p:nvSpPr>
          <p:cNvPr id="31" name="Rectangle à coins arrondis 30"/>
          <p:cNvSpPr/>
          <p:nvPr/>
        </p:nvSpPr>
        <p:spPr>
          <a:xfrm>
            <a:off x="738028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Sam</a:t>
            </a:r>
          </a:p>
        </p:txBody>
      </p:sp>
      <p:sp>
        <p:nvSpPr>
          <p:cNvPr id="32" name="Rectangle à coins arrondis 31"/>
          <p:cNvSpPr/>
          <p:nvPr/>
        </p:nvSpPr>
        <p:spPr>
          <a:xfrm>
            <a:off x="738028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Marion</a:t>
            </a:r>
          </a:p>
        </p:txBody>
      </p:sp>
      <p:sp>
        <p:nvSpPr>
          <p:cNvPr id="33" name="Rectangle à coins arrondis 32"/>
          <p:cNvSpPr/>
          <p:nvPr/>
        </p:nvSpPr>
        <p:spPr>
          <a:xfrm>
            <a:off x="738028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Julien</a:t>
            </a:r>
          </a:p>
        </p:txBody>
      </p:sp>
      <p:sp>
        <p:nvSpPr>
          <p:cNvPr id="34" name="Rectangle à coins arrondis 33"/>
          <p:cNvSpPr/>
          <p:nvPr/>
        </p:nvSpPr>
        <p:spPr>
          <a:xfrm>
            <a:off x="918051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Antoine</a:t>
            </a:r>
          </a:p>
        </p:txBody>
      </p:sp>
      <p:sp>
        <p:nvSpPr>
          <p:cNvPr id="35" name="Rectangle à coins arrondis 34"/>
          <p:cNvSpPr/>
          <p:nvPr/>
        </p:nvSpPr>
        <p:spPr>
          <a:xfrm>
            <a:off x="918051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Elodie</a:t>
            </a:r>
          </a:p>
        </p:txBody>
      </p:sp>
      <p:sp>
        <p:nvSpPr>
          <p:cNvPr id="36" name="Rectangle à coins arrondis 35"/>
          <p:cNvSpPr/>
          <p:nvPr/>
        </p:nvSpPr>
        <p:spPr>
          <a:xfrm>
            <a:off x="918051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Mathilde</a:t>
            </a:r>
          </a:p>
        </p:txBody>
      </p:sp>
      <p:sp>
        <p:nvSpPr>
          <p:cNvPr id="37" name="Rectangle à coins arrondis 36"/>
          <p:cNvSpPr/>
          <p:nvPr/>
        </p:nvSpPr>
        <p:spPr>
          <a:xfrm>
            <a:off x="918051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Sam</a:t>
            </a:r>
          </a:p>
        </p:txBody>
      </p:sp>
      <p:sp>
        <p:nvSpPr>
          <p:cNvPr id="38" name="Rectangle à coins arrondis 37"/>
          <p:cNvSpPr/>
          <p:nvPr/>
        </p:nvSpPr>
        <p:spPr>
          <a:xfrm>
            <a:off x="918051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Marion</a:t>
            </a:r>
          </a:p>
        </p:txBody>
      </p:sp>
      <p:sp>
        <p:nvSpPr>
          <p:cNvPr id="39" name="Rectangle à coins arrondis 38"/>
          <p:cNvSpPr/>
          <p:nvPr/>
        </p:nvSpPr>
        <p:spPr>
          <a:xfrm>
            <a:off x="918051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Julien</a:t>
            </a:r>
          </a:p>
        </p:txBody>
      </p:sp>
      <p:sp>
        <p:nvSpPr>
          <p:cNvPr id="46" name="Rectangle à coins arrondis 45">
            <a:hlinkClick r:id="" action="ppaction://noaction">
              <a:snd r:embed="rId11" name="camera.wav"/>
            </a:hlinkClick>
          </p:cNvPr>
          <p:cNvSpPr/>
          <p:nvPr/>
        </p:nvSpPr>
        <p:spPr>
          <a:xfrm>
            <a:off x="6324600" y="7620000"/>
            <a:ext cx="1871663" cy="457200"/>
          </a:xfrm>
          <a:prstGeom prst="roundRect">
            <a:avLst/>
          </a:prstGeom>
          <a:noFill/>
          <a:ln>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rgbClr val="0097CC"/>
                </a:solidFill>
              </a:rPr>
              <a:t>Vérifier</a:t>
            </a:r>
          </a:p>
        </p:txBody>
      </p:sp>
      <p:sp>
        <p:nvSpPr>
          <p:cNvPr id="111671" name="Rectangle 48"/>
          <p:cNvSpPr>
            <a:spLocks noChangeArrowheads="1"/>
          </p:cNvSpPr>
          <p:nvPr/>
        </p:nvSpPr>
        <p:spPr bwMode="auto">
          <a:xfrm>
            <a:off x="5410200" y="2668588"/>
            <a:ext cx="385763" cy="523875"/>
          </a:xfrm>
          <a:prstGeom prst="rect">
            <a:avLst/>
          </a:prstGeom>
          <a:noFill/>
          <a:ln w="9525">
            <a:noFill/>
            <a:miter lim="800000"/>
            <a:headEnd/>
            <a:tailEnd/>
          </a:ln>
        </p:spPr>
        <p:txBody>
          <a:bodyPr wrap="none">
            <a:spAutoFit/>
          </a:bodyPr>
          <a:lstStyle/>
          <a:p>
            <a:pPr algn="ctr"/>
            <a:r>
              <a:rPr lang="fr-FR" sz="2800"/>
              <a:t>?</a:t>
            </a:r>
          </a:p>
        </p:txBody>
      </p:sp>
      <p:sp>
        <p:nvSpPr>
          <p:cNvPr id="50" name="Rectangle à coins arrondis 49"/>
          <p:cNvSpPr/>
          <p:nvPr/>
        </p:nvSpPr>
        <p:spPr>
          <a:xfrm>
            <a:off x="179388" y="1979613"/>
            <a:ext cx="1498600" cy="255587"/>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Alex</a:t>
            </a:r>
          </a:p>
        </p:txBody>
      </p:sp>
      <p:sp>
        <p:nvSpPr>
          <p:cNvPr id="51" name="Rectangle à coins arrondis 50"/>
          <p:cNvSpPr/>
          <p:nvPr/>
        </p:nvSpPr>
        <p:spPr>
          <a:xfrm>
            <a:off x="179388" y="1979613"/>
            <a:ext cx="1498600" cy="255587"/>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Morgane</a:t>
            </a:r>
          </a:p>
        </p:txBody>
      </p:sp>
      <p:sp>
        <p:nvSpPr>
          <p:cNvPr id="52" name="Rectangle à coins arrondis 51"/>
          <p:cNvSpPr/>
          <p:nvPr/>
        </p:nvSpPr>
        <p:spPr>
          <a:xfrm>
            <a:off x="1979613"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Alex</a:t>
            </a:r>
          </a:p>
        </p:txBody>
      </p:sp>
      <p:sp>
        <p:nvSpPr>
          <p:cNvPr id="53" name="Rectangle à coins arrondis 52"/>
          <p:cNvSpPr/>
          <p:nvPr/>
        </p:nvSpPr>
        <p:spPr>
          <a:xfrm>
            <a:off x="1979613"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Morgane</a:t>
            </a:r>
          </a:p>
        </p:txBody>
      </p:sp>
      <p:sp>
        <p:nvSpPr>
          <p:cNvPr id="54" name="Rectangle à coins arrondis 53"/>
          <p:cNvSpPr/>
          <p:nvPr/>
        </p:nvSpPr>
        <p:spPr>
          <a:xfrm>
            <a:off x="37798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Alex</a:t>
            </a:r>
          </a:p>
        </p:txBody>
      </p:sp>
      <p:sp>
        <p:nvSpPr>
          <p:cNvPr id="55" name="Rectangle à coins arrondis 54"/>
          <p:cNvSpPr/>
          <p:nvPr/>
        </p:nvSpPr>
        <p:spPr>
          <a:xfrm>
            <a:off x="37798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Morgane</a:t>
            </a:r>
          </a:p>
        </p:txBody>
      </p:sp>
      <p:sp>
        <p:nvSpPr>
          <p:cNvPr id="56" name="Rectangle à coins arrondis 55"/>
          <p:cNvSpPr/>
          <p:nvPr/>
        </p:nvSpPr>
        <p:spPr>
          <a:xfrm>
            <a:off x="558006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Alex</a:t>
            </a:r>
          </a:p>
        </p:txBody>
      </p:sp>
      <p:sp>
        <p:nvSpPr>
          <p:cNvPr id="57" name="Rectangle à coins arrondis 56"/>
          <p:cNvSpPr/>
          <p:nvPr/>
        </p:nvSpPr>
        <p:spPr>
          <a:xfrm>
            <a:off x="558006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Morgane</a:t>
            </a:r>
          </a:p>
        </p:txBody>
      </p:sp>
      <p:sp>
        <p:nvSpPr>
          <p:cNvPr id="58" name="Rectangle à coins arrondis 57"/>
          <p:cNvSpPr/>
          <p:nvPr/>
        </p:nvSpPr>
        <p:spPr>
          <a:xfrm>
            <a:off x="738028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Alex</a:t>
            </a:r>
          </a:p>
        </p:txBody>
      </p:sp>
      <p:sp>
        <p:nvSpPr>
          <p:cNvPr id="59" name="Rectangle à coins arrondis 58"/>
          <p:cNvSpPr/>
          <p:nvPr/>
        </p:nvSpPr>
        <p:spPr>
          <a:xfrm>
            <a:off x="738028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Morgane</a:t>
            </a:r>
          </a:p>
        </p:txBody>
      </p:sp>
      <p:sp>
        <p:nvSpPr>
          <p:cNvPr id="60" name="Rectangle à coins arrondis 59"/>
          <p:cNvSpPr/>
          <p:nvPr/>
        </p:nvSpPr>
        <p:spPr>
          <a:xfrm>
            <a:off x="918051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Alex</a:t>
            </a:r>
          </a:p>
        </p:txBody>
      </p:sp>
      <p:sp>
        <p:nvSpPr>
          <p:cNvPr id="61" name="Rectangle à coins arrondis 60"/>
          <p:cNvSpPr/>
          <p:nvPr/>
        </p:nvSpPr>
        <p:spPr>
          <a:xfrm>
            <a:off x="918051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Morgane</a:t>
            </a:r>
          </a:p>
        </p:txBody>
      </p:sp>
      <p:sp>
        <p:nvSpPr>
          <p:cNvPr id="62" name="Rectangle à coins arrondis 61"/>
          <p:cNvSpPr/>
          <p:nvPr/>
        </p:nvSpPr>
        <p:spPr>
          <a:xfrm>
            <a:off x="109807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Antoine</a:t>
            </a:r>
          </a:p>
        </p:txBody>
      </p:sp>
      <p:sp>
        <p:nvSpPr>
          <p:cNvPr id="63" name="Rectangle à coins arrondis 62"/>
          <p:cNvSpPr/>
          <p:nvPr/>
        </p:nvSpPr>
        <p:spPr>
          <a:xfrm>
            <a:off x="109807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Elodie</a:t>
            </a:r>
          </a:p>
        </p:txBody>
      </p:sp>
      <p:sp>
        <p:nvSpPr>
          <p:cNvPr id="64" name="Rectangle à coins arrondis 63"/>
          <p:cNvSpPr/>
          <p:nvPr/>
        </p:nvSpPr>
        <p:spPr>
          <a:xfrm>
            <a:off x="109807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Mathilde</a:t>
            </a:r>
          </a:p>
        </p:txBody>
      </p:sp>
      <p:sp>
        <p:nvSpPr>
          <p:cNvPr id="65" name="Rectangle à coins arrondis 64"/>
          <p:cNvSpPr/>
          <p:nvPr/>
        </p:nvSpPr>
        <p:spPr>
          <a:xfrm>
            <a:off x="109807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Sam</a:t>
            </a:r>
          </a:p>
        </p:txBody>
      </p:sp>
      <p:sp>
        <p:nvSpPr>
          <p:cNvPr id="66" name="Rectangle à coins arrondis 65"/>
          <p:cNvSpPr/>
          <p:nvPr/>
        </p:nvSpPr>
        <p:spPr>
          <a:xfrm>
            <a:off x="109807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Marion</a:t>
            </a:r>
          </a:p>
        </p:txBody>
      </p:sp>
      <p:sp>
        <p:nvSpPr>
          <p:cNvPr id="67" name="Rectangle à coins arrondis 66"/>
          <p:cNvSpPr/>
          <p:nvPr/>
        </p:nvSpPr>
        <p:spPr>
          <a:xfrm>
            <a:off x="109807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Julien</a:t>
            </a:r>
          </a:p>
        </p:txBody>
      </p:sp>
      <p:sp>
        <p:nvSpPr>
          <p:cNvPr id="69" name="Rectangle à coins arrondis 68"/>
          <p:cNvSpPr/>
          <p:nvPr/>
        </p:nvSpPr>
        <p:spPr>
          <a:xfrm>
            <a:off x="109807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Alex</a:t>
            </a:r>
          </a:p>
        </p:txBody>
      </p:sp>
      <p:sp>
        <p:nvSpPr>
          <p:cNvPr id="70" name="Rectangle à coins arrondis 69"/>
          <p:cNvSpPr/>
          <p:nvPr/>
        </p:nvSpPr>
        <p:spPr>
          <a:xfrm>
            <a:off x="109807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Morgane</a:t>
            </a:r>
          </a:p>
        </p:txBody>
      </p:sp>
      <p:sp>
        <p:nvSpPr>
          <p:cNvPr id="71" name="Rectangle à coins arrondis 70"/>
          <p:cNvSpPr/>
          <p:nvPr/>
        </p:nvSpPr>
        <p:spPr>
          <a:xfrm>
            <a:off x="12779375"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Antoine</a:t>
            </a:r>
          </a:p>
        </p:txBody>
      </p:sp>
      <p:sp>
        <p:nvSpPr>
          <p:cNvPr id="72" name="Rectangle à coins arrondis 71"/>
          <p:cNvSpPr/>
          <p:nvPr/>
        </p:nvSpPr>
        <p:spPr>
          <a:xfrm>
            <a:off x="12779375"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Elodie</a:t>
            </a:r>
          </a:p>
        </p:txBody>
      </p:sp>
      <p:sp>
        <p:nvSpPr>
          <p:cNvPr id="73" name="Rectangle à coins arrondis 72"/>
          <p:cNvSpPr/>
          <p:nvPr/>
        </p:nvSpPr>
        <p:spPr>
          <a:xfrm>
            <a:off x="12779375"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Mathilde</a:t>
            </a:r>
          </a:p>
        </p:txBody>
      </p:sp>
      <p:sp>
        <p:nvSpPr>
          <p:cNvPr id="74" name="Rectangle à coins arrondis 73"/>
          <p:cNvSpPr/>
          <p:nvPr/>
        </p:nvSpPr>
        <p:spPr>
          <a:xfrm>
            <a:off x="12779375"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Sam</a:t>
            </a:r>
          </a:p>
        </p:txBody>
      </p:sp>
      <p:sp>
        <p:nvSpPr>
          <p:cNvPr id="75" name="Rectangle à coins arrondis 74"/>
          <p:cNvSpPr/>
          <p:nvPr/>
        </p:nvSpPr>
        <p:spPr>
          <a:xfrm>
            <a:off x="12779375"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Marion</a:t>
            </a:r>
          </a:p>
        </p:txBody>
      </p:sp>
      <p:sp>
        <p:nvSpPr>
          <p:cNvPr id="76" name="Rectangle à coins arrondis 75"/>
          <p:cNvSpPr/>
          <p:nvPr/>
        </p:nvSpPr>
        <p:spPr>
          <a:xfrm>
            <a:off x="12779375"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Julien</a:t>
            </a:r>
          </a:p>
        </p:txBody>
      </p:sp>
      <p:sp>
        <p:nvSpPr>
          <p:cNvPr id="78" name="Rectangle à coins arrondis 77"/>
          <p:cNvSpPr/>
          <p:nvPr/>
        </p:nvSpPr>
        <p:spPr>
          <a:xfrm>
            <a:off x="12779375"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Alex</a:t>
            </a:r>
          </a:p>
        </p:txBody>
      </p:sp>
      <p:sp>
        <p:nvSpPr>
          <p:cNvPr id="79" name="Rectangle à coins arrondis 78"/>
          <p:cNvSpPr/>
          <p:nvPr/>
        </p:nvSpPr>
        <p:spPr>
          <a:xfrm>
            <a:off x="12779375"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Morgane</a:t>
            </a:r>
          </a:p>
        </p:txBody>
      </p:sp>
      <p:sp>
        <p:nvSpPr>
          <p:cNvPr id="111700" name="ZoneTexte 35">
            <a:hlinkClick r:id="" action="ppaction://hlinkshowjump?jump=nextslide"/>
          </p:cNvPr>
          <p:cNvSpPr>
            <a:spLocks noChangeArrowheads="1"/>
          </p:cNvSpPr>
          <p:nvPr/>
        </p:nvSpPr>
        <p:spPr bwMode="auto">
          <a:xfrm>
            <a:off x="13030200" y="7434263"/>
            <a:ext cx="1600200" cy="795337"/>
          </a:xfrm>
          <a:prstGeom prst="rightArrow">
            <a:avLst>
              <a:gd name="adj1" fmla="val 50000"/>
              <a:gd name="adj2" fmla="val 49964"/>
            </a:avLst>
          </a:prstGeom>
          <a:noFill/>
          <a:ln w="38100">
            <a:solidFill>
              <a:srgbClr val="0097CC"/>
            </a:solidFill>
            <a:miter lim="800000"/>
            <a:headEnd/>
            <a:tailEnd/>
          </a:ln>
        </p:spPr>
        <p:txBody>
          <a:bodyPr>
            <a:spAutoFit/>
          </a:bodyPr>
          <a:lstStyle/>
          <a:p>
            <a:pPr algn="ctr"/>
            <a:r>
              <a:rPr lang="fr-FR" sz="2000">
                <a:solidFill>
                  <a:schemeClr val="bg1"/>
                </a:solidFill>
              </a:rPr>
              <a:t>Suite</a:t>
            </a:r>
          </a:p>
        </p:txBody>
      </p:sp>
      <p:sp>
        <p:nvSpPr>
          <p:cNvPr id="111701" name="Rectangle à coins arrondis 99"/>
          <p:cNvSpPr>
            <a:spLocks noChangeArrowheads="1"/>
          </p:cNvSpPr>
          <p:nvPr/>
        </p:nvSpPr>
        <p:spPr bwMode="auto">
          <a:xfrm>
            <a:off x="381000" y="2514600"/>
            <a:ext cx="14020800" cy="4953000"/>
          </a:xfrm>
          <a:prstGeom prst="roundRect">
            <a:avLst>
              <a:gd name="adj" fmla="val 16667"/>
            </a:avLst>
          </a:prstGeom>
          <a:noFill/>
          <a:ln w="38100" algn="ctr">
            <a:solidFill>
              <a:srgbClr val="0097CC"/>
            </a:solidFill>
            <a:prstDash val="dash"/>
            <a:bevel/>
            <a:headEnd/>
            <a:tailEnd/>
          </a:ln>
        </p:spPr>
        <p:txBody>
          <a:bodyPr/>
          <a:lstStyle/>
          <a:p>
            <a:pPr algn="ctr" defTabSz="1254125"/>
            <a:r>
              <a:rPr lang="fr-FR" sz="3200" dirty="0">
                <a:solidFill>
                  <a:schemeClr val="bg1"/>
                </a:solidFill>
              </a:rPr>
              <a:t>Espace</a:t>
            </a:r>
          </a:p>
          <a:p>
            <a:pPr algn="ctr" defTabSz="1254125"/>
            <a:r>
              <a:rPr lang="fr-FR" sz="1400" dirty="0" smtClean="0">
                <a:solidFill>
                  <a:schemeClr val="bg1"/>
                </a:solidFill>
              </a:rPr>
              <a:t>(Les personnages regardent vers nous)</a:t>
            </a:r>
            <a:endParaRPr lang="fr-FR" sz="1400" dirty="0">
              <a:solidFill>
                <a:schemeClr val="bg1"/>
              </a:solidFill>
            </a:endParaRPr>
          </a:p>
          <a:p>
            <a:pPr defTabSz="1254125"/>
            <a:endParaRPr lang="fr-FR" dirty="0">
              <a:solidFill>
                <a:schemeClr val="bg1"/>
              </a:solidFill>
            </a:endParaRPr>
          </a:p>
          <a:p>
            <a:pPr defTabSz="1254125"/>
            <a:endParaRPr lang="fr-FR" dirty="0">
              <a:solidFill>
                <a:schemeClr val="bg1"/>
              </a:solidFill>
            </a:endParaRPr>
          </a:p>
          <a:p>
            <a:pPr defTabSz="1254125">
              <a:buFont typeface="Arial" charset="0"/>
              <a:buChar char="•"/>
            </a:pPr>
            <a:r>
              <a:rPr lang="fr-FR" dirty="0">
                <a:solidFill>
                  <a:schemeClr val="bg1"/>
                </a:solidFill>
              </a:rPr>
              <a:t> Marion habite entre Samantha et Morgane.</a:t>
            </a:r>
          </a:p>
          <a:p>
            <a:pPr defTabSz="1254125">
              <a:buFont typeface="Arial" charset="0"/>
              <a:buChar char="•"/>
            </a:pPr>
            <a:r>
              <a:rPr lang="fr-FR" dirty="0">
                <a:solidFill>
                  <a:schemeClr val="bg1"/>
                </a:solidFill>
              </a:rPr>
              <a:t> La maison d’Antoine touche celle de Mathilde qui touche celle de Samantha.</a:t>
            </a:r>
          </a:p>
          <a:p>
            <a:pPr defTabSz="1254125">
              <a:buFont typeface="Arial" charset="0"/>
              <a:buChar char="•"/>
            </a:pPr>
            <a:r>
              <a:rPr lang="fr-FR" dirty="0">
                <a:solidFill>
                  <a:schemeClr val="bg1"/>
                </a:solidFill>
              </a:rPr>
              <a:t> Elodie et Julien habitent aux extrémités.</a:t>
            </a:r>
          </a:p>
          <a:p>
            <a:pPr defTabSz="1254125">
              <a:buFont typeface="Arial" charset="0"/>
              <a:buChar char="•"/>
            </a:pPr>
            <a:r>
              <a:rPr lang="fr-FR" dirty="0">
                <a:solidFill>
                  <a:schemeClr val="bg1"/>
                </a:solidFill>
              </a:rPr>
              <a:t> </a:t>
            </a:r>
            <a:r>
              <a:rPr lang="fr-FR" dirty="0" smtClean="0">
                <a:solidFill>
                  <a:schemeClr val="bg1"/>
                </a:solidFill>
              </a:rPr>
              <a:t>Pour voir chez Morgane, Julien tourne la tête à gauche.</a:t>
            </a:r>
            <a:endParaRPr lang="fr-FR" dirty="0">
              <a:solidFill>
                <a:schemeClr val="bg1"/>
              </a:solidFill>
            </a:endParaRPr>
          </a:p>
          <a:p>
            <a:pPr defTabSz="1254125">
              <a:buFont typeface="Arial" charset="0"/>
              <a:buChar char="•"/>
            </a:pPr>
            <a:endParaRPr lang="fr-FR" dirty="0">
              <a:solidFill>
                <a:schemeClr val="bg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40"/>
                  </p:tgtEl>
                </p:cond>
              </p:nextCondLst>
            </p:seq>
            <p:seq concurrent="1" nextAc="seek">
              <p:cTn id="35" restart="whenNotActive" fill="hold" evtFilter="cancelBubble" nodeType="interactiveSeq">
                <p:stCondLst>
                  <p:cond evt="onClick" delay="0">
                    <p:tgtEl>
                      <p:spTgt spid="41"/>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5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53"/>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seq concurrent="1" nextAc="seek">
              <p:cTn id="68" restart="whenNotActive" fill="hold" evtFilter="cancelBubble" nodeType="interactiveSeq">
                <p:stCondLst>
                  <p:cond evt="onClick" delay="0">
                    <p:tgtEl>
                      <p:spTgt spid="42"/>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5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55"/>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seq concurrent="1" nextAc="seek">
              <p:cTn id="101" restart="whenNotActive" fill="hold" evtFilter="cancelBubble" nodeType="interactiveSeq">
                <p:stCondLst>
                  <p:cond evt="onClick" delay="0">
                    <p:tgtEl>
                      <p:spTgt spid="43"/>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22"/>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23"/>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24"/>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25"/>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26"/>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27"/>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56"/>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57"/>
                                        </p:tgtEl>
                                        <p:attrNameLst>
                                          <p:attrName>style.visibility</p:attrName>
                                        </p:attrNameLst>
                                      </p:cBhvr>
                                      <p:to>
                                        <p:strVal val="visible"/>
                                      </p:to>
                                    </p:set>
                                  </p:childTnLst>
                                </p:cTn>
                              </p:par>
                            </p:childTnLst>
                          </p:cTn>
                        </p:par>
                      </p:childTnLst>
                    </p:cTn>
                  </p:par>
                </p:childTnLst>
              </p:cTn>
              <p:nextCondLst>
                <p:cond evt="onClick" delay="0">
                  <p:tgtEl>
                    <p:spTgt spid="43"/>
                  </p:tgtEl>
                </p:cond>
              </p:nextCondLst>
            </p:seq>
            <p:seq concurrent="1" nextAc="seek">
              <p:cTn id="134" restart="whenNotActive" fill="hold" evtFilter="cancelBubble" nodeType="interactiveSeq">
                <p:stCondLst>
                  <p:cond evt="onClick" delay="0">
                    <p:tgtEl>
                      <p:spTgt spid="44"/>
                    </p:tgtEl>
                  </p:cond>
                </p:stCondLst>
                <p:endSync evt="end" delay="0">
                  <p:rtn val="all"/>
                </p:endSync>
                <p:childTnLst>
                  <p:par>
                    <p:cTn id="135" fill="hold">
                      <p:stCondLst>
                        <p:cond delay="0"/>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28"/>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29"/>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30"/>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31"/>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32"/>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33"/>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58"/>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59"/>
                                        </p:tgtEl>
                                        <p:attrNameLst>
                                          <p:attrName>style.visibility</p:attrName>
                                        </p:attrNameLst>
                                      </p:cBhvr>
                                      <p:to>
                                        <p:strVal val="visible"/>
                                      </p:to>
                                    </p:set>
                                  </p:childTnLst>
                                </p:cTn>
                              </p:par>
                            </p:childTnLst>
                          </p:cTn>
                        </p:par>
                      </p:childTnLst>
                    </p:cTn>
                  </p:par>
                </p:childTnLst>
              </p:cTn>
              <p:nextCondLst>
                <p:cond evt="onClick" delay="0">
                  <p:tgtEl>
                    <p:spTgt spid="44"/>
                  </p:tgtEl>
                </p:cond>
              </p:nextCondLst>
            </p:seq>
            <p:seq concurrent="1" nextAc="seek">
              <p:cTn id="167" restart="whenNotActive" fill="hold" evtFilter="cancelBubble" nodeType="interactiveSeq">
                <p:stCondLst>
                  <p:cond evt="onClick" delay="0">
                    <p:tgtEl>
                      <p:spTgt spid="45"/>
                    </p:tgtEl>
                  </p:cond>
                </p:stCondLst>
                <p:endSync evt="end" delay="0">
                  <p:rtn val="all"/>
                </p:endSync>
                <p:childTnLst>
                  <p:par>
                    <p:cTn id="168" fill="hold">
                      <p:stCondLst>
                        <p:cond delay="0"/>
                      </p:stCondLst>
                      <p:childTnLst>
                        <p:par>
                          <p:cTn id="169" fill="hold">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34"/>
                                        </p:tgtEl>
                                        <p:attrNameLst>
                                          <p:attrName>style.visibility</p:attrName>
                                        </p:attrNameLst>
                                      </p:cBhvr>
                                      <p:to>
                                        <p:strVal val="visible"/>
                                      </p:to>
                                    </p:set>
                                  </p:childTnLst>
                                </p:cTn>
                              </p:par>
                            </p:childTnLst>
                          </p:cTn>
                        </p:par>
                      </p:childTnLst>
                    </p:cTn>
                  </p:par>
                  <p:par>
                    <p:cTn id="172" fill="hold">
                      <p:stCondLst>
                        <p:cond delay="indefinite"/>
                      </p:stCondLst>
                      <p:childTnLst>
                        <p:par>
                          <p:cTn id="173" fill="hold">
                            <p:stCondLst>
                              <p:cond delay="0"/>
                            </p:stCondLst>
                            <p:childTnLst>
                              <p:par>
                                <p:cTn id="174" presetID="1" presetClass="entr" presetSubtype="0" fill="hold" grpId="0" nodeType="clickEffect">
                                  <p:stCondLst>
                                    <p:cond delay="0"/>
                                  </p:stCondLst>
                                  <p:childTnLst>
                                    <p:set>
                                      <p:cBhvr>
                                        <p:cTn id="175" dur="1" fill="hold">
                                          <p:stCondLst>
                                            <p:cond delay="0"/>
                                          </p:stCondLst>
                                        </p:cTn>
                                        <p:tgtEl>
                                          <p:spTgt spid="35"/>
                                        </p:tgtEl>
                                        <p:attrNameLst>
                                          <p:attrName>style.visibility</p:attrName>
                                        </p:attrNameLst>
                                      </p:cBhvr>
                                      <p:to>
                                        <p:strVal val="visible"/>
                                      </p:to>
                                    </p:set>
                                  </p:childTnLst>
                                </p:cTn>
                              </p:par>
                            </p:childTnLst>
                          </p:cTn>
                        </p:par>
                      </p:childTnLst>
                    </p:cTn>
                  </p:par>
                  <p:par>
                    <p:cTn id="176" fill="hold">
                      <p:stCondLst>
                        <p:cond delay="indefinite"/>
                      </p:stCondLst>
                      <p:childTnLst>
                        <p:par>
                          <p:cTn id="177" fill="hold">
                            <p:stCondLst>
                              <p:cond delay="0"/>
                            </p:stCondLst>
                            <p:childTnLst>
                              <p:par>
                                <p:cTn id="178" presetID="1" presetClass="entr" presetSubtype="0" fill="hold" grpId="0" nodeType="clickEffect">
                                  <p:stCondLst>
                                    <p:cond delay="0"/>
                                  </p:stCondLst>
                                  <p:childTnLst>
                                    <p:set>
                                      <p:cBhvr>
                                        <p:cTn id="179" dur="1" fill="hold">
                                          <p:stCondLst>
                                            <p:cond delay="0"/>
                                          </p:stCondLst>
                                        </p:cTn>
                                        <p:tgtEl>
                                          <p:spTgt spid="36"/>
                                        </p:tgtEl>
                                        <p:attrNameLst>
                                          <p:attrName>style.visibility</p:attrName>
                                        </p:attrNameLst>
                                      </p:cBhvr>
                                      <p:to>
                                        <p:strVal val="visible"/>
                                      </p:to>
                                    </p:set>
                                  </p:childTnLst>
                                </p:cTn>
                              </p:par>
                            </p:childTnLst>
                          </p:cTn>
                        </p:par>
                      </p:childTnLst>
                    </p:cTn>
                  </p:par>
                  <p:par>
                    <p:cTn id="180" fill="hold">
                      <p:stCondLst>
                        <p:cond delay="indefinite"/>
                      </p:stCondLst>
                      <p:childTnLst>
                        <p:par>
                          <p:cTn id="181" fill="hold">
                            <p:stCondLst>
                              <p:cond delay="0"/>
                            </p:stCondLst>
                            <p:childTnLst>
                              <p:par>
                                <p:cTn id="182" presetID="1" presetClass="entr" presetSubtype="0" fill="hold" grpId="0" nodeType="clickEffect">
                                  <p:stCondLst>
                                    <p:cond delay="0"/>
                                  </p:stCondLst>
                                  <p:childTnLst>
                                    <p:set>
                                      <p:cBhvr>
                                        <p:cTn id="183" dur="1" fill="hold">
                                          <p:stCondLst>
                                            <p:cond delay="0"/>
                                          </p:stCondLst>
                                        </p:cTn>
                                        <p:tgtEl>
                                          <p:spTgt spid="37"/>
                                        </p:tgtEl>
                                        <p:attrNameLst>
                                          <p:attrName>style.visibility</p:attrName>
                                        </p:attrNameLst>
                                      </p:cBhvr>
                                      <p:to>
                                        <p:strVal val="visible"/>
                                      </p:to>
                                    </p:set>
                                  </p:childTnLst>
                                </p:cTn>
                              </p:par>
                            </p:childTnLst>
                          </p:cTn>
                        </p:par>
                      </p:childTnLst>
                    </p:cTn>
                  </p:par>
                  <p:par>
                    <p:cTn id="184" fill="hold">
                      <p:stCondLst>
                        <p:cond delay="indefinite"/>
                      </p:stCondLst>
                      <p:childTnLst>
                        <p:par>
                          <p:cTn id="185" fill="hold">
                            <p:stCondLst>
                              <p:cond delay="0"/>
                            </p:stCondLst>
                            <p:childTnLst>
                              <p:par>
                                <p:cTn id="186" presetID="1" presetClass="entr" presetSubtype="0" fill="hold" grpId="0" nodeType="clickEffect">
                                  <p:stCondLst>
                                    <p:cond delay="0"/>
                                  </p:stCondLst>
                                  <p:childTnLst>
                                    <p:set>
                                      <p:cBhvr>
                                        <p:cTn id="187" dur="1" fill="hold">
                                          <p:stCondLst>
                                            <p:cond delay="0"/>
                                          </p:stCondLst>
                                        </p:cTn>
                                        <p:tgtEl>
                                          <p:spTgt spid="38"/>
                                        </p:tgtEl>
                                        <p:attrNameLst>
                                          <p:attrName>style.visibility</p:attrName>
                                        </p:attrNameLst>
                                      </p:cBhvr>
                                      <p:to>
                                        <p:strVal val="visible"/>
                                      </p:to>
                                    </p:set>
                                  </p:childTnLst>
                                </p:cTn>
                              </p:par>
                            </p:childTnLst>
                          </p:cTn>
                        </p:par>
                      </p:childTnLst>
                    </p:cTn>
                  </p:par>
                  <p:par>
                    <p:cTn id="188" fill="hold">
                      <p:stCondLst>
                        <p:cond delay="indefinite"/>
                      </p:stCondLst>
                      <p:childTnLst>
                        <p:par>
                          <p:cTn id="189" fill="hold">
                            <p:stCondLst>
                              <p:cond delay="0"/>
                            </p:stCondLst>
                            <p:childTnLst>
                              <p:par>
                                <p:cTn id="190" presetID="1" presetClass="entr" presetSubtype="0" fill="hold" grpId="0" nodeType="clickEffect">
                                  <p:stCondLst>
                                    <p:cond delay="0"/>
                                  </p:stCondLst>
                                  <p:childTnLst>
                                    <p:set>
                                      <p:cBhvr>
                                        <p:cTn id="191" dur="1" fill="hold">
                                          <p:stCondLst>
                                            <p:cond delay="0"/>
                                          </p:stCondLst>
                                        </p:cTn>
                                        <p:tgtEl>
                                          <p:spTgt spid="39"/>
                                        </p:tgtEl>
                                        <p:attrNameLst>
                                          <p:attrName>style.visibility</p:attrName>
                                        </p:attrNameLst>
                                      </p:cBhvr>
                                      <p:to>
                                        <p:strVal val="visible"/>
                                      </p:to>
                                    </p:set>
                                  </p:childTnLst>
                                </p:cTn>
                              </p:par>
                            </p:childTnLst>
                          </p:cTn>
                        </p:par>
                      </p:childTnLst>
                    </p:cTn>
                  </p:par>
                  <p:par>
                    <p:cTn id="192" fill="hold">
                      <p:stCondLst>
                        <p:cond delay="indefinite"/>
                      </p:stCondLst>
                      <p:childTnLst>
                        <p:par>
                          <p:cTn id="193" fill="hold">
                            <p:stCondLst>
                              <p:cond delay="0"/>
                            </p:stCondLst>
                            <p:childTnLst>
                              <p:par>
                                <p:cTn id="194" presetID="1" presetClass="entr" presetSubtype="0" fill="hold" grpId="0" nodeType="clickEffect">
                                  <p:stCondLst>
                                    <p:cond delay="0"/>
                                  </p:stCondLst>
                                  <p:childTnLst>
                                    <p:set>
                                      <p:cBhvr>
                                        <p:cTn id="195" dur="1" fill="hold">
                                          <p:stCondLst>
                                            <p:cond delay="0"/>
                                          </p:stCondLst>
                                        </p:cTn>
                                        <p:tgtEl>
                                          <p:spTgt spid="60"/>
                                        </p:tgtEl>
                                        <p:attrNameLst>
                                          <p:attrName>style.visibility</p:attrName>
                                        </p:attrNameLst>
                                      </p:cBhvr>
                                      <p:to>
                                        <p:strVal val="visible"/>
                                      </p:to>
                                    </p:set>
                                  </p:childTnLst>
                                </p:cTn>
                              </p:par>
                            </p:childTnLst>
                          </p:cTn>
                        </p:par>
                      </p:childTnLst>
                    </p:cTn>
                  </p:par>
                  <p:par>
                    <p:cTn id="196" fill="hold">
                      <p:stCondLst>
                        <p:cond delay="indefinite"/>
                      </p:stCondLst>
                      <p:childTnLst>
                        <p:par>
                          <p:cTn id="197" fill="hold">
                            <p:stCondLst>
                              <p:cond delay="0"/>
                            </p:stCondLst>
                            <p:childTnLst>
                              <p:par>
                                <p:cTn id="198" presetID="1" presetClass="entr" presetSubtype="0" fill="hold" grpId="0" nodeType="clickEffect">
                                  <p:stCondLst>
                                    <p:cond delay="0"/>
                                  </p:stCondLst>
                                  <p:childTnLst>
                                    <p:set>
                                      <p:cBhvr>
                                        <p:cTn id="199" dur="1" fill="hold">
                                          <p:stCondLst>
                                            <p:cond delay="0"/>
                                          </p:stCondLst>
                                        </p:cTn>
                                        <p:tgtEl>
                                          <p:spTgt spid="61"/>
                                        </p:tgtEl>
                                        <p:attrNameLst>
                                          <p:attrName>style.visibility</p:attrName>
                                        </p:attrNameLst>
                                      </p:cBhvr>
                                      <p:to>
                                        <p:strVal val="visible"/>
                                      </p:to>
                                    </p:set>
                                  </p:childTnLst>
                                </p:cTn>
                              </p:par>
                            </p:childTnLst>
                          </p:cTn>
                        </p:par>
                      </p:childTnLst>
                    </p:cTn>
                  </p:par>
                </p:childTnLst>
              </p:cTn>
              <p:nextCondLst>
                <p:cond evt="onClick" delay="0">
                  <p:tgtEl>
                    <p:spTgt spid="45"/>
                  </p:tgtEl>
                </p:cond>
              </p:nextCondLst>
            </p:seq>
            <p:seq concurrent="1" nextAc="seek">
              <p:cTn id="200" restart="whenNotActive" fill="hold" evtFilter="cancelBubble" nodeType="interactiveSeq">
                <p:stCondLst>
                  <p:cond evt="onClick" delay="0">
                    <p:tgtEl>
                      <p:spTgt spid="46"/>
                    </p:tgtEl>
                  </p:cond>
                </p:stCondLst>
                <p:endSync evt="end" delay="0">
                  <p:rtn val="all"/>
                </p:endSync>
                <p:childTnLst>
                  <p:par>
                    <p:cTn id="201" fill="hold">
                      <p:stCondLst>
                        <p:cond delay="0"/>
                      </p:stCondLst>
                      <p:childTnLst>
                        <p:par>
                          <p:cTn id="202" fill="hold">
                            <p:stCondLst>
                              <p:cond delay="0"/>
                            </p:stCondLst>
                            <p:childTnLst>
                              <p:par>
                                <p:cTn id="203" presetID="1" presetClass="exit" presetSubtype="0" fill="hold" grpId="0" nodeType="clickEffect">
                                  <p:stCondLst>
                                    <p:cond delay="0"/>
                                  </p:stCondLst>
                                  <p:childTnLst>
                                    <p:set>
                                      <p:cBhvr>
                                        <p:cTn id="204" dur="1" fill="hold">
                                          <p:stCondLst>
                                            <p:cond delay="0"/>
                                          </p:stCondLst>
                                        </p:cTn>
                                        <p:tgtEl>
                                          <p:spTgt spid="40"/>
                                        </p:tgtEl>
                                        <p:attrNameLst>
                                          <p:attrName>style.visibility</p:attrName>
                                        </p:attrNameLst>
                                      </p:cBhvr>
                                      <p:to>
                                        <p:strVal val="hidden"/>
                                      </p:to>
                                    </p:set>
                                  </p:childTnLst>
                                </p:cTn>
                              </p:par>
                              <p:par>
                                <p:cTn id="205" presetID="1" presetClass="exit" presetSubtype="0" fill="hold" grpId="0" nodeType="withEffect">
                                  <p:stCondLst>
                                    <p:cond delay="0"/>
                                  </p:stCondLst>
                                  <p:childTnLst>
                                    <p:set>
                                      <p:cBhvr>
                                        <p:cTn id="206" dur="1" fill="hold">
                                          <p:stCondLst>
                                            <p:cond delay="0"/>
                                          </p:stCondLst>
                                        </p:cTn>
                                        <p:tgtEl>
                                          <p:spTgt spid="41"/>
                                        </p:tgtEl>
                                        <p:attrNameLst>
                                          <p:attrName>style.visibility</p:attrName>
                                        </p:attrNameLst>
                                      </p:cBhvr>
                                      <p:to>
                                        <p:strVal val="hidden"/>
                                      </p:to>
                                    </p:set>
                                  </p:childTnLst>
                                </p:cTn>
                              </p:par>
                              <p:par>
                                <p:cTn id="207" presetID="1" presetClass="exit" presetSubtype="0" fill="hold" grpId="0" nodeType="withEffect">
                                  <p:stCondLst>
                                    <p:cond delay="0"/>
                                  </p:stCondLst>
                                  <p:childTnLst>
                                    <p:set>
                                      <p:cBhvr>
                                        <p:cTn id="208" dur="1" fill="hold">
                                          <p:stCondLst>
                                            <p:cond delay="0"/>
                                          </p:stCondLst>
                                        </p:cTn>
                                        <p:tgtEl>
                                          <p:spTgt spid="42"/>
                                        </p:tgtEl>
                                        <p:attrNameLst>
                                          <p:attrName>style.visibility</p:attrName>
                                        </p:attrNameLst>
                                      </p:cBhvr>
                                      <p:to>
                                        <p:strVal val="hidden"/>
                                      </p:to>
                                    </p:set>
                                  </p:childTnLst>
                                </p:cTn>
                              </p:par>
                              <p:par>
                                <p:cTn id="209" presetID="1" presetClass="exit" presetSubtype="0" fill="hold" grpId="0" nodeType="withEffect">
                                  <p:stCondLst>
                                    <p:cond delay="0"/>
                                  </p:stCondLst>
                                  <p:childTnLst>
                                    <p:set>
                                      <p:cBhvr>
                                        <p:cTn id="210" dur="1" fill="hold">
                                          <p:stCondLst>
                                            <p:cond delay="0"/>
                                          </p:stCondLst>
                                        </p:cTn>
                                        <p:tgtEl>
                                          <p:spTgt spid="43"/>
                                        </p:tgtEl>
                                        <p:attrNameLst>
                                          <p:attrName>style.visibility</p:attrName>
                                        </p:attrNameLst>
                                      </p:cBhvr>
                                      <p:to>
                                        <p:strVal val="hidden"/>
                                      </p:to>
                                    </p:set>
                                  </p:childTnLst>
                                </p:cTn>
                              </p:par>
                              <p:par>
                                <p:cTn id="211" presetID="1" presetClass="exit" presetSubtype="0" fill="hold" grpId="0" nodeType="withEffect">
                                  <p:stCondLst>
                                    <p:cond delay="0"/>
                                  </p:stCondLst>
                                  <p:childTnLst>
                                    <p:set>
                                      <p:cBhvr>
                                        <p:cTn id="212" dur="1" fill="hold">
                                          <p:stCondLst>
                                            <p:cond delay="0"/>
                                          </p:stCondLst>
                                        </p:cTn>
                                        <p:tgtEl>
                                          <p:spTgt spid="44"/>
                                        </p:tgtEl>
                                        <p:attrNameLst>
                                          <p:attrName>style.visibility</p:attrName>
                                        </p:attrNameLst>
                                      </p:cBhvr>
                                      <p:to>
                                        <p:strVal val="hidden"/>
                                      </p:to>
                                    </p:set>
                                  </p:childTnLst>
                                </p:cTn>
                              </p:par>
                              <p:par>
                                <p:cTn id="213" presetID="1" presetClass="exit" presetSubtype="0" fill="hold" grpId="0" nodeType="withEffect">
                                  <p:stCondLst>
                                    <p:cond delay="0"/>
                                  </p:stCondLst>
                                  <p:childTnLst>
                                    <p:set>
                                      <p:cBhvr>
                                        <p:cTn id="214" dur="1" fill="hold">
                                          <p:stCondLst>
                                            <p:cond delay="0"/>
                                          </p:stCondLst>
                                        </p:cTn>
                                        <p:tgtEl>
                                          <p:spTgt spid="45"/>
                                        </p:tgtEl>
                                        <p:attrNameLst>
                                          <p:attrName>style.visibility</p:attrName>
                                        </p:attrNameLst>
                                      </p:cBhvr>
                                      <p:to>
                                        <p:strVal val="hidden"/>
                                      </p:to>
                                    </p:set>
                                  </p:childTnLst>
                                </p:cTn>
                              </p:par>
                              <p:par>
                                <p:cTn id="215" presetID="1" presetClass="exit" presetSubtype="0" fill="hold" grpId="0" nodeType="withEffect">
                                  <p:stCondLst>
                                    <p:cond delay="0"/>
                                  </p:stCondLst>
                                  <p:childTnLst>
                                    <p:set>
                                      <p:cBhvr>
                                        <p:cTn id="216" dur="1" fill="hold">
                                          <p:stCondLst>
                                            <p:cond delay="0"/>
                                          </p:stCondLst>
                                        </p:cTn>
                                        <p:tgtEl>
                                          <p:spTgt spid="68"/>
                                        </p:tgtEl>
                                        <p:attrNameLst>
                                          <p:attrName>style.visibility</p:attrName>
                                        </p:attrNameLst>
                                      </p:cBhvr>
                                      <p:to>
                                        <p:strVal val="hidden"/>
                                      </p:to>
                                    </p:set>
                                  </p:childTnLst>
                                </p:cTn>
                              </p:par>
                              <p:par>
                                <p:cTn id="217" presetID="1" presetClass="exit" presetSubtype="0" fill="hold" grpId="0" nodeType="withEffect">
                                  <p:stCondLst>
                                    <p:cond delay="0"/>
                                  </p:stCondLst>
                                  <p:childTnLst>
                                    <p:set>
                                      <p:cBhvr>
                                        <p:cTn id="218" dur="1" fill="hold">
                                          <p:stCondLst>
                                            <p:cond delay="0"/>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219" restart="whenNotActive" fill="hold" evtFilter="cancelBubble" nodeType="interactiveSeq">
                <p:stCondLst>
                  <p:cond evt="onClick" delay="0">
                    <p:tgtEl>
                      <p:spTgt spid="68"/>
                    </p:tgtEl>
                  </p:cond>
                </p:stCondLst>
                <p:endSync evt="end" delay="0">
                  <p:rtn val="all"/>
                </p:endSync>
                <p:childTnLst>
                  <p:par>
                    <p:cTn id="220" fill="hold">
                      <p:stCondLst>
                        <p:cond delay="0"/>
                      </p:stCondLst>
                      <p:childTnLst>
                        <p:par>
                          <p:cTn id="221" fill="hold">
                            <p:stCondLst>
                              <p:cond delay="0"/>
                            </p:stCondLst>
                            <p:childTnLst>
                              <p:par>
                                <p:cTn id="222" presetID="1" presetClass="entr" presetSubtype="0" fill="hold" grpId="0" nodeType="clickEffect">
                                  <p:stCondLst>
                                    <p:cond delay="0"/>
                                  </p:stCondLst>
                                  <p:childTnLst>
                                    <p:set>
                                      <p:cBhvr>
                                        <p:cTn id="223" dur="1" fill="hold">
                                          <p:stCondLst>
                                            <p:cond delay="0"/>
                                          </p:stCondLst>
                                        </p:cTn>
                                        <p:tgtEl>
                                          <p:spTgt spid="62"/>
                                        </p:tgtEl>
                                        <p:attrNameLst>
                                          <p:attrName>style.visibility</p:attrName>
                                        </p:attrNameLst>
                                      </p:cBhvr>
                                      <p:to>
                                        <p:strVal val="visible"/>
                                      </p:to>
                                    </p:set>
                                  </p:childTnLst>
                                </p:cTn>
                              </p:par>
                            </p:childTnLst>
                          </p:cTn>
                        </p:par>
                      </p:childTnLst>
                    </p:cTn>
                  </p:par>
                  <p:par>
                    <p:cTn id="224" fill="hold">
                      <p:stCondLst>
                        <p:cond delay="indefinite"/>
                      </p:stCondLst>
                      <p:childTnLst>
                        <p:par>
                          <p:cTn id="225" fill="hold">
                            <p:stCondLst>
                              <p:cond delay="0"/>
                            </p:stCondLst>
                            <p:childTnLst>
                              <p:par>
                                <p:cTn id="226" presetID="1" presetClass="entr" presetSubtype="0" fill="hold" grpId="0" nodeType="clickEffect">
                                  <p:stCondLst>
                                    <p:cond delay="0"/>
                                  </p:stCondLst>
                                  <p:childTnLst>
                                    <p:set>
                                      <p:cBhvr>
                                        <p:cTn id="227" dur="1" fill="hold">
                                          <p:stCondLst>
                                            <p:cond delay="0"/>
                                          </p:stCondLst>
                                        </p:cTn>
                                        <p:tgtEl>
                                          <p:spTgt spid="63"/>
                                        </p:tgtEl>
                                        <p:attrNameLst>
                                          <p:attrName>style.visibility</p:attrName>
                                        </p:attrNameLst>
                                      </p:cBhvr>
                                      <p:to>
                                        <p:strVal val="visible"/>
                                      </p:to>
                                    </p:set>
                                  </p:childTnLst>
                                </p:cTn>
                              </p:par>
                            </p:childTnLst>
                          </p:cTn>
                        </p:par>
                      </p:childTnLst>
                    </p:cTn>
                  </p:par>
                  <p:par>
                    <p:cTn id="228" fill="hold">
                      <p:stCondLst>
                        <p:cond delay="indefinite"/>
                      </p:stCondLst>
                      <p:childTnLst>
                        <p:par>
                          <p:cTn id="229" fill="hold">
                            <p:stCondLst>
                              <p:cond delay="0"/>
                            </p:stCondLst>
                            <p:childTnLst>
                              <p:par>
                                <p:cTn id="230" presetID="1" presetClass="entr" presetSubtype="0" fill="hold" grpId="0" nodeType="clickEffect">
                                  <p:stCondLst>
                                    <p:cond delay="0"/>
                                  </p:stCondLst>
                                  <p:childTnLst>
                                    <p:set>
                                      <p:cBhvr>
                                        <p:cTn id="231" dur="1" fill="hold">
                                          <p:stCondLst>
                                            <p:cond delay="0"/>
                                          </p:stCondLst>
                                        </p:cTn>
                                        <p:tgtEl>
                                          <p:spTgt spid="64"/>
                                        </p:tgtEl>
                                        <p:attrNameLst>
                                          <p:attrName>style.visibility</p:attrName>
                                        </p:attrNameLst>
                                      </p:cBhvr>
                                      <p:to>
                                        <p:strVal val="visible"/>
                                      </p:to>
                                    </p:set>
                                  </p:childTnLst>
                                </p:cTn>
                              </p:par>
                            </p:childTnLst>
                          </p:cTn>
                        </p:par>
                      </p:childTnLst>
                    </p:cTn>
                  </p:par>
                  <p:par>
                    <p:cTn id="232" fill="hold">
                      <p:stCondLst>
                        <p:cond delay="indefinite"/>
                      </p:stCondLst>
                      <p:childTnLst>
                        <p:par>
                          <p:cTn id="233" fill="hold">
                            <p:stCondLst>
                              <p:cond delay="0"/>
                            </p:stCondLst>
                            <p:childTnLst>
                              <p:par>
                                <p:cTn id="234" presetID="1" presetClass="entr" presetSubtype="0" fill="hold" grpId="0" nodeType="clickEffect">
                                  <p:stCondLst>
                                    <p:cond delay="0"/>
                                  </p:stCondLst>
                                  <p:childTnLst>
                                    <p:set>
                                      <p:cBhvr>
                                        <p:cTn id="235" dur="1" fill="hold">
                                          <p:stCondLst>
                                            <p:cond delay="0"/>
                                          </p:stCondLst>
                                        </p:cTn>
                                        <p:tgtEl>
                                          <p:spTgt spid="65"/>
                                        </p:tgtEl>
                                        <p:attrNameLst>
                                          <p:attrName>style.visibility</p:attrName>
                                        </p:attrNameLst>
                                      </p:cBhvr>
                                      <p:to>
                                        <p:strVal val="visible"/>
                                      </p:to>
                                    </p:set>
                                  </p:childTnLst>
                                </p:cTn>
                              </p:par>
                            </p:childTnLst>
                          </p:cTn>
                        </p:par>
                      </p:childTnLst>
                    </p:cTn>
                  </p:par>
                  <p:par>
                    <p:cTn id="236" fill="hold">
                      <p:stCondLst>
                        <p:cond delay="indefinite"/>
                      </p:stCondLst>
                      <p:childTnLst>
                        <p:par>
                          <p:cTn id="237" fill="hold">
                            <p:stCondLst>
                              <p:cond delay="0"/>
                            </p:stCondLst>
                            <p:childTnLst>
                              <p:par>
                                <p:cTn id="238" presetID="1" presetClass="entr" presetSubtype="0" fill="hold" grpId="0" nodeType="clickEffect">
                                  <p:stCondLst>
                                    <p:cond delay="0"/>
                                  </p:stCondLst>
                                  <p:childTnLst>
                                    <p:set>
                                      <p:cBhvr>
                                        <p:cTn id="239" dur="1" fill="hold">
                                          <p:stCondLst>
                                            <p:cond delay="0"/>
                                          </p:stCondLst>
                                        </p:cTn>
                                        <p:tgtEl>
                                          <p:spTgt spid="66"/>
                                        </p:tgtEl>
                                        <p:attrNameLst>
                                          <p:attrName>style.visibility</p:attrName>
                                        </p:attrNameLst>
                                      </p:cBhvr>
                                      <p:to>
                                        <p:strVal val="visible"/>
                                      </p:to>
                                    </p:set>
                                  </p:childTnLst>
                                </p:cTn>
                              </p:par>
                            </p:childTnLst>
                          </p:cTn>
                        </p:par>
                      </p:childTnLst>
                    </p:cTn>
                  </p:par>
                  <p:par>
                    <p:cTn id="240" fill="hold">
                      <p:stCondLst>
                        <p:cond delay="indefinite"/>
                      </p:stCondLst>
                      <p:childTnLst>
                        <p:par>
                          <p:cTn id="241" fill="hold">
                            <p:stCondLst>
                              <p:cond delay="0"/>
                            </p:stCondLst>
                            <p:childTnLst>
                              <p:par>
                                <p:cTn id="242" presetID="1" presetClass="entr" presetSubtype="0" fill="hold" grpId="0" nodeType="clickEffect">
                                  <p:stCondLst>
                                    <p:cond delay="0"/>
                                  </p:stCondLst>
                                  <p:childTnLst>
                                    <p:set>
                                      <p:cBhvr>
                                        <p:cTn id="243" dur="1" fill="hold">
                                          <p:stCondLst>
                                            <p:cond delay="0"/>
                                          </p:stCondLst>
                                        </p:cTn>
                                        <p:tgtEl>
                                          <p:spTgt spid="67"/>
                                        </p:tgtEl>
                                        <p:attrNameLst>
                                          <p:attrName>style.visibility</p:attrName>
                                        </p:attrNameLst>
                                      </p:cBhvr>
                                      <p:to>
                                        <p:strVal val="visible"/>
                                      </p:to>
                                    </p:set>
                                  </p:childTnLst>
                                </p:cTn>
                              </p:par>
                            </p:childTnLst>
                          </p:cTn>
                        </p:par>
                      </p:childTnLst>
                    </p:cTn>
                  </p:par>
                  <p:par>
                    <p:cTn id="244" fill="hold">
                      <p:stCondLst>
                        <p:cond delay="indefinite"/>
                      </p:stCondLst>
                      <p:childTnLst>
                        <p:par>
                          <p:cTn id="245" fill="hold">
                            <p:stCondLst>
                              <p:cond delay="0"/>
                            </p:stCondLst>
                            <p:childTnLst>
                              <p:par>
                                <p:cTn id="246" presetID="1" presetClass="entr" presetSubtype="0" fill="hold" grpId="0" nodeType="clickEffect">
                                  <p:stCondLst>
                                    <p:cond delay="0"/>
                                  </p:stCondLst>
                                  <p:childTnLst>
                                    <p:set>
                                      <p:cBhvr>
                                        <p:cTn id="247" dur="1" fill="hold">
                                          <p:stCondLst>
                                            <p:cond delay="0"/>
                                          </p:stCondLst>
                                        </p:cTn>
                                        <p:tgtEl>
                                          <p:spTgt spid="69"/>
                                        </p:tgtEl>
                                        <p:attrNameLst>
                                          <p:attrName>style.visibility</p:attrName>
                                        </p:attrNameLst>
                                      </p:cBhvr>
                                      <p:to>
                                        <p:strVal val="visible"/>
                                      </p:to>
                                    </p:set>
                                  </p:childTnLst>
                                </p:cTn>
                              </p:par>
                            </p:childTnLst>
                          </p:cTn>
                        </p:par>
                      </p:childTnLst>
                    </p:cTn>
                  </p:par>
                  <p:par>
                    <p:cTn id="248" fill="hold">
                      <p:stCondLst>
                        <p:cond delay="indefinite"/>
                      </p:stCondLst>
                      <p:childTnLst>
                        <p:par>
                          <p:cTn id="249" fill="hold">
                            <p:stCondLst>
                              <p:cond delay="0"/>
                            </p:stCondLst>
                            <p:childTnLst>
                              <p:par>
                                <p:cTn id="250" presetID="1" presetClass="entr" presetSubtype="0" fill="hold" grpId="0" nodeType="clickEffect">
                                  <p:stCondLst>
                                    <p:cond delay="0"/>
                                  </p:stCondLst>
                                  <p:childTnLst>
                                    <p:set>
                                      <p:cBhvr>
                                        <p:cTn id="251" dur="1" fill="hold">
                                          <p:stCondLst>
                                            <p:cond delay="0"/>
                                          </p:stCondLst>
                                        </p:cTn>
                                        <p:tgtEl>
                                          <p:spTgt spid="70"/>
                                        </p:tgtEl>
                                        <p:attrNameLst>
                                          <p:attrName>style.visibility</p:attrName>
                                        </p:attrNameLst>
                                      </p:cBhvr>
                                      <p:to>
                                        <p:strVal val="visible"/>
                                      </p:to>
                                    </p:set>
                                  </p:childTnLst>
                                </p:cTn>
                              </p:par>
                            </p:childTnLst>
                          </p:cTn>
                        </p:par>
                      </p:childTnLst>
                    </p:cTn>
                  </p:par>
                </p:childTnLst>
              </p:cTn>
              <p:nextCondLst>
                <p:cond evt="onClick" delay="0">
                  <p:tgtEl>
                    <p:spTgt spid="68"/>
                  </p:tgtEl>
                </p:cond>
              </p:nextCondLst>
            </p:seq>
            <p:seq concurrent="1" nextAc="seek">
              <p:cTn id="252" restart="whenNotActive" fill="hold" evtFilter="cancelBubble" nodeType="interactiveSeq">
                <p:stCondLst>
                  <p:cond evt="onClick" delay="0">
                    <p:tgtEl>
                      <p:spTgt spid="77"/>
                    </p:tgtEl>
                  </p:cond>
                </p:stCondLst>
                <p:endSync evt="end" delay="0">
                  <p:rtn val="all"/>
                </p:endSync>
                <p:childTnLst>
                  <p:par>
                    <p:cTn id="253" fill="hold">
                      <p:stCondLst>
                        <p:cond delay="0"/>
                      </p:stCondLst>
                      <p:childTnLst>
                        <p:par>
                          <p:cTn id="254" fill="hold">
                            <p:stCondLst>
                              <p:cond delay="0"/>
                            </p:stCondLst>
                            <p:childTnLst>
                              <p:par>
                                <p:cTn id="255" presetID="1" presetClass="entr" presetSubtype="0" fill="hold" grpId="0" nodeType="clickEffect">
                                  <p:stCondLst>
                                    <p:cond delay="0"/>
                                  </p:stCondLst>
                                  <p:childTnLst>
                                    <p:set>
                                      <p:cBhvr>
                                        <p:cTn id="256" dur="1" fill="hold">
                                          <p:stCondLst>
                                            <p:cond delay="0"/>
                                          </p:stCondLst>
                                        </p:cTn>
                                        <p:tgtEl>
                                          <p:spTgt spid="71"/>
                                        </p:tgtEl>
                                        <p:attrNameLst>
                                          <p:attrName>style.visibility</p:attrName>
                                        </p:attrNameLst>
                                      </p:cBhvr>
                                      <p:to>
                                        <p:strVal val="visible"/>
                                      </p:to>
                                    </p:set>
                                  </p:childTnLst>
                                </p:cTn>
                              </p:par>
                            </p:childTnLst>
                          </p:cTn>
                        </p:par>
                      </p:childTnLst>
                    </p:cTn>
                  </p:par>
                  <p:par>
                    <p:cTn id="257" fill="hold">
                      <p:stCondLst>
                        <p:cond delay="indefinite"/>
                      </p:stCondLst>
                      <p:childTnLst>
                        <p:par>
                          <p:cTn id="258" fill="hold">
                            <p:stCondLst>
                              <p:cond delay="0"/>
                            </p:stCondLst>
                            <p:childTnLst>
                              <p:par>
                                <p:cTn id="259" presetID="1" presetClass="entr" presetSubtype="0" fill="hold" grpId="0" nodeType="clickEffect">
                                  <p:stCondLst>
                                    <p:cond delay="0"/>
                                  </p:stCondLst>
                                  <p:childTnLst>
                                    <p:set>
                                      <p:cBhvr>
                                        <p:cTn id="260" dur="1" fill="hold">
                                          <p:stCondLst>
                                            <p:cond delay="0"/>
                                          </p:stCondLst>
                                        </p:cTn>
                                        <p:tgtEl>
                                          <p:spTgt spid="72"/>
                                        </p:tgtEl>
                                        <p:attrNameLst>
                                          <p:attrName>style.visibility</p:attrName>
                                        </p:attrNameLst>
                                      </p:cBhvr>
                                      <p:to>
                                        <p:strVal val="visible"/>
                                      </p:to>
                                    </p:set>
                                  </p:childTnLst>
                                </p:cTn>
                              </p:par>
                            </p:childTnLst>
                          </p:cTn>
                        </p:par>
                      </p:childTnLst>
                    </p:cTn>
                  </p:par>
                  <p:par>
                    <p:cTn id="261" fill="hold">
                      <p:stCondLst>
                        <p:cond delay="indefinite"/>
                      </p:stCondLst>
                      <p:childTnLst>
                        <p:par>
                          <p:cTn id="262" fill="hold">
                            <p:stCondLst>
                              <p:cond delay="0"/>
                            </p:stCondLst>
                            <p:childTnLst>
                              <p:par>
                                <p:cTn id="263" presetID="1" presetClass="entr" presetSubtype="0" fill="hold" grpId="0" nodeType="clickEffect">
                                  <p:stCondLst>
                                    <p:cond delay="0"/>
                                  </p:stCondLst>
                                  <p:childTnLst>
                                    <p:set>
                                      <p:cBhvr>
                                        <p:cTn id="264" dur="1" fill="hold">
                                          <p:stCondLst>
                                            <p:cond delay="0"/>
                                          </p:stCondLst>
                                        </p:cTn>
                                        <p:tgtEl>
                                          <p:spTgt spid="73"/>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presetID="1" presetClass="entr" presetSubtype="0" fill="hold" grpId="0" nodeType="clickEffect">
                                  <p:stCondLst>
                                    <p:cond delay="0"/>
                                  </p:stCondLst>
                                  <p:childTnLst>
                                    <p:set>
                                      <p:cBhvr>
                                        <p:cTn id="268" dur="1" fill="hold">
                                          <p:stCondLst>
                                            <p:cond delay="0"/>
                                          </p:stCondLst>
                                        </p:cTn>
                                        <p:tgtEl>
                                          <p:spTgt spid="74"/>
                                        </p:tgtEl>
                                        <p:attrNameLst>
                                          <p:attrName>style.visibility</p:attrName>
                                        </p:attrNameLst>
                                      </p:cBhvr>
                                      <p:to>
                                        <p:strVal val="visible"/>
                                      </p:to>
                                    </p:set>
                                  </p:childTnLst>
                                </p:cTn>
                              </p:par>
                            </p:childTnLst>
                          </p:cTn>
                        </p:par>
                      </p:childTnLst>
                    </p:cTn>
                  </p:par>
                  <p:par>
                    <p:cTn id="269" fill="hold">
                      <p:stCondLst>
                        <p:cond delay="indefinite"/>
                      </p:stCondLst>
                      <p:childTnLst>
                        <p:par>
                          <p:cTn id="270" fill="hold">
                            <p:stCondLst>
                              <p:cond delay="0"/>
                            </p:stCondLst>
                            <p:childTnLst>
                              <p:par>
                                <p:cTn id="271" presetID="1" presetClass="entr" presetSubtype="0" fill="hold" grpId="0" nodeType="clickEffect">
                                  <p:stCondLst>
                                    <p:cond delay="0"/>
                                  </p:stCondLst>
                                  <p:childTnLst>
                                    <p:set>
                                      <p:cBhvr>
                                        <p:cTn id="272" dur="1" fill="hold">
                                          <p:stCondLst>
                                            <p:cond delay="0"/>
                                          </p:stCondLst>
                                        </p:cTn>
                                        <p:tgtEl>
                                          <p:spTgt spid="75"/>
                                        </p:tgtEl>
                                        <p:attrNameLst>
                                          <p:attrName>style.visibility</p:attrName>
                                        </p:attrNameLst>
                                      </p:cBhvr>
                                      <p:to>
                                        <p:strVal val="visible"/>
                                      </p:to>
                                    </p:set>
                                  </p:childTnLst>
                                </p:cTn>
                              </p:par>
                            </p:childTnLst>
                          </p:cTn>
                        </p:par>
                      </p:childTnLst>
                    </p:cTn>
                  </p:par>
                  <p:par>
                    <p:cTn id="273" fill="hold">
                      <p:stCondLst>
                        <p:cond delay="indefinite"/>
                      </p:stCondLst>
                      <p:childTnLst>
                        <p:par>
                          <p:cTn id="274" fill="hold">
                            <p:stCondLst>
                              <p:cond delay="0"/>
                            </p:stCondLst>
                            <p:childTnLst>
                              <p:par>
                                <p:cTn id="275" presetID="1" presetClass="entr" presetSubtype="0" fill="hold" grpId="0" nodeType="clickEffect">
                                  <p:stCondLst>
                                    <p:cond delay="0"/>
                                  </p:stCondLst>
                                  <p:childTnLst>
                                    <p:set>
                                      <p:cBhvr>
                                        <p:cTn id="276" dur="1" fill="hold">
                                          <p:stCondLst>
                                            <p:cond delay="0"/>
                                          </p:stCondLst>
                                        </p:cTn>
                                        <p:tgtEl>
                                          <p:spTgt spid="76"/>
                                        </p:tgtEl>
                                        <p:attrNameLst>
                                          <p:attrName>style.visibility</p:attrName>
                                        </p:attrNameLst>
                                      </p:cBhvr>
                                      <p:to>
                                        <p:strVal val="visible"/>
                                      </p:to>
                                    </p:set>
                                  </p:childTnLst>
                                </p:cTn>
                              </p:par>
                            </p:childTnLst>
                          </p:cTn>
                        </p:par>
                      </p:childTnLst>
                    </p:cTn>
                  </p:par>
                  <p:par>
                    <p:cTn id="277" fill="hold">
                      <p:stCondLst>
                        <p:cond delay="indefinite"/>
                      </p:stCondLst>
                      <p:childTnLst>
                        <p:par>
                          <p:cTn id="278" fill="hold">
                            <p:stCondLst>
                              <p:cond delay="0"/>
                            </p:stCondLst>
                            <p:childTnLst>
                              <p:par>
                                <p:cTn id="279" presetID="1" presetClass="entr" presetSubtype="0" fill="hold" grpId="0" nodeType="clickEffect">
                                  <p:stCondLst>
                                    <p:cond delay="0"/>
                                  </p:stCondLst>
                                  <p:childTnLst>
                                    <p:set>
                                      <p:cBhvr>
                                        <p:cTn id="280" dur="1" fill="hold">
                                          <p:stCondLst>
                                            <p:cond delay="0"/>
                                          </p:stCondLst>
                                        </p:cTn>
                                        <p:tgtEl>
                                          <p:spTgt spid="78"/>
                                        </p:tgtEl>
                                        <p:attrNameLst>
                                          <p:attrName>style.visibility</p:attrName>
                                        </p:attrNameLst>
                                      </p:cBhvr>
                                      <p:to>
                                        <p:strVal val="visible"/>
                                      </p:to>
                                    </p:set>
                                  </p:childTnLst>
                                </p:cTn>
                              </p:par>
                            </p:childTnLst>
                          </p:cTn>
                        </p:par>
                      </p:childTnLst>
                    </p:cTn>
                  </p:par>
                  <p:par>
                    <p:cTn id="281" fill="hold">
                      <p:stCondLst>
                        <p:cond delay="indefinite"/>
                      </p:stCondLst>
                      <p:childTnLst>
                        <p:par>
                          <p:cTn id="282" fill="hold">
                            <p:stCondLst>
                              <p:cond delay="0"/>
                            </p:stCondLst>
                            <p:childTnLst>
                              <p:par>
                                <p:cTn id="283" presetID="1" presetClass="entr" presetSubtype="0" fill="hold" grpId="0" nodeType="clickEffect">
                                  <p:stCondLst>
                                    <p:cond delay="0"/>
                                  </p:stCondLst>
                                  <p:childTnLst>
                                    <p:set>
                                      <p:cBhvr>
                                        <p:cTn id="284" dur="1" fill="hold">
                                          <p:stCondLst>
                                            <p:cond delay="0"/>
                                          </p:stCondLst>
                                        </p:cTn>
                                        <p:tgtEl>
                                          <p:spTgt spid="79"/>
                                        </p:tgtEl>
                                        <p:attrNameLst>
                                          <p:attrName>style.visibility</p:attrName>
                                        </p:attrNameLst>
                                      </p:cBhvr>
                                      <p:to>
                                        <p:strVal val="visible"/>
                                      </p:to>
                                    </p:set>
                                  </p:childTnLst>
                                </p:cTn>
                              </p:par>
                            </p:childTnLst>
                          </p:cTn>
                        </p:par>
                      </p:childTnLst>
                    </p:cTn>
                  </p:par>
                </p:childTnLst>
              </p:cTn>
              <p:nextCondLst>
                <p:cond evt="onClick" delay="0">
                  <p:tgtEl>
                    <p:spTgt spid="77"/>
                  </p:tgtEl>
                </p:cond>
              </p:nextCondLst>
            </p:seq>
          </p:childTnLst>
        </p:cTn>
      </p:par>
    </p:tnLst>
    <p:bldLst>
      <p:bldP spid="40" grpId="0" animBg="1"/>
      <p:bldP spid="41" grpId="0" animBg="1"/>
      <p:bldP spid="42" grpId="0" animBg="1"/>
      <p:bldP spid="43" grpId="0" animBg="1"/>
      <p:bldP spid="44" grpId="0" animBg="1"/>
      <p:bldP spid="45" grpId="0" animBg="1"/>
      <p:bldP spid="68" grpId="0" animBg="1"/>
      <p:bldP spid="77" grpId="0" animBg="1"/>
      <p:bldP spid="4" grpId="0" animBg="1"/>
      <p:bldP spid="5" grpId="0" animBg="1"/>
      <p:bldP spid="6" grpId="0" animBg="1"/>
      <p:bldP spid="7" grpId="0" animBg="1"/>
      <p:bldP spid="8" grpId="0" animBg="1"/>
      <p:bldP spid="9" grpId="0" animBg="1"/>
      <p:bldP spid="10"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9" grpId="0" animBg="1"/>
      <p:bldP spid="70" grpId="0" animBg="1"/>
      <p:bldP spid="71" grpId="0" animBg="1"/>
      <p:bldP spid="72" grpId="0" animBg="1"/>
      <p:bldP spid="73" grpId="0" animBg="1"/>
      <p:bldP spid="74" grpId="0" animBg="1"/>
      <p:bldP spid="75" grpId="0" animBg="1"/>
      <p:bldP spid="76" grpId="0" animBg="1"/>
      <p:bldP spid="78" grpId="0" animBg="1"/>
      <p:bldP spid="79"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 79" descr="Samantha.jpg"/>
          <p:cNvPicPr>
            <a:picLocks noChangeAspect="1"/>
          </p:cNvPicPr>
          <p:nvPr/>
        </p:nvPicPr>
        <p:blipFill>
          <a:blip r:embed="rId2" cstate="print"/>
          <a:stretch>
            <a:fillRect/>
          </a:stretch>
        </p:blipFill>
        <p:spPr bwMode="auto">
          <a:xfrm>
            <a:off x="13030200" y="457200"/>
            <a:ext cx="1066800" cy="1066800"/>
          </a:xfrm>
          <a:prstGeom prst="rect">
            <a:avLst/>
          </a:prstGeom>
          <a:noFill/>
          <a:ln w="9525">
            <a:noFill/>
            <a:miter lim="800000"/>
            <a:headEnd/>
            <a:tailEnd/>
          </a:ln>
        </p:spPr>
      </p:pic>
      <p:pic>
        <p:nvPicPr>
          <p:cNvPr id="87" name="Image 80" descr="Alexandra.jpg"/>
          <p:cNvPicPr>
            <a:picLocks noChangeAspect="1"/>
          </p:cNvPicPr>
          <p:nvPr/>
        </p:nvPicPr>
        <p:blipFill>
          <a:blip r:embed="rId3" cstate="print"/>
          <a:stretch>
            <a:fillRect/>
          </a:stretch>
        </p:blipFill>
        <p:spPr bwMode="auto">
          <a:xfrm>
            <a:off x="2209800" y="533400"/>
            <a:ext cx="1152525" cy="1152525"/>
          </a:xfrm>
          <a:prstGeom prst="rect">
            <a:avLst/>
          </a:prstGeom>
          <a:noFill/>
          <a:ln w="9525">
            <a:noFill/>
            <a:miter lim="800000"/>
            <a:headEnd/>
            <a:tailEnd/>
          </a:ln>
        </p:spPr>
      </p:pic>
      <p:pic>
        <p:nvPicPr>
          <p:cNvPr id="88" name="Image 81" descr="Antoine.jpg"/>
          <p:cNvPicPr>
            <a:picLocks noChangeAspect="1"/>
          </p:cNvPicPr>
          <p:nvPr/>
        </p:nvPicPr>
        <p:blipFill>
          <a:blip r:embed="rId4" cstate="print"/>
          <a:stretch>
            <a:fillRect/>
          </a:stretch>
        </p:blipFill>
        <p:spPr bwMode="auto">
          <a:xfrm>
            <a:off x="3962400" y="533400"/>
            <a:ext cx="1143000" cy="1143000"/>
          </a:xfrm>
          <a:prstGeom prst="rect">
            <a:avLst/>
          </a:prstGeom>
          <a:noFill/>
          <a:ln w="9525">
            <a:noFill/>
            <a:miter lim="800000"/>
            <a:headEnd/>
            <a:tailEnd/>
          </a:ln>
        </p:spPr>
      </p:pic>
      <p:pic>
        <p:nvPicPr>
          <p:cNvPr id="89" name="Image 82" descr="Elodie.jpg"/>
          <p:cNvPicPr>
            <a:picLocks noChangeAspect="1"/>
          </p:cNvPicPr>
          <p:nvPr/>
        </p:nvPicPr>
        <p:blipFill>
          <a:blip r:embed="rId5" cstate="print"/>
          <a:stretch>
            <a:fillRect/>
          </a:stretch>
        </p:blipFill>
        <p:spPr bwMode="auto">
          <a:xfrm>
            <a:off x="5791200" y="609600"/>
            <a:ext cx="1077119" cy="1077119"/>
          </a:xfrm>
          <a:prstGeom prst="rect">
            <a:avLst/>
          </a:prstGeom>
          <a:noFill/>
          <a:ln w="9525">
            <a:noFill/>
            <a:miter lim="800000"/>
            <a:headEnd/>
            <a:tailEnd/>
          </a:ln>
        </p:spPr>
      </p:pic>
      <p:pic>
        <p:nvPicPr>
          <p:cNvPr id="90" name="Image 85" descr="Julien.jpg"/>
          <p:cNvPicPr>
            <a:picLocks noChangeAspect="1"/>
          </p:cNvPicPr>
          <p:nvPr/>
        </p:nvPicPr>
        <p:blipFill>
          <a:blip r:embed="rId6" cstate="print"/>
          <a:stretch>
            <a:fillRect/>
          </a:stretch>
        </p:blipFill>
        <p:spPr bwMode="auto">
          <a:xfrm>
            <a:off x="381000" y="533400"/>
            <a:ext cx="1131888" cy="1131888"/>
          </a:xfrm>
          <a:prstGeom prst="rect">
            <a:avLst/>
          </a:prstGeom>
          <a:noFill/>
          <a:ln w="9525">
            <a:noFill/>
            <a:miter lim="800000"/>
            <a:headEnd/>
            <a:tailEnd/>
          </a:ln>
        </p:spPr>
      </p:pic>
      <p:pic>
        <p:nvPicPr>
          <p:cNvPr id="91" name="Image 86" descr="Marion.jpg"/>
          <p:cNvPicPr>
            <a:picLocks noChangeAspect="1"/>
          </p:cNvPicPr>
          <p:nvPr/>
        </p:nvPicPr>
        <p:blipFill>
          <a:blip r:embed="rId7" cstate="print"/>
          <a:stretch>
            <a:fillRect/>
          </a:stretch>
        </p:blipFill>
        <p:spPr bwMode="auto">
          <a:xfrm>
            <a:off x="11277600" y="500064"/>
            <a:ext cx="1143000" cy="1143000"/>
          </a:xfrm>
          <a:prstGeom prst="rect">
            <a:avLst/>
          </a:prstGeom>
          <a:noFill/>
          <a:ln w="9525">
            <a:noFill/>
            <a:miter lim="800000"/>
            <a:headEnd/>
            <a:tailEnd/>
          </a:ln>
        </p:spPr>
      </p:pic>
      <p:pic>
        <p:nvPicPr>
          <p:cNvPr id="92" name="Image 87" descr="Mathilde.jpg"/>
          <p:cNvPicPr>
            <a:picLocks noChangeAspect="1"/>
          </p:cNvPicPr>
          <p:nvPr/>
        </p:nvPicPr>
        <p:blipFill>
          <a:blip r:embed="rId8" cstate="print"/>
          <a:stretch>
            <a:fillRect/>
          </a:stretch>
        </p:blipFill>
        <p:spPr bwMode="auto">
          <a:xfrm>
            <a:off x="9525000" y="533400"/>
            <a:ext cx="1166813" cy="1166813"/>
          </a:xfrm>
          <a:prstGeom prst="rect">
            <a:avLst/>
          </a:prstGeom>
          <a:noFill/>
          <a:ln w="9525">
            <a:noFill/>
            <a:miter lim="800000"/>
            <a:headEnd/>
            <a:tailEnd/>
          </a:ln>
        </p:spPr>
      </p:pic>
      <p:pic>
        <p:nvPicPr>
          <p:cNvPr id="93" name="Image 88" descr="Morgane.jpg"/>
          <p:cNvPicPr>
            <a:picLocks noChangeAspect="1"/>
          </p:cNvPicPr>
          <p:nvPr/>
        </p:nvPicPr>
        <p:blipFill>
          <a:blip r:embed="rId9" cstate="print"/>
          <a:stretch>
            <a:fillRect/>
          </a:stretch>
        </p:blipFill>
        <p:spPr bwMode="auto">
          <a:xfrm>
            <a:off x="7543800" y="457200"/>
            <a:ext cx="1143000" cy="1143000"/>
          </a:xfrm>
          <a:prstGeom prst="rect">
            <a:avLst/>
          </a:prstGeom>
          <a:noFill/>
          <a:ln w="9525">
            <a:noFill/>
            <a:miter lim="800000"/>
            <a:headEnd/>
            <a:tailEnd/>
          </a:ln>
        </p:spPr>
      </p:pic>
      <p:sp>
        <p:nvSpPr>
          <p:cNvPr id="40" name="Rectangle 39">
            <a:hlinkClick r:id="" action="ppaction://noaction">
              <a:snd r:embed="rId10" name="click.wav"/>
            </a:hlinkClick>
          </p:cNvPr>
          <p:cNvSpPr/>
          <p:nvPr/>
        </p:nvSpPr>
        <p:spPr>
          <a:xfrm>
            <a:off x="304800" y="174625"/>
            <a:ext cx="1266825" cy="1425575"/>
          </a:xfrm>
          <a:prstGeom prst="rect">
            <a:avLst/>
          </a:prstGeom>
          <a:solidFill>
            <a:schemeClr val="tx2"/>
          </a:solid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9600" dirty="0"/>
              <a:t>?</a:t>
            </a:r>
          </a:p>
        </p:txBody>
      </p:sp>
      <p:sp>
        <p:nvSpPr>
          <p:cNvPr id="41" name="Rectangle 40">
            <a:hlinkClick r:id="" action="ppaction://noaction">
              <a:snd r:embed="rId10" name="click.wav"/>
            </a:hlinkClick>
          </p:cNvPr>
          <p:cNvSpPr/>
          <p:nvPr/>
        </p:nvSpPr>
        <p:spPr>
          <a:xfrm>
            <a:off x="2133600" y="174625"/>
            <a:ext cx="1266825" cy="1425575"/>
          </a:xfrm>
          <a:prstGeom prst="rect">
            <a:avLst/>
          </a:prstGeom>
          <a:solidFill>
            <a:schemeClr val="tx2"/>
          </a:solid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9600" dirty="0"/>
              <a:t>?</a:t>
            </a:r>
          </a:p>
        </p:txBody>
      </p:sp>
      <p:sp>
        <p:nvSpPr>
          <p:cNvPr id="42" name="Rectangle 41">
            <a:hlinkClick r:id="" action="ppaction://noaction">
              <a:snd r:embed="rId10" name="click.wav"/>
            </a:hlinkClick>
          </p:cNvPr>
          <p:cNvSpPr/>
          <p:nvPr/>
        </p:nvSpPr>
        <p:spPr>
          <a:xfrm>
            <a:off x="3886200" y="174625"/>
            <a:ext cx="1266825" cy="1425575"/>
          </a:xfrm>
          <a:prstGeom prst="rect">
            <a:avLst/>
          </a:prstGeom>
          <a:solidFill>
            <a:schemeClr val="tx2"/>
          </a:solid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9600" dirty="0"/>
              <a:t>?</a:t>
            </a:r>
          </a:p>
        </p:txBody>
      </p:sp>
      <p:sp>
        <p:nvSpPr>
          <p:cNvPr id="43" name="Rectangle 42">
            <a:hlinkClick r:id="" action="ppaction://noaction">
              <a:snd r:embed="rId10" name="click.wav"/>
            </a:hlinkClick>
          </p:cNvPr>
          <p:cNvSpPr/>
          <p:nvPr/>
        </p:nvSpPr>
        <p:spPr>
          <a:xfrm>
            <a:off x="5715000" y="174625"/>
            <a:ext cx="1266825" cy="1425575"/>
          </a:xfrm>
          <a:prstGeom prst="rect">
            <a:avLst/>
          </a:prstGeom>
          <a:solidFill>
            <a:schemeClr val="tx2"/>
          </a:solid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9600" dirty="0"/>
              <a:t>?</a:t>
            </a:r>
          </a:p>
        </p:txBody>
      </p:sp>
      <p:sp>
        <p:nvSpPr>
          <p:cNvPr id="44" name="Rectangle 43">
            <a:hlinkClick r:id="" action="ppaction://noaction">
              <a:snd r:embed="rId10" name="click.wav"/>
            </a:hlinkClick>
          </p:cNvPr>
          <p:cNvSpPr/>
          <p:nvPr/>
        </p:nvSpPr>
        <p:spPr>
          <a:xfrm>
            <a:off x="7467600" y="174625"/>
            <a:ext cx="1266825" cy="1425575"/>
          </a:xfrm>
          <a:prstGeom prst="rect">
            <a:avLst/>
          </a:prstGeom>
          <a:solidFill>
            <a:schemeClr val="tx2"/>
          </a:solid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9600" dirty="0"/>
              <a:t>?</a:t>
            </a:r>
          </a:p>
        </p:txBody>
      </p:sp>
      <p:sp>
        <p:nvSpPr>
          <p:cNvPr id="45" name="Rectangle 44">
            <a:hlinkClick r:id="" action="ppaction://noaction">
              <a:snd r:embed="rId10" name="click.wav"/>
            </a:hlinkClick>
          </p:cNvPr>
          <p:cNvSpPr/>
          <p:nvPr/>
        </p:nvSpPr>
        <p:spPr>
          <a:xfrm>
            <a:off x="9372600" y="174625"/>
            <a:ext cx="1266825" cy="1425575"/>
          </a:xfrm>
          <a:prstGeom prst="rect">
            <a:avLst/>
          </a:prstGeom>
          <a:solidFill>
            <a:schemeClr val="tx2"/>
          </a:solid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9600" dirty="0"/>
              <a:t>?</a:t>
            </a:r>
          </a:p>
        </p:txBody>
      </p:sp>
      <p:sp>
        <p:nvSpPr>
          <p:cNvPr id="68" name="Rectangle 67">
            <a:hlinkClick r:id="" action="ppaction://noaction">
              <a:snd r:embed="rId10" name="click.wav"/>
            </a:hlinkClick>
          </p:cNvPr>
          <p:cNvSpPr/>
          <p:nvPr/>
        </p:nvSpPr>
        <p:spPr>
          <a:xfrm>
            <a:off x="11201400" y="174625"/>
            <a:ext cx="1266825" cy="1425575"/>
          </a:xfrm>
          <a:prstGeom prst="rect">
            <a:avLst/>
          </a:prstGeom>
          <a:solidFill>
            <a:schemeClr val="tx2"/>
          </a:solid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9600" dirty="0"/>
              <a:t>?</a:t>
            </a:r>
          </a:p>
        </p:txBody>
      </p:sp>
      <p:sp>
        <p:nvSpPr>
          <p:cNvPr id="77" name="Rectangle 76">
            <a:hlinkClick r:id="" action="ppaction://noaction">
              <a:snd r:embed="rId10" name="click.wav"/>
            </a:hlinkClick>
          </p:cNvPr>
          <p:cNvSpPr/>
          <p:nvPr/>
        </p:nvSpPr>
        <p:spPr>
          <a:xfrm>
            <a:off x="12877800" y="174625"/>
            <a:ext cx="1266825" cy="1425575"/>
          </a:xfrm>
          <a:prstGeom prst="rect">
            <a:avLst/>
          </a:prstGeom>
          <a:solidFill>
            <a:schemeClr val="tx2"/>
          </a:solid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9600" dirty="0"/>
              <a:t>?</a:t>
            </a:r>
          </a:p>
        </p:txBody>
      </p:sp>
      <p:sp>
        <p:nvSpPr>
          <p:cNvPr id="4" name="Rectangle à coins arrondis 3"/>
          <p:cNvSpPr/>
          <p:nvPr/>
        </p:nvSpPr>
        <p:spPr>
          <a:xfrm>
            <a:off x="179388" y="1979613"/>
            <a:ext cx="1498600" cy="255587"/>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Antoine</a:t>
            </a:r>
          </a:p>
        </p:txBody>
      </p:sp>
      <p:sp>
        <p:nvSpPr>
          <p:cNvPr id="5" name="Rectangle à coins arrondis 4"/>
          <p:cNvSpPr/>
          <p:nvPr/>
        </p:nvSpPr>
        <p:spPr>
          <a:xfrm>
            <a:off x="179388" y="1979613"/>
            <a:ext cx="1498600" cy="255587"/>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Elodie</a:t>
            </a:r>
          </a:p>
        </p:txBody>
      </p:sp>
      <p:sp>
        <p:nvSpPr>
          <p:cNvPr id="6" name="Rectangle à coins arrondis 5"/>
          <p:cNvSpPr/>
          <p:nvPr/>
        </p:nvSpPr>
        <p:spPr>
          <a:xfrm>
            <a:off x="179388" y="1979613"/>
            <a:ext cx="1498600" cy="255587"/>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Mathilde</a:t>
            </a:r>
          </a:p>
        </p:txBody>
      </p:sp>
      <p:sp>
        <p:nvSpPr>
          <p:cNvPr id="7" name="Rectangle à coins arrondis 6"/>
          <p:cNvSpPr/>
          <p:nvPr/>
        </p:nvSpPr>
        <p:spPr>
          <a:xfrm>
            <a:off x="179388" y="1979613"/>
            <a:ext cx="1498600" cy="255587"/>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Sam</a:t>
            </a:r>
          </a:p>
        </p:txBody>
      </p:sp>
      <p:sp>
        <p:nvSpPr>
          <p:cNvPr id="8" name="Rectangle à coins arrondis 7"/>
          <p:cNvSpPr/>
          <p:nvPr/>
        </p:nvSpPr>
        <p:spPr>
          <a:xfrm>
            <a:off x="179388" y="1979613"/>
            <a:ext cx="1498600" cy="255587"/>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Marion</a:t>
            </a:r>
          </a:p>
        </p:txBody>
      </p:sp>
      <p:sp>
        <p:nvSpPr>
          <p:cNvPr id="9" name="Rectangle à coins arrondis 8"/>
          <p:cNvSpPr/>
          <p:nvPr/>
        </p:nvSpPr>
        <p:spPr>
          <a:xfrm>
            <a:off x="179388" y="1979613"/>
            <a:ext cx="1498600" cy="255587"/>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Julien</a:t>
            </a:r>
          </a:p>
        </p:txBody>
      </p:sp>
      <p:sp>
        <p:nvSpPr>
          <p:cNvPr id="10" name="Rectangle à coins arrondis 9"/>
          <p:cNvSpPr/>
          <p:nvPr/>
        </p:nvSpPr>
        <p:spPr>
          <a:xfrm>
            <a:off x="1979613"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Antoine</a:t>
            </a:r>
          </a:p>
        </p:txBody>
      </p:sp>
      <p:sp>
        <p:nvSpPr>
          <p:cNvPr id="11" name="Rectangle à coins arrondis 10"/>
          <p:cNvSpPr/>
          <p:nvPr/>
        </p:nvSpPr>
        <p:spPr>
          <a:xfrm>
            <a:off x="1979613"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Elodie</a:t>
            </a:r>
          </a:p>
        </p:txBody>
      </p:sp>
      <p:sp>
        <p:nvSpPr>
          <p:cNvPr id="12" name="Rectangle à coins arrondis 11"/>
          <p:cNvSpPr/>
          <p:nvPr/>
        </p:nvSpPr>
        <p:spPr>
          <a:xfrm>
            <a:off x="1979613"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Mathilde</a:t>
            </a:r>
          </a:p>
        </p:txBody>
      </p:sp>
      <p:sp>
        <p:nvSpPr>
          <p:cNvPr id="13" name="Rectangle à coins arrondis 12"/>
          <p:cNvSpPr/>
          <p:nvPr/>
        </p:nvSpPr>
        <p:spPr>
          <a:xfrm>
            <a:off x="1979613"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Sam</a:t>
            </a:r>
          </a:p>
        </p:txBody>
      </p:sp>
      <p:sp>
        <p:nvSpPr>
          <p:cNvPr id="14" name="Rectangle à coins arrondis 13"/>
          <p:cNvSpPr/>
          <p:nvPr/>
        </p:nvSpPr>
        <p:spPr>
          <a:xfrm>
            <a:off x="1979613"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Marion</a:t>
            </a:r>
          </a:p>
        </p:txBody>
      </p:sp>
      <p:sp>
        <p:nvSpPr>
          <p:cNvPr id="15" name="Rectangle à coins arrondis 14"/>
          <p:cNvSpPr/>
          <p:nvPr/>
        </p:nvSpPr>
        <p:spPr>
          <a:xfrm>
            <a:off x="1979613"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Julien</a:t>
            </a:r>
          </a:p>
        </p:txBody>
      </p:sp>
      <p:sp>
        <p:nvSpPr>
          <p:cNvPr id="16" name="Rectangle à coins arrondis 15"/>
          <p:cNvSpPr/>
          <p:nvPr/>
        </p:nvSpPr>
        <p:spPr>
          <a:xfrm>
            <a:off x="37798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Antoine</a:t>
            </a:r>
          </a:p>
        </p:txBody>
      </p:sp>
      <p:sp>
        <p:nvSpPr>
          <p:cNvPr id="17" name="Rectangle à coins arrondis 16"/>
          <p:cNvSpPr/>
          <p:nvPr/>
        </p:nvSpPr>
        <p:spPr>
          <a:xfrm>
            <a:off x="37798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Elodie</a:t>
            </a:r>
          </a:p>
        </p:txBody>
      </p:sp>
      <p:sp>
        <p:nvSpPr>
          <p:cNvPr id="18" name="Rectangle à coins arrondis 17"/>
          <p:cNvSpPr/>
          <p:nvPr/>
        </p:nvSpPr>
        <p:spPr>
          <a:xfrm>
            <a:off x="37798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Mathilde</a:t>
            </a:r>
          </a:p>
        </p:txBody>
      </p:sp>
      <p:sp>
        <p:nvSpPr>
          <p:cNvPr id="19" name="Rectangle à coins arrondis 18"/>
          <p:cNvSpPr/>
          <p:nvPr/>
        </p:nvSpPr>
        <p:spPr>
          <a:xfrm>
            <a:off x="37798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Sam</a:t>
            </a:r>
          </a:p>
        </p:txBody>
      </p:sp>
      <p:sp>
        <p:nvSpPr>
          <p:cNvPr id="20" name="Rectangle à coins arrondis 19"/>
          <p:cNvSpPr/>
          <p:nvPr/>
        </p:nvSpPr>
        <p:spPr>
          <a:xfrm>
            <a:off x="37798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Marion</a:t>
            </a:r>
          </a:p>
        </p:txBody>
      </p:sp>
      <p:sp>
        <p:nvSpPr>
          <p:cNvPr id="21" name="Rectangle à coins arrondis 20"/>
          <p:cNvSpPr/>
          <p:nvPr/>
        </p:nvSpPr>
        <p:spPr>
          <a:xfrm>
            <a:off x="37798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Julien</a:t>
            </a:r>
          </a:p>
        </p:txBody>
      </p:sp>
      <p:sp>
        <p:nvSpPr>
          <p:cNvPr id="22" name="Rectangle à coins arrondis 21"/>
          <p:cNvSpPr/>
          <p:nvPr/>
        </p:nvSpPr>
        <p:spPr>
          <a:xfrm>
            <a:off x="558006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Antoine</a:t>
            </a:r>
          </a:p>
        </p:txBody>
      </p:sp>
      <p:sp>
        <p:nvSpPr>
          <p:cNvPr id="23" name="Rectangle à coins arrondis 22"/>
          <p:cNvSpPr/>
          <p:nvPr/>
        </p:nvSpPr>
        <p:spPr>
          <a:xfrm>
            <a:off x="558006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Elodie</a:t>
            </a:r>
          </a:p>
        </p:txBody>
      </p:sp>
      <p:sp>
        <p:nvSpPr>
          <p:cNvPr id="24" name="Rectangle à coins arrondis 23"/>
          <p:cNvSpPr/>
          <p:nvPr/>
        </p:nvSpPr>
        <p:spPr>
          <a:xfrm>
            <a:off x="558006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Mathilde</a:t>
            </a:r>
          </a:p>
        </p:txBody>
      </p:sp>
      <p:sp>
        <p:nvSpPr>
          <p:cNvPr id="25" name="Rectangle à coins arrondis 24"/>
          <p:cNvSpPr/>
          <p:nvPr/>
        </p:nvSpPr>
        <p:spPr>
          <a:xfrm>
            <a:off x="558006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Sam</a:t>
            </a:r>
          </a:p>
        </p:txBody>
      </p:sp>
      <p:sp>
        <p:nvSpPr>
          <p:cNvPr id="26" name="Rectangle à coins arrondis 25"/>
          <p:cNvSpPr/>
          <p:nvPr/>
        </p:nvSpPr>
        <p:spPr>
          <a:xfrm>
            <a:off x="558006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Marion</a:t>
            </a:r>
          </a:p>
        </p:txBody>
      </p:sp>
      <p:sp>
        <p:nvSpPr>
          <p:cNvPr id="27" name="Rectangle à coins arrondis 26"/>
          <p:cNvSpPr/>
          <p:nvPr/>
        </p:nvSpPr>
        <p:spPr>
          <a:xfrm>
            <a:off x="558006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Julien</a:t>
            </a:r>
          </a:p>
        </p:txBody>
      </p:sp>
      <p:sp>
        <p:nvSpPr>
          <p:cNvPr id="28" name="Rectangle à coins arrondis 27"/>
          <p:cNvSpPr/>
          <p:nvPr/>
        </p:nvSpPr>
        <p:spPr>
          <a:xfrm>
            <a:off x="738028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Antoine</a:t>
            </a:r>
          </a:p>
        </p:txBody>
      </p:sp>
      <p:sp>
        <p:nvSpPr>
          <p:cNvPr id="29" name="Rectangle à coins arrondis 28"/>
          <p:cNvSpPr/>
          <p:nvPr/>
        </p:nvSpPr>
        <p:spPr>
          <a:xfrm>
            <a:off x="738028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Elodie</a:t>
            </a:r>
          </a:p>
        </p:txBody>
      </p:sp>
      <p:sp>
        <p:nvSpPr>
          <p:cNvPr id="30" name="Rectangle à coins arrondis 29"/>
          <p:cNvSpPr/>
          <p:nvPr/>
        </p:nvSpPr>
        <p:spPr>
          <a:xfrm>
            <a:off x="738028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Mathilde</a:t>
            </a:r>
          </a:p>
        </p:txBody>
      </p:sp>
      <p:sp>
        <p:nvSpPr>
          <p:cNvPr id="31" name="Rectangle à coins arrondis 30"/>
          <p:cNvSpPr/>
          <p:nvPr/>
        </p:nvSpPr>
        <p:spPr>
          <a:xfrm>
            <a:off x="738028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Sam</a:t>
            </a:r>
          </a:p>
        </p:txBody>
      </p:sp>
      <p:sp>
        <p:nvSpPr>
          <p:cNvPr id="32" name="Rectangle à coins arrondis 31"/>
          <p:cNvSpPr/>
          <p:nvPr/>
        </p:nvSpPr>
        <p:spPr>
          <a:xfrm>
            <a:off x="738028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Marion</a:t>
            </a:r>
          </a:p>
        </p:txBody>
      </p:sp>
      <p:sp>
        <p:nvSpPr>
          <p:cNvPr id="33" name="Rectangle à coins arrondis 32"/>
          <p:cNvSpPr/>
          <p:nvPr/>
        </p:nvSpPr>
        <p:spPr>
          <a:xfrm>
            <a:off x="738028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Julien</a:t>
            </a:r>
          </a:p>
        </p:txBody>
      </p:sp>
      <p:sp>
        <p:nvSpPr>
          <p:cNvPr id="34" name="Rectangle à coins arrondis 33"/>
          <p:cNvSpPr/>
          <p:nvPr/>
        </p:nvSpPr>
        <p:spPr>
          <a:xfrm>
            <a:off x="918051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Antoine</a:t>
            </a:r>
          </a:p>
        </p:txBody>
      </p:sp>
      <p:sp>
        <p:nvSpPr>
          <p:cNvPr id="35" name="Rectangle à coins arrondis 34"/>
          <p:cNvSpPr/>
          <p:nvPr/>
        </p:nvSpPr>
        <p:spPr>
          <a:xfrm>
            <a:off x="918051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Elodie</a:t>
            </a:r>
          </a:p>
        </p:txBody>
      </p:sp>
      <p:sp>
        <p:nvSpPr>
          <p:cNvPr id="36" name="Rectangle à coins arrondis 35"/>
          <p:cNvSpPr/>
          <p:nvPr/>
        </p:nvSpPr>
        <p:spPr>
          <a:xfrm>
            <a:off x="918051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Mathilde</a:t>
            </a:r>
          </a:p>
        </p:txBody>
      </p:sp>
      <p:sp>
        <p:nvSpPr>
          <p:cNvPr id="37" name="Rectangle à coins arrondis 36"/>
          <p:cNvSpPr/>
          <p:nvPr/>
        </p:nvSpPr>
        <p:spPr>
          <a:xfrm>
            <a:off x="918051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Sam</a:t>
            </a:r>
          </a:p>
        </p:txBody>
      </p:sp>
      <p:sp>
        <p:nvSpPr>
          <p:cNvPr id="38" name="Rectangle à coins arrondis 37"/>
          <p:cNvSpPr/>
          <p:nvPr/>
        </p:nvSpPr>
        <p:spPr>
          <a:xfrm>
            <a:off x="918051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Marion</a:t>
            </a:r>
          </a:p>
        </p:txBody>
      </p:sp>
      <p:sp>
        <p:nvSpPr>
          <p:cNvPr id="39" name="Rectangle à coins arrondis 38"/>
          <p:cNvSpPr/>
          <p:nvPr/>
        </p:nvSpPr>
        <p:spPr>
          <a:xfrm>
            <a:off x="918051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Julien</a:t>
            </a:r>
          </a:p>
        </p:txBody>
      </p:sp>
      <p:sp>
        <p:nvSpPr>
          <p:cNvPr id="46" name="Rectangle à coins arrondis 45">
            <a:hlinkClick r:id="" action="ppaction://noaction">
              <a:snd r:embed="rId11" name="camera.wav"/>
            </a:hlinkClick>
          </p:cNvPr>
          <p:cNvSpPr/>
          <p:nvPr/>
        </p:nvSpPr>
        <p:spPr>
          <a:xfrm>
            <a:off x="6324600" y="7620000"/>
            <a:ext cx="1871663" cy="457200"/>
          </a:xfrm>
          <a:prstGeom prst="roundRect">
            <a:avLst/>
          </a:prstGeom>
          <a:noFill/>
          <a:ln>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rgbClr val="0097CC"/>
                </a:solidFill>
              </a:rPr>
              <a:t>Vérifier</a:t>
            </a:r>
          </a:p>
        </p:txBody>
      </p:sp>
      <p:sp>
        <p:nvSpPr>
          <p:cNvPr id="112695" name="Rectangle 48"/>
          <p:cNvSpPr>
            <a:spLocks noChangeArrowheads="1"/>
          </p:cNvSpPr>
          <p:nvPr/>
        </p:nvSpPr>
        <p:spPr bwMode="auto">
          <a:xfrm>
            <a:off x="5410200" y="2668588"/>
            <a:ext cx="385763" cy="523875"/>
          </a:xfrm>
          <a:prstGeom prst="rect">
            <a:avLst/>
          </a:prstGeom>
          <a:noFill/>
          <a:ln w="9525">
            <a:noFill/>
            <a:miter lim="800000"/>
            <a:headEnd/>
            <a:tailEnd/>
          </a:ln>
        </p:spPr>
        <p:txBody>
          <a:bodyPr wrap="none">
            <a:spAutoFit/>
          </a:bodyPr>
          <a:lstStyle/>
          <a:p>
            <a:pPr algn="ctr"/>
            <a:r>
              <a:rPr lang="fr-FR" sz="2800"/>
              <a:t>?</a:t>
            </a:r>
          </a:p>
        </p:txBody>
      </p:sp>
      <p:sp>
        <p:nvSpPr>
          <p:cNvPr id="50" name="Rectangle à coins arrondis 49"/>
          <p:cNvSpPr/>
          <p:nvPr/>
        </p:nvSpPr>
        <p:spPr>
          <a:xfrm>
            <a:off x="179388" y="1979613"/>
            <a:ext cx="1498600" cy="255587"/>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Alex</a:t>
            </a:r>
          </a:p>
        </p:txBody>
      </p:sp>
      <p:sp>
        <p:nvSpPr>
          <p:cNvPr id="51" name="Rectangle à coins arrondis 50"/>
          <p:cNvSpPr/>
          <p:nvPr/>
        </p:nvSpPr>
        <p:spPr>
          <a:xfrm>
            <a:off x="179388" y="1979613"/>
            <a:ext cx="1498600" cy="255587"/>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Morgane</a:t>
            </a:r>
          </a:p>
        </p:txBody>
      </p:sp>
      <p:sp>
        <p:nvSpPr>
          <p:cNvPr id="52" name="Rectangle à coins arrondis 51"/>
          <p:cNvSpPr/>
          <p:nvPr/>
        </p:nvSpPr>
        <p:spPr>
          <a:xfrm>
            <a:off x="1979613"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Alex</a:t>
            </a:r>
          </a:p>
        </p:txBody>
      </p:sp>
      <p:sp>
        <p:nvSpPr>
          <p:cNvPr id="53" name="Rectangle à coins arrondis 52"/>
          <p:cNvSpPr/>
          <p:nvPr/>
        </p:nvSpPr>
        <p:spPr>
          <a:xfrm>
            <a:off x="1979613"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Morgane</a:t>
            </a:r>
          </a:p>
        </p:txBody>
      </p:sp>
      <p:sp>
        <p:nvSpPr>
          <p:cNvPr id="54" name="Rectangle à coins arrondis 53"/>
          <p:cNvSpPr/>
          <p:nvPr/>
        </p:nvSpPr>
        <p:spPr>
          <a:xfrm>
            <a:off x="37798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Alex</a:t>
            </a:r>
          </a:p>
        </p:txBody>
      </p:sp>
      <p:sp>
        <p:nvSpPr>
          <p:cNvPr id="55" name="Rectangle à coins arrondis 54"/>
          <p:cNvSpPr/>
          <p:nvPr/>
        </p:nvSpPr>
        <p:spPr>
          <a:xfrm>
            <a:off x="37798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Morgane</a:t>
            </a:r>
          </a:p>
        </p:txBody>
      </p:sp>
      <p:sp>
        <p:nvSpPr>
          <p:cNvPr id="56" name="Rectangle à coins arrondis 55"/>
          <p:cNvSpPr/>
          <p:nvPr/>
        </p:nvSpPr>
        <p:spPr>
          <a:xfrm>
            <a:off x="558006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Alex</a:t>
            </a:r>
          </a:p>
        </p:txBody>
      </p:sp>
      <p:sp>
        <p:nvSpPr>
          <p:cNvPr id="57" name="Rectangle à coins arrondis 56"/>
          <p:cNvSpPr/>
          <p:nvPr/>
        </p:nvSpPr>
        <p:spPr>
          <a:xfrm>
            <a:off x="558006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Morgane</a:t>
            </a:r>
          </a:p>
        </p:txBody>
      </p:sp>
      <p:sp>
        <p:nvSpPr>
          <p:cNvPr id="58" name="Rectangle à coins arrondis 57"/>
          <p:cNvSpPr/>
          <p:nvPr/>
        </p:nvSpPr>
        <p:spPr>
          <a:xfrm>
            <a:off x="738028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Alex</a:t>
            </a:r>
          </a:p>
        </p:txBody>
      </p:sp>
      <p:sp>
        <p:nvSpPr>
          <p:cNvPr id="59" name="Rectangle à coins arrondis 58"/>
          <p:cNvSpPr/>
          <p:nvPr/>
        </p:nvSpPr>
        <p:spPr>
          <a:xfrm>
            <a:off x="738028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Morgane</a:t>
            </a:r>
          </a:p>
        </p:txBody>
      </p:sp>
      <p:sp>
        <p:nvSpPr>
          <p:cNvPr id="60" name="Rectangle à coins arrondis 59"/>
          <p:cNvSpPr/>
          <p:nvPr/>
        </p:nvSpPr>
        <p:spPr>
          <a:xfrm>
            <a:off x="918051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Alex</a:t>
            </a:r>
          </a:p>
        </p:txBody>
      </p:sp>
      <p:sp>
        <p:nvSpPr>
          <p:cNvPr id="61" name="Rectangle à coins arrondis 60"/>
          <p:cNvSpPr/>
          <p:nvPr/>
        </p:nvSpPr>
        <p:spPr>
          <a:xfrm>
            <a:off x="918051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Morgane</a:t>
            </a:r>
          </a:p>
        </p:txBody>
      </p:sp>
      <p:sp>
        <p:nvSpPr>
          <p:cNvPr id="62" name="Rectangle à coins arrondis 61"/>
          <p:cNvSpPr/>
          <p:nvPr/>
        </p:nvSpPr>
        <p:spPr>
          <a:xfrm>
            <a:off x="109807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Antoine</a:t>
            </a:r>
          </a:p>
        </p:txBody>
      </p:sp>
      <p:sp>
        <p:nvSpPr>
          <p:cNvPr id="63" name="Rectangle à coins arrondis 62"/>
          <p:cNvSpPr/>
          <p:nvPr/>
        </p:nvSpPr>
        <p:spPr>
          <a:xfrm>
            <a:off x="109807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Elodie</a:t>
            </a:r>
          </a:p>
        </p:txBody>
      </p:sp>
      <p:sp>
        <p:nvSpPr>
          <p:cNvPr id="64" name="Rectangle à coins arrondis 63"/>
          <p:cNvSpPr/>
          <p:nvPr/>
        </p:nvSpPr>
        <p:spPr>
          <a:xfrm>
            <a:off x="109807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Mathilde</a:t>
            </a:r>
          </a:p>
        </p:txBody>
      </p:sp>
      <p:sp>
        <p:nvSpPr>
          <p:cNvPr id="65" name="Rectangle à coins arrondis 64"/>
          <p:cNvSpPr/>
          <p:nvPr/>
        </p:nvSpPr>
        <p:spPr>
          <a:xfrm>
            <a:off x="109807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Sam</a:t>
            </a:r>
          </a:p>
        </p:txBody>
      </p:sp>
      <p:sp>
        <p:nvSpPr>
          <p:cNvPr id="66" name="Rectangle à coins arrondis 65"/>
          <p:cNvSpPr/>
          <p:nvPr/>
        </p:nvSpPr>
        <p:spPr>
          <a:xfrm>
            <a:off x="109807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Marion</a:t>
            </a:r>
          </a:p>
        </p:txBody>
      </p:sp>
      <p:sp>
        <p:nvSpPr>
          <p:cNvPr id="67" name="Rectangle à coins arrondis 66"/>
          <p:cNvSpPr/>
          <p:nvPr/>
        </p:nvSpPr>
        <p:spPr>
          <a:xfrm>
            <a:off x="109807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Julien</a:t>
            </a:r>
          </a:p>
        </p:txBody>
      </p:sp>
      <p:sp>
        <p:nvSpPr>
          <p:cNvPr id="69" name="Rectangle à coins arrondis 68"/>
          <p:cNvSpPr/>
          <p:nvPr/>
        </p:nvSpPr>
        <p:spPr>
          <a:xfrm>
            <a:off x="109807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Alex</a:t>
            </a:r>
          </a:p>
        </p:txBody>
      </p:sp>
      <p:sp>
        <p:nvSpPr>
          <p:cNvPr id="70" name="Rectangle à coins arrondis 69"/>
          <p:cNvSpPr/>
          <p:nvPr/>
        </p:nvSpPr>
        <p:spPr>
          <a:xfrm>
            <a:off x="109807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Morgane</a:t>
            </a:r>
          </a:p>
        </p:txBody>
      </p:sp>
      <p:sp>
        <p:nvSpPr>
          <p:cNvPr id="71" name="Rectangle à coins arrondis 70"/>
          <p:cNvSpPr/>
          <p:nvPr/>
        </p:nvSpPr>
        <p:spPr>
          <a:xfrm>
            <a:off x="12779375"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Antoine</a:t>
            </a:r>
          </a:p>
        </p:txBody>
      </p:sp>
      <p:sp>
        <p:nvSpPr>
          <p:cNvPr id="72" name="Rectangle à coins arrondis 71"/>
          <p:cNvSpPr/>
          <p:nvPr/>
        </p:nvSpPr>
        <p:spPr>
          <a:xfrm>
            <a:off x="12779375"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Elodie</a:t>
            </a:r>
          </a:p>
        </p:txBody>
      </p:sp>
      <p:sp>
        <p:nvSpPr>
          <p:cNvPr id="73" name="Rectangle à coins arrondis 72"/>
          <p:cNvSpPr/>
          <p:nvPr/>
        </p:nvSpPr>
        <p:spPr>
          <a:xfrm>
            <a:off x="12779375"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Mathilde</a:t>
            </a:r>
          </a:p>
        </p:txBody>
      </p:sp>
      <p:sp>
        <p:nvSpPr>
          <p:cNvPr id="74" name="Rectangle à coins arrondis 73"/>
          <p:cNvSpPr/>
          <p:nvPr/>
        </p:nvSpPr>
        <p:spPr>
          <a:xfrm>
            <a:off x="12779375"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Sam</a:t>
            </a:r>
          </a:p>
        </p:txBody>
      </p:sp>
      <p:sp>
        <p:nvSpPr>
          <p:cNvPr id="75" name="Rectangle à coins arrondis 74"/>
          <p:cNvSpPr/>
          <p:nvPr/>
        </p:nvSpPr>
        <p:spPr>
          <a:xfrm>
            <a:off x="12779375"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Marion</a:t>
            </a:r>
          </a:p>
        </p:txBody>
      </p:sp>
      <p:sp>
        <p:nvSpPr>
          <p:cNvPr id="76" name="Rectangle à coins arrondis 75"/>
          <p:cNvSpPr/>
          <p:nvPr/>
        </p:nvSpPr>
        <p:spPr>
          <a:xfrm>
            <a:off x="12779375"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Julien</a:t>
            </a:r>
          </a:p>
        </p:txBody>
      </p:sp>
      <p:sp>
        <p:nvSpPr>
          <p:cNvPr id="78" name="Rectangle à coins arrondis 77"/>
          <p:cNvSpPr/>
          <p:nvPr/>
        </p:nvSpPr>
        <p:spPr>
          <a:xfrm>
            <a:off x="12779375"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Alex</a:t>
            </a:r>
          </a:p>
        </p:txBody>
      </p:sp>
      <p:sp>
        <p:nvSpPr>
          <p:cNvPr id="79" name="Rectangle à coins arrondis 78"/>
          <p:cNvSpPr/>
          <p:nvPr/>
        </p:nvSpPr>
        <p:spPr>
          <a:xfrm>
            <a:off x="12779375"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Morgane</a:t>
            </a:r>
          </a:p>
        </p:txBody>
      </p:sp>
      <p:sp>
        <p:nvSpPr>
          <p:cNvPr id="112724" name="ZoneTexte 35">
            <a:hlinkClick r:id="" action="ppaction://hlinkshowjump?jump=nextslide"/>
          </p:cNvPr>
          <p:cNvSpPr>
            <a:spLocks noChangeArrowheads="1"/>
          </p:cNvSpPr>
          <p:nvPr/>
        </p:nvSpPr>
        <p:spPr bwMode="auto">
          <a:xfrm>
            <a:off x="13030200" y="7434263"/>
            <a:ext cx="1600200" cy="795337"/>
          </a:xfrm>
          <a:prstGeom prst="rightArrow">
            <a:avLst>
              <a:gd name="adj1" fmla="val 50000"/>
              <a:gd name="adj2" fmla="val 49964"/>
            </a:avLst>
          </a:prstGeom>
          <a:noFill/>
          <a:ln w="38100">
            <a:solidFill>
              <a:srgbClr val="0097CC"/>
            </a:solidFill>
            <a:miter lim="800000"/>
            <a:headEnd/>
            <a:tailEnd/>
          </a:ln>
        </p:spPr>
        <p:txBody>
          <a:bodyPr>
            <a:spAutoFit/>
          </a:bodyPr>
          <a:lstStyle/>
          <a:p>
            <a:pPr algn="ctr"/>
            <a:r>
              <a:rPr lang="fr-FR" sz="2000">
                <a:solidFill>
                  <a:schemeClr val="bg1"/>
                </a:solidFill>
              </a:rPr>
              <a:t>Suite</a:t>
            </a:r>
          </a:p>
        </p:txBody>
      </p:sp>
      <p:sp>
        <p:nvSpPr>
          <p:cNvPr id="112725" name="Rectangle à coins arrondis 99"/>
          <p:cNvSpPr>
            <a:spLocks noChangeArrowheads="1"/>
          </p:cNvSpPr>
          <p:nvPr/>
        </p:nvSpPr>
        <p:spPr bwMode="auto">
          <a:xfrm>
            <a:off x="381000" y="2514600"/>
            <a:ext cx="14020800" cy="4953000"/>
          </a:xfrm>
          <a:prstGeom prst="roundRect">
            <a:avLst>
              <a:gd name="adj" fmla="val 16667"/>
            </a:avLst>
          </a:prstGeom>
          <a:noFill/>
          <a:ln w="38100" algn="ctr">
            <a:solidFill>
              <a:srgbClr val="0097CC"/>
            </a:solidFill>
            <a:prstDash val="dash"/>
            <a:bevel/>
            <a:headEnd/>
            <a:tailEnd/>
          </a:ln>
        </p:spPr>
        <p:txBody>
          <a:bodyPr/>
          <a:lstStyle/>
          <a:p>
            <a:pPr algn="ctr" defTabSz="1254125"/>
            <a:r>
              <a:rPr lang="fr-FR" sz="3200">
                <a:solidFill>
                  <a:schemeClr val="bg1"/>
                </a:solidFill>
              </a:rPr>
              <a:t>La course </a:t>
            </a:r>
          </a:p>
          <a:p>
            <a:pPr defTabSz="1254125"/>
            <a:endParaRPr lang="fr-FR">
              <a:solidFill>
                <a:schemeClr val="bg1"/>
              </a:solidFill>
            </a:endParaRPr>
          </a:p>
          <a:p>
            <a:pPr defTabSz="1254125">
              <a:buFont typeface="Arial" charset="0"/>
              <a:buChar char="•"/>
            </a:pPr>
            <a:r>
              <a:rPr lang="fr-FR">
                <a:solidFill>
                  <a:schemeClr val="bg1"/>
                </a:solidFill>
              </a:rPr>
              <a:t> Alexandra fut l’ultime candidate à franchir la ligne.</a:t>
            </a:r>
          </a:p>
          <a:p>
            <a:pPr defTabSz="1254125">
              <a:buFont typeface="Arial" charset="0"/>
              <a:buChar char="•"/>
            </a:pPr>
            <a:r>
              <a:rPr lang="fr-FR">
                <a:solidFill>
                  <a:schemeClr val="bg1"/>
                </a:solidFill>
              </a:rPr>
              <a:t> Julien a abandonné la course.</a:t>
            </a:r>
          </a:p>
          <a:p>
            <a:pPr defTabSz="1254125">
              <a:buFont typeface="Arial" charset="0"/>
              <a:buChar char="•"/>
            </a:pPr>
            <a:r>
              <a:rPr lang="fr-FR">
                <a:solidFill>
                  <a:schemeClr val="bg1"/>
                </a:solidFill>
              </a:rPr>
              <a:t> Sam a franchi la ligne d’arrivée en vainqueur.</a:t>
            </a:r>
          </a:p>
          <a:p>
            <a:pPr defTabSz="1254125">
              <a:buFont typeface="Arial" charset="0"/>
              <a:buChar char="•"/>
            </a:pPr>
            <a:r>
              <a:rPr lang="fr-FR">
                <a:solidFill>
                  <a:schemeClr val="bg1"/>
                </a:solidFill>
              </a:rPr>
              <a:t> Mathilde était 2</a:t>
            </a:r>
            <a:r>
              <a:rPr lang="fr-FR" baseline="30000">
                <a:solidFill>
                  <a:schemeClr val="bg1"/>
                </a:solidFill>
              </a:rPr>
              <a:t>ème</a:t>
            </a:r>
            <a:r>
              <a:rPr lang="fr-FR">
                <a:solidFill>
                  <a:schemeClr val="bg1"/>
                </a:solidFill>
              </a:rPr>
              <a:t> mais Marion l’a passée juste avant la ligne.</a:t>
            </a:r>
          </a:p>
          <a:p>
            <a:pPr defTabSz="1254125">
              <a:buFont typeface="Arial" charset="0"/>
              <a:buChar char="•"/>
            </a:pPr>
            <a:r>
              <a:rPr lang="fr-FR">
                <a:solidFill>
                  <a:schemeClr val="bg1"/>
                </a:solidFill>
              </a:rPr>
              <a:t> Elodie a doublé le 5 ème.</a:t>
            </a:r>
          </a:p>
          <a:p>
            <a:pPr defTabSz="1254125">
              <a:buFont typeface="Arial" charset="0"/>
              <a:buChar char="•"/>
            </a:pPr>
            <a:r>
              <a:rPr lang="fr-FR">
                <a:solidFill>
                  <a:schemeClr val="bg1"/>
                </a:solidFill>
              </a:rPr>
              <a:t> Antoine a fini antépénultième.</a:t>
            </a:r>
          </a:p>
          <a:p>
            <a:pPr algn="ctr" defTabSz="1254125"/>
            <a:endParaRPr lang="fr-FR" sz="1100">
              <a:solidFill>
                <a:schemeClr val="bg1"/>
              </a:solidFill>
            </a:endParaRPr>
          </a:p>
          <a:p>
            <a:pPr algn="ctr" defTabSz="1254125"/>
            <a:r>
              <a:rPr lang="fr-FR" sz="3200">
                <a:solidFill>
                  <a:schemeClr val="bg1"/>
                </a:solidFill>
              </a:rPr>
              <a:t>Donne le classement</a:t>
            </a:r>
          </a:p>
          <a:p>
            <a:pPr algn="ctr" defTabSz="1254125"/>
            <a:r>
              <a:rPr lang="fr-FR" sz="2800">
                <a:solidFill>
                  <a:srgbClr val="0097CC"/>
                </a:solidFill>
              </a:rPr>
              <a:t>(le 1</a:t>
            </a:r>
            <a:r>
              <a:rPr lang="fr-FR" sz="2800" baseline="30000">
                <a:solidFill>
                  <a:srgbClr val="0097CC"/>
                </a:solidFill>
              </a:rPr>
              <a:t>er</a:t>
            </a:r>
            <a:r>
              <a:rPr lang="fr-FR" sz="2800">
                <a:solidFill>
                  <a:srgbClr val="0097CC"/>
                </a:solidFill>
              </a:rPr>
              <a:t> à droite, le dernier à gauche)</a:t>
            </a:r>
          </a:p>
          <a:p>
            <a:pPr algn="ctr" defTabSz="1254125"/>
            <a:endParaRPr lang="fr-FR">
              <a:solidFill>
                <a:schemeClr val="bg1"/>
              </a:solidFill>
            </a:endParaRPr>
          </a:p>
          <a:p>
            <a:pPr defTabSz="1254125">
              <a:buFont typeface="Arial" charset="0"/>
              <a:buChar char="•"/>
            </a:pPr>
            <a:endParaRPr lang="fr-FR">
              <a:solidFill>
                <a:schemeClr val="bg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40"/>
                  </p:tgtEl>
                </p:cond>
              </p:nextCondLst>
            </p:seq>
            <p:seq concurrent="1" nextAc="seek">
              <p:cTn id="35" restart="whenNotActive" fill="hold" evtFilter="cancelBubble" nodeType="interactiveSeq">
                <p:stCondLst>
                  <p:cond evt="onClick" delay="0">
                    <p:tgtEl>
                      <p:spTgt spid="41"/>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5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53"/>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seq concurrent="1" nextAc="seek">
              <p:cTn id="68" restart="whenNotActive" fill="hold" evtFilter="cancelBubble" nodeType="interactiveSeq">
                <p:stCondLst>
                  <p:cond evt="onClick" delay="0">
                    <p:tgtEl>
                      <p:spTgt spid="42"/>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5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55"/>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seq concurrent="1" nextAc="seek">
              <p:cTn id="101" restart="whenNotActive" fill="hold" evtFilter="cancelBubble" nodeType="interactiveSeq">
                <p:stCondLst>
                  <p:cond evt="onClick" delay="0">
                    <p:tgtEl>
                      <p:spTgt spid="43"/>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22"/>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23"/>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24"/>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25"/>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26"/>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27"/>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56"/>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57"/>
                                        </p:tgtEl>
                                        <p:attrNameLst>
                                          <p:attrName>style.visibility</p:attrName>
                                        </p:attrNameLst>
                                      </p:cBhvr>
                                      <p:to>
                                        <p:strVal val="visible"/>
                                      </p:to>
                                    </p:set>
                                  </p:childTnLst>
                                </p:cTn>
                              </p:par>
                            </p:childTnLst>
                          </p:cTn>
                        </p:par>
                      </p:childTnLst>
                    </p:cTn>
                  </p:par>
                </p:childTnLst>
              </p:cTn>
              <p:nextCondLst>
                <p:cond evt="onClick" delay="0">
                  <p:tgtEl>
                    <p:spTgt spid="43"/>
                  </p:tgtEl>
                </p:cond>
              </p:nextCondLst>
            </p:seq>
            <p:seq concurrent="1" nextAc="seek">
              <p:cTn id="134" restart="whenNotActive" fill="hold" evtFilter="cancelBubble" nodeType="interactiveSeq">
                <p:stCondLst>
                  <p:cond evt="onClick" delay="0">
                    <p:tgtEl>
                      <p:spTgt spid="44"/>
                    </p:tgtEl>
                  </p:cond>
                </p:stCondLst>
                <p:endSync evt="end" delay="0">
                  <p:rtn val="all"/>
                </p:endSync>
                <p:childTnLst>
                  <p:par>
                    <p:cTn id="135" fill="hold">
                      <p:stCondLst>
                        <p:cond delay="0"/>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28"/>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29"/>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30"/>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31"/>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32"/>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33"/>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58"/>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59"/>
                                        </p:tgtEl>
                                        <p:attrNameLst>
                                          <p:attrName>style.visibility</p:attrName>
                                        </p:attrNameLst>
                                      </p:cBhvr>
                                      <p:to>
                                        <p:strVal val="visible"/>
                                      </p:to>
                                    </p:set>
                                  </p:childTnLst>
                                </p:cTn>
                              </p:par>
                            </p:childTnLst>
                          </p:cTn>
                        </p:par>
                      </p:childTnLst>
                    </p:cTn>
                  </p:par>
                </p:childTnLst>
              </p:cTn>
              <p:nextCondLst>
                <p:cond evt="onClick" delay="0">
                  <p:tgtEl>
                    <p:spTgt spid="44"/>
                  </p:tgtEl>
                </p:cond>
              </p:nextCondLst>
            </p:seq>
            <p:seq concurrent="1" nextAc="seek">
              <p:cTn id="167" restart="whenNotActive" fill="hold" evtFilter="cancelBubble" nodeType="interactiveSeq">
                <p:stCondLst>
                  <p:cond evt="onClick" delay="0">
                    <p:tgtEl>
                      <p:spTgt spid="45"/>
                    </p:tgtEl>
                  </p:cond>
                </p:stCondLst>
                <p:endSync evt="end" delay="0">
                  <p:rtn val="all"/>
                </p:endSync>
                <p:childTnLst>
                  <p:par>
                    <p:cTn id="168" fill="hold">
                      <p:stCondLst>
                        <p:cond delay="0"/>
                      </p:stCondLst>
                      <p:childTnLst>
                        <p:par>
                          <p:cTn id="169" fill="hold">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34"/>
                                        </p:tgtEl>
                                        <p:attrNameLst>
                                          <p:attrName>style.visibility</p:attrName>
                                        </p:attrNameLst>
                                      </p:cBhvr>
                                      <p:to>
                                        <p:strVal val="visible"/>
                                      </p:to>
                                    </p:set>
                                  </p:childTnLst>
                                </p:cTn>
                              </p:par>
                            </p:childTnLst>
                          </p:cTn>
                        </p:par>
                      </p:childTnLst>
                    </p:cTn>
                  </p:par>
                  <p:par>
                    <p:cTn id="172" fill="hold">
                      <p:stCondLst>
                        <p:cond delay="indefinite"/>
                      </p:stCondLst>
                      <p:childTnLst>
                        <p:par>
                          <p:cTn id="173" fill="hold">
                            <p:stCondLst>
                              <p:cond delay="0"/>
                            </p:stCondLst>
                            <p:childTnLst>
                              <p:par>
                                <p:cTn id="174" presetID="1" presetClass="entr" presetSubtype="0" fill="hold" grpId="0" nodeType="clickEffect">
                                  <p:stCondLst>
                                    <p:cond delay="0"/>
                                  </p:stCondLst>
                                  <p:childTnLst>
                                    <p:set>
                                      <p:cBhvr>
                                        <p:cTn id="175" dur="1" fill="hold">
                                          <p:stCondLst>
                                            <p:cond delay="0"/>
                                          </p:stCondLst>
                                        </p:cTn>
                                        <p:tgtEl>
                                          <p:spTgt spid="35"/>
                                        </p:tgtEl>
                                        <p:attrNameLst>
                                          <p:attrName>style.visibility</p:attrName>
                                        </p:attrNameLst>
                                      </p:cBhvr>
                                      <p:to>
                                        <p:strVal val="visible"/>
                                      </p:to>
                                    </p:set>
                                  </p:childTnLst>
                                </p:cTn>
                              </p:par>
                            </p:childTnLst>
                          </p:cTn>
                        </p:par>
                      </p:childTnLst>
                    </p:cTn>
                  </p:par>
                  <p:par>
                    <p:cTn id="176" fill="hold">
                      <p:stCondLst>
                        <p:cond delay="indefinite"/>
                      </p:stCondLst>
                      <p:childTnLst>
                        <p:par>
                          <p:cTn id="177" fill="hold">
                            <p:stCondLst>
                              <p:cond delay="0"/>
                            </p:stCondLst>
                            <p:childTnLst>
                              <p:par>
                                <p:cTn id="178" presetID="1" presetClass="entr" presetSubtype="0" fill="hold" grpId="0" nodeType="clickEffect">
                                  <p:stCondLst>
                                    <p:cond delay="0"/>
                                  </p:stCondLst>
                                  <p:childTnLst>
                                    <p:set>
                                      <p:cBhvr>
                                        <p:cTn id="179" dur="1" fill="hold">
                                          <p:stCondLst>
                                            <p:cond delay="0"/>
                                          </p:stCondLst>
                                        </p:cTn>
                                        <p:tgtEl>
                                          <p:spTgt spid="36"/>
                                        </p:tgtEl>
                                        <p:attrNameLst>
                                          <p:attrName>style.visibility</p:attrName>
                                        </p:attrNameLst>
                                      </p:cBhvr>
                                      <p:to>
                                        <p:strVal val="visible"/>
                                      </p:to>
                                    </p:set>
                                  </p:childTnLst>
                                </p:cTn>
                              </p:par>
                            </p:childTnLst>
                          </p:cTn>
                        </p:par>
                      </p:childTnLst>
                    </p:cTn>
                  </p:par>
                  <p:par>
                    <p:cTn id="180" fill="hold">
                      <p:stCondLst>
                        <p:cond delay="indefinite"/>
                      </p:stCondLst>
                      <p:childTnLst>
                        <p:par>
                          <p:cTn id="181" fill="hold">
                            <p:stCondLst>
                              <p:cond delay="0"/>
                            </p:stCondLst>
                            <p:childTnLst>
                              <p:par>
                                <p:cTn id="182" presetID="1" presetClass="entr" presetSubtype="0" fill="hold" grpId="0" nodeType="clickEffect">
                                  <p:stCondLst>
                                    <p:cond delay="0"/>
                                  </p:stCondLst>
                                  <p:childTnLst>
                                    <p:set>
                                      <p:cBhvr>
                                        <p:cTn id="183" dur="1" fill="hold">
                                          <p:stCondLst>
                                            <p:cond delay="0"/>
                                          </p:stCondLst>
                                        </p:cTn>
                                        <p:tgtEl>
                                          <p:spTgt spid="37"/>
                                        </p:tgtEl>
                                        <p:attrNameLst>
                                          <p:attrName>style.visibility</p:attrName>
                                        </p:attrNameLst>
                                      </p:cBhvr>
                                      <p:to>
                                        <p:strVal val="visible"/>
                                      </p:to>
                                    </p:set>
                                  </p:childTnLst>
                                </p:cTn>
                              </p:par>
                            </p:childTnLst>
                          </p:cTn>
                        </p:par>
                      </p:childTnLst>
                    </p:cTn>
                  </p:par>
                  <p:par>
                    <p:cTn id="184" fill="hold">
                      <p:stCondLst>
                        <p:cond delay="indefinite"/>
                      </p:stCondLst>
                      <p:childTnLst>
                        <p:par>
                          <p:cTn id="185" fill="hold">
                            <p:stCondLst>
                              <p:cond delay="0"/>
                            </p:stCondLst>
                            <p:childTnLst>
                              <p:par>
                                <p:cTn id="186" presetID="1" presetClass="entr" presetSubtype="0" fill="hold" grpId="0" nodeType="clickEffect">
                                  <p:stCondLst>
                                    <p:cond delay="0"/>
                                  </p:stCondLst>
                                  <p:childTnLst>
                                    <p:set>
                                      <p:cBhvr>
                                        <p:cTn id="187" dur="1" fill="hold">
                                          <p:stCondLst>
                                            <p:cond delay="0"/>
                                          </p:stCondLst>
                                        </p:cTn>
                                        <p:tgtEl>
                                          <p:spTgt spid="38"/>
                                        </p:tgtEl>
                                        <p:attrNameLst>
                                          <p:attrName>style.visibility</p:attrName>
                                        </p:attrNameLst>
                                      </p:cBhvr>
                                      <p:to>
                                        <p:strVal val="visible"/>
                                      </p:to>
                                    </p:set>
                                  </p:childTnLst>
                                </p:cTn>
                              </p:par>
                            </p:childTnLst>
                          </p:cTn>
                        </p:par>
                      </p:childTnLst>
                    </p:cTn>
                  </p:par>
                  <p:par>
                    <p:cTn id="188" fill="hold">
                      <p:stCondLst>
                        <p:cond delay="indefinite"/>
                      </p:stCondLst>
                      <p:childTnLst>
                        <p:par>
                          <p:cTn id="189" fill="hold">
                            <p:stCondLst>
                              <p:cond delay="0"/>
                            </p:stCondLst>
                            <p:childTnLst>
                              <p:par>
                                <p:cTn id="190" presetID="1" presetClass="entr" presetSubtype="0" fill="hold" grpId="0" nodeType="clickEffect">
                                  <p:stCondLst>
                                    <p:cond delay="0"/>
                                  </p:stCondLst>
                                  <p:childTnLst>
                                    <p:set>
                                      <p:cBhvr>
                                        <p:cTn id="191" dur="1" fill="hold">
                                          <p:stCondLst>
                                            <p:cond delay="0"/>
                                          </p:stCondLst>
                                        </p:cTn>
                                        <p:tgtEl>
                                          <p:spTgt spid="39"/>
                                        </p:tgtEl>
                                        <p:attrNameLst>
                                          <p:attrName>style.visibility</p:attrName>
                                        </p:attrNameLst>
                                      </p:cBhvr>
                                      <p:to>
                                        <p:strVal val="visible"/>
                                      </p:to>
                                    </p:set>
                                  </p:childTnLst>
                                </p:cTn>
                              </p:par>
                            </p:childTnLst>
                          </p:cTn>
                        </p:par>
                      </p:childTnLst>
                    </p:cTn>
                  </p:par>
                  <p:par>
                    <p:cTn id="192" fill="hold">
                      <p:stCondLst>
                        <p:cond delay="indefinite"/>
                      </p:stCondLst>
                      <p:childTnLst>
                        <p:par>
                          <p:cTn id="193" fill="hold">
                            <p:stCondLst>
                              <p:cond delay="0"/>
                            </p:stCondLst>
                            <p:childTnLst>
                              <p:par>
                                <p:cTn id="194" presetID="1" presetClass="entr" presetSubtype="0" fill="hold" grpId="0" nodeType="clickEffect">
                                  <p:stCondLst>
                                    <p:cond delay="0"/>
                                  </p:stCondLst>
                                  <p:childTnLst>
                                    <p:set>
                                      <p:cBhvr>
                                        <p:cTn id="195" dur="1" fill="hold">
                                          <p:stCondLst>
                                            <p:cond delay="0"/>
                                          </p:stCondLst>
                                        </p:cTn>
                                        <p:tgtEl>
                                          <p:spTgt spid="60"/>
                                        </p:tgtEl>
                                        <p:attrNameLst>
                                          <p:attrName>style.visibility</p:attrName>
                                        </p:attrNameLst>
                                      </p:cBhvr>
                                      <p:to>
                                        <p:strVal val="visible"/>
                                      </p:to>
                                    </p:set>
                                  </p:childTnLst>
                                </p:cTn>
                              </p:par>
                            </p:childTnLst>
                          </p:cTn>
                        </p:par>
                      </p:childTnLst>
                    </p:cTn>
                  </p:par>
                  <p:par>
                    <p:cTn id="196" fill="hold">
                      <p:stCondLst>
                        <p:cond delay="indefinite"/>
                      </p:stCondLst>
                      <p:childTnLst>
                        <p:par>
                          <p:cTn id="197" fill="hold">
                            <p:stCondLst>
                              <p:cond delay="0"/>
                            </p:stCondLst>
                            <p:childTnLst>
                              <p:par>
                                <p:cTn id="198" presetID="1" presetClass="entr" presetSubtype="0" fill="hold" grpId="0" nodeType="clickEffect">
                                  <p:stCondLst>
                                    <p:cond delay="0"/>
                                  </p:stCondLst>
                                  <p:childTnLst>
                                    <p:set>
                                      <p:cBhvr>
                                        <p:cTn id="199" dur="1" fill="hold">
                                          <p:stCondLst>
                                            <p:cond delay="0"/>
                                          </p:stCondLst>
                                        </p:cTn>
                                        <p:tgtEl>
                                          <p:spTgt spid="61"/>
                                        </p:tgtEl>
                                        <p:attrNameLst>
                                          <p:attrName>style.visibility</p:attrName>
                                        </p:attrNameLst>
                                      </p:cBhvr>
                                      <p:to>
                                        <p:strVal val="visible"/>
                                      </p:to>
                                    </p:set>
                                  </p:childTnLst>
                                </p:cTn>
                              </p:par>
                            </p:childTnLst>
                          </p:cTn>
                        </p:par>
                      </p:childTnLst>
                    </p:cTn>
                  </p:par>
                </p:childTnLst>
              </p:cTn>
              <p:nextCondLst>
                <p:cond evt="onClick" delay="0">
                  <p:tgtEl>
                    <p:spTgt spid="45"/>
                  </p:tgtEl>
                </p:cond>
              </p:nextCondLst>
            </p:seq>
            <p:seq concurrent="1" nextAc="seek">
              <p:cTn id="200" restart="whenNotActive" fill="hold" evtFilter="cancelBubble" nodeType="interactiveSeq">
                <p:stCondLst>
                  <p:cond evt="onClick" delay="0">
                    <p:tgtEl>
                      <p:spTgt spid="46"/>
                    </p:tgtEl>
                  </p:cond>
                </p:stCondLst>
                <p:endSync evt="end" delay="0">
                  <p:rtn val="all"/>
                </p:endSync>
                <p:childTnLst>
                  <p:par>
                    <p:cTn id="201" fill="hold">
                      <p:stCondLst>
                        <p:cond delay="0"/>
                      </p:stCondLst>
                      <p:childTnLst>
                        <p:par>
                          <p:cTn id="202" fill="hold">
                            <p:stCondLst>
                              <p:cond delay="0"/>
                            </p:stCondLst>
                            <p:childTnLst>
                              <p:par>
                                <p:cTn id="203" presetID="1" presetClass="exit" presetSubtype="0" fill="hold" grpId="0" nodeType="clickEffect">
                                  <p:stCondLst>
                                    <p:cond delay="0"/>
                                  </p:stCondLst>
                                  <p:childTnLst>
                                    <p:set>
                                      <p:cBhvr>
                                        <p:cTn id="204" dur="1" fill="hold">
                                          <p:stCondLst>
                                            <p:cond delay="0"/>
                                          </p:stCondLst>
                                        </p:cTn>
                                        <p:tgtEl>
                                          <p:spTgt spid="40"/>
                                        </p:tgtEl>
                                        <p:attrNameLst>
                                          <p:attrName>style.visibility</p:attrName>
                                        </p:attrNameLst>
                                      </p:cBhvr>
                                      <p:to>
                                        <p:strVal val="hidden"/>
                                      </p:to>
                                    </p:set>
                                  </p:childTnLst>
                                </p:cTn>
                              </p:par>
                              <p:par>
                                <p:cTn id="205" presetID="1" presetClass="exit" presetSubtype="0" fill="hold" grpId="0" nodeType="withEffect">
                                  <p:stCondLst>
                                    <p:cond delay="0"/>
                                  </p:stCondLst>
                                  <p:childTnLst>
                                    <p:set>
                                      <p:cBhvr>
                                        <p:cTn id="206" dur="1" fill="hold">
                                          <p:stCondLst>
                                            <p:cond delay="0"/>
                                          </p:stCondLst>
                                        </p:cTn>
                                        <p:tgtEl>
                                          <p:spTgt spid="41"/>
                                        </p:tgtEl>
                                        <p:attrNameLst>
                                          <p:attrName>style.visibility</p:attrName>
                                        </p:attrNameLst>
                                      </p:cBhvr>
                                      <p:to>
                                        <p:strVal val="hidden"/>
                                      </p:to>
                                    </p:set>
                                  </p:childTnLst>
                                </p:cTn>
                              </p:par>
                              <p:par>
                                <p:cTn id="207" presetID="1" presetClass="exit" presetSubtype="0" fill="hold" grpId="0" nodeType="withEffect">
                                  <p:stCondLst>
                                    <p:cond delay="0"/>
                                  </p:stCondLst>
                                  <p:childTnLst>
                                    <p:set>
                                      <p:cBhvr>
                                        <p:cTn id="208" dur="1" fill="hold">
                                          <p:stCondLst>
                                            <p:cond delay="0"/>
                                          </p:stCondLst>
                                        </p:cTn>
                                        <p:tgtEl>
                                          <p:spTgt spid="42"/>
                                        </p:tgtEl>
                                        <p:attrNameLst>
                                          <p:attrName>style.visibility</p:attrName>
                                        </p:attrNameLst>
                                      </p:cBhvr>
                                      <p:to>
                                        <p:strVal val="hidden"/>
                                      </p:to>
                                    </p:set>
                                  </p:childTnLst>
                                </p:cTn>
                              </p:par>
                              <p:par>
                                <p:cTn id="209" presetID="1" presetClass="exit" presetSubtype="0" fill="hold" grpId="0" nodeType="withEffect">
                                  <p:stCondLst>
                                    <p:cond delay="0"/>
                                  </p:stCondLst>
                                  <p:childTnLst>
                                    <p:set>
                                      <p:cBhvr>
                                        <p:cTn id="210" dur="1" fill="hold">
                                          <p:stCondLst>
                                            <p:cond delay="0"/>
                                          </p:stCondLst>
                                        </p:cTn>
                                        <p:tgtEl>
                                          <p:spTgt spid="43"/>
                                        </p:tgtEl>
                                        <p:attrNameLst>
                                          <p:attrName>style.visibility</p:attrName>
                                        </p:attrNameLst>
                                      </p:cBhvr>
                                      <p:to>
                                        <p:strVal val="hidden"/>
                                      </p:to>
                                    </p:set>
                                  </p:childTnLst>
                                </p:cTn>
                              </p:par>
                              <p:par>
                                <p:cTn id="211" presetID="1" presetClass="exit" presetSubtype="0" fill="hold" grpId="0" nodeType="withEffect">
                                  <p:stCondLst>
                                    <p:cond delay="0"/>
                                  </p:stCondLst>
                                  <p:childTnLst>
                                    <p:set>
                                      <p:cBhvr>
                                        <p:cTn id="212" dur="1" fill="hold">
                                          <p:stCondLst>
                                            <p:cond delay="0"/>
                                          </p:stCondLst>
                                        </p:cTn>
                                        <p:tgtEl>
                                          <p:spTgt spid="44"/>
                                        </p:tgtEl>
                                        <p:attrNameLst>
                                          <p:attrName>style.visibility</p:attrName>
                                        </p:attrNameLst>
                                      </p:cBhvr>
                                      <p:to>
                                        <p:strVal val="hidden"/>
                                      </p:to>
                                    </p:set>
                                  </p:childTnLst>
                                </p:cTn>
                              </p:par>
                              <p:par>
                                <p:cTn id="213" presetID="1" presetClass="exit" presetSubtype="0" fill="hold" grpId="0" nodeType="withEffect">
                                  <p:stCondLst>
                                    <p:cond delay="0"/>
                                  </p:stCondLst>
                                  <p:childTnLst>
                                    <p:set>
                                      <p:cBhvr>
                                        <p:cTn id="214" dur="1" fill="hold">
                                          <p:stCondLst>
                                            <p:cond delay="0"/>
                                          </p:stCondLst>
                                        </p:cTn>
                                        <p:tgtEl>
                                          <p:spTgt spid="45"/>
                                        </p:tgtEl>
                                        <p:attrNameLst>
                                          <p:attrName>style.visibility</p:attrName>
                                        </p:attrNameLst>
                                      </p:cBhvr>
                                      <p:to>
                                        <p:strVal val="hidden"/>
                                      </p:to>
                                    </p:set>
                                  </p:childTnLst>
                                </p:cTn>
                              </p:par>
                              <p:par>
                                <p:cTn id="215" presetID="1" presetClass="exit" presetSubtype="0" fill="hold" grpId="0" nodeType="withEffect">
                                  <p:stCondLst>
                                    <p:cond delay="0"/>
                                  </p:stCondLst>
                                  <p:childTnLst>
                                    <p:set>
                                      <p:cBhvr>
                                        <p:cTn id="216" dur="1" fill="hold">
                                          <p:stCondLst>
                                            <p:cond delay="0"/>
                                          </p:stCondLst>
                                        </p:cTn>
                                        <p:tgtEl>
                                          <p:spTgt spid="68"/>
                                        </p:tgtEl>
                                        <p:attrNameLst>
                                          <p:attrName>style.visibility</p:attrName>
                                        </p:attrNameLst>
                                      </p:cBhvr>
                                      <p:to>
                                        <p:strVal val="hidden"/>
                                      </p:to>
                                    </p:set>
                                  </p:childTnLst>
                                </p:cTn>
                              </p:par>
                              <p:par>
                                <p:cTn id="217" presetID="1" presetClass="exit" presetSubtype="0" fill="hold" grpId="0" nodeType="withEffect">
                                  <p:stCondLst>
                                    <p:cond delay="0"/>
                                  </p:stCondLst>
                                  <p:childTnLst>
                                    <p:set>
                                      <p:cBhvr>
                                        <p:cTn id="218" dur="1" fill="hold">
                                          <p:stCondLst>
                                            <p:cond delay="0"/>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219" restart="whenNotActive" fill="hold" evtFilter="cancelBubble" nodeType="interactiveSeq">
                <p:stCondLst>
                  <p:cond evt="onClick" delay="0">
                    <p:tgtEl>
                      <p:spTgt spid="68"/>
                    </p:tgtEl>
                  </p:cond>
                </p:stCondLst>
                <p:endSync evt="end" delay="0">
                  <p:rtn val="all"/>
                </p:endSync>
                <p:childTnLst>
                  <p:par>
                    <p:cTn id="220" fill="hold">
                      <p:stCondLst>
                        <p:cond delay="0"/>
                      </p:stCondLst>
                      <p:childTnLst>
                        <p:par>
                          <p:cTn id="221" fill="hold">
                            <p:stCondLst>
                              <p:cond delay="0"/>
                            </p:stCondLst>
                            <p:childTnLst>
                              <p:par>
                                <p:cTn id="222" presetID="1" presetClass="entr" presetSubtype="0" fill="hold" grpId="0" nodeType="clickEffect">
                                  <p:stCondLst>
                                    <p:cond delay="0"/>
                                  </p:stCondLst>
                                  <p:childTnLst>
                                    <p:set>
                                      <p:cBhvr>
                                        <p:cTn id="223" dur="1" fill="hold">
                                          <p:stCondLst>
                                            <p:cond delay="0"/>
                                          </p:stCondLst>
                                        </p:cTn>
                                        <p:tgtEl>
                                          <p:spTgt spid="62"/>
                                        </p:tgtEl>
                                        <p:attrNameLst>
                                          <p:attrName>style.visibility</p:attrName>
                                        </p:attrNameLst>
                                      </p:cBhvr>
                                      <p:to>
                                        <p:strVal val="visible"/>
                                      </p:to>
                                    </p:set>
                                  </p:childTnLst>
                                </p:cTn>
                              </p:par>
                            </p:childTnLst>
                          </p:cTn>
                        </p:par>
                      </p:childTnLst>
                    </p:cTn>
                  </p:par>
                  <p:par>
                    <p:cTn id="224" fill="hold">
                      <p:stCondLst>
                        <p:cond delay="indefinite"/>
                      </p:stCondLst>
                      <p:childTnLst>
                        <p:par>
                          <p:cTn id="225" fill="hold">
                            <p:stCondLst>
                              <p:cond delay="0"/>
                            </p:stCondLst>
                            <p:childTnLst>
                              <p:par>
                                <p:cTn id="226" presetID="1" presetClass="entr" presetSubtype="0" fill="hold" grpId="0" nodeType="clickEffect">
                                  <p:stCondLst>
                                    <p:cond delay="0"/>
                                  </p:stCondLst>
                                  <p:childTnLst>
                                    <p:set>
                                      <p:cBhvr>
                                        <p:cTn id="227" dur="1" fill="hold">
                                          <p:stCondLst>
                                            <p:cond delay="0"/>
                                          </p:stCondLst>
                                        </p:cTn>
                                        <p:tgtEl>
                                          <p:spTgt spid="63"/>
                                        </p:tgtEl>
                                        <p:attrNameLst>
                                          <p:attrName>style.visibility</p:attrName>
                                        </p:attrNameLst>
                                      </p:cBhvr>
                                      <p:to>
                                        <p:strVal val="visible"/>
                                      </p:to>
                                    </p:set>
                                  </p:childTnLst>
                                </p:cTn>
                              </p:par>
                            </p:childTnLst>
                          </p:cTn>
                        </p:par>
                      </p:childTnLst>
                    </p:cTn>
                  </p:par>
                  <p:par>
                    <p:cTn id="228" fill="hold">
                      <p:stCondLst>
                        <p:cond delay="indefinite"/>
                      </p:stCondLst>
                      <p:childTnLst>
                        <p:par>
                          <p:cTn id="229" fill="hold">
                            <p:stCondLst>
                              <p:cond delay="0"/>
                            </p:stCondLst>
                            <p:childTnLst>
                              <p:par>
                                <p:cTn id="230" presetID="1" presetClass="entr" presetSubtype="0" fill="hold" grpId="0" nodeType="clickEffect">
                                  <p:stCondLst>
                                    <p:cond delay="0"/>
                                  </p:stCondLst>
                                  <p:childTnLst>
                                    <p:set>
                                      <p:cBhvr>
                                        <p:cTn id="231" dur="1" fill="hold">
                                          <p:stCondLst>
                                            <p:cond delay="0"/>
                                          </p:stCondLst>
                                        </p:cTn>
                                        <p:tgtEl>
                                          <p:spTgt spid="64"/>
                                        </p:tgtEl>
                                        <p:attrNameLst>
                                          <p:attrName>style.visibility</p:attrName>
                                        </p:attrNameLst>
                                      </p:cBhvr>
                                      <p:to>
                                        <p:strVal val="visible"/>
                                      </p:to>
                                    </p:set>
                                  </p:childTnLst>
                                </p:cTn>
                              </p:par>
                            </p:childTnLst>
                          </p:cTn>
                        </p:par>
                      </p:childTnLst>
                    </p:cTn>
                  </p:par>
                  <p:par>
                    <p:cTn id="232" fill="hold">
                      <p:stCondLst>
                        <p:cond delay="indefinite"/>
                      </p:stCondLst>
                      <p:childTnLst>
                        <p:par>
                          <p:cTn id="233" fill="hold">
                            <p:stCondLst>
                              <p:cond delay="0"/>
                            </p:stCondLst>
                            <p:childTnLst>
                              <p:par>
                                <p:cTn id="234" presetID="1" presetClass="entr" presetSubtype="0" fill="hold" grpId="0" nodeType="clickEffect">
                                  <p:stCondLst>
                                    <p:cond delay="0"/>
                                  </p:stCondLst>
                                  <p:childTnLst>
                                    <p:set>
                                      <p:cBhvr>
                                        <p:cTn id="235" dur="1" fill="hold">
                                          <p:stCondLst>
                                            <p:cond delay="0"/>
                                          </p:stCondLst>
                                        </p:cTn>
                                        <p:tgtEl>
                                          <p:spTgt spid="65"/>
                                        </p:tgtEl>
                                        <p:attrNameLst>
                                          <p:attrName>style.visibility</p:attrName>
                                        </p:attrNameLst>
                                      </p:cBhvr>
                                      <p:to>
                                        <p:strVal val="visible"/>
                                      </p:to>
                                    </p:set>
                                  </p:childTnLst>
                                </p:cTn>
                              </p:par>
                            </p:childTnLst>
                          </p:cTn>
                        </p:par>
                      </p:childTnLst>
                    </p:cTn>
                  </p:par>
                  <p:par>
                    <p:cTn id="236" fill="hold">
                      <p:stCondLst>
                        <p:cond delay="indefinite"/>
                      </p:stCondLst>
                      <p:childTnLst>
                        <p:par>
                          <p:cTn id="237" fill="hold">
                            <p:stCondLst>
                              <p:cond delay="0"/>
                            </p:stCondLst>
                            <p:childTnLst>
                              <p:par>
                                <p:cTn id="238" presetID="1" presetClass="entr" presetSubtype="0" fill="hold" grpId="0" nodeType="clickEffect">
                                  <p:stCondLst>
                                    <p:cond delay="0"/>
                                  </p:stCondLst>
                                  <p:childTnLst>
                                    <p:set>
                                      <p:cBhvr>
                                        <p:cTn id="239" dur="1" fill="hold">
                                          <p:stCondLst>
                                            <p:cond delay="0"/>
                                          </p:stCondLst>
                                        </p:cTn>
                                        <p:tgtEl>
                                          <p:spTgt spid="66"/>
                                        </p:tgtEl>
                                        <p:attrNameLst>
                                          <p:attrName>style.visibility</p:attrName>
                                        </p:attrNameLst>
                                      </p:cBhvr>
                                      <p:to>
                                        <p:strVal val="visible"/>
                                      </p:to>
                                    </p:set>
                                  </p:childTnLst>
                                </p:cTn>
                              </p:par>
                            </p:childTnLst>
                          </p:cTn>
                        </p:par>
                      </p:childTnLst>
                    </p:cTn>
                  </p:par>
                  <p:par>
                    <p:cTn id="240" fill="hold">
                      <p:stCondLst>
                        <p:cond delay="indefinite"/>
                      </p:stCondLst>
                      <p:childTnLst>
                        <p:par>
                          <p:cTn id="241" fill="hold">
                            <p:stCondLst>
                              <p:cond delay="0"/>
                            </p:stCondLst>
                            <p:childTnLst>
                              <p:par>
                                <p:cTn id="242" presetID="1" presetClass="entr" presetSubtype="0" fill="hold" grpId="0" nodeType="clickEffect">
                                  <p:stCondLst>
                                    <p:cond delay="0"/>
                                  </p:stCondLst>
                                  <p:childTnLst>
                                    <p:set>
                                      <p:cBhvr>
                                        <p:cTn id="243" dur="1" fill="hold">
                                          <p:stCondLst>
                                            <p:cond delay="0"/>
                                          </p:stCondLst>
                                        </p:cTn>
                                        <p:tgtEl>
                                          <p:spTgt spid="67"/>
                                        </p:tgtEl>
                                        <p:attrNameLst>
                                          <p:attrName>style.visibility</p:attrName>
                                        </p:attrNameLst>
                                      </p:cBhvr>
                                      <p:to>
                                        <p:strVal val="visible"/>
                                      </p:to>
                                    </p:set>
                                  </p:childTnLst>
                                </p:cTn>
                              </p:par>
                            </p:childTnLst>
                          </p:cTn>
                        </p:par>
                      </p:childTnLst>
                    </p:cTn>
                  </p:par>
                  <p:par>
                    <p:cTn id="244" fill="hold">
                      <p:stCondLst>
                        <p:cond delay="indefinite"/>
                      </p:stCondLst>
                      <p:childTnLst>
                        <p:par>
                          <p:cTn id="245" fill="hold">
                            <p:stCondLst>
                              <p:cond delay="0"/>
                            </p:stCondLst>
                            <p:childTnLst>
                              <p:par>
                                <p:cTn id="246" presetID="1" presetClass="entr" presetSubtype="0" fill="hold" grpId="0" nodeType="clickEffect">
                                  <p:stCondLst>
                                    <p:cond delay="0"/>
                                  </p:stCondLst>
                                  <p:childTnLst>
                                    <p:set>
                                      <p:cBhvr>
                                        <p:cTn id="247" dur="1" fill="hold">
                                          <p:stCondLst>
                                            <p:cond delay="0"/>
                                          </p:stCondLst>
                                        </p:cTn>
                                        <p:tgtEl>
                                          <p:spTgt spid="69"/>
                                        </p:tgtEl>
                                        <p:attrNameLst>
                                          <p:attrName>style.visibility</p:attrName>
                                        </p:attrNameLst>
                                      </p:cBhvr>
                                      <p:to>
                                        <p:strVal val="visible"/>
                                      </p:to>
                                    </p:set>
                                  </p:childTnLst>
                                </p:cTn>
                              </p:par>
                            </p:childTnLst>
                          </p:cTn>
                        </p:par>
                      </p:childTnLst>
                    </p:cTn>
                  </p:par>
                  <p:par>
                    <p:cTn id="248" fill="hold">
                      <p:stCondLst>
                        <p:cond delay="indefinite"/>
                      </p:stCondLst>
                      <p:childTnLst>
                        <p:par>
                          <p:cTn id="249" fill="hold">
                            <p:stCondLst>
                              <p:cond delay="0"/>
                            </p:stCondLst>
                            <p:childTnLst>
                              <p:par>
                                <p:cTn id="250" presetID="1" presetClass="entr" presetSubtype="0" fill="hold" grpId="0" nodeType="clickEffect">
                                  <p:stCondLst>
                                    <p:cond delay="0"/>
                                  </p:stCondLst>
                                  <p:childTnLst>
                                    <p:set>
                                      <p:cBhvr>
                                        <p:cTn id="251" dur="1" fill="hold">
                                          <p:stCondLst>
                                            <p:cond delay="0"/>
                                          </p:stCondLst>
                                        </p:cTn>
                                        <p:tgtEl>
                                          <p:spTgt spid="70"/>
                                        </p:tgtEl>
                                        <p:attrNameLst>
                                          <p:attrName>style.visibility</p:attrName>
                                        </p:attrNameLst>
                                      </p:cBhvr>
                                      <p:to>
                                        <p:strVal val="visible"/>
                                      </p:to>
                                    </p:set>
                                  </p:childTnLst>
                                </p:cTn>
                              </p:par>
                            </p:childTnLst>
                          </p:cTn>
                        </p:par>
                      </p:childTnLst>
                    </p:cTn>
                  </p:par>
                </p:childTnLst>
              </p:cTn>
              <p:nextCondLst>
                <p:cond evt="onClick" delay="0">
                  <p:tgtEl>
                    <p:spTgt spid="68"/>
                  </p:tgtEl>
                </p:cond>
              </p:nextCondLst>
            </p:seq>
            <p:seq concurrent="1" nextAc="seek">
              <p:cTn id="252" restart="whenNotActive" fill="hold" evtFilter="cancelBubble" nodeType="interactiveSeq">
                <p:stCondLst>
                  <p:cond evt="onClick" delay="0">
                    <p:tgtEl>
                      <p:spTgt spid="77"/>
                    </p:tgtEl>
                  </p:cond>
                </p:stCondLst>
                <p:endSync evt="end" delay="0">
                  <p:rtn val="all"/>
                </p:endSync>
                <p:childTnLst>
                  <p:par>
                    <p:cTn id="253" fill="hold">
                      <p:stCondLst>
                        <p:cond delay="0"/>
                      </p:stCondLst>
                      <p:childTnLst>
                        <p:par>
                          <p:cTn id="254" fill="hold">
                            <p:stCondLst>
                              <p:cond delay="0"/>
                            </p:stCondLst>
                            <p:childTnLst>
                              <p:par>
                                <p:cTn id="255" presetID="1" presetClass="entr" presetSubtype="0" fill="hold" grpId="0" nodeType="clickEffect">
                                  <p:stCondLst>
                                    <p:cond delay="0"/>
                                  </p:stCondLst>
                                  <p:childTnLst>
                                    <p:set>
                                      <p:cBhvr>
                                        <p:cTn id="256" dur="1" fill="hold">
                                          <p:stCondLst>
                                            <p:cond delay="0"/>
                                          </p:stCondLst>
                                        </p:cTn>
                                        <p:tgtEl>
                                          <p:spTgt spid="71"/>
                                        </p:tgtEl>
                                        <p:attrNameLst>
                                          <p:attrName>style.visibility</p:attrName>
                                        </p:attrNameLst>
                                      </p:cBhvr>
                                      <p:to>
                                        <p:strVal val="visible"/>
                                      </p:to>
                                    </p:set>
                                  </p:childTnLst>
                                </p:cTn>
                              </p:par>
                            </p:childTnLst>
                          </p:cTn>
                        </p:par>
                      </p:childTnLst>
                    </p:cTn>
                  </p:par>
                  <p:par>
                    <p:cTn id="257" fill="hold">
                      <p:stCondLst>
                        <p:cond delay="indefinite"/>
                      </p:stCondLst>
                      <p:childTnLst>
                        <p:par>
                          <p:cTn id="258" fill="hold">
                            <p:stCondLst>
                              <p:cond delay="0"/>
                            </p:stCondLst>
                            <p:childTnLst>
                              <p:par>
                                <p:cTn id="259" presetID="1" presetClass="entr" presetSubtype="0" fill="hold" grpId="0" nodeType="clickEffect">
                                  <p:stCondLst>
                                    <p:cond delay="0"/>
                                  </p:stCondLst>
                                  <p:childTnLst>
                                    <p:set>
                                      <p:cBhvr>
                                        <p:cTn id="260" dur="1" fill="hold">
                                          <p:stCondLst>
                                            <p:cond delay="0"/>
                                          </p:stCondLst>
                                        </p:cTn>
                                        <p:tgtEl>
                                          <p:spTgt spid="72"/>
                                        </p:tgtEl>
                                        <p:attrNameLst>
                                          <p:attrName>style.visibility</p:attrName>
                                        </p:attrNameLst>
                                      </p:cBhvr>
                                      <p:to>
                                        <p:strVal val="visible"/>
                                      </p:to>
                                    </p:set>
                                  </p:childTnLst>
                                </p:cTn>
                              </p:par>
                            </p:childTnLst>
                          </p:cTn>
                        </p:par>
                      </p:childTnLst>
                    </p:cTn>
                  </p:par>
                  <p:par>
                    <p:cTn id="261" fill="hold">
                      <p:stCondLst>
                        <p:cond delay="indefinite"/>
                      </p:stCondLst>
                      <p:childTnLst>
                        <p:par>
                          <p:cTn id="262" fill="hold">
                            <p:stCondLst>
                              <p:cond delay="0"/>
                            </p:stCondLst>
                            <p:childTnLst>
                              <p:par>
                                <p:cTn id="263" presetID="1" presetClass="entr" presetSubtype="0" fill="hold" grpId="0" nodeType="clickEffect">
                                  <p:stCondLst>
                                    <p:cond delay="0"/>
                                  </p:stCondLst>
                                  <p:childTnLst>
                                    <p:set>
                                      <p:cBhvr>
                                        <p:cTn id="264" dur="1" fill="hold">
                                          <p:stCondLst>
                                            <p:cond delay="0"/>
                                          </p:stCondLst>
                                        </p:cTn>
                                        <p:tgtEl>
                                          <p:spTgt spid="73"/>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presetID="1" presetClass="entr" presetSubtype="0" fill="hold" grpId="0" nodeType="clickEffect">
                                  <p:stCondLst>
                                    <p:cond delay="0"/>
                                  </p:stCondLst>
                                  <p:childTnLst>
                                    <p:set>
                                      <p:cBhvr>
                                        <p:cTn id="268" dur="1" fill="hold">
                                          <p:stCondLst>
                                            <p:cond delay="0"/>
                                          </p:stCondLst>
                                        </p:cTn>
                                        <p:tgtEl>
                                          <p:spTgt spid="74"/>
                                        </p:tgtEl>
                                        <p:attrNameLst>
                                          <p:attrName>style.visibility</p:attrName>
                                        </p:attrNameLst>
                                      </p:cBhvr>
                                      <p:to>
                                        <p:strVal val="visible"/>
                                      </p:to>
                                    </p:set>
                                  </p:childTnLst>
                                </p:cTn>
                              </p:par>
                            </p:childTnLst>
                          </p:cTn>
                        </p:par>
                      </p:childTnLst>
                    </p:cTn>
                  </p:par>
                  <p:par>
                    <p:cTn id="269" fill="hold">
                      <p:stCondLst>
                        <p:cond delay="indefinite"/>
                      </p:stCondLst>
                      <p:childTnLst>
                        <p:par>
                          <p:cTn id="270" fill="hold">
                            <p:stCondLst>
                              <p:cond delay="0"/>
                            </p:stCondLst>
                            <p:childTnLst>
                              <p:par>
                                <p:cTn id="271" presetID="1" presetClass="entr" presetSubtype="0" fill="hold" grpId="0" nodeType="clickEffect">
                                  <p:stCondLst>
                                    <p:cond delay="0"/>
                                  </p:stCondLst>
                                  <p:childTnLst>
                                    <p:set>
                                      <p:cBhvr>
                                        <p:cTn id="272" dur="1" fill="hold">
                                          <p:stCondLst>
                                            <p:cond delay="0"/>
                                          </p:stCondLst>
                                        </p:cTn>
                                        <p:tgtEl>
                                          <p:spTgt spid="75"/>
                                        </p:tgtEl>
                                        <p:attrNameLst>
                                          <p:attrName>style.visibility</p:attrName>
                                        </p:attrNameLst>
                                      </p:cBhvr>
                                      <p:to>
                                        <p:strVal val="visible"/>
                                      </p:to>
                                    </p:set>
                                  </p:childTnLst>
                                </p:cTn>
                              </p:par>
                            </p:childTnLst>
                          </p:cTn>
                        </p:par>
                      </p:childTnLst>
                    </p:cTn>
                  </p:par>
                  <p:par>
                    <p:cTn id="273" fill="hold">
                      <p:stCondLst>
                        <p:cond delay="indefinite"/>
                      </p:stCondLst>
                      <p:childTnLst>
                        <p:par>
                          <p:cTn id="274" fill="hold">
                            <p:stCondLst>
                              <p:cond delay="0"/>
                            </p:stCondLst>
                            <p:childTnLst>
                              <p:par>
                                <p:cTn id="275" presetID="1" presetClass="entr" presetSubtype="0" fill="hold" grpId="0" nodeType="clickEffect">
                                  <p:stCondLst>
                                    <p:cond delay="0"/>
                                  </p:stCondLst>
                                  <p:childTnLst>
                                    <p:set>
                                      <p:cBhvr>
                                        <p:cTn id="276" dur="1" fill="hold">
                                          <p:stCondLst>
                                            <p:cond delay="0"/>
                                          </p:stCondLst>
                                        </p:cTn>
                                        <p:tgtEl>
                                          <p:spTgt spid="76"/>
                                        </p:tgtEl>
                                        <p:attrNameLst>
                                          <p:attrName>style.visibility</p:attrName>
                                        </p:attrNameLst>
                                      </p:cBhvr>
                                      <p:to>
                                        <p:strVal val="visible"/>
                                      </p:to>
                                    </p:set>
                                  </p:childTnLst>
                                </p:cTn>
                              </p:par>
                            </p:childTnLst>
                          </p:cTn>
                        </p:par>
                      </p:childTnLst>
                    </p:cTn>
                  </p:par>
                  <p:par>
                    <p:cTn id="277" fill="hold">
                      <p:stCondLst>
                        <p:cond delay="indefinite"/>
                      </p:stCondLst>
                      <p:childTnLst>
                        <p:par>
                          <p:cTn id="278" fill="hold">
                            <p:stCondLst>
                              <p:cond delay="0"/>
                            </p:stCondLst>
                            <p:childTnLst>
                              <p:par>
                                <p:cTn id="279" presetID="1" presetClass="entr" presetSubtype="0" fill="hold" grpId="0" nodeType="clickEffect">
                                  <p:stCondLst>
                                    <p:cond delay="0"/>
                                  </p:stCondLst>
                                  <p:childTnLst>
                                    <p:set>
                                      <p:cBhvr>
                                        <p:cTn id="280" dur="1" fill="hold">
                                          <p:stCondLst>
                                            <p:cond delay="0"/>
                                          </p:stCondLst>
                                        </p:cTn>
                                        <p:tgtEl>
                                          <p:spTgt spid="78"/>
                                        </p:tgtEl>
                                        <p:attrNameLst>
                                          <p:attrName>style.visibility</p:attrName>
                                        </p:attrNameLst>
                                      </p:cBhvr>
                                      <p:to>
                                        <p:strVal val="visible"/>
                                      </p:to>
                                    </p:set>
                                  </p:childTnLst>
                                </p:cTn>
                              </p:par>
                            </p:childTnLst>
                          </p:cTn>
                        </p:par>
                      </p:childTnLst>
                    </p:cTn>
                  </p:par>
                  <p:par>
                    <p:cTn id="281" fill="hold">
                      <p:stCondLst>
                        <p:cond delay="indefinite"/>
                      </p:stCondLst>
                      <p:childTnLst>
                        <p:par>
                          <p:cTn id="282" fill="hold">
                            <p:stCondLst>
                              <p:cond delay="0"/>
                            </p:stCondLst>
                            <p:childTnLst>
                              <p:par>
                                <p:cTn id="283" presetID="1" presetClass="entr" presetSubtype="0" fill="hold" grpId="0" nodeType="clickEffect">
                                  <p:stCondLst>
                                    <p:cond delay="0"/>
                                  </p:stCondLst>
                                  <p:childTnLst>
                                    <p:set>
                                      <p:cBhvr>
                                        <p:cTn id="284" dur="1" fill="hold">
                                          <p:stCondLst>
                                            <p:cond delay="0"/>
                                          </p:stCondLst>
                                        </p:cTn>
                                        <p:tgtEl>
                                          <p:spTgt spid="79"/>
                                        </p:tgtEl>
                                        <p:attrNameLst>
                                          <p:attrName>style.visibility</p:attrName>
                                        </p:attrNameLst>
                                      </p:cBhvr>
                                      <p:to>
                                        <p:strVal val="visible"/>
                                      </p:to>
                                    </p:set>
                                  </p:childTnLst>
                                </p:cTn>
                              </p:par>
                            </p:childTnLst>
                          </p:cTn>
                        </p:par>
                      </p:childTnLst>
                    </p:cTn>
                  </p:par>
                </p:childTnLst>
              </p:cTn>
              <p:nextCondLst>
                <p:cond evt="onClick" delay="0">
                  <p:tgtEl>
                    <p:spTgt spid="77"/>
                  </p:tgtEl>
                </p:cond>
              </p:nextCondLst>
            </p:seq>
          </p:childTnLst>
        </p:cTn>
      </p:par>
    </p:tnLst>
    <p:bldLst>
      <p:bldP spid="40" grpId="0" animBg="1"/>
      <p:bldP spid="41" grpId="0" animBg="1"/>
      <p:bldP spid="42" grpId="0" animBg="1"/>
      <p:bldP spid="43" grpId="0" animBg="1"/>
      <p:bldP spid="44" grpId="0" animBg="1"/>
      <p:bldP spid="45" grpId="0" animBg="1"/>
      <p:bldP spid="68" grpId="0" animBg="1"/>
      <p:bldP spid="77" grpId="0" animBg="1"/>
      <p:bldP spid="4" grpId="0" animBg="1"/>
      <p:bldP spid="5" grpId="0" animBg="1"/>
      <p:bldP spid="6" grpId="0" animBg="1"/>
      <p:bldP spid="7" grpId="0" animBg="1"/>
      <p:bldP spid="8" grpId="0" animBg="1"/>
      <p:bldP spid="9" grpId="0" animBg="1"/>
      <p:bldP spid="10"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9" grpId="0" animBg="1"/>
      <p:bldP spid="70" grpId="0" animBg="1"/>
      <p:bldP spid="71" grpId="0" animBg="1"/>
      <p:bldP spid="72" grpId="0" animBg="1"/>
      <p:bldP spid="73" grpId="0" animBg="1"/>
      <p:bldP spid="74" grpId="0" animBg="1"/>
      <p:bldP spid="75" grpId="0" animBg="1"/>
      <p:bldP spid="76" grpId="0" animBg="1"/>
      <p:bldP spid="78" grpId="0" animBg="1"/>
      <p:bldP spid="79"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Image 79" descr="Samantha.jpg"/>
          <p:cNvPicPr>
            <a:picLocks noChangeAspect="1"/>
          </p:cNvPicPr>
          <p:nvPr/>
        </p:nvPicPr>
        <p:blipFill>
          <a:blip r:embed="rId2" cstate="print"/>
          <a:stretch>
            <a:fillRect/>
          </a:stretch>
        </p:blipFill>
        <p:spPr bwMode="auto">
          <a:xfrm>
            <a:off x="2286000" y="609600"/>
            <a:ext cx="1066800" cy="1066800"/>
          </a:xfrm>
          <a:prstGeom prst="rect">
            <a:avLst/>
          </a:prstGeom>
          <a:noFill/>
          <a:ln w="9525">
            <a:noFill/>
            <a:miter lim="800000"/>
            <a:headEnd/>
            <a:tailEnd/>
          </a:ln>
        </p:spPr>
      </p:pic>
      <p:pic>
        <p:nvPicPr>
          <p:cNvPr id="88" name="Image 80" descr="Alexandra.jpg"/>
          <p:cNvPicPr>
            <a:picLocks noChangeAspect="1"/>
          </p:cNvPicPr>
          <p:nvPr/>
        </p:nvPicPr>
        <p:blipFill>
          <a:blip r:embed="rId3" cstate="print"/>
          <a:stretch>
            <a:fillRect/>
          </a:stretch>
        </p:blipFill>
        <p:spPr bwMode="auto">
          <a:xfrm>
            <a:off x="7620000" y="609600"/>
            <a:ext cx="1152525" cy="1152525"/>
          </a:xfrm>
          <a:prstGeom prst="rect">
            <a:avLst/>
          </a:prstGeom>
          <a:noFill/>
          <a:ln w="9525">
            <a:noFill/>
            <a:miter lim="800000"/>
            <a:headEnd/>
            <a:tailEnd/>
          </a:ln>
        </p:spPr>
      </p:pic>
      <p:pic>
        <p:nvPicPr>
          <p:cNvPr id="89" name="Image 81" descr="Antoine.jpg"/>
          <p:cNvPicPr>
            <a:picLocks noChangeAspect="1"/>
          </p:cNvPicPr>
          <p:nvPr/>
        </p:nvPicPr>
        <p:blipFill>
          <a:blip r:embed="rId4" cstate="print"/>
          <a:stretch>
            <a:fillRect/>
          </a:stretch>
        </p:blipFill>
        <p:spPr bwMode="auto">
          <a:xfrm>
            <a:off x="11353800" y="609600"/>
            <a:ext cx="1143000" cy="1143000"/>
          </a:xfrm>
          <a:prstGeom prst="rect">
            <a:avLst/>
          </a:prstGeom>
          <a:noFill/>
          <a:ln w="9525">
            <a:noFill/>
            <a:miter lim="800000"/>
            <a:headEnd/>
            <a:tailEnd/>
          </a:ln>
        </p:spPr>
      </p:pic>
      <p:pic>
        <p:nvPicPr>
          <p:cNvPr id="90" name="Image 82" descr="Elodie.jpg"/>
          <p:cNvPicPr>
            <a:picLocks noChangeAspect="1"/>
          </p:cNvPicPr>
          <p:nvPr/>
        </p:nvPicPr>
        <p:blipFill>
          <a:blip r:embed="rId5" cstate="print"/>
          <a:stretch>
            <a:fillRect/>
          </a:stretch>
        </p:blipFill>
        <p:spPr bwMode="auto">
          <a:xfrm>
            <a:off x="9372600" y="685800"/>
            <a:ext cx="1077119" cy="1077119"/>
          </a:xfrm>
          <a:prstGeom prst="rect">
            <a:avLst/>
          </a:prstGeom>
          <a:noFill/>
          <a:ln w="9525">
            <a:noFill/>
            <a:miter lim="800000"/>
            <a:headEnd/>
            <a:tailEnd/>
          </a:ln>
        </p:spPr>
      </p:pic>
      <p:pic>
        <p:nvPicPr>
          <p:cNvPr id="91" name="Image 85" descr="Julien.jpg"/>
          <p:cNvPicPr>
            <a:picLocks noChangeAspect="1"/>
          </p:cNvPicPr>
          <p:nvPr/>
        </p:nvPicPr>
        <p:blipFill>
          <a:blip r:embed="rId6" cstate="print"/>
          <a:stretch>
            <a:fillRect/>
          </a:stretch>
        </p:blipFill>
        <p:spPr bwMode="auto">
          <a:xfrm>
            <a:off x="381000" y="609600"/>
            <a:ext cx="1131888" cy="1131888"/>
          </a:xfrm>
          <a:prstGeom prst="rect">
            <a:avLst/>
          </a:prstGeom>
          <a:noFill/>
          <a:ln w="9525">
            <a:noFill/>
            <a:miter lim="800000"/>
            <a:headEnd/>
            <a:tailEnd/>
          </a:ln>
        </p:spPr>
      </p:pic>
      <p:pic>
        <p:nvPicPr>
          <p:cNvPr id="92" name="Image 86" descr="Marion.jpg"/>
          <p:cNvPicPr>
            <a:picLocks noChangeAspect="1"/>
          </p:cNvPicPr>
          <p:nvPr/>
        </p:nvPicPr>
        <p:blipFill>
          <a:blip r:embed="rId7" cstate="print"/>
          <a:stretch>
            <a:fillRect/>
          </a:stretch>
        </p:blipFill>
        <p:spPr bwMode="auto">
          <a:xfrm>
            <a:off x="13030200" y="609600"/>
            <a:ext cx="1143000" cy="1143000"/>
          </a:xfrm>
          <a:prstGeom prst="rect">
            <a:avLst/>
          </a:prstGeom>
          <a:noFill/>
          <a:ln w="9525">
            <a:noFill/>
            <a:miter lim="800000"/>
            <a:headEnd/>
            <a:tailEnd/>
          </a:ln>
        </p:spPr>
      </p:pic>
      <p:pic>
        <p:nvPicPr>
          <p:cNvPr id="93" name="Image 87" descr="Mathilde.jpg"/>
          <p:cNvPicPr>
            <a:picLocks noChangeAspect="1"/>
          </p:cNvPicPr>
          <p:nvPr/>
        </p:nvPicPr>
        <p:blipFill>
          <a:blip r:embed="rId8" cstate="print"/>
          <a:stretch>
            <a:fillRect/>
          </a:stretch>
        </p:blipFill>
        <p:spPr bwMode="auto">
          <a:xfrm>
            <a:off x="5791200" y="609600"/>
            <a:ext cx="1166813" cy="1166813"/>
          </a:xfrm>
          <a:prstGeom prst="rect">
            <a:avLst/>
          </a:prstGeom>
          <a:noFill/>
          <a:ln w="9525">
            <a:noFill/>
            <a:miter lim="800000"/>
            <a:headEnd/>
            <a:tailEnd/>
          </a:ln>
        </p:spPr>
      </p:pic>
      <p:pic>
        <p:nvPicPr>
          <p:cNvPr id="94" name="Image 88" descr="Morgane.jpg"/>
          <p:cNvPicPr>
            <a:picLocks noChangeAspect="1"/>
          </p:cNvPicPr>
          <p:nvPr/>
        </p:nvPicPr>
        <p:blipFill>
          <a:blip r:embed="rId9" cstate="print"/>
          <a:stretch>
            <a:fillRect/>
          </a:stretch>
        </p:blipFill>
        <p:spPr bwMode="auto">
          <a:xfrm>
            <a:off x="3962400" y="533400"/>
            <a:ext cx="1143000" cy="1143000"/>
          </a:xfrm>
          <a:prstGeom prst="rect">
            <a:avLst/>
          </a:prstGeom>
          <a:noFill/>
          <a:ln w="9525">
            <a:noFill/>
            <a:miter lim="800000"/>
            <a:headEnd/>
            <a:tailEnd/>
          </a:ln>
        </p:spPr>
      </p:pic>
      <p:sp>
        <p:nvSpPr>
          <p:cNvPr id="113674" name="Rectangle à coins arrondis 99"/>
          <p:cNvSpPr>
            <a:spLocks noChangeArrowheads="1"/>
          </p:cNvSpPr>
          <p:nvPr/>
        </p:nvSpPr>
        <p:spPr bwMode="auto">
          <a:xfrm>
            <a:off x="0" y="2514600"/>
            <a:ext cx="9144000" cy="4953000"/>
          </a:xfrm>
          <a:prstGeom prst="roundRect">
            <a:avLst>
              <a:gd name="adj" fmla="val 16667"/>
            </a:avLst>
          </a:prstGeom>
          <a:noFill/>
          <a:ln w="38100" algn="ctr">
            <a:solidFill>
              <a:srgbClr val="0097CC"/>
            </a:solidFill>
            <a:prstDash val="dash"/>
            <a:bevel/>
            <a:headEnd/>
            <a:tailEnd/>
          </a:ln>
        </p:spPr>
        <p:txBody>
          <a:bodyPr/>
          <a:lstStyle/>
          <a:p>
            <a:pPr algn="ctr" defTabSz="1254125"/>
            <a:r>
              <a:rPr lang="fr-FR" sz="3200">
                <a:solidFill>
                  <a:schemeClr val="bg1"/>
                </a:solidFill>
              </a:rPr>
              <a:t>D’ouest en est</a:t>
            </a:r>
          </a:p>
          <a:p>
            <a:pPr defTabSz="1254125"/>
            <a:endParaRPr lang="fr-FR">
              <a:solidFill>
                <a:schemeClr val="bg1"/>
              </a:solidFill>
            </a:endParaRPr>
          </a:p>
          <a:p>
            <a:pPr defTabSz="1254125"/>
            <a:r>
              <a:rPr lang="fr-FR" sz="2000">
                <a:solidFill>
                  <a:schemeClr val="bg1"/>
                </a:solidFill>
              </a:rPr>
              <a:t>Après leurs études, mes ados sourds préférés sont partis travailler dans les  différentes capitales européennes.</a:t>
            </a:r>
          </a:p>
          <a:p>
            <a:pPr defTabSz="1254125">
              <a:buFont typeface="Arial" charset="0"/>
              <a:buChar char="•"/>
            </a:pPr>
            <a:r>
              <a:rPr lang="fr-FR" sz="2000">
                <a:solidFill>
                  <a:schemeClr val="bg1"/>
                </a:solidFill>
              </a:rPr>
              <a:t> Marion s’est vite acclimatée à sa vie moscovite. Elle est maintenant russophone.</a:t>
            </a:r>
          </a:p>
          <a:p>
            <a:pPr defTabSz="1254125">
              <a:buFont typeface="Arial" charset="0"/>
              <a:buChar char="•"/>
            </a:pPr>
            <a:r>
              <a:rPr lang="fr-FR" sz="2000">
                <a:solidFill>
                  <a:schemeClr val="bg1"/>
                </a:solidFill>
              </a:rPr>
              <a:t> Julien est devenu lusitanophone en habitant chez les lisboètes.</a:t>
            </a:r>
          </a:p>
          <a:p>
            <a:pPr defTabSz="1254125">
              <a:buFont typeface="Arial" charset="0"/>
              <a:buChar char="•"/>
            </a:pPr>
            <a:r>
              <a:rPr lang="fr-FR" sz="2000">
                <a:solidFill>
                  <a:schemeClr val="bg1"/>
                </a:solidFill>
              </a:rPr>
              <a:t>  Antoine parle parfaitement le finnois en habitant Helsinki.</a:t>
            </a:r>
          </a:p>
          <a:p>
            <a:pPr defTabSz="1254125">
              <a:buFont typeface="Arial" charset="0"/>
              <a:buChar char="•"/>
            </a:pPr>
            <a:r>
              <a:rPr lang="fr-FR" sz="2000">
                <a:solidFill>
                  <a:schemeClr val="bg1"/>
                </a:solidFill>
              </a:rPr>
              <a:t>  Morgane n’est pas douée en langue. C’est pourquoi elle vit dans la partie  francophone de la cité bruxelloise.</a:t>
            </a:r>
          </a:p>
          <a:p>
            <a:pPr defTabSz="1254125">
              <a:buFont typeface="Arial" charset="0"/>
              <a:buChar char="•"/>
            </a:pPr>
            <a:r>
              <a:rPr lang="fr-FR" sz="2000">
                <a:solidFill>
                  <a:schemeClr val="bg1"/>
                </a:solidFill>
              </a:rPr>
              <a:t> Samantha vit en plein cœur de la cité madrilène. Elle est hispanophone.</a:t>
            </a:r>
          </a:p>
          <a:p>
            <a:pPr defTabSz="1254125">
              <a:buFont typeface="Arial" charset="0"/>
              <a:buChar char="•"/>
            </a:pPr>
            <a:r>
              <a:rPr lang="fr-FR" sz="2000">
                <a:solidFill>
                  <a:schemeClr val="bg1"/>
                </a:solidFill>
              </a:rPr>
              <a:t> Mathilde navigue sur les canaux d’Amsterdam. Elle est néerlandophone.</a:t>
            </a:r>
          </a:p>
          <a:p>
            <a:pPr defTabSz="1254125">
              <a:buFont typeface="Arial" charset="0"/>
              <a:buChar char="•"/>
            </a:pPr>
            <a:r>
              <a:rPr lang="fr-FR" sz="2000">
                <a:solidFill>
                  <a:schemeClr val="bg1"/>
                </a:solidFill>
              </a:rPr>
              <a:t> Elodie aime la douceur du climat romain. Elle est italophone.</a:t>
            </a:r>
          </a:p>
          <a:p>
            <a:pPr defTabSz="1254125">
              <a:buFont typeface="Arial" charset="0"/>
              <a:buChar char="•"/>
            </a:pPr>
            <a:r>
              <a:rPr lang="fr-FR" sz="2000">
                <a:solidFill>
                  <a:schemeClr val="bg1"/>
                </a:solidFill>
              </a:rPr>
              <a:t> Alexandra a rejoint son amoureux berlinois. Elle est germanophone.</a:t>
            </a:r>
          </a:p>
          <a:p>
            <a:pPr defTabSz="1254125">
              <a:buFont typeface="Arial" charset="0"/>
              <a:buChar char="•"/>
            </a:pPr>
            <a:endParaRPr lang="fr-FR" sz="2000">
              <a:solidFill>
                <a:schemeClr val="bg1"/>
              </a:solidFill>
            </a:endParaRPr>
          </a:p>
        </p:txBody>
      </p:sp>
      <p:sp>
        <p:nvSpPr>
          <p:cNvPr id="4" name="Rectangle à coins arrondis 3"/>
          <p:cNvSpPr/>
          <p:nvPr/>
        </p:nvSpPr>
        <p:spPr>
          <a:xfrm>
            <a:off x="179388" y="1979613"/>
            <a:ext cx="1498600" cy="255587"/>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Antoine</a:t>
            </a:r>
          </a:p>
        </p:txBody>
      </p:sp>
      <p:sp>
        <p:nvSpPr>
          <p:cNvPr id="5" name="Rectangle à coins arrondis 4"/>
          <p:cNvSpPr/>
          <p:nvPr/>
        </p:nvSpPr>
        <p:spPr>
          <a:xfrm>
            <a:off x="179388" y="1979613"/>
            <a:ext cx="1498600" cy="255587"/>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Elodie</a:t>
            </a:r>
          </a:p>
        </p:txBody>
      </p:sp>
      <p:sp>
        <p:nvSpPr>
          <p:cNvPr id="6" name="Rectangle à coins arrondis 5"/>
          <p:cNvSpPr/>
          <p:nvPr/>
        </p:nvSpPr>
        <p:spPr>
          <a:xfrm>
            <a:off x="179388" y="1979613"/>
            <a:ext cx="1498600" cy="255587"/>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Mathilde</a:t>
            </a:r>
          </a:p>
        </p:txBody>
      </p:sp>
      <p:sp>
        <p:nvSpPr>
          <p:cNvPr id="7" name="Rectangle à coins arrondis 6"/>
          <p:cNvSpPr/>
          <p:nvPr/>
        </p:nvSpPr>
        <p:spPr>
          <a:xfrm>
            <a:off x="179388" y="1979613"/>
            <a:ext cx="1498600" cy="255587"/>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Sam</a:t>
            </a:r>
          </a:p>
        </p:txBody>
      </p:sp>
      <p:sp>
        <p:nvSpPr>
          <p:cNvPr id="8" name="Rectangle à coins arrondis 7"/>
          <p:cNvSpPr/>
          <p:nvPr/>
        </p:nvSpPr>
        <p:spPr>
          <a:xfrm>
            <a:off x="179388" y="1979613"/>
            <a:ext cx="1498600" cy="255587"/>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Marion</a:t>
            </a:r>
          </a:p>
        </p:txBody>
      </p:sp>
      <p:sp>
        <p:nvSpPr>
          <p:cNvPr id="9" name="Rectangle à coins arrondis 8"/>
          <p:cNvSpPr/>
          <p:nvPr/>
        </p:nvSpPr>
        <p:spPr>
          <a:xfrm>
            <a:off x="179388" y="1979613"/>
            <a:ext cx="1498600" cy="255587"/>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Julien</a:t>
            </a:r>
          </a:p>
        </p:txBody>
      </p:sp>
      <p:sp>
        <p:nvSpPr>
          <p:cNvPr id="10" name="Rectangle à coins arrondis 9"/>
          <p:cNvSpPr/>
          <p:nvPr/>
        </p:nvSpPr>
        <p:spPr>
          <a:xfrm>
            <a:off x="1979613"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Antoine</a:t>
            </a:r>
          </a:p>
        </p:txBody>
      </p:sp>
      <p:sp>
        <p:nvSpPr>
          <p:cNvPr id="11" name="Rectangle à coins arrondis 10"/>
          <p:cNvSpPr/>
          <p:nvPr/>
        </p:nvSpPr>
        <p:spPr>
          <a:xfrm>
            <a:off x="1979613"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Elodie</a:t>
            </a:r>
          </a:p>
        </p:txBody>
      </p:sp>
      <p:sp>
        <p:nvSpPr>
          <p:cNvPr id="12" name="Rectangle à coins arrondis 11"/>
          <p:cNvSpPr/>
          <p:nvPr/>
        </p:nvSpPr>
        <p:spPr>
          <a:xfrm>
            <a:off x="1979613"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Mathilde</a:t>
            </a:r>
          </a:p>
        </p:txBody>
      </p:sp>
      <p:sp>
        <p:nvSpPr>
          <p:cNvPr id="13" name="Rectangle à coins arrondis 12"/>
          <p:cNvSpPr/>
          <p:nvPr/>
        </p:nvSpPr>
        <p:spPr>
          <a:xfrm>
            <a:off x="1979613"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Sam</a:t>
            </a:r>
          </a:p>
        </p:txBody>
      </p:sp>
      <p:sp>
        <p:nvSpPr>
          <p:cNvPr id="14" name="Rectangle à coins arrondis 13"/>
          <p:cNvSpPr/>
          <p:nvPr/>
        </p:nvSpPr>
        <p:spPr>
          <a:xfrm>
            <a:off x="1979613"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Marion</a:t>
            </a:r>
          </a:p>
        </p:txBody>
      </p:sp>
      <p:sp>
        <p:nvSpPr>
          <p:cNvPr id="15" name="Rectangle à coins arrondis 14"/>
          <p:cNvSpPr/>
          <p:nvPr/>
        </p:nvSpPr>
        <p:spPr>
          <a:xfrm>
            <a:off x="1979613"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Julien</a:t>
            </a:r>
          </a:p>
        </p:txBody>
      </p:sp>
      <p:sp>
        <p:nvSpPr>
          <p:cNvPr id="16" name="Rectangle à coins arrondis 15"/>
          <p:cNvSpPr/>
          <p:nvPr/>
        </p:nvSpPr>
        <p:spPr>
          <a:xfrm>
            <a:off x="37798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Antoine</a:t>
            </a:r>
          </a:p>
        </p:txBody>
      </p:sp>
      <p:sp>
        <p:nvSpPr>
          <p:cNvPr id="17" name="Rectangle à coins arrondis 16"/>
          <p:cNvSpPr/>
          <p:nvPr/>
        </p:nvSpPr>
        <p:spPr>
          <a:xfrm>
            <a:off x="37798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Elodie</a:t>
            </a:r>
          </a:p>
        </p:txBody>
      </p:sp>
      <p:sp>
        <p:nvSpPr>
          <p:cNvPr id="18" name="Rectangle à coins arrondis 17"/>
          <p:cNvSpPr/>
          <p:nvPr/>
        </p:nvSpPr>
        <p:spPr>
          <a:xfrm>
            <a:off x="37798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Mathilde</a:t>
            </a:r>
          </a:p>
        </p:txBody>
      </p:sp>
      <p:sp>
        <p:nvSpPr>
          <p:cNvPr id="19" name="Rectangle à coins arrondis 18"/>
          <p:cNvSpPr/>
          <p:nvPr/>
        </p:nvSpPr>
        <p:spPr>
          <a:xfrm>
            <a:off x="37798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Sam</a:t>
            </a:r>
          </a:p>
        </p:txBody>
      </p:sp>
      <p:sp>
        <p:nvSpPr>
          <p:cNvPr id="20" name="Rectangle à coins arrondis 19"/>
          <p:cNvSpPr/>
          <p:nvPr/>
        </p:nvSpPr>
        <p:spPr>
          <a:xfrm>
            <a:off x="37798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Marion</a:t>
            </a:r>
          </a:p>
        </p:txBody>
      </p:sp>
      <p:sp>
        <p:nvSpPr>
          <p:cNvPr id="21" name="Rectangle à coins arrondis 20"/>
          <p:cNvSpPr/>
          <p:nvPr/>
        </p:nvSpPr>
        <p:spPr>
          <a:xfrm>
            <a:off x="37798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Julien</a:t>
            </a:r>
          </a:p>
        </p:txBody>
      </p:sp>
      <p:sp>
        <p:nvSpPr>
          <p:cNvPr id="22" name="Rectangle à coins arrondis 21"/>
          <p:cNvSpPr/>
          <p:nvPr/>
        </p:nvSpPr>
        <p:spPr>
          <a:xfrm>
            <a:off x="558006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Antoine</a:t>
            </a:r>
          </a:p>
        </p:txBody>
      </p:sp>
      <p:sp>
        <p:nvSpPr>
          <p:cNvPr id="23" name="Rectangle à coins arrondis 22"/>
          <p:cNvSpPr/>
          <p:nvPr/>
        </p:nvSpPr>
        <p:spPr>
          <a:xfrm>
            <a:off x="558006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Elodie</a:t>
            </a:r>
          </a:p>
        </p:txBody>
      </p:sp>
      <p:sp>
        <p:nvSpPr>
          <p:cNvPr id="24" name="Rectangle à coins arrondis 23"/>
          <p:cNvSpPr/>
          <p:nvPr/>
        </p:nvSpPr>
        <p:spPr>
          <a:xfrm>
            <a:off x="558006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Mathilde</a:t>
            </a:r>
          </a:p>
        </p:txBody>
      </p:sp>
      <p:sp>
        <p:nvSpPr>
          <p:cNvPr id="25" name="Rectangle à coins arrondis 24"/>
          <p:cNvSpPr/>
          <p:nvPr/>
        </p:nvSpPr>
        <p:spPr>
          <a:xfrm>
            <a:off x="558006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Sam</a:t>
            </a:r>
          </a:p>
        </p:txBody>
      </p:sp>
      <p:sp>
        <p:nvSpPr>
          <p:cNvPr id="26" name="Rectangle à coins arrondis 25"/>
          <p:cNvSpPr/>
          <p:nvPr/>
        </p:nvSpPr>
        <p:spPr>
          <a:xfrm>
            <a:off x="558006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Marion</a:t>
            </a:r>
          </a:p>
        </p:txBody>
      </p:sp>
      <p:sp>
        <p:nvSpPr>
          <p:cNvPr id="27" name="Rectangle à coins arrondis 26"/>
          <p:cNvSpPr/>
          <p:nvPr/>
        </p:nvSpPr>
        <p:spPr>
          <a:xfrm>
            <a:off x="558006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Julien</a:t>
            </a:r>
          </a:p>
        </p:txBody>
      </p:sp>
      <p:sp>
        <p:nvSpPr>
          <p:cNvPr id="28" name="Rectangle à coins arrondis 27"/>
          <p:cNvSpPr/>
          <p:nvPr/>
        </p:nvSpPr>
        <p:spPr>
          <a:xfrm>
            <a:off x="738028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Antoine</a:t>
            </a:r>
          </a:p>
        </p:txBody>
      </p:sp>
      <p:sp>
        <p:nvSpPr>
          <p:cNvPr id="29" name="Rectangle à coins arrondis 28"/>
          <p:cNvSpPr/>
          <p:nvPr/>
        </p:nvSpPr>
        <p:spPr>
          <a:xfrm>
            <a:off x="738028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Elodie</a:t>
            </a:r>
          </a:p>
        </p:txBody>
      </p:sp>
      <p:sp>
        <p:nvSpPr>
          <p:cNvPr id="30" name="Rectangle à coins arrondis 29"/>
          <p:cNvSpPr/>
          <p:nvPr/>
        </p:nvSpPr>
        <p:spPr>
          <a:xfrm>
            <a:off x="738028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Mathilde</a:t>
            </a:r>
          </a:p>
        </p:txBody>
      </p:sp>
      <p:sp>
        <p:nvSpPr>
          <p:cNvPr id="31" name="Rectangle à coins arrondis 30"/>
          <p:cNvSpPr/>
          <p:nvPr/>
        </p:nvSpPr>
        <p:spPr>
          <a:xfrm>
            <a:off x="738028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Sam</a:t>
            </a:r>
          </a:p>
        </p:txBody>
      </p:sp>
      <p:sp>
        <p:nvSpPr>
          <p:cNvPr id="32" name="Rectangle à coins arrondis 31"/>
          <p:cNvSpPr/>
          <p:nvPr/>
        </p:nvSpPr>
        <p:spPr>
          <a:xfrm>
            <a:off x="738028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Marion</a:t>
            </a:r>
          </a:p>
        </p:txBody>
      </p:sp>
      <p:sp>
        <p:nvSpPr>
          <p:cNvPr id="33" name="Rectangle à coins arrondis 32"/>
          <p:cNvSpPr/>
          <p:nvPr/>
        </p:nvSpPr>
        <p:spPr>
          <a:xfrm>
            <a:off x="738028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Julien</a:t>
            </a:r>
          </a:p>
        </p:txBody>
      </p:sp>
      <p:sp>
        <p:nvSpPr>
          <p:cNvPr id="34" name="Rectangle à coins arrondis 33"/>
          <p:cNvSpPr/>
          <p:nvPr/>
        </p:nvSpPr>
        <p:spPr>
          <a:xfrm>
            <a:off x="918051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Antoine</a:t>
            </a:r>
          </a:p>
        </p:txBody>
      </p:sp>
      <p:sp>
        <p:nvSpPr>
          <p:cNvPr id="35" name="Rectangle à coins arrondis 34"/>
          <p:cNvSpPr/>
          <p:nvPr/>
        </p:nvSpPr>
        <p:spPr>
          <a:xfrm>
            <a:off x="918051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Elodie</a:t>
            </a:r>
          </a:p>
        </p:txBody>
      </p:sp>
      <p:sp>
        <p:nvSpPr>
          <p:cNvPr id="36" name="Rectangle à coins arrondis 35"/>
          <p:cNvSpPr/>
          <p:nvPr/>
        </p:nvSpPr>
        <p:spPr>
          <a:xfrm>
            <a:off x="918051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Mathilde</a:t>
            </a:r>
          </a:p>
        </p:txBody>
      </p:sp>
      <p:sp>
        <p:nvSpPr>
          <p:cNvPr id="37" name="Rectangle à coins arrondis 36"/>
          <p:cNvSpPr/>
          <p:nvPr/>
        </p:nvSpPr>
        <p:spPr>
          <a:xfrm>
            <a:off x="918051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Sam</a:t>
            </a:r>
          </a:p>
        </p:txBody>
      </p:sp>
      <p:sp>
        <p:nvSpPr>
          <p:cNvPr id="38" name="Rectangle à coins arrondis 37"/>
          <p:cNvSpPr/>
          <p:nvPr/>
        </p:nvSpPr>
        <p:spPr>
          <a:xfrm>
            <a:off x="918051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Marion</a:t>
            </a:r>
          </a:p>
        </p:txBody>
      </p:sp>
      <p:sp>
        <p:nvSpPr>
          <p:cNvPr id="39" name="Rectangle à coins arrondis 38"/>
          <p:cNvSpPr/>
          <p:nvPr/>
        </p:nvSpPr>
        <p:spPr>
          <a:xfrm>
            <a:off x="918051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Julien</a:t>
            </a:r>
          </a:p>
        </p:txBody>
      </p:sp>
      <p:sp>
        <p:nvSpPr>
          <p:cNvPr id="46" name="Rectangle à coins arrondis 45">
            <a:hlinkClick r:id="" action="ppaction://noaction">
              <a:snd r:embed="rId10" name="camera.wav"/>
            </a:hlinkClick>
          </p:cNvPr>
          <p:cNvSpPr/>
          <p:nvPr/>
        </p:nvSpPr>
        <p:spPr>
          <a:xfrm>
            <a:off x="6324600" y="7620000"/>
            <a:ext cx="1871663" cy="457200"/>
          </a:xfrm>
          <a:prstGeom prst="roundRect">
            <a:avLst/>
          </a:prstGeom>
          <a:noFill/>
          <a:ln>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rgbClr val="0097CC"/>
                </a:solidFill>
              </a:rPr>
              <a:t>Vérifier</a:t>
            </a:r>
          </a:p>
        </p:txBody>
      </p:sp>
      <p:sp>
        <p:nvSpPr>
          <p:cNvPr id="40" name="Rectangle 39">
            <a:hlinkClick r:id="" action="ppaction://noaction">
              <a:snd r:embed="rId11" name="click.wav"/>
            </a:hlinkClick>
          </p:cNvPr>
          <p:cNvSpPr/>
          <p:nvPr/>
        </p:nvSpPr>
        <p:spPr>
          <a:xfrm>
            <a:off x="304800" y="304800"/>
            <a:ext cx="1266825" cy="1425575"/>
          </a:xfrm>
          <a:prstGeom prst="rect">
            <a:avLst/>
          </a:prstGeom>
          <a:solidFill>
            <a:schemeClr val="tx2"/>
          </a:solid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9600" dirty="0"/>
              <a:t>?</a:t>
            </a:r>
          </a:p>
        </p:txBody>
      </p:sp>
      <p:sp>
        <p:nvSpPr>
          <p:cNvPr id="41" name="Rectangle 40">
            <a:hlinkClick r:id="" action="ppaction://noaction">
              <a:snd r:embed="rId11" name="click.wav"/>
            </a:hlinkClick>
          </p:cNvPr>
          <p:cNvSpPr/>
          <p:nvPr/>
        </p:nvSpPr>
        <p:spPr>
          <a:xfrm>
            <a:off x="2133600" y="304800"/>
            <a:ext cx="1266825" cy="1425575"/>
          </a:xfrm>
          <a:prstGeom prst="rect">
            <a:avLst/>
          </a:prstGeom>
          <a:solidFill>
            <a:schemeClr val="tx2"/>
          </a:solid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9600" dirty="0"/>
              <a:t>?</a:t>
            </a:r>
          </a:p>
        </p:txBody>
      </p:sp>
      <p:sp>
        <p:nvSpPr>
          <p:cNvPr id="42" name="Rectangle 41">
            <a:hlinkClick r:id="" action="ppaction://noaction">
              <a:snd r:embed="rId11" name="click.wav"/>
            </a:hlinkClick>
          </p:cNvPr>
          <p:cNvSpPr/>
          <p:nvPr/>
        </p:nvSpPr>
        <p:spPr>
          <a:xfrm>
            <a:off x="3886200" y="304800"/>
            <a:ext cx="1266825" cy="1425575"/>
          </a:xfrm>
          <a:prstGeom prst="rect">
            <a:avLst/>
          </a:prstGeom>
          <a:solidFill>
            <a:schemeClr val="tx2"/>
          </a:solid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9600" dirty="0"/>
              <a:t>?</a:t>
            </a:r>
          </a:p>
        </p:txBody>
      </p:sp>
      <p:sp>
        <p:nvSpPr>
          <p:cNvPr id="43" name="Rectangle 42">
            <a:hlinkClick r:id="" action="ppaction://noaction">
              <a:snd r:embed="rId11" name="click.wav"/>
            </a:hlinkClick>
          </p:cNvPr>
          <p:cNvSpPr/>
          <p:nvPr/>
        </p:nvSpPr>
        <p:spPr>
          <a:xfrm>
            <a:off x="5715000" y="304800"/>
            <a:ext cx="1266825" cy="1425575"/>
          </a:xfrm>
          <a:prstGeom prst="rect">
            <a:avLst/>
          </a:prstGeom>
          <a:solidFill>
            <a:schemeClr val="tx2"/>
          </a:solid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9600" dirty="0"/>
              <a:t>?</a:t>
            </a:r>
          </a:p>
        </p:txBody>
      </p:sp>
      <p:sp>
        <p:nvSpPr>
          <p:cNvPr id="44" name="Rectangle 43">
            <a:hlinkClick r:id="" action="ppaction://noaction">
              <a:snd r:embed="rId11" name="click.wav"/>
            </a:hlinkClick>
          </p:cNvPr>
          <p:cNvSpPr/>
          <p:nvPr/>
        </p:nvSpPr>
        <p:spPr>
          <a:xfrm>
            <a:off x="7543800" y="304800"/>
            <a:ext cx="1266825" cy="1425575"/>
          </a:xfrm>
          <a:prstGeom prst="rect">
            <a:avLst/>
          </a:prstGeom>
          <a:solidFill>
            <a:schemeClr val="tx2"/>
          </a:solid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9600" dirty="0"/>
              <a:t>?</a:t>
            </a:r>
          </a:p>
        </p:txBody>
      </p:sp>
      <p:sp>
        <p:nvSpPr>
          <p:cNvPr id="45" name="Rectangle 44">
            <a:hlinkClick r:id="" action="ppaction://noaction">
              <a:snd r:embed="rId11" name="click.wav"/>
            </a:hlinkClick>
          </p:cNvPr>
          <p:cNvSpPr/>
          <p:nvPr/>
        </p:nvSpPr>
        <p:spPr>
          <a:xfrm>
            <a:off x="9296400" y="304800"/>
            <a:ext cx="1266825" cy="1425575"/>
          </a:xfrm>
          <a:prstGeom prst="rect">
            <a:avLst/>
          </a:prstGeom>
          <a:solidFill>
            <a:schemeClr val="tx2"/>
          </a:solid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9600" dirty="0"/>
              <a:t>?</a:t>
            </a:r>
          </a:p>
        </p:txBody>
      </p:sp>
      <p:sp>
        <p:nvSpPr>
          <p:cNvPr id="113718" name="Rectangle 48"/>
          <p:cNvSpPr>
            <a:spLocks noChangeArrowheads="1"/>
          </p:cNvSpPr>
          <p:nvPr/>
        </p:nvSpPr>
        <p:spPr bwMode="auto">
          <a:xfrm>
            <a:off x="5410200" y="2668588"/>
            <a:ext cx="385763" cy="523875"/>
          </a:xfrm>
          <a:prstGeom prst="rect">
            <a:avLst/>
          </a:prstGeom>
          <a:noFill/>
          <a:ln w="9525">
            <a:noFill/>
            <a:miter lim="800000"/>
            <a:headEnd/>
            <a:tailEnd/>
          </a:ln>
        </p:spPr>
        <p:txBody>
          <a:bodyPr wrap="none">
            <a:spAutoFit/>
          </a:bodyPr>
          <a:lstStyle/>
          <a:p>
            <a:pPr algn="ctr"/>
            <a:r>
              <a:rPr lang="fr-FR" sz="2800"/>
              <a:t>?</a:t>
            </a:r>
          </a:p>
        </p:txBody>
      </p:sp>
      <p:sp>
        <p:nvSpPr>
          <p:cNvPr id="50" name="Rectangle à coins arrondis 49"/>
          <p:cNvSpPr/>
          <p:nvPr/>
        </p:nvSpPr>
        <p:spPr>
          <a:xfrm>
            <a:off x="179388" y="1979613"/>
            <a:ext cx="1498600" cy="255587"/>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Alex</a:t>
            </a:r>
          </a:p>
        </p:txBody>
      </p:sp>
      <p:sp>
        <p:nvSpPr>
          <p:cNvPr id="51" name="Rectangle à coins arrondis 50"/>
          <p:cNvSpPr/>
          <p:nvPr/>
        </p:nvSpPr>
        <p:spPr>
          <a:xfrm>
            <a:off x="179388" y="1979613"/>
            <a:ext cx="1498600" cy="255587"/>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Morgane</a:t>
            </a:r>
          </a:p>
        </p:txBody>
      </p:sp>
      <p:sp>
        <p:nvSpPr>
          <p:cNvPr id="52" name="Rectangle à coins arrondis 51"/>
          <p:cNvSpPr/>
          <p:nvPr/>
        </p:nvSpPr>
        <p:spPr>
          <a:xfrm>
            <a:off x="1979613"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Alex</a:t>
            </a:r>
          </a:p>
        </p:txBody>
      </p:sp>
      <p:sp>
        <p:nvSpPr>
          <p:cNvPr id="53" name="Rectangle à coins arrondis 52"/>
          <p:cNvSpPr/>
          <p:nvPr/>
        </p:nvSpPr>
        <p:spPr>
          <a:xfrm>
            <a:off x="1979613"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Morgane</a:t>
            </a:r>
          </a:p>
        </p:txBody>
      </p:sp>
      <p:sp>
        <p:nvSpPr>
          <p:cNvPr id="54" name="Rectangle à coins arrondis 53"/>
          <p:cNvSpPr/>
          <p:nvPr/>
        </p:nvSpPr>
        <p:spPr>
          <a:xfrm>
            <a:off x="37798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Alex</a:t>
            </a:r>
          </a:p>
        </p:txBody>
      </p:sp>
      <p:sp>
        <p:nvSpPr>
          <p:cNvPr id="55" name="Rectangle à coins arrondis 54"/>
          <p:cNvSpPr/>
          <p:nvPr/>
        </p:nvSpPr>
        <p:spPr>
          <a:xfrm>
            <a:off x="37798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Morgane</a:t>
            </a:r>
          </a:p>
        </p:txBody>
      </p:sp>
      <p:sp>
        <p:nvSpPr>
          <p:cNvPr id="56" name="Rectangle à coins arrondis 55"/>
          <p:cNvSpPr/>
          <p:nvPr/>
        </p:nvSpPr>
        <p:spPr>
          <a:xfrm>
            <a:off x="558006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Alex</a:t>
            </a:r>
          </a:p>
        </p:txBody>
      </p:sp>
      <p:sp>
        <p:nvSpPr>
          <p:cNvPr id="57" name="Rectangle à coins arrondis 56"/>
          <p:cNvSpPr/>
          <p:nvPr/>
        </p:nvSpPr>
        <p:spPr>
          <a:xfrm>
            <a:off x="558006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Morgane</a:t>
            </a:r>
          </a:p>
        </p:txBody>
      </p:sp>
      <p:sp>
        <p:nvSpPr>
          <p:cNvPr id="58" name="Rectangle à coins arrondis 57"/>
          <p:cNvSpPr/>
          <p:nvPr/>
        </p:nvSpPr>
        <p:spPr>
          <a:xfrm>
            <a:off x="738028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Alex</a:t>
            </a:r>
          </a:p>
        </p:txBody>
      </p:sp>
      <p:sp>
        <p:nvSpPr>
          <p:cNvPr id="59" name="Rectangle à coins arrondis 58"/>
          <p:cNvSpPr/>
          <p:nvPr/>
        </p:nvSpPr>
        <p:spPr>
          <a:xfrm>
            <a:off x="738028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Morgane</a:t>
            </a:r>
          </a:p>
        </p:txBody>
      </p:sp>
      <p:sp>
        <p:nvSpPr>
          <p:cNvPr id="60" name="Rectangle à coins arrondis 59"/>
          <p:cNvSpPr/>
          <p:nvPr/>
        </p:nvSpPr>
        <p:spPr>
          <a:xfrm>
            <a:off x="918051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Alex</a:t>
            </a:r>
          </a:p>
        </p:txBody>
      </p:sp>
      <p:sp>
        <p:nvSpPr>
          <p:cNvPr id="61" name="Rectangle à coins arrondis 60"/>
          <p:cNvSpPr/>
          <p:nvPr/>
        </p:nvSpPr>
        <p:spPr>
          <a:xfrm>
            <a:off x="918051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Morgane</a:t>
            </a:r>
          </a:p>
        </p:txBody>
      </p:sp>
      <p:sp>
        <p:nvSpPr>
          <p:cNvPr id="62" name="Rectangle à coins arrondis 61"/>
          <p:cNvSpPr/>
          <p:nvPr/>
        </p:nvSpPr>
        <p:spPr>
          <a:xfrm>
            <a:off x="109807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Antoine</a:t>
            </a:r>
          </a:p>
        </p:txBody>
      </p:sp>
      <p:sp>
        <p:nvSpPr>
          <p:cNvPr id="63" name="Rectangle à coins arrondis 62"/>
          <p:cNvSpPr/>
          <p:nvPr/>
        </p:nvSpPr>
        <p:spPr>
          <a:xfrm>
            <a:off x="109807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Elodie</a:t>
            </a:r>
          </a:p>
        </p:txBody>
      </p:sp>
      <p:sp>
        <p:nvSpPr>
          <p:cNvPr id="64" name="Rectangle à coins arrondis 63"/>
          <p:cNvSpPr/>
          <p:nvPr/>
        </p:nvSpPr>
        <p:spPr>
          <a:xfrm>
            <a:off x="109807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Mathilde</a:t>
            </a:r>
          </a:p>
        </p:txBody>
      </p:sp>
      <p:sp>
        <p:nvSpPr>
          <p:cNvPr id="65" name="Rectangle à coins arrondis 64"/>
          <p:cNvSpPr/>
          <p:nvPr/>
        </p:nvSpPr>
        <p:spPr>
          <a:xfrm>
            <a:off x="109807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Sam</a:t>
            </a:r>
          </a:p>
        </p:txBody>
      </p:sp>
      <p:sp>
        <p:nvSpPr>
          <p:cNvPr id="66" name="Rectangle à coins arrondis 65"/>
          <p:cNvSpPr/>
          <p:nvPr/>
        </p:nvSpPr>
        <p:spPr>
          <a:xfrm>
            <a:off x="109807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Marion</a:t>
            </a:r>
          </a:p>
        </p:txBody>
      </p:sp>
      <p:sp>
        <p:nvSpPr>
          <p:cNvPr id="67" name="Rectangle à coins arrondis 66"/>
          <p:cNvSpPr/>
          <p:nvPr/>
        </p:nvSpPr>
        <p:spPr>
          <a:xfrm>
            <a:off x="109807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Julien</a:t>
            </a:r>
          </a:p>
        </p:txBody>
      </p:sp>
      <p:sp>
        <p:nvSpPr>
          <p:cNvPr id="68" name="Rectangle 67">
            <a:hlinkClick r:id="" action="ppaction://noaction">
              <a:snd r:embed="rId11" name="click.wav"/>
            </a:hlinkClick>
          </p:cNvPr>
          <p:cNvSpPr/>
          <p:nvPr/>
        </p:nvSpPr>
        <p:spPr>
          <a:xfrm>
            <a:off x="11201400" y="304800"/>
            <a:ext cx="1266825" cy="1425575"/>
          </a:xfrm>
          <a:prstGeom prst="rect">
            <a:avLst/>
          </a:prstGeom>
          <a:solidFill>
            <a:schemeClr val="tx2"/>
          </a:solid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9600" dirty="0"/>
              <a:t>?</a:t>
            </a:r>
          </a:p>
        </p:txBody>
      </p:sp>
      <p:sp>
        <p:nvSpPr>
          <p:cNvPr id="69" name="Rectangle à coins arrondis 68"/>
          <p:cNvSpPr/>
          <p:nvPr/>
        </p:nvSpPr>
        <p:spPr>
          <a:xfrm>
            <a:off x="109807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Alex</a:t>
            </a:r>
          </a:p>
        </p:txBody>
      </p:sp>
      <p:sp>
        <p:nvSpPr>
          <p:cNvPr id="70" name="Rectangle à coins arrondis 69"/>
          <p:cNvSpPr/>
          <p:nvPr/>
        </p:nvSpPr>
        <p:spPr>
          <a:xfrm>
            <a:off x="109807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Morgane</a:t>
            </a:r>
          </a:p>
        </p:txBody>
      </p:sp>
      <p:sp>
        <p:nvSpPr>
          <p:cNvPr id="71" name="Rectangle à coins arrondis 70"/>
          <p:cNvSpPr/>
          <p:nvPr/>
        </p:nvSpPr>
        <p:spPr>
          <a:xfrm>
            <a:off x="12779375"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Antoine</a:t>
            </a:r>
          </a:p>
        </p:txBody>
      </p:sp>
      <p:sp>
        <p:nvSpPr>
          <p:cNvPr id="72" name="Rectangle à coins arrondis 71"/>
          <p:cNvSpPr/>
          <p:nvPr/>
        </p:nvSpPr>
        <p:spPr>
          <a:xfrm>
            <a:off x="12779375"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Elodie</a:t>
            </a:r>
          </a:p>
        </p:txBody>
      </p:sp>
      <p:sp>
        <p:nvSpPr>
          <p:cNvPr id="73" name="Rectangle à coins arrondis 72"/>
          <p:cNvSpPr/>
          <p:nvPr/>
        </p:nvSpPr>
        <p:spPr>
          <a:xfrm>
            <a:off x="12779375"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Mathilde</a:t>
            </a:r>
          </a:p>
        </p:txBody>
      </p:sp>
      <p:sp>
        <p:nvSpPr>
          <p:cNvPr id="74" name="Rectangle à coins arrondis 73"/>
          <p:cNvSpPr/>
          <p:nvPr/>
        </p:nvSpPr>
        <p:spPr>
          <a:xfrm>
            <a:off x="12779375"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Sam</a:t>
            </a:r>
          </a:p>
        </p:txBody>
      </p:sp>
      <p:sp>
        <p:nvSpPr>
          <p:cNvPr id="75" name="Rectangle à coins arrondis 74"/>
          <p:cNvSpPr/>
          <p:nvPr/>
        </p:nvSpPr>
        <p:spPr>
          <a:xfrm>
            <a:off x="12779375"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Marion</a:t>
            </a:r>
          </a:p>
        </p:txBody>
      </p:sp>
      <p:sp>
        <p:nvSpPr>
          <p:cNvPr id="76" name="Rectangle à coins arrondis 75"/>
          <p:cNvSpPr/>
          <p:nvPr/>
        </p:nvSpPr>
        <p:spPr>
          <a:xfrm>
            <a:off x="12779375"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Julien</a:t>
            </a:r>
          </a:p>
        </p:txBody>
      </p:sp>
      <p:sp>
        <p:nvSpPr>
          <p:cNvPr id="77" name="Rectangle 76">
            <a:hlinkClick r:id="" action="ppaction://noaction">
              <a:snd r:embed="rId11" name="click.wav"/>
            </a:hlinkClick>
          </p:cNvPr>
          <p:cNvSpPr/>
          <p:nvPr/>
        </p:nvSpPr>
        <p:spPr>
          <a:xfrm>
            <a:off x="12877800" y="304800"/>
            <a:ext cx="1266825" cy="1425575"/>
          </a:xfrm>
          <a:prstGeom prst="rect">
            <a:avLst/>
          </a:prstGeom>
          <a:solidFill>
            <a:schemeClr val="tx2"/>
          </a:solid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9600" dirty="0"/>
              <a:t>?</a:t>
            </a:r>
          </a:p>
        </p:txBody>
      </p:sp>
      <p:sp>
        <p:nvSpPr>
          <p:cNvPr id="78" name="Rectangle à coins arrondis 77"/>
          <p:cNvSpPr/>
          <p:nvPr/>
        </p:nvSpPr>
        <p:spPr>
          <a:xfrm>
            <a:off x="12779375"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Alex</a:t>
            </a:r>
          </a:p>
        </p:txBody>
      </p:sp>
      <p:sp>
        <p:nvSpPr>
          <p:cNvPr id="79" name="Rectangle à coins arrondis 78"/>
          <p:cNvSpPr/>
          <p:nvPr/>
        </p:nvSpPr>
        <p:spPr>
          <a:xfrm>
            <a:off x="12779375"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Morgane</a:t>
            </a:r>
          </a:p>
        </p:txBody>
      </p:sp>
      <p:sp>
        <p:nvSpPr>
          <p:cNvPr id="113749" name="ZoneTexte 35">
            <a:hlinkClick r:id="" action="ppaction://hlinkshowjump?jump=nextslide"/>
          </p:cNvPr>
          <p:cNvSpPr>
            <a:spLocks noChangeArrowheads="1"/>
          </p:cNvSpPr>
          <p:nvPr/>
        </p:nvSpPr>
        <p:spPr bwMode="auto">
          <a:xfrm>
            <a:off x="13030200" y="7434263"/>
            <a:ext cx="1600200" cy="795337"/>
          </a:xfrm>
          <a:prstGeom prst="rightArrow">
            <a:avLst>
              <a:gd name="adj1" fmla="val 50000"/>
              <a:gd name="adj2" fmla="val 49964"/>
            </a:avLst>
          </a:prstGeom>
          <a:noFill/>
          <a:ln w="38100">
            <a:solidFill>
              <a:srgbClr val="0097CC"/>
            </a:solidFill>
            <a:miter lim="800000"/>
            <a:headEnd/>
            <a:tailEnd/>
          </a:ln>
        </p:spPr>
        <p:txBody>
          <a:bodyPr>
            <a:spAutoFit/>
          </a:bodyPr>
          <a:lstStyle/>
          <a:p>
            <a:pPr algn="ctr"/>
            <a:r>
              <a:rPr lang="fr-FR" sz="2000">
                <a:solidFill>
                  <a:schemeClr val="bg1"/>
                </a:solidFill>
              </a:rPr>
              <a:t>Suite</a:t>
            </a:r>
          </a:p>
        </p:txBody>
      </p:sp>
      <p:pic>
        <p:nvPicPr>
          <p:cNvPr id="113750" name="Image 89" descr="echange-lien-europe-drapeau.gif"/>
          <p:cNvPicPr>
            <a:picLocks noChangeAspect="1"/>
          </p:cNvPicPr>
          <p:nvPr/>
        </p:nvPicPr>
        <p:blipFill>
          <a:blip r:embed="rId12" cstate="print"/>
          <a:srcRect/>
          <a:stretch>
            <a:fillRect/>
          </a:stretch>
        </p:blipFill>
        <p:spPr bwMode="auto">
          <a:xfrm>
            <a:off x="9315450" y="2590800"/>
            <a:ext cx="5238750" cy="4667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40"/>
                  </p:tgtEl>
                </p:cond>
              </p:nextCondLst>
            </p:seq>
            <p:seq concurrent="1" nextAc="seek">
              <p:cTn id="35" restart="whenNotActive" fill="hold" evtFilter="cancelBubble" nodeType="interactiveSeq">
                <p:stCondLst>
                  <p:cond evt="onClick" delay="0">
                    <p:tgtEl>
                      <p:spTgt spid="41"/>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5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53"/>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seq concurrent="1" nextAc="seek">
              <p:cTn id="68" restart="whenNotActive" fill="hold" evtFilter="cancelBubble" nodeType="interactiveSeq">
                <p:stCondLst>
                  <p:cond evt="onClick" delay="0">
                    <p:tgtEl>
                      <p:spTgt spid="42"/>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5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55"/>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seq concurrent="1" nextAc="seek">
              <p:cTn id="101" restart="whenNotActive" fill="hold" evtFilter="cancelBubble" nodeType="interactiveSeq">
                <p:stCondLst>
                  <p:cond evt="onClick" delay="0">
                    <p:tgtEl>
                      <p:spTgt spid="43"/>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22"/>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23"/>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24"/>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25"/>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26"/>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27"/>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56"/>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57"/>
                                        </p:tgtEl>
                                        <p:attrNameLst>
                                          <p:attrName>style.visibility</p:attrName>
                                        </p:attrNameLst>
                                      </p:cBhvr>
                                      <p:to>
                                        <p:strVal val="visible"/>
                                      </p:to>
                                    </p:set>
                                  </p:childTnLst>
                                </p:cTn>
                              </p:par>
                            </p:childTnLst>
                          </p:cTn>
                        </p:par>
                      </p:childTnLst>
                    </p:cTn>
                  </p:par>
                </p:childTnLst>
              </p:cTn>
              <p:nextCondLst>
                <p:cond evt="onClick" delay="0">
                  <p:tgtEl>
                    <p:spTgt spid="43"/>
                  </p:tgtEl>
                </p:cond>
              </p:nextCondLst>
            </p:seq>
            <p:seq concurrent="1" nextAc="seek">
              <p:cTn id="134" restart="whenNotActive" fill="hold" evtFilter="cancelBubble" nodeType="interactiveSeq">
                <p:stCondLst>
                  <p:cond evt="onClick" delay="0">
                    <p:tgtEl>
                      <p:spTgt spid="44"/>
                    </p:tgtEl>
                  </p:cond>
                </p:stCondLst>
                <p:endSync evt="end" delay="0">
                  <p:rtn val="all"/>
                </p:endSync>
                <p:childTnLst>
                  <p:par>
                    <p:cTn id="135" fill="hold">
                      <p:stCondLst>
                        <p:cond delay="0"/>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28"/>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29"/>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30"/>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31"/>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32"/>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33"/>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58"/>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59"/>
                                        </p:tgtEl>
                                        <p:attrNameLst>
                                          <p:attrName>style.visibility</p:attrName>
                                        </p:attrNameLst>
                                      </p:cBhvr>
                                      <p:to>
                                        <p:strVal val="visible"/>
                                      </p:to>
                                    </p:set>
                                  </p:childTnLst>
                                </p:cTn>
                              </p:par>
                            </p:childTnLst>
                          </p:cTn>
                        </p:par>
                      </p:childTnLst>
                    </p:cTn>
                  </p:par>
                </p:childTnLst>
              </p:cTn>
              <p:nextCondLst>
                <p:cond evt="onClick" delay="0">
                  <p:tgtEl>
                    <p:spTgt spid="44"/>
                  </p:tgtEl>
                </p:cond>
              </p:nextCondLst>
            </p:seq>
            <p:seq concurrent="1" nextAc="seek">
              <p:cTn id="167" restart="whenNotActive" fill="hold" evtFilter="cancelBubble" nodeType="interactiveSeq">
                <p:stCondLst>
                  <p:cond evt="onClick" delay="0">
                    <p:tgtEl>
                      <p:spTgt spid="45"/>
                    </p:tgtEl>
                  </p:cond>
                </p:stCondLst>
                <p:endSync evt="end" delay="0">
                  <p:rtn val="all"/>
                </p:endSync>
                <p:childTnLst>
                  <p:par>
                    <p:cTn id="168" fill="hold">
                      <p:stCondLst>
                        <p:cond delay="0"/>
                      </p:stCondLst>
                      <p:childTnLst>
                        <p:par>
                          <p:cTn id="169" fill="hold">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34"/>
                                        </p:tgtEl>
                                        <p:attrNameLst>
                                          <p:attrName>style.visibility</p:attrName>
                                        </p:attrNameLst>
                                      </p:cBhvr>
                                      <p:to>
                                        <p:strVal val="visible"/>
                                      </p:to>
                                    </p:set>
                                  </p:childTnLst>
                                </p:cTn>
                              </p:par>
                            </p:childTnLst>
                          </p:cTn>
                        </p:par>
                      </p:childTnLst>
                    </p:cTn>
                  </p:par>
                  <p:par>
                    <p:cTn id="172" fill="hold">
                      <p:stCondLst>
                        <p:cond delay="indefinite"/>
                      </p:stCondLst>
                      <p:childTnLst>
                        <p:par>
                          <p:cTn id="173" fill="hold">
                            <p:stCondLst>
                              <p:cond delay="0"/>
                            </p:stCondLst>
                            <p:childTnLst>
                              <p:par>
                                <p:cTn id="174" presetID="1" presetClass="entr" presetSubtype="0" fill="hold" grpId="0" nodeType="clickEffect">
                                  <p:stCondLst>
                                    <p:cond delay="0"/>
                                  </p:stCondLst>
                                  <p:childTnLst>
                                    <p:set>
                                      <p:cBhvr>
                                        <p:cTn id="175" dur="1" fill="hold">
                                          <p:stCondLst>
                                            <p:cond delay="0"/>
                                          </p:stCondLst>
                                        </p:cTn>
                                        <p:tgtEl>
                                          <p:spTgt spid="35"/>
                                        </p:tgtEl>
                                        <p:attrNameLst>
                                          <p:attrName>style.visibility</p:attrName>
                                        </p:attrNameLst>
                                      </p:cBhvr>
                                      <p:to>
                                        <p:strVal val="visible"/>
                                      </p:to>
                                    </p:set>
                                  </p:childTnLst>
                                </p:cTn>
                              </p:par>
                            </p:childTnLst>
                          </p:cTn>
                        </p:par>
                      </p:childTnLst>
                    </p:cTn>
                  </p:par>
                  <p:par>
                    <p:cTn id="176" fill="hold">
                      <p:stCondLst>
                        <p:cond delay="indefinite"/>
                      </p:stCondLst>
                      <p:childTnLst>
                        <p:par>
                          <p:cTn id="177" fill="hold">
                            <p:stCondLst>
                              <p:cond delay="0"/>
                            </p:stCondLst>
                            <p:childTnLst>
                              <p:par>
                                <p:cTn id="178" presetID="1" presetClass="entr" presetSubtype="0" fill="hold" grpId="0" nodeType="clickEffect">
                                  <p:stCondLst>
                                    <p:cond delay="0"/>
                                  </p:stCondLst>
                                  <p:childTnLst>
                                    <p:set>
                                      <p:cBhvr>
                                        <p:cTn id="179" dur="1" fill="hold">
                                          <p:stCondLst>
                                            <p:cond delay="0"/>
                                          </p:stCondLst>
                                        </p:cTn>
                                        <p:tgtEl>
                                          <p:spTgt spid="36"/>
                                        </p:tgtEl>
                                        <p:attrNameLst>
                                          <p:attrName>style.visibility</p:attrName>
                                        </p:attrNameLst>
                                      </p:cBhvr>
                                      <p:to>
                                        <p:strVal val="visible"/>
                                      </p:to>
                                    </p:set>
                                  </p:childTnLst>
                                </p:cTn>
                              </p:par>
                            </p:childTnLst>
                          </p:cTn>
                        </p:par>
                      </p:childTnLst>
                    </p:cTn>
                  </p:par>
                  <p:par>
                    <p:cTn id="180" fill="hold">
                      <p:stCondLst>
                        <p:cond delay="indefinite"/>
                      </p:stCondLst>
                      <p:childTnLst>
                        <p:par>
                          <p:cTn id="181" fill="hold">
                            <p:stCondLst>
                              <p:cond delay="0"/>
                            </p:stCondLst>
                            <p:childTnLst>
                              <p:par>
                                <p:cTn id="182" presetID="1" presetClass="entr" presetSubtype="0" fill="hold" grpId="0" nodeType="clickEffect">
                                  <p:stCondLst>
                                    <p:cond delay="0"/>
                                  </p:stCondLst>
                                  <p:childTnLst>
                                    <p:set>
                                      <p:cBhvr>
                                        <p:cTn id="183" dur="1" fill="hold">
                                          <p:stCondLst>
                                            <p:cond delay="0"/>
                                          </p:stCondLst>
                                        </p:cTn>
                                        <p:tgtEl>
                                          <p:spTgt spid="37"/>
                                        </p:tgtEl>
                                        <p:attrNameLst>
                                          <p:attrName>style.visibility</p:attrName>
                                        </p:attrNameLst>
                                      </p:cBhvr>
                                      <p:to>
                                        <p:strVal val="visible"/>
                                      </p:to>
                                    </p:set>
                                  </p:childTnLst>
                                </p:cTn>
                              </p:par>
                            </p:childTnLst>
                          </p:cTn>
                        </p:par>
                      </p:childTnLst>
                    </p:cTn>
                  </p:par>
                  <p:par>
                    <p:cTn id="184" fill="hold">
                      <p:stCondLst>
                        <p:cond delay="indefinite"/>
                      </p:stCondLst>
                      <p:childTnLst>
                        <p:par>
                          <p:cTn id="185" fill="hold">
                            <p:stCondLst>
                              <p:cond delay="0"/>
                            </p:stCondLst>
                            <p:childTnLst>
                              <p:par>
                                <p:cTn id="186" presetID="1" presetClass="entr" presetSubtype="0" fill="hold" grpId="0" nodeType="clickEffect">
                                  <p:stCondLst>
                                    <p:cond delay="0"/>
                                  </p:stCondLst>
                                  <p:childTnLst>
                                    <p:set>
                                      <p:cBhvr>
                                        <p:cTn id="187" dur="1" fill="hold">
                                          <p:stCondLst>
                                            <p:cond delay="0"/>
                                          </p:stCondLst>
                                        </p:cTn>
                                        <p:tgtEl>
                                          <p:spTgt spid="38"/>
                                        </p:tgtEl>
                                        <p:attrNameLst>
                                          <p:attrName>style.visibility</p:attrName>
                                        </p:attrNameLst>
                                      </p:cBhvr>
                                      <p:to>
                                        <p:strVal val="visible"/>
                                      </p:to>
                                    </p:set>
                                  </p:childTnLst>
                                </p:cTn>
                              </p:par>
                            </p:childTnLst>
                          </p:cTn>
                        </p:par>
                      </p:childTnLst>
                    </p:cTn>
                  </p:par>
                  <p:par>
                    <p:cTn id="188" fill="hold">
                      <p:stCondLst>
                        <p:cond delay="indefinite"/>
                      </p:stCondLst>
                      <p:childTnLst>
                        <p:par>
                          <p:cTn id="189" fill="hold">
                            <p:stCondLst>
                              <p:cond delay="0"/>
                            </p:stCondLst>
                            <p:childTnLst>
                              <p:par>
                                <p:cTn id="190" presetID="1" presetClass="entr" presetSubtype="0" fill="hold" grpId="0" nodeType="clickEffect">
                                  <p:stCondLst>
                                    <p:cond delay="0"/>
                                  </p:stCondLst>
                                  <p:childTnLst>
                                    <p:set>
                                      <p:cBhvr>
                                        <p:cTn id="191" dur="1" fill="hold">
                                          <p:stCondLst>
                                            <p:cond delay="0"/>
                                          </p:stCondLst>
                                        </p:cTn>
                                        <p:tgtEl>
                                          <p:spTgt spid="39"/>
                                        </p:tgtEl>
                                        <p:attrNameLst>
                                          <p:attrName>style.visibility</p:attrName>
                                        </p:attrNameLst>
                                      </p:cBhvr>
                                      <p:to>
                                        <p:strVal val="visible"/>
                                      </p:to>
                                    </p:set>
                                  </p:childTnLst>
                                </p:cTn>
                              </p:par>
                            </p:childTnLst>
                          </p:cTn>
                        </p:par>
                      </p:childTnLst>
                    </p:cTn>
                  </p:par>
                  <p:par>
                    <p:cTn id="192" fill="hold">
                      <p:stCondLst>
                        <p:cond delay="indefinite"/>
                      </p:stCondLst>
                      <p:childTnLst>
                        <p:par>
                          <p:cTn id="193" fill="hold">
                            <p:stCondLst>
                              <p:cond delay="0"/>
                            </p:stCondLst>
                            <p:childTnLst>
                              <p:par>
                                <p:cTn id="194" presetID="1" presetClass="entr" presetSubtype="0" fill="hold" grpId="0" nodeType="clickEffect">
                                  <p:stCondLst>
                                    <p:cond delay="0"/>
                                  </p:stCondLst>
                                  <p:childTnLst>
                                    <p:set>
                                      <p:cBhvr>
                                        <p:cTn id="195" dur="1" fill="hold">
                                          <p:stCondLst>
                                            <p:cond delay="0"/>
                                          </p:stCondLst>
                                        </p:cTn>
                                        <p:tgtEl>
                                          <p:spTgt spid="60"/>
                                        </p:tgtEl>
                                        <p:attrNameLst>
                                          <p:attrName>style.visibility</p:attrName>
                                        </p:attrNameLst>
                                      </p:cBhvr>
                                      <p:to>
                                        <p:strVal val="visible"/>
                                      </p:to>
                                    </p:set>
                                  </p:childTnLst>
                                </p:cTn>
                              </p:par>
                            </p:childTnLst>
                          </p:cTn>
                        </p:par>
                      </p:childTnLst>
                    </p:cTn>
                  </p:par>
                  <p:par>
                    <p:cTn id="196" fill="hold">
                      <p:stCondLst>
                        <p:cond delay="indefinite"/>
                      </p:stCondLst>
                      <p:childTnLst>
                        <p:par>
                          <p:cTn id="197" fill="hold">
                            <p:stCondLst>
                              <p:cond delay="0"/>
                            </p:stCondLst>
                            <p:childTnLst>
                              <p:par>
                                <p:cTn id="198" presetID="1" presetClass="entr" presetSubtype="0" fill="hold" grpId="0" nodeType="clickEffect">
                                  <p:stCondLst>
                                    <p:cond delay="0"/>
                                  </p:stCondLst>
                                  <p:childTnLst>
                                    <p:set>
                                      <p:cBhvr>
                                        <p:cTn id="199" dur="1" fill="hold">
                                          <p:stCondLst>
                                            <p:cond delay="0"/>
                                          </p:stCondLst>
                                        </p:cTn>
                                        <p:tgtEl>
                                          <p:spTgt spid="61"/>
                                        </p:tgtEl>
                                        <p:attrNameLst>
                                          <p:attrName>style.visibility</p:attrName>
                                        </p:attrNameLst>
                                      </p:cBhvr>
                                      <p:to>
                                        <p:strVal val="visible"/>
                                      </p:to>
                                    </p:set>
                                  </p:childTnLst>
                                </p:cTn>
                              </p:par>
                            </p:childTnLst>
                          </p:cTn>
                        </p:par>
                      </p:childTnLst>
                    </p:cTn>
                  </p:par>
                </p:childTnLst>
              </p:cTn>
              <p:nextCondLst>
                <p:cond evt="onClick" delay="0">
                  <p:tgtEl>
                    <p:spTgt spid="45"/>
                  </p:tgtEl>
                </p:cond>
              </p:nextCondLst>
            </p:seq>
            <p:seq concurrent="1" nextAc="seek">
              <p:cTn id="200" restart="whenNotActive" fill="hold" evtFilter="cancelBubble" nodeType="interactiveSeq">
                <p:stCondLst>
                  <p:cond evt="onClick" delay="0">
                    <p:tgtEl>
                      <p:spTgt spid="46"/>
                    </p:tgtEl>
                  </p:cond>
                </p:stCondLst>
                <p:endSync evt="end" delay="0">
                  <p:rtn val="all"/>
                </p:endSync>
                <p:childTnLst>
                  <p:par>
                    <p:cTn id="201" fill="hold">
                      <p:stCondLst>
                        <p:cond delay="0"/>
                      </p:stCondLst>
                      <p:childTnLst>
                        <p:par>
                          <p:cTn id="202" fill="hold">
                            <p:stCondLst>
                              <p:cond delay="0"/>
                            </p:stCondLst>
                            <p:childTnLst>
                              <p:par>
                                <p:cTn id="203" presetID="1" presetClass="exit" presetSubtype="0" fill="hold" grpId="0" nodeType="clickEffect">
                                  <p:stCondLst>
                                    <p:cond delay="0"/>
                                  </p:stCondLst>
                                  <p:childTnLst>
                                    <p:set>
                                      <p:cBhvr>
                                        <p:cTn id="204" dur="1" fill="hold">
                                          <p:stCondLst>
                                            <p:cond delay="0"/>
                                          </p:stCondLst>
                                        </p:cTn>
                                        <p:tgtEl>
                                          <p:spTgt spid="40"/>
                                        </p:tgtEl>
                                        <p:attrNameLst>
                                          <p:attrName>style.visibility</p:attrName>
                                        </p:attrNameLst>
                                      </p:cBhvr>
                                      <p:to>
                                        <p:strVal val="hidden"/>
                                      </p:to>
                                    </p:set>
                                  </p:childTnLst>
                                </p:cTn>
                              </p:par>
                              <p:par>
                                <p:cTn id="205" presetID="1" presetClass="exit" presetSubtype="0" fill="hold" grpId="0" nodeType="withEffect">
                                  <p:stCondLst>
                                    <p:cond delay="0"/>
                                  </p:stCondLst>
                                  <p:childTnLst>
                                    <p:set>
                                      <p:cBhvr>
                                        <p:cTn id="206" dur="1" fill="hold">
                                          <p:stCondLst>
                                            <p:cond delay="0"/>
                                          </p:stCondLst>
                                        </p:cTn>
                                        <p:tgtEl>
                                          <p:spTgt spid="41"/>
                                        </p:tgtEl>
                                        <p:attrNameLst>
                                          <p:attrName>style.visibility</p:attrName>
                                        </p:attrNameLst>
                                      </p:cBhvr>
                                      <p:to>
                                        <p:strVal val="hidden"/>
                                      </p:to>
                                    </p:set>
                                  </p:childTnLst>
                                </p:cTn>
                              </p:par>
                              <p:par>
                                <p:cTn id="207" presetID="1" presetClass="exit" presetSubtype="0" fill="hold" grpId="0" nodeType="withEffect">
                                  <p:stCondLst>
                                    <p:cond delay="0"/>
                                  </p:stCondLst>
                                  <p:childTnLst>
                                    <p:set>
                                      <p:cBhvr>
                                        <p:cTn id="208" dur="1" fill="hold">
                                          <p:stCondLst>
                                            <p:cond delay="0"/>
                                          </p:stCondLst>
                                        </p:cTn>
                                        <p:tgtEl>
                                          <p:spTgt spid="42"/>
                                        </p:tgtEl>
                                        <p:attrNameLst>
                                          <p:attrName>style.visibility</p:attrName>
                                        </p:attrNameLst>
                                      </p:cBhvr>
                                      <p:to>
                                        <p:strVal val="hidden"/>
                                      </p:to>
                                    </p:set>
                                  </p:childTnLst>
                                </p:cTn>
                              </p:par>
                              <p:par>
                                <p:cTn id="209" presetID="1" presetClass="exit" presetSubtype="0" fill="hold" grpId="0" nodeType="withEffect">
                                  <p:stCondLst>
                                    <p:cond delay="0"/>
                                  </p:stCondLst>
                                  <p:childTnLst>
                                    <p:set>
                                      <p:cBhvr>
                                        <p:cTn id="210" dur="1" fill="hold">
                                          <p:stCondLst>
                                            <p:cond delay="0"/>
                                          </p:stCondLst>
                                        </p:cTn>
                                        <p:tgtEl>
                                          <p:spTgt spid="43"/>
                                        </p:tgtEl>
                                        <p:attrNameLst>
                                          <p:attrName>style.visibility</p:attrName>
                                        </p:attrNameLst>
                                      </p:cBhvr>
                                      <p:to>
                                        <p:strVal val="hidden"/>
                                      </p:to>
                                    </p:set>
                                  </p:childTnLst>
                                </p:cTn>
                              </p:par>
                              <p:par>
                                <p:cTn id="211" presetID="1" presetClass="exit" presetSubtype="0" fill="hold" grpId="0" nodeType="withEffect">
                                  <p:stCondLst>
                                    <p:cond delay="0"/>
                                  </p:stCondLst>
                                  <p:childTnLst>
                                    <p:set>
                                      <p:cBhvr>
                                        <p:cTn id="212" dur="1" fill="hold">
                                          <p:stCondLst>
                                            <p:cond delay="0"/>
                                          </p:stCondLst>
                                        </p:cTn>
                                        <p:tgtEl>
                                          <p:spTgt spid="44"/>
                                        </p:tgtEl>
                                        <p:attrNameLst>
                                          <p:attrName>style.visibility</p:attrName>
                                        </p:attrNameLst>
                                      </p:cBhvr>
                                      <p:to>
                                        <p:strVal val="hidden"/>
                                      </p:to>
                                    </p:set>
                                  </p:childTnLst>
                                </p:cTn>
                              </p:par>
                              <p:par>
                                <p:cTn id="213" presetID="1" presetClass="exit" presetSubtype="0" fill="hold" grpId="0" nodeType="withEffect">
                                  <p:stCondLst>
                                    <p:cond delay="0"/>
                                  </p:stCondLst>
                                  <p:childTnLst>
                                    <p:set>
                                      <p:cBhvr>
                                        <p:cTn id="214" dur="1" fill="hold">
                                          <p:stCondLst>
                                            <p:cond delay="0"/>
                                          </p:stCondLst>
                                        </p:cTn>
                                        <p:tgtEl>
                                          <p:spTgt spid="45"/>
                                        </p:tgtEl>
                                        <p:attrNameLst>
                                          <p:attrName>style.visibility</p:attrName>
                                        </p:attrNameLst>
                                      </p:cBhvr>
                                      <p:to>
                                        <p:strVal val="hidden"/>
                                      </p:to>
                                    </p:set>
                                  </p:childTnLst>
                                </p:cTn>
                              </p:par>
                              <p:par>
                                <p:cTn id="215" presetID="1" presetClass="exit" presetSubtype="0" fill="hold" grpId="0" nodeType="withEffect">
                                  <p:stCondLst>
                                    <p:cond delay="0"/>
                                  </p:stCondLst>
                                  <p:childTnLst>
                                    <p:set>
                                      <p:cBhvr>
                                        <p:cTn id="216" dur="1" fill="hold">
                                          <p:stCondLst>
                                            <p:cond delay="0"/>
                                          </p:stCondLst>
                                        </p:cTn>
                                        <p:tgtEl>
                                          <p:spTgt spid="68"/>
                                        </p:tgtEl>
                                        <p:attrNameLst>
                                          <p:attrName>style.visibility</p:attrName>
                                        </p:attrNameLst>
                                      </p:cBhvr>
                                      <p:to>
                                        <p:strVal val="hidden"/>
                                      </p:to>
                                    </p:set>
                                  </p:childTnLst>
                                </p:cTn>
                              </p:par>
                              <p:par>
                                <p:cTn id="217" presetID="1" presetClass="exit" presetSubtype="0" fill="hold" grpId="0" nodeType="withEffect">
                                  <p:stCondLst>
                                    <p:cond delay="0"/>
                                  </p:stCondLst>
                                  <p:childTnLst>
                                    <p:set>
                                      <p:cBhvr>
                                        <p:cTn id="218" dur="1" fill="hold">
                                          <p:stCondLst>
                                            <p:cond delay="0"/>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219" restart="whenNotActive" fill="hold" evtFilter="cancelBubble" nodeType="interactiveSeq">
                <p:stCondLst>
                  <p:cond evt="onClick" delay="0">
                    <p:tgtEl>
                      <p:spTgt spid="68"/>
                    </p:tgtEl>
                  </p:cond>
                </p:stCondLst>
                <p:endSync evt="end" delay="0">
                  <p:rtn val="all"/>
                </p:endSync>
                <p:childTnLst>
                  <p:par>
                    <p:cTn id="220" fill="hold">
                      <p:stCondLst>
                        <p:cond delay="0"/>
                      </p:stCondLst>
                      <p:childTnLst>
                        <p:par>
                          <p:cTn id="221" fill="hold">
                            <p:stCondLst>
                              <p:cond delay="0"/>
                            </p:stCondLst>
                            <p:childTnLst>
                              <p:par>
                                <p:cTn id="222" presetID="1" presetClass="entr" presetSubtype="0" fill="hold" grpId="0" nodeType="clickEffect">
                                  <p:stCondLst>
                                    <p:cond delay="0"/>
                                  </p:stCondLst>
                                  <p:childTnLst>
                                    <p:set>
                                      <p:cBhvr>
                                        <p:cTn id="223" dur="1" fill="hold">
                                          <p:stCondLst>
                                            <p:cond delay="0"/>
                                          </p:stCondLst>
                                        </p:cTn>
                                        <p:tgtEl>
                                          <p:spTgt spid="62"/>
                                        </p:tgtEl>
                                        <p:attrNameLst>
                                          <p:attrName>style.visibility</p:attrName>
                                        </p:attrNameLst>
                                      </p:cBhvr>
                                      <p:to>
                                        <p:strVal val="visible"/>
                                      </p:to>
                                    </p:set>
                                  </p:childTnLst>
                                </p:cTn>
                              </p:par>
                            </p:childTnLst>
                          </p:cTn>
                        </p:par>
                      </p:childTnLst>
                    </p:cTn>
                  </p:par>
                  <p:par>
                    <p:cTn id="224" fill="hold">
                      <p:stCondLst>
                        <p:cond delay="indefinite"/>
                      </p:stCondLst>
                      <p:childTnLst>
                        <p:par>
                          <p:cTn id="225" fill="hold">
                            <p:stCondLst>
                              <p:cond delay="0"/>
                            </p:stCondLst>
                            <p:childTnLst>
                              <p:par>
                                <p:cTn id="226" presetID="1" presetClass="entr" presetSubtype="0" fill="hold" grpId="0" nodeType="clickEffect">
                                  <p:stCondLst>
                                    <p:cond delay="0"/>
                                  </p:stCondLst>
                                  <p:childTnLst>
                                    <p:set>
                                      <p:cBhvr>
                                        <p:cTn id="227" dur="1" fill="hold">
                                          <p:stCondLst>
                                            <p:cond delay="0"/>
                                          </p:stCondLst>
                                        </p:cTn>
                                        <p:tgtEl>
                                          <p:spTgt spid="63"/>
                                        </p:tgtEl>
                                        <p:attrNameLst>
                                          <p:attrName>style.visibility</p:attrName>
                                        </p:attrNameLst>
                                      </p:cBhvr>
                                      <p:to>
                                        <p:strVal val="visible"/>
                                      </p:to>
                                    </p:set>
                                  </p:childTnLst>
                                </p:cTn>
                              </p:par>
                            </p:childTnLst>
                          </p:cTn>
                        </p:par>
                      </p:childTnLst>
                    </p:cTn>
                  </p:par>
                  <p:par>
                    <p:cTn id="228" fill="hold">
                      <p:stCondLst>
                        <p:cond delay="indefinite"/>
                      </p:stCondLst>
                      <p:childTnLst>
                        <p:par>
                          <p:cTn id="229" fill="hold">
                            <p:stCondLst>
                              <p:cond delay="0"/>
                            </p:stCondLst>
                            <p:childTnLst>
                              <p:par>
                                <p:cTn id="230" presetID="1" presetClass="entr" presetSubtype="0" fill="hold" grpId="0" nodeType="clickEffect">
                                  <p:stCondLst>
                                    <p:cond delay="0"/>
                                  </p:stCondLst>
                                  <p:childTnLst>
                                    <p:set>
                                      <p:cBhvr>
                                        <p:cTn id="231" dur="1" fill="hold">
                                          <p:stCondLst>
                                            <p:cond delay="0"/>
                                          </p:stCondLst>
                                        </p:cTn>
                                        <p:tgtEl>
                                          <p:spTgt spid="64"/>
                                        </p:tgtEl>
                                        <p:attrNameLst>
                                          <p:attrName>style.visibility</p:attrName>
                                        </p:attrNameLst>
                                      </p:cBhvr>
                                      <p:to>
                                        <p:strVal val="visible"/>
                                      </p:to>
                                    </p:set>
                                  </p:childTnLst>
                                </p:cTn>
                              </p:par>
                            </p:childTnLst>
                          </p:cTn>
                        </p:par>
                      </p:childTnLst>
                    </p:cTn>
                  </p:par>
                  <p:par>
                    <p:cTn id="232" fill="hold">
                      <p:stCondLst>
                        <p:cond delay="indefinite"/>
                      </p:stCondLst>
                      <p:childTnLst>
                        <p:par>
                          <p:cTn id="233" fill="hold">
                            <p:stCondLst>
                              <p:cond delay="0"/>
                            </p:stCondLst>
                            <p:childTnLst>
                              <p:par>
                                <p:cTn id="234" presetID="1" presetClass="entr" presetSubtype="0" fill="hold" grpId="0" nodeType="clickEffect">
                                  <p:stCondLst>
                                    <p:cond delay="0"/>
                                  </p:stCondLst>
                                  <p:childTnLst>
                                    <p:set>
                                      <p:cBhvr>
                                        <p:cTn id="235" dur="1" fill="hold">
                                          <p:stCondLst>
                                            <p:cond delay="0"/>
                                          </p:stCondLst>
                                        </p:cTn>
                                        <p:tgtEl>
                                          <p:spTgt spid="65"/>
                                        </p:tgtEl>
                                        <p:attrNameLst>
                                          <p:attrName>style.visibility</p:attrName>
                                        </p:attrNameLst>
                                      </p:cBhvr>
                                      <p:to>
                                        <p:strVal val="visible"/>
                                      </p:to>
                                    </p:set>
                                  </p:childTnLst>
                                </p:cTn>
                              </p:par>
                            </p:childTnLst>
                          </p:cTn>
                        </p:par>
                      </p:childTnLst>
                    </p:cTn>
                  </p:par>
                  <p:par>
                    <p:cTn id="236" fill="hold">
                      <p:stCondLst>
                        <p:cond delay="indefinite"/>
                      </p:stCondLst>
                      <p:childTnLst>
                        <p:par>
                          <p:cTn id="237" fill="hold">
                            <p:stCondLst>
                              <p:cond delay="0"/>
                            </p:stCondLst>
                            <p:childTnLst>
                              <p:par>
                                <p:cTn id="238" presetID="1" presetClass="entr" presetSubtype="0" fill="hold" grpId="0" nodeType="clickEffect">
                                  <p:stCondLst>
                                    <p:cond delay="0"/>
                                  </p:stCondLst>
                                  <p:childTnLst>
                                    <p:set>
                                      <p:cBhvr>
                                        <p:cTn id="239" dur="1" fill="hold">
                                          <p:stCondLst>
                                            <p:cond delay="0"/>
                                          </p:stCondLst>
                                        </p:cTn>
                                        <p:tgtEl>
                                          <p:spTgt spid="66"/>
                                        </p:tgtEl>
                                        <p:attrNameLst>
                                          <p:attrName>style.visibility</p:attrName>
                                        </p:attrNameLst>
                                      </p:cBhvr>
                                      <p:to>
                                        <p:strVal val="visible"/>
                                      </p:to>
                                    </p:set>
                                  </p:childTnLst>
                                </p:cTn>
                              </p:par>
                            </p:childTnLst>
                          </p:cTn>
                        </p:par>
                      </p:childTnLst>
                    </p:cTn>
                  </p:par>
                  <p:par>
                    <p:cTn id="240" fill="hold">
                      <p:stCondLst>
                        <p:cond delay="indefinite"/>
                      </p:stCondLst>
                      <p:childTnLst>
                        <p:par>
                          <p:cTn id="241" fill="hold">
                            <p:stCondLst>
                              <p:cond delay="0"/>
                            </p:stCondLst>
                            <p:childTnLst>
                              <p:par>
                                <p:cTn id="242" presetID="1" presetClass="entr" presetSubtype="0" fill="hold" grpId="0" nodeType="clickEffect">
                                  <p:stCondLst>
                                    <p:cond delay="0"/>
                                  </p:stCondLst>
                                  <p:childTnLst>
                                    <p:set>
                                      <p:cBhvr>
                                        <p:cTn id="243" dur="1" fill="hold">
                                          <p:stCondLst>
                                            <p:cond delay="0"/>
                                          </p:stCondLst>
                                        </p:cTn>
                                        <p:tgtEl>
                                          <p:spTgt spid="67"/>
                                        </p:tgtEl>
                                        <p:attrNameLst>
                                          <p:attrName>style.visibility</p:attrName>
                                        </p:attrNameLst>
                                      </p:cBhvr>
                                      <p:to>
                                        <p:strVal val="visible"/>
                                      </p:to>
                                    </p:set>
                                  </p:childTnLst>
                                </p:cTn>
                              </p:par>
                            </p:childTnLst>
                          </p:cTn>
                        </p:par>
                      </p:childTnLst>
                    </p:cTn>
                  </p:par>
                  <p:par>
                    <p:cTn id="244" fill="hold">
                      <p:stCondLst>
                        <p:cond delay="indefinite"/>
                      </p:stCondLst>
                      <p:childTnLst>
                        <p:par>
                          <p:cTn id="245" fill="hold">
                            <p:stCondLst>
                              <p:cond delay="0"/>
                            </p:stCondLst>
                            <p:childTnLst>
                              <p:par>
                                <p:cTn id="246" presetID="1" presetClass="entr" presetSubtype="0" fill="hold" grpId="0" nodeType="clickEffect">
                                  <p:stCondLst>
                                    <p:cond delay="0"/>
                                  </p:stCondLst>
                                  <p:childTnLst>
                                    <p:set>
                                      <p:cBhvr>
                                        <p:cTn id="247" dur="1" fill="hold">
                                          <p:stCondLst>
                                            <p:cond delay="0"/>
                                          </p:stCondLst>
                                        </p:cTn>
                                        <p:tgtEl>
                                          <p:spTgt spid="69"/>
                                        </p:tgtEl>
                                        <p:attrNameLst>
                                          <p:attrName>style.visibility</p:attrName>
                                        </p:attrNameLst>
                                      </p:cBhvr>
                                      <p:to>
                                        <p:strVal val="visible"/>
                                      </p:to>
                                    </p:set>
                                  </p:childTnLst>
                                </p:cTn>
                              </p:par>
                            </p:childTnLst>
                          </p:cTn>
                        </p:par>
                      </p:childTnLst>
                    </p:cTn>
                  </p:par>
                  <p:par>
                    <p:cTn id="248" fill="hold">
                      <p:stCondLst>
                        <p:cond delay="indefinite"/>
                      </p:stCondLst>
                      <p:childTnLst>
                        <p:par>
                          <p:cTn id="249" fill="hold">
                            <p:stCondLst>
                              <p:cond delay="0"/>
                            </p:stCondLst>
                            <p:childTnLst>
                              <p:par>
                                <p:cTn id="250" presetID="1" presetClass="entr" presetSubtype="0" fill="hold" grpId="0" nodeType="clickEffect">
                                  <p:stCondLst>
                                    <p:cond delay="0"/>
                                  </p:stCondLst>
                                  <p:childTnLst>
                                    <p:set>
                                      <p:cBhvr>
                                        <p:cTn id="251" dur="1" fill="hold">
                                          <p:stCondLst>
                                            <p:cond delay="0"/>
                                          </p:stCondLst>
                                        </p:cTn>
                                        <p:tgtEl>
                                          <p:spTgt spid="70"/>
                                        </p:tgtEl>
                                        <p:attrNameLst>
                                          <p:attrName>style.visibility</p:attrName>
                                        </p:attrNameLst>
                                      </p:cBhvr>
                                      <p:to>
                                        <p:strVal val="visible"/>
                                      </p:to>
                                    </p:set>
                                  </p:childTnLst>
                                </p:cTn>
                              </p:par>
                            </p:childTnLst>
                          </p:cTn>
                        </p:par>
                      </p:childTnLst>
                    </p:cTn>
                  </p:par>
                </p:childTnLst>
              </p:cTn>
              <p:nextCondLst>
                <p:cond evt="onClick" delay="0">
                  <p:tgtEl>
                    <p:spTgt spid="68"/>
                  </p:tgtEl>
                </p:cond>
              </p:nextCondLst>
            </p:seq>
            <p:seq concurrent="1" nextAc="seek">
              <p:cTn id="252" restart="whenNotActive" fill="hold" evtFilter="cancelBubble" nodeType="interactiveSeq">
                <p:stCondLst>
                  <p:cond evt="onClick" delay="0">
                    <p:tgtEl>
                      <p:spTgt spid="77"/>
                    </p:tgtEl>
                  </p:cond>
                </p:stCondLst>
                <p:endSync evt="end" delay="0">
                  <p:rtn val="all"/>
                </p:endSync>
                <p:childTnLst>
                  <p:par>
                    <p:cTn id="253" fill="hold">
                      <p:stCondLst>
                        <p:cond delay="0"/>
                      </p:stCondLst>
                      <p:childTnLst>
                        <p:par>
                          <p:cTn id="254" fill="hold">
                            <p:stCondLst>
                              <p:cond delay="0"/>
                            </p:stCondLst>
                            <p:childTnLst>
                              <p:par>
                                <p:cTn id="255" presetID="1" presetClass="entr" presetSubtype="0" fill="hold" grpId="0" nodeType="clickEffect">
                                  <p:stCondLst>
                                    <p:cond delay="0"/>
                                  </p:stCondLst>
                                  <p:childTnLst>
                                    <p:set>
                                      <p:cBhvr>
                                        <p:cTn id="256" dur="1" fill="hold">
                                          <p:stCondLst>
                                            <p:cond delay="0"/>
                                          </p:stCondLst>
                                        </p:cTn>
                                        <p:tgtEl>
                                          <p:spTgt spid="71"/>
                                        </p:tgtEl>
                                        <p:attrNameLst>
                                          <p:attrName>style.visibility</p:attrName>
                                        </p:attrNameLst>
                                      </p:cBhvr>
                                      <p:to>
                                        <p:strVal val="visible"/>
                                      </p:to>
                                    </p:set>
                                  </p:childTnLst>
                                </p:cTn>
                              </p:par>
                            </p:childTnLst>
                          </p:cTn>
                        </p:par>
                      </p:childTnLst>
                    </p:cTn>
                  </p:par>
                  <p:par>
                    <p:cTn id="257" fill="hold">
                      <p:stCondLst>
                        <p:cond delay="indefinite"/>
                      </p:stCondLst>
                      <p:childTnLst>
                        <p:par>
                          <p:cTn id="258" fill="hold">
                            <p:stCondLst>
                              <p:cond delay="0"/>
                            </p:stCondLst>
                            <p:childTnLst>
                              <p:par>
                                <p:cTn id="259" presetID="1" presetClass="entr" presetSubtype="0" fill="hold" grpId="0" nodeType="clickEffect">
                                  <p:stCondLst>
                                    <p:cond delay="0"/>
                                  </p:stCondLst>
                                  <p:childTnLst>
                                    <p:set>
                                      <p:cBhvr>
                                        <p:cTn id="260" dur="1" fill="hold">
                                          <p:stCondLst>
                                            <p:cond delay="0"/>
                                          </p:stCondLst>
                                        </p:cTn>
                                        <p:tgtEl>
                                          <p:spTgt spid="72"/>
                                        </p:tgtEl>
                                        <p:attrNameLst>
                                          <p:attrName>style.visibility</p:attrName>
                                        </p:attrNameLst>
                                      </p:cBhvr>
                                      <p:to>
                                        <p:strVal val="visible"/>
                                      </p:to>
                                    </p:set>
                                  </p:childTnLst>
                                </p:cTn>
                              </p:par>
                            </p:childTnLst>
                          </p:cTn>
                        </p:par>
                      </p:childTnLst>
                    </p:cTn>
                  </p:par>
                  <p:par>
                    <p:cTn id="261" fill="hold">
                      <p:stCondLst>
                        <p:cond delay="indefinite"/>
                      </p:stCondLst>
                      <p:childTnLst>
                        <p:par>
                          <p:cTn id="262" fill="hold">
                            <p:stCondLst>
                              <p:cond delay="0"/>
                            </p:stCondLst>
                            <p:childTnLst>
                              <p:par>
                                <p:cTn id="263" presetID="1" presetClass="entr" presetSubtype="0" fill="hold" grpId="0" nodeType="clickEffect">
                                  <p:stCondLst>
                                    <p:cond delay="0"/>
                                  </p:stCondLst>
                                  <p:childTnLst>
                                    <p:set>
                                      <p:cBhvr>
                                        <p:cTn id="264" dur="1" fill="hold">
                                          <p:stCondLst>
                                            <p:cond delay="0"/>
                                          </p:stCondLst>
                                        </p:cTn>
                                        <p:tgtEl>
                                          <p:spTgt spid="73"/>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presetID="1" presetClass="entr" presetSubtype="0" fill="hold" grpId="0" nodeType="clickEffect">
                                  <p:stCondLst>
                                    <p:cond delay="0"/>
                                  </p:stCondLst>
                                  <p:childTnLst>
                                    <p:set>
                                      <p:cBhvr>
                                        <p:cTn id="268" dur="1" fill="hold">
                                          <p:stCondLst>
                                            <p:cond delay="0"/>
                                          </p:stCondLst>
                                        </p:cTn>
                                        <p:tgtEl>
                                          <p:spTgt spid="74"/>
                                        </p:tgtEl>
                                        <p:attrNameLst>
                                          <p:attrName>style.visibility</p:attrName>
                                        </p:attrNameLst>
                                      </p:cBhvr>
                                      <p:to>
                                        <p:strVal val="visible"/>
                                      </p:to>
                                    </p:set>
                                  </p:childTnLst>
                                </p:cTn>
                              </p:par>
                            </p:childTnLst>
                          </p:cTn>
                        </p:par>
                      </p:childTnLst>
                    </p:cTn>
                  </p:par>
                  <p:par>
                    <p:cTn id="269" fill="hold">
                      <p:stCondLst>
                        <p:cond delay="indefinite"/>
                      </p:stCondLst>
                      <p:childTnLst>
                        <p:par>
                          <p:cTn id="270" fill="hold">
                            <p:stCondLst>
                              <p:cond delay="0"/>
                            </p:stCondLst>
                            <p:childTnLst>
                              <p:par>
                                <p:cTn id="271" presetID="1" presetClass="entr" presetSubtype="0" fill="hold" grpId="0" nodeType="clickEffect">
                                  <p:stCondLst>
                                    <p:cond delay="0"/>
                                  </p:stCondLst>
                                  <p:childTnLst>
                                    <p:set>
                                      <p:cBhvr>
                                        <p:cTn id="272" dur="1" fill="hold">
                                          <p:stCondLst>
                                            <p:cond delay="0"/>
                                          </p:stCondLst>
                                        </p:cTn>
                                        <p:tgtEl>
                                          <p:spTgt spid="75"/>
                                        </p:tgtEl>
                                        <p:attrNameLst>
                                          <p:attrName>style.visibility</p:attrName>
                                        </p:attrNameLst>
                                      </p:cBhvr>
                                      <p:to>
                                        <p:strVal val="visible"/>
                                      </p:to>
                                    </p:set>
                                  </p:childTnLst>
                                </p:cTn>
                              </p:par>
                            </p:childTnLst>
                          </p:cTn>
                        </p:par>
                      </p:childTnLst>
                    </p:cTn>
                  </p:par>
                  <p:par>
                    <p:cTn id="273" fill="hold">
                      <p:stCondLst>
                        <p:cond delay="indefinite"/>
                      </p:stCondLst>
                      <p:childTnLst>
                        <p:par>
                          <p:cTn id="274" fill="hold">
                            <p:stCondLst>
                              <p:cond delay="0"/>
                            </p:stCondLst>
                            <p:childTnLst>
                              <p:par>
                                <p:cTn id="275" presetID="1" presetClass="entr" presetSubtype="0" fill="hold" grpId="0" nodeType="clickEffect">
                                  <p:stCondLst>
                                    <p:cond delay="0"/>
                                  </p:stCondLst>
                                  <p:childTnLst>
                                    <p:set>
                                      <p:cBhvr>
                                        <p:cTn id="276" dur="1" fill="hold">
                                          <p:stCondLst>
                                            <p:cond delay="0"/>
                                          </p:stCondLst>
                                        </p:cTn>
                                        <p:tgtEl>
                                          <p:spTgt spid="76"/>
                                        </p:tgtEl>
                                        <p:attrNameLst>
                                          <p:attrName>style.visibility</p:attrName>
                                        </p:attrNameLst>
                                      </p:cBhvr>
                                      <p:to>
                                        <p:strVal val="visible"/>
                                      </p:to>
                                    </p:set>
                                  </p:childTnLst>
                                </p:cTn>
                              </p:par>
                            </p:childTnLst>
                          </p:cTn>
                        </p:par>
                      </p:childTnLst>
                    </p:cTn>
                  </p:par>
                  <p:par>
                    <p:cTn id="277" fill="hold">
                      <p:stCondLst>
                        <p:cond delay="indefinite"/>
                      </p:stCondLst>
                      <p:childTnLst>
                        <p:par>
                          <p:cTn id="278" fill="hold">
                            <p:stCondLst>
                              <p:cond delay="0"/>
                            </p:stCondLst>
                            <p:childTnLst>
                              <p:par>
                                <p:cTn id="279" presetID="1" presetClass="entr" presetSubtype="0" fill="hold" grpId="0" nodeType="clickEffect">
                                  <p:stCondLst>
                                    <p:cond delay="0"/>
                                  </p:stCondLst>
                                  <p:childTnLst>
                                    <p:set>
                                      <p:cBhvr>
                                        <p:cTn id="280" dur="1" fill="hold">
                                          <p:stCondLst>
                                            <p:cond delay="0"/>
                                          </p:stCondLst>
                                        </p:cTn>
                                        <p:tgtEl>
                                          <p:spTgt spid="78"/>
                                        </p:tgtEl>
                                        <p:attrNameLst>
                                          <p:attrName>style.visibility</p:attrName>
                                        </p:attrNameLst>
                                      </p:cBhvr>
                                      <p:to>
                                        <p:strVal val="visible"/>
                                      </p:to>
                                    </p:set>
                                  </p:childTnLst>
                                </p:cTn>
                              </p:par>
                            </p:childTnLst>
                          </p:cTn>
                        </p:par>
                      </p:childTnLst>
                    </p:cTn>
                  </p:par>
                  <p:par>
                    <p:cTn id="281" fill="hold">
                      <p:stCondLst>
                        <p:cond delay="indefinite"/>
                      </p:stCondLst>
                      <p:childTnLst>
                        <p:par>
                          <p:cTn id="282" fill="hold">
                            <p:stCondLst>
                              <p:cond delay="0"/>
                            </p:stCondLst>
                            <p:childTnLst>
                              <p:par>
                                <p:cTn id="283" presetID="1" presetClass="entr" presetSubtype="0" fill="hold" grpId="0" nodeType="clickEffect">
                                  <p:stCondLst>
                                    <p:cond delay="0"/>
                                  </p:stCondLst>
                                  <p:childTnLst>
                                    <p:set>
                                      <p:cBhvr>
                                        <p:cTn id="284" dur="1" fill="hold">
                                          <p:stCondLst>
                                            <p:cond delay="0"/>
                                          </p:stCondLst>
                                        </p:cTn>
                                        <p:tgtEl>
                                          <p:spTgt spid="79"/>
                                        </p:tgtEl>
                                        <p:attrNameLst>
                                          <p:attrName>style.visibility</p:attrName>
                                        </p:attrNameLst>
                                      </p:cBhvr>
                                      <p:to>
                                        <p:strVal val="visible"/>
                                      </p:to>
                                    </p:set>
                                  </p:childTnLst>
                                </p:cTn>
                              </p:par>
                            </p:childTnLst>
                          </p:cTn>
                        </p:par>
                      </p:childTnLst>
                    </p:cTn>
                  </p:par>
                </p:childTnLst>
              </p:cTn>
              <p:nextCondLst>
                <p:cond evt="onClick" delay="0">
                  <p:tgtEl>
                    <p:spTgt spid="77"/>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8" name="Rectangle à coins arrondis 99"/>
          <p:cNvSpPr>
            <a:spLocks noChangeArrowheads="1"/>
          </p:cNvSpPr>
          <p:nvPr/>
        </p:nvSpPr>
        <p:spPr bwMode="auto">
          <a:xfrm>
            <a:off x="228600" y="2514600"/>
            <a:ext cx="14097000" cy="4953000"/>
          </a:xfrm>
          <a:prstGeom prst="roundRect">
            <a:avLst>
              <a:gd name="adj" fmla="val 16667"/>
            </a:avLst>
          </a:prstGeom>
          <a:noFill/>
          <a:ln w="38100" algn="ctr">
            <a:solidFill>
              <a:srgbClr val="0097CC"/>
            </a:solidFill>
            <a:prstDash val="dash"/>
            <a:bevel/>
            <a:headEnd/>
            <a:tailEnd/>
          </a:ln>
        </p:spPr>
        <p:txBody>
          <a:bodyPr/>
          <a:lstStyle/>
          <a:p>
            <a:pPr algn="ctr" defTabSz="1254125"/>
            <a:r>
              <a:rPr lang="fr-FR" sz="3200">
                <a:solidFill>
                  <a:schemeClr val="bg1"/>
                </a:solidFill>
              </a:rPr>
              <a:t>Moments de l’année. </a:t>
            </a:r>
          </a:p>
          <a:p>
            <a:pPr algn="ctr" defTabSz="1254125"/>
            <a:r>
              <a:rPr lang="fr-FR" sz="3200">
                <a:solidFill>
                  <a:schemeClr val="bg1"/>
                </a:solidFill>
              </a:rPr>
              <a:t>(de janvier à décembre)</a:t>
            </a:r>
          </a:p>
          <a:p>
            <a:pPr defTabSz="1254125"/>
            <a:endParaRPr lang="fr-FR">
              <a:solidFill>
                <a:schemeClr val="bg1"/>
              </a:solidFill>
            </a:endParaRPr>
          </a:p>
          <a:p>
            <a:pPr defTabSz="1254125"/>
            <a:endParaRPr lang="fr-FR" sz="2000">
              <a:solidFill>
                <a:schemeClr val="bg1"/>
              </a:solidFill>
            </a:endParaRPr>
          </a:p>
          <a:p>
            <a:pPr defTabSz="1254125">
              <a:buFont typeface="Arial" charset="0"/>
              <a:buChar char="•"/>
            </a:pPr>
            <a:r>
              <a:rPr lang="fr-FR" sz="2000">
                <a:solidFill>
                  <a:schemeClr val="bg1"/>
                </a:solidFill>
              </a:rPr>
              <a:t> Pour  Antoine, la fête à ne pas manquer est sans conteste Mardi Gras.</a:t>
            </a:r>
          </a:p>
          <a:p>
            <a:pPr defTabSz="1254125">
              <a:buFont typeface="Arial" charset="0"/>
              <a:buChar char="•"/>
            </a:pPr>
            <a:r>
              <a:rPr lang="fr-FR" sz="2000">
                <a:solidFill>
                  <a:schemeClr val="bg1"/>
                </a:solidFill>
              </a:rPr>
              <a:t> Pour Elodie, les  préparatifs de la Saint-Sylvestre restent ses moments de prédilection.</a:t>
            </a:r>
          </a:p>
          <a:p>
            <a:pPr defTabSz="1254125">
              <a:buFont typeface="Arial" charset="0"/>
              <a:buChar char="•"/>
            </a:pPr>
            <a:r>
              <a:rPr lang="fr-FR" sz="2000">
                <a:solidFill>
                  <a:schemeClr val="bg1"/>
                </a:solidFill>
              </a:rPr>
              <a:t> Julien éprouve une émotion particulière lors la commémoration de l’anniversaire de la fin de la 1</a:t>
            </a:r>
            <a:r>
              <a:rPr lang="fr-FR" sz="2000" baseline="30000">
                <a:solidFill>
                  <a:schemeClr val="bg1"/>
                </a:solidFill>
              </a:rPr>
              <a:t>ère</a:t>
            </a:r>
            <a:r>
              <a:rPr lang="fr-FR" sz="2000">
                <a:solidFill>
                  <a:schemeClr val="bg1"/>
                </a:solidFill>
              </a:rPr>
              <a:t> guerre mondiale.</a:t>
            </a:r>
          </a:p>
          <a:p>
            <a:pPr defTabSz="1254125">
              <a:buFont typeface="Arial" charset="0"/>
              <a:buChar char="•"/>
            </a:pPr>
            <a:r>
              <a:rPr lang="fr-FR" sz="2000">
                <a:solidFill>
                  <a:schemeClr val="bg1"/>
                </a:solidFill>
              </a:rPr>
              <a:t> Pour Marion, la période des vendanges à la fin de la saison estivale a une signification particulière.</a:t>
            </a:r>
          </a:p>
          <a:p>
            <a:pPr defTabSz="1254125">
              <a:buFont typeface="Arial" charset="0"/>
              <a:buChar char="•"/>
            </a:pPr>
            <a:r>
              <a:rPr lang="fr-FR" sz="2000">
                <a:solidFill>
                  <a:schemeClr val="bg1"/>
                </a:solidFill>
              </a:rPr>
              <a:t> Pour Mathilde, pas de doute, elle préfère le moment des étrennes.</a:t>
            </a:r>
          </a:p>
          <a:p>
            <a:pPr defTabSz="1254125">
              <a:buFont typeface="Arial" charset="0"/>
              <a:buChar char="•"/>
            </a:pPr>
            <a:r>
              <a:rPr lang="fr-FR" sz="2000">
                <a:solidFill>
                  <a:schemeClr val="bg1"/>
                </a:solidFill>
              </a:rPr>
              <a:t> Morgane adore l’équinoxe vernale et Samantha le solstice d’hiver.</a:t>
            </a:r>
          </a:p>
          <a:p>
            <a:pPr defTabSz="1254125">
              <a:buFont typeface="Arial" charset="0"/>
              <a:buChar char="•"/>
            </a:pPr>
            <a:r>
              <a:rPr lang="fr-FR" sz="2000">
                <a:solidFill>
                  <a:schemeClr val="bg1"/>
                </a:solidFill>
              </a:rPr>
              <a:t> Pour Alexandra, il n’y a pas de meilleur moment que la célébration de la fête nationale.</a:t>
            </a:r>
          </a:p>
        </p:txBody>
      </p:sp>
      <p:sp>
        <p:nvSpPr>
          <p:cNvPr id="4" name="Rectangle à coins arrondis 3"/>
          <p:cNvSpPr/>
          <p:nvPr/>
        </p:nvSpPr>
        <p:spPr>
          <a:xfrm>
            <a:off x="179388" y="1979613"/>
            <a:ext cx="1498600" cy="255587"/>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Antoine</a:t>
            </a:r>
          </a:p>
        </p:txBody>
      </p:sp>
      <p:sp>
        <p:nvSpPr>
          <p:cNvPr id="5" name="Rectangle à coins arrondis 4"/>
          <p:cNvSpPr/>
          <p:nvPr/>
        </p:nvSpPr>
        <p:spPr>
          <a:xfrm>
            <a:off x="179388" y="1979613"/>
            <a:ext cx="1498600" cy="255587"/>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Elodie</a:t>
            </a:r>
          </a:p>
        </p:txBody>
      </p:sp>
      <p:sp>
        <p:nvSpPr>
          <p:cNvPr id="6" name="Rectangle à coins arrondis 5"/>
          <p:cNvSpPr/>
          <p:nvPr/>
        </p:nvSpPr>
        <p:spPr>
          <a:xfrm>
            <a:off x="179388" y="1979613"/>
            <a:ext cx="1498600" cy="255587"/>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Mathilde</a:t>
            </a:r>
          </a:p>
        </p:txBody>
      </p:sp>
      <p:sp>
        <p:nvSpPr>
          <p:cNvPr id="7" name="Rectangle à coins arrondis 6"/>
          <p:cNvSpPr/>
          <p:nvPr/>
        </p:nvSpPr>
        <p:spPr>
          <a:xfrm>
            <a:off x="179388" y="1979613"/>
            <a:ext cx="1498600" cy="255587"/>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Sam</a:t>
            </a:r>
          </a:p>
        </p:txBody>
      </p:sp>
      <p:sp>
        <p:nvSpPr>
          <p:cNvPr id="8" name="Rectangle à coins arrondis 7"/>
          <p:cNvSpPr/>
          <p:nvPr/>
        </p:nvSpPr>
        <p:spPr>
          <a:xfrm>
            <a:off x="179388" y="1979613"/>
            <a:ext cx="1498600" cy="255587"/>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Marion</a:t>
            </a:r>
          </a:p>
        </p:txBody>
      </p:sp>
      <p:sp>
        <p:nvSpPr>
          <p:cNvPr id="9" name="Rectangle à coins arrondis 8"/>
          <p:cNvSpPr/>
          <p:nvPr/>
        </p:nvSpPr>
        <p:spPr>
          <a:xfrm>
            <a:off x="179388" y="1979613"/>
            <a:ext cx="1498600" cy="255587"/>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Julien</a:t>
            </a:r>
          </a:p>
        </p:txBody>
      </p:sp>
      <p:sp>
        <p:nvSpPr>
          <p:cNvPr id="10" name="Rectangle à coins arrondis 9"/>
          <p:cNvSpPr/>
          <p:nvPr/>
        </p:nvSpPr>
        <p:spPr>
          <a:xfrm>
            <a:off x="1979613"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Antoine</a:t>
            </a:r>
          </a:p>
        </p:txBody>
      </p:sp>
      <p:sp>
        <p:nvSpPr>
          <p:cNvPr id="11" name="Rectangle à coins arrondis 10"/>
          <p:cNvSpPr/>
          <p:nvPr/>
        </p:nvSpPr>
        <p:spPr>
          <a:xfrm>
            <a:off x="1979613"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Elodie</a:t>
            </a:r>
          </a:p>
        </p:txBody>
      </p:sp>
      <p:sp>
        <p:nvSpPr>
          <p:cNvPr id="12" name="Rectangle à coins arrondis 11"/>
          <p:cNvSpPr/>
          <p:nvPr/>
        </p:nvSpPr>
        <p:spPr>
          <a:xfrm>
            <a:off x="1979613"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Mathilde</a:t>
            </a:r>
          </a:p>
        </p:txBody>
      </p:sp>
      <p:sp>
        <p:nvSpPr>
          <p:cNvPr id="13" name="Rectangle à coins arrondis 12"/>
          <p:cNvSpPr/>
          <p:nvPr/>
        </p:nvSpPr>
        <p:spPr>
          <a:xfrm>
            <a:off x="1979613"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Sam</a:t>
            </a:r>
          </a:p>
        </p:txBody>
      </p:sp>
      <p:sp>
        <p:nvSpPr>
          <p:cNvPr id="14" name="Rectangle à coins arrondis 13"/>
          <p:cNvSpPr/>
          <p:nvPr/>
        </p:nvSpPr>
        <p:spPr>
          <a:xfrm>
            <a:off x="1979613"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Marion</a:t>
            </a:r>
          </a:p>
        </p:txBody>
      </p:sp>
      <p:sp>
        <p:nvSpPr>
          <p:cNvPr id="15" name="Rectangle à coins arrondis 14"/>
          <p:cNvSpPr/>
          <p:nvPr/>
        </p:nvSpPr>
        <p:spPr>
          <a:xfrm>
            <a:off x="1979613"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Julien</a:t>
            </a:r>
          </a:p>
        </p:txBody>
      </p:sp>
      <p:sp>
        <p:nvSpPr>
          <p:cNvPr id="16" name="Rectangle à coins arrondis 15"/>
          <p:cNvSpPr/>
          <p:nvPr/>
        </p:nvSpPr>
        <p:spPr>
          <a:xfrm>
            <a:off x="37798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Antoine</a:t>
            </a:r>
          </a:p>
        </p:txBody>
      </p:sp>
      <p:sp>
        <p:nvSpPr>
          <p:cNvPr id="17" name="Rectangle à coins arrondis 16"/>
          <p:cNvSpPr/>
          <p:nvPr/>
        </p:nvSpPr>
        <p:spPr>
          <a:xfrm>
            <a:off x="37798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Elodie</a:t>
            </a:r>
          </a:p>
        </p:txBody>
      </p:sp>
      <p:sp>
        <p:nvSpPr>
          <p:cNvPr id="18" name="Rectangle à coins arrondis 17"/>
          <p:cNvSpPr/>
          <p:nvPr/>
        </p:nvSpPr>
        <p:spPr>
          <a:xfrm>
            <a:off x="37798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Mathilde</a:t>
            </a:r>
          </a:p>
        </p:txBody>
      </p:sp>
      <p:sp>
        <p:nvSpPr>
          <p:cNvPr id="19" name="Rectangle à coins arrondis 18"/>
          <p:cNvSpPr/>
          <p:nvPr/>
        </p:nvSpPr>
        <p:spPr>
          <a:xfrm>
            <a:off x="37798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Sam</a:t>
            </a:r>
          </a:p>
        </p:txBody>
      </p:sp>
      <p:sp>
        <p:nvSpPr>
          <p:cNvPr id="20" name="Rectangle à coins arrondis 19"/>
          <p:cNvSpPr/>
          <p:nvPr/>
        </p:nvSpPr>
        <p:spPr>
          <a:xfrm>
            <a:off x="37798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Marion</a:t>
            </a:r>
          </a:p>
        </p:txBody>
      </p:sp>
      <p:sp>
        <p:nvSpPr>
          <p:cNvPr id="21" name="Rectangle à coins arrondis 20"/>
          <p:cNvSpPr/>
          <p:nvPr/>
        </p:nvSpPr>
        <p:spPr>
          <a:xfrm>
            <a:off x="37798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Julien</a:t>
            </a:r>
          </a:p>
        </p:txBody>
      </p:sp>
      <p:sp>
        <p:nvSpPr>
          <p:cNvPr id="22" name="Rectangle à coins arrondis 21"/>
          <p:cNvSpPr/>
          <p:nvPr/>
        </p:nvSpPr>
        <p:spPr>
          <a:xfrm>
            <a:off x="558006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Antoine</a:t>
            </a:r>
          </a:p>
        </p:txBody>
      </p:sp>
      <p:sp>
        <p:nvSpPr>
          <p:cNvPr id="23" name="Rectangle à coins arrondis 22"/>
          <p:cNvSpPr/>
          <p:nvPr/>
        </p:nvSpPr>
        <p:spPr>
          <a:xfrm>
            <a:off x="558006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Elodie</a:t>
            </a:r>
          </a:p>
        </p:txBody>
      </p:sp>
      <p:sp>
        <p:nvSpPr>
          <p:cNvPr id="24" name="Rectangle à coins arrondis 23"/>
          <p:cNvSpPr/>
          <p:nvPr/>
        </p:nvSpPr>
        <p:spPr>
          <a:xfrm>
            <a:off x="558006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Mathilde</a:t>
            </a:r>
          </a:p>
        </p:txBody>
      </p:sp>
      <p:sp>
        <p:nvSpPr>
          <p:cNvPr id="25" name="Rectangle à coins arrondis 24"/>
          <p:cNvSpPr/>
          <p:nvPr/>
        </p:nvSpPr>
        <p:spPr>
          <a:xfrm>
            <a:off x="558006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Sam</a:t>
            </a:r>
          </a:p>
        </p:txBody>
      </p:sp>
      <p:sp>
        <p:nvSpPr>
          <p:cNvPr id="26" name="Rectangle à coins arrondis 25"/>
          <p:cNvSpPr/>
          <p:nvPr/>
        </p:nvSpPr>
        <p:spPr>
          <a:xfrm>
            <a:off x="558006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Marion</a:t>
            </a:r>
          </a:p>
        </p:txBody>
      </p:sp>
      <p:sp>
        <p:nvSpPr>
          <p:cNvPr id="27" name="Rectangle à coins arrondis 26"/>
          <p:cNvSpPr/>
          <p:nvPr/>
        </p:nvSpPr>
        <p:spPr>
          <a:xfrm>
            <a:off x="558006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Julien</a:t>
            </a:r>
          </a:p>
        </p:txBody>
      </p:sp>
      <p:sp>
        <p:nvSpPr>
          <p:cNvPr id="28" name="Rectangle à coins arrondis 27"/>
          <p:cNvSpPr/>
          <p:nvPr/>
        </p:nvSpPr>
        <p:spPr>
          <a:xfrm>
            <a:off x="738028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Antoine</a:t>
            </a:r>
          </a:p>
        </p:txBody>
      </p:sp>
      <p:sp>
        <p:nvSpPr>
          <p:cNvPr id="29" name="Rectangle à coins arrondis 28"/>
          <p:cNvSpPr/>
          <p:nvPr/>
        </p:nvSpPr>
        <p:spPr>
          <a:xfrm>
            <a:off x="738028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Elodie</a:t>
            </a:r>
          </a:p>
        </p:txBody>
      </p:sp>
      <p:sp>
        <p:nvSpPr>
          <p:cNvPr id="30" name="Rectangle à coins arrondis 29"/>
          <p:cNvSpPr/>
          <p:nvPr/>
        </p:nvSpPr>
        <p:spPr>
          <a:xfrm>
            <a:off x="738028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Mathilde</a:t>
            </a:r>
          </a:p>
        </p:txBody>
      </p:sp>
      <p:sp>
        <p:nvSpPr>
          <p:cNvPr id="31" name="Rectangle à coins arrondis 30"/>
          <p:cNvSpPr/>
          <p:nvPr/>
        </p:nvSpPr>
        <p:spPr>
          <a:xfrm>
            <a:off x="738028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Sam</a:t>
            </a:r>
          </a:p>
        </p:txBody>
      </p:sp>
      <p:sp>
        <p:nvSpPr>
          <p:cNvPr id="32" name="Rectangle à coins arrondis 31"/>
          <p:cNvSpPr/>
          <p:nvPr/>
        </p:nvSpPr>
        <p:spPr>
          <a:xfrm>
            <a:off x="738028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Marion</a:t>
            </a:r>
          </a:p>
        </p:txBody>
      </p:sp>
      <p:sp>
        <p:nvSpPr>
          <p:cNvPr id="33" name="Rectangle à coins arrondis 32"/>
          <p:cNvSpPr/>
          <p:nvPr/>
        </p:nvSpPr>
        <p:spPr>
          <a:xfrm>
            <a:off x="738028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Julien</a:t>
            </a:r>
          </a:p>
        </p:txBody>
      </p:sp>
      <p:sp>
        <p:nvSpPr>
          <p:cNvPr id="34" name="Rectangle à coins arrondis 33"/>
          <p:cNvSpPr/>
          <p:nvPr/>
        </p:nvSpPr>
        <p:spPr>
          <a:xfrm>
            <a:off x="918051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Antoine</a:t>
            </a:r>
          </a:p>
        </p:txBody>
      </p:sp>
      <p:sp>
        <p:nvSpPr>
          <p:cNvPr id="35" name="Rectangle à coins arrondis 34"/>
          <p:cNvSpPr/>
          <p:nvPr/>
        </p:nvSpPr>
        <p:spPr>
          <a:xfrm>
            <a:off x="918051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Elodie</a:t>
            </a:r>
          </a:p>
        </p:txBody>
      </p:sp>
      <p:sp>
        <p:nvSpPr>
          <p:cNvPr id="36" name="Rectangle à coins arrondis 35"/>
          <p:cNvSpPr/>
          <p:nvPr/>
        </p:nvSpPr>
        <p:spPr>
          <a:xfrm>
            <a:off x="918051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Mathilde</a:t>
            </a:r>
          </a:p>
        </p:txBody>
      </p:sp>
      <p:sp>
        <p:nvSpPr>
          <p:cNvPr id="37" name="Rectangle à coins arrondis 36"/>
          <p:cNvSpPr/>
          <p:nvPr/>
        </p:nvSpPr>
        <p:spPr>
          <a:xfrm>
            <a:off x="918051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Sam</a:t>
            </a:r>
          </a:p>
        </p:txBody>
      </p:sp>
      <p:sp>
        <p:nvSpPr>
          <p:cNvPr id="38" name="Rectangle à coins arrondis 37"/>
          <p:cNvSpPr/>
          <p:nvPr/>
        </p:nvSpPr>
        <p:spPr>
          <a:xfrm>
            <a:off x="918051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Marion</a:t>
            </a:r>
          </a:p>
        </p:txBody>
      </p:sp>
      <p:sp>
        <p:nvSpPr>
          <p:cNvPr id="39" name="Rectangle à coins arrondis 38"/>
          <p:cNvSpPr/>
          <p:nvPr/>
        </p:nvSpPr>
        <p:spPr>
          <a:xfrm>
            <a:off x="918051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Julien</a:t>
            </a:r>
          </a:p>
        </p:txBody>
      </p:sp>
      <p:sp>
        <p:nvSpPr>
          <p:cNvPr id="46" name="Rectangle à coins arrondis 45">
            <a:hlinkClick r:id="" action="ppaction://noaction">
              <a:snd r:embed="rId2" name="camera.wav"/>
            </a:hlinkClick>
          </p:cNvPr>
          <p:cNvSpPr/>
          <p:nvPr/>
        </p:nvSpPr>
        <p:spPr>
          <a:xfrm>
            <a:off x="6324600" y="7620000"/>
            <a:ext cx="1871663" cy="457200"/>
          </a:xfrm>
          <a:prstGeom prst="roundRect">
            <a:avLst/>
          </a:prstGeom>
          <a:noFill/>
          <a:ln>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dirty="0">
                <a:solidFill>
                  <a:srgbClr val="0097CC"/>
                </a:solidFill>
              </a:rPr>
              <a:t>Vérifier</a:t>
            </a:r>
          </a:p>
        </p:txBody>
      </p:sp>
      <p:sp>
        <p:nvSpPr>
          <p:cNvPr id="114742" name="Rectangle 48"/>
          <p:cNvSpPr>
            <a:spLocks noChangeArrowheads="1"/>
          </p:cNvSpPr>
          <p:nvPr/>
        </p:nvSpPr>
        <p:spPr bwMode="auto">
          <a:xfrm>
            <a:off x="5410200" y="2668588"/>
            <a:ext cx="385763" cy="523875"/>
          </a:xfrm>
          <a:prstGeom prst="rect">
            <a:avLst/>
          </a:prstGeom>
          <a:noFill/>
          <a:ln w="9525">
            <a:noFill/>
            <a:miter lim="800000"/>
            <a:headEnd/>
            <a:tailEnd/>
          </a:ln>
        </p:spPr>
        <p:txBody>
          <a:bodyPr wrap="none">
            <a:spAutoFit/>
          </a:bodyPr>
          <a:lstStyle/>
          <a:p>
            <a:pPr algn="ctr"/>
            <a:r>
              <a:rPr lang="fr-FR" sz="2800"/>
              <a:t>?</a:t>
            </a:r>
          </a:p>
        </p:txBody>
      </p:sp>
      <p:sp>
        <p:nvSpPr>
          <p:cNvPr id="50" name="Rectangle à coins arrondis 49"/>
          <p:cNvSpPr/>
          <p:nvPr/>
        </p:nvSpPr>
        <p:spPr>
          <a:xfrm>
            <a:off x="179388" y="1979613"/>
            <a:ext cx="1498600" cy="255587"/>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Alex</a:t>
            </a:r>
          </a:p>
        </p:txBody>
      </p:sp>
      <p:sp>
        <p:nvSpPr>
          <p:cNvPr id="51" name="Rectangle à coins arrondis 50"/>
          <p:cNvSpPr/>
          <p:nvPr/>
        </p:nvSpPr>
        <p:spPr>
          <a:xfrm>
            <a:off x="179388" y="1979613"/>
            <a:ext cx="1498600" cy="255587"/>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Morgane</a:t>
            </a:r>
          </a:p>
        </p:txBody>
      </p:sp>
      <p:sp>
        <p:nvSpPr>
          <p:cNvPr id="52" name="Rectangle à coins arrondis 51"/>
          <p:cNvSpPr/>
          <p:nvPr/>
        </p:nvSpPr>
        <p:spPr>
          <a:xfrm>
            <a:off x="1979613"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Alex</a:t>
            </a:r>
          </a:p>
        </p:txBody>
      </p:sp>
      <p:sp>
        <p:nvSpPr>
          <p:cNvPr id="53" name="Rectangle à coins arrondis 52"/>
          <p:cNvSpPr/>
          <p:nvPr/>
        </p:nvSpPr>
        <p:spPr>
          <a:xfrm>
            <a:off x="1979613"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Morgane</a:t>
            </a:r>
          </a:p>
        </p:txBody>
      </p:sp>
      <p:sp>
        <p:nvSpPr>
          <p:cNvPr id="54" name="Rectangle à coins arrondis 53"/>
          <p:cNvSpPr/>
          <p:nvPr/>
        </p:nvSpPr>
        <p:spPr>
          <a:xfrm>
            <a:off x="37798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Alex</a:t>
            </a:r>
          </a:p>
        </p:txBody>
      </p:sp>
      <p:sp>
        <p:nvSpPr>
          <p:cNvPr id="55" name="Rectangle à coins arrondis 54"/>
          <p:cNvSpPr/>
          <p:nvPr/>
        </p:nvSpPr>
        <p:spPr>
          <a:xfrm>
            <a:off x="37798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Morgane</a:t>
            </a:r>
          </a:p>
        </p:txBody>
      </p:sp>
      <p:sp>
        <p:nvSpPr>
          <p:cNvPr id="56" name="Rectangle à coins arrondis 55"/>
          <p:cNvSpPr/>
          <p:nvPr/>
        </p:nvSpPr>
        <p:spPr>
          <a:xfrm>
            <a:off x="558006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Alex</a:t>
            </a:r>
          </a:p>
        </p:txBody>
      </p:sp>
      <p:sp>
        <p:nvSpPr>
          <p:cNvPr id="57" name="Rectangle à coins arrondis 56"/>
          <p:cNvSpPr/>
          <p:nvPr/>
        </p:nvSpPr>
        <p:spPr>
          <a:xfrm>
            <a:off x="558006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Morgane</a:t>
            </a:r>
          </a:p>
        </p:txBody>
      </p:sp>
      <p:sp>
        <p:nvSpPr>
          <p:cNvPr id="58" name="Rectangle à coins arrondis 57"/>
          <p:cNvSpPr/>
          <p:nvPr/>
        </p:nvSpPr>
        <p:spPr>
          <a:xfrm>
            <a:off x="738028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Alex</a:t>
            </a:r>
          </a:p>
        </p:txBody>
      </p:sp>
      <p:sp>
        <p:nvSpPr>
          <p:cNvPr id="59" name="Rectangle à coins arrondis 58"/>
          <p:cNvSpPr/>
          <p:nvPr/>
        </p:nvSpPr>
        <p:spPr>
          <a:xfrm>
            <a:off x="738028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Morgane</a:t>
            </a:r>
          </a:p>
        </p:txBody>
      </p:sp>
      <p:sp>
        <p:nvSpPr>
          <p:cNvPr id="60" name="Rectangle à coins arrondis 59"/>
          <p:cNvSpPr/>
          <p:nvPr/>
        </p:nvSpPr>
        <p:spPr>
          <a:xfrm>
            <a:off x="918051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Alex</a:t>
            </a:r>
          </a:p>
        </p:txBody>
      </p:sp>
      <p:sp>
        <p:nvSpPr>
          <p:cNvPr id="61" name="Rectangle à coins arrondis 60"/>
          <p:cNvSpPr/>
          <p:nvPr/>
        </p:nvSpPr>
        <p:spPr>
          <a:xfrm>
            <a:off x="9180513"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Morgane</a:t>
            </a:r>
          </a:p>
        </p:txBody>
      </p:sp>
      <p:sp>
        <p:nvSpPr>
          <p:cNvPr id="62" name="Rectangle à coins arrondis 61"/>
          <p:cNvSpPr/>
          <p:nvPr/>
        </p:nvSpPr>
        <p:spPr>
          <a:xfrm>
            <a:off x="109807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Antoine</a:t>
            </a:r>
          </a:p>
        </p:txBody>
      </p:sp>
      <p:sp>
        <p:nvSpPr>
          <p:cNvPr id="63" name="Rectangle à coins arrondis 62"/>
          <p:cNvSpPr/>
          <p:nvPr/>
        </p:nvSpPr>
        <p:spPr>
          <a:xfrm>
            <a:off x="109807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Elodie</a:t>
            </a:r>
          </a:p>
        </p:txBody>
      </p:sp>
      <p:sp>
        <p:nvSpPr>
          <p:cNvPr id="64" name="Rectangle à coins arrondis 63"/>
          <p:cNvSpPr/>
          <p:nvPr/>
        </p:nvSpPr>
        <p:spPr>
          <a:xfrm>
            <a:off x="109807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Mathilde</a:t>
            </a:r>
          </a:p>
        </p:txBody>
      </p:sp>
      <p:sp>
        <p:nvSpPr>
          <p:cNvPr id="65" name="Rectangle à coins arrondis 64"/>
          <p:cNvSpPr/>
          <p:nvPr/>
        </p:nvSpPr>
        <p:spPr>
          <a:xfrm>
            <a:off x="109807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Sam</a:t>
            </a:r>
          </a:p>
        </p:txBody>
      </p:sp>
      <p:sp>
        <p:nvSpPr>
          <p:cNvPr id="66" name="Rectangle à coins arrondis 65"/>
          <p:cNvSpPr/>
          <p:nvPr/>
        </p:nvSpPr>
        <p:spPr>
          <a:xfrm>
            <a:off x="109807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Marion</a:t>
            </a:r>
          </a:p>
        </p:txBody>
      </p:sp>
      <p:sp>
        <p:nvSpPr>
          <p:cNvPr id="67" name="Rectangle à coins arrondis 66"/>
          <p:cNvSpPr/>
          <p:nvPr/>
        </p:nvSpPr>
        <p:spPr>
          <a:xfrm>
            <a:off x="109807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Julien</a:t>
            </a:r>
          </a:p>
        </p:txBody>
      </p:sp>
      <p:sp>
        <p:nvSpPr>
          <p:cNvPr id="69" name="Rectangle à coins arrondis 68"/>
          <p:cNvSpPr/>
          <p:nvPr/>
        </p:nvSpPr>
        <p:spPr>
          <a:xfrm>
            <a:off x="109807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Alex</a:t>
            </a:r>
          </a:p>
        </p:txBody>
      </p:sp>
      <p:sp>
        <p:nvSpPr>
          <p:cNvPr id="70" name="Rectangle à coins arrondis 69"/>
          <p:cNvSpPr/>
          <p:nvPr/>
        </p:nvSpPr>
        <p:spPr>
          <a:xfrm>
            <a:off x="10980738" y="1979613"/>
            <a:ext cx="1497012"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Morgane</a:t>
            </a:r>
          </a:p>
        </p:txBody>
      </p:sp>
      <p:sp>
        <p:nvSpPr>
          <p:cNvPr id="71" name="Rectangle à coins arrondis 70"/>
          <p:cNvSpPr/>
          <p:nvPr/>
        </p:nvSpPr>
        <p:spPr>
          <a:xfrm>
            <a:off x="12779375"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Antoine</a:t>
            </a:r>
          </a:p>
        </p:txBody>
      </p:sp>
      <p:sp>
        <p:nvSpPr>
          <p:cNvPr id="72" name="Rectangle à coins arrondis 71"/>
          <p:cNvSpPr/>
          <p:nvPr/>
        </p:nvSpPr>
        <p:spPr>
          <a:xfrm>
            <a:off x="12779375"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Elodie</a:t>
            </a:r>
          </a:p>
        </p:txBody>
      </p:sp>
      <p:sp>
        <p:nvSpPr>
          <p:cNvPr id="73" name="Rectangle à coins arrondis 72"/>
          <p:cNvSpPr/>
          <p:nvPr/>
        </p:nvSpPr>
        <p:spPr>
          <a:xfrm>
            <a:off x="12779375"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Mathilde</a:t>
            </a:r>
          </a:p>
        </p:txBody>
      </p:sp>
      <p:sp>
        <p:nvSpPr>
          <p:cNvPr id="74" name="Rectangle à coins arrondis 73"/>
          <p:cNvSpPr/>
          <p:nvPr/>
        </p:nvSpPr>
        <p:spPr>
          <a:xfrm>
            <a:off x="12779375"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Sam</a:t>
            </a:r>
          </a:p>
        </p:txBody>
      </p:sp>
      <p:sp>
        <p:nvSpPr>
          <p:cNvPr id="75" name="Rectangle à coins arrondis 74"/>
          <p:cNvSpPr/>
          <p:nvPr/>
        </p:nvSpPr>
        <p:spPr>
          <a:xfrm>
            <a:off x="12779375"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Marion</a:t>
            </a:r>
          </a:p>
        </p:txBody>
      </p:sp>
      <p:sp>
        <p:nvSpPr>
          <p:cNvPr id="76" name="Rectangle à coins arrondis 75"/>
          <p:cNvSpPr/>
          <p:nvPr/>
        </p:nvSpPr>
        <p:spPr>
          <a:xfrm>
            <a:off x="12779375"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Julien</a:t>
            </a:r>
          </a:p>
        </p:txBody>
      </p:sp>
      <p:sp>
        <p:nvSpPr>
          <p:cNvPr id="78" name="Rectangle à coins arrondis 77"/>
          <p:cNvSpPr/>
          <p:nvPr/>
        </p:nvSpPr>
        <p:spPr>
          <a:xfrm>
            <a:off x="12779375"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Alex</a:t>
            </a:r>
          </a:p>
        </p:txBody>
      </p:sp>
      <p:sp>
        <p:nvSpPr>
          <p:cNvPr id="79" name="Rectangle à coins arrondis 78"/>
          <p:cNvSpPr/>
          <p:nvPr/>
        </p:nvSpPr>
        <p:spPr>
          <a:xfrm>
            <a:off x="12779375" y="1979613"/>
            <a:ext cx="1498600" cy="260350"/>
          </a:xfrm>
          <a:prstGeom prst="roundRect">
            <a:avLst/>
          </a:prstGeom>
          <a:solidFill>
            <a:schemeClr val="bg1"/>
          </a:solidFill>
          <a:ln w="3175">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2300" dirty="0">
                <a:solidFill>
                  <a:srgbClr val="0097CC"/>
                </a:solidFill>
              </a:rPr>
              <a:t>Morgane</a:t>
            </a:r>
          </a:p>
        </p:txBody>
      </p:sp>
      <p:sp>
        <p:nvSpPr>
          <p:cNvPr id="114773" name="ZoneTexte 35">
            <a:hlinkClick r:id="" action="ppaction://hlinkshowjump?jump=nextslide"/>
          </p:cNvPr>
          <p:cNvSpPr>
            <a:spLocks noChangeArrowheads="1"/>
          </p:cNvSpPr>
          <p:nvPr/>
        </p:nvSpPr>
        <p:spPr bwMode="auto">
          <a:xfrm>
            <a:off x="13030200" y="7434263"/>
            <a:ext cx="1600200" cy="795337"/>
          </a:xfrm>
          <a:prstGeom prst="rightArrow">
            <a:avLst>
              <a:gd name="adj1" fmla="val 50000"/>
              <a:gd name="adj2" fmla="val 49964"/>
            </a:avLst>
          </a:prstGeom>
          <a:noFill/>
          <a:ln w="38100">
            <a:solidFill>
              <a:srgbClr val="0097CC"/>
            </a:solidFill>
            <a:miter lim="800000"/>
            <a:headEnd/>
            <a:tailEnd/>
          </a:ln>
        </p:spPr>
        <p:txBody>
          <a:bodyPr>
            <a:spAutoFit/>
          </a:bodyPr>
          <a:lstStyle/>
          <a:p>
            <a:pPr algn="ctr"/>
            <a:r>
              <a:rPr lang="fr-FR" sz="2000">
                <a:solidFill>
                  <a:schemeClr val="bg1"/>
                </a:solidFill>
              </a:rPr>
              <a:t>Suite</a:t>
            </a:r>
          </a:p>
        </p:txBody>
      </p:sp>
      <p:pic>
        <p:nvPicPr>
          <p:cNvPr id="86" name="Image 79" descr="Samantha.jpg"/>
          <p:cNvPicPr>
            <a:picLocks noChangeAspect="1"/>
          </p:cNvPicPr>
          <p:nvPr/>
        </p:nvPicPr>
        <p:blipFill>
          <a:blip r:embed="rId3" cstate="print"/>
          <a:stretch>
            <a:fillRect/>
          </a:stretch>
        </p:blipFill>
        <p:spPr bwMode="auto">
          <a:xfrm>
            <a:off x="11277600" y="533400"/>
            <a:ext cx="1066800" cy="1066800"/>
          </a:xfrm>
          <a:prstGeom prst="rect">
            <a:avLst/>
          </a:prstGeom>
          <a:noFill/>
          <a:ln w="9525">
            <a:noFill/>
            <a:miter lim="800000"/>
            <a:headEnd/>
            <a:tailEnd/>
          </a:ln>
        </p:spPr>
      </p:pic>
      <p:pic>
        <p:nvPicPr>
          <p:cNvPr id="87" name="Image 80" descr="Alexandra.jpg"/>
          <p:cNvPicPr>
            <a:picLocks noChangeAspect="1"/>
          </p:cNvPicPr>
          <p:nvPr/>
        </p:nvPicPr>
        <p:blipFill>
          <a:blip r:embed="rId4" cstate="print"/>
          <a:stretch>
            <a:fillRect/>
          </a:stretch>
        </p:blipFill>
        <p:spPr bwMode="auto">
          <a:xfrm>
            <a:off x="5791200" y="533400"/>
            <a:ext cx="1152525" cy="1152525"/>
          </a:xfrm>
          <a:prstGeom prst="rect">
            <a:avLst/>
          </a:prstGeom>
          <a:noFill/>
          <a:ln w="9525">
            <a:noFill/>
            <a:miter lim="800000"/>
            <a:headEnd/>
            <a:tailEnd/>
          </a:ln>
        </p:spPr>
      </p:pic>
      <p:pic>
        <p:nvPicPr>
          <p:cNvPr id="88" name="Image 81" descr="Antoine.jpg"/>
          <p:cNvPicPr>
            <a:picLocks noChangeAspect="1"/>
          </p:cNvPicPr>
          <p:nvPr/>
        </p:nvPicPr>
        <p:blipFill>
          <a:blip r:embed="rId5" cstate="print"/>
          <a:stretch>
            <a:fillRect/>
          </a:stretch>
        </p:blipFill>
        <p:spPr bwMode="auto">
          <a:xfrm>
            <a:off x="2286000" y="533400"/>
            <a:ext cx="1143000" cy="1143000"/>
          </a:xfrm>
          <a:prstGeom prst="rect">
            <a:avLst/>
          </a:prstGeom>
          <a:noFill/>
          <a:ln w="9525">
            <a:noFill/>
            <a:miter lim="800000"/>
            <a:headEnd/>
            <a:tailEnd/>
          </a:ln>
        </p:spPr>
      </p:pic>
      <p:pic>
        <p:nvPicPr>
          <p:cNvPr id="89" name="Image 82" descr="Elodie.jpg"/>
          <p:cNvPicPr>
            <a:picLocks noChangeAspect="1"/>
          </p:cNvPicPr>
          <p:nvPr/>
        </p:nvPicPr>
        <p:blipFill>
          <a:blip r:embed="rId6" cstate="print"/>
          <a:stretch>
            <a:fillRect/>
          </a:stretch>
        </p:blipFill>
        <p:spPr bwMode="auto">
          <a:xfrm>
            <a:off x="13030200" y="533400"/>
            <a:ext cx="1077119" cy="1077119"/>
          </a:xfrm>
          <a:prstGeom prst="rect">
            <a:avLst/>
          </a:prstGeom>
          <a:noFill/>
          <a:ln w="9525">
            <a:noFill/>
            <a:miter lim="800000"/>
            <a:headEnd/>
            <a:tailEnd/>
          </a:ln>
        </p:spPr>
      </p:pic>
      <p:pic>
        <p:nvPicPr>
          <p:cNvPr id="90" name="Image 85" descr="Julien.jpg"/>
          <p:cNvPicPr>
            <a:picLocks noChangeAspect="1"/>
          </p:cNvPicPr>
          <p:nvPr/>
        </p:nvPicPr>
        <p:blipFill>
          <a:blip r:embed="rId7" cstate="print"/>
          <a:stretch>
            <a:fillRect/>
          </a:stretch>
        </p:blipFill>
        <p:spPr bwMode="auto">
          <a:xfrm>
            <a:off x="9372600" y="533400"/>
            <a:ext cx="1131888" cy="1131888"/>
          </a:xfrm>
          <a:prstGeom prst="rect">
            <a:avLst/>
          </a:prstGeom>
          <a:noFill/>
          <a:ln w="9525">
            <a:noFill/>
            <a:miter lim="800000"/>
            <a:headEnd/>
            <a:tailEnd/>
          </a:ln>
        </p:spPr>
      </p:pic>
      <p:pic>
        <p:nvPicPr>
          <p:cNvPr id="91" name="Image 86" descr="Marion.jpg"/>
          <p:cNvPicPr>
            <a:picLocks noChangeAspect="1"/>
          </p:cNvPicPr>
          <p:nvPr/>
        </p:nvPicPr>
        <p:blipFill>
          <a:blip r:embed="rId8" cstate="print"/>
          <a:stretch>
            <a:fillRect/>
          </a:stretch>
        </p:blipFill>
        <p:spPr bwMode="auto">
          <a:xfrm>
            <a:off x="7620000" y="533400"/>
            <a:ext cx="1143000" cy="1143000"/>
          </a:xfrm>
          <a:prstGeom prst="rect">
            <a:avLst/>
          </a:prstGeom>
          <a:noFill/>
          <a:ln w="9525">
            <a:noFill/>
            <a:miter lim="800000"/>
            <a:headEnd/>
            <a:tailEnd/>
          </a:ln>
        </p:spPr>
      </p:pic>
      <p:pic>
        <p:nvPicPr>
          <p:cNvPr id="92" name="Image 87" descr="Mathilde.jpg"/>
          <p:cNvPicPr>
            <a:picLocks noChangeAspect="1"/>
          </p:cNvPicPr>
          <p:nvPr/>
        </p:nvPicPr>
        <p:blipFill>
          <a:blip r:embed="rId9" cstate="print"/>
          <a:stretch>
            <a:fillRect/>
          </a:stretch>
        </p:blipFill>
        <p:spPr bwMode="auto">
          <a:xfrm>
            <a:off x="457200" y="533400"/>
            <a:ext cx="1166813" cy="1166813"/>
          </a:xfrm>
          <a:prstGeom prst="rect">
            <a:avLst/>
          </a:prstGeom>
          <a:noFill/>
          <a:ln w="9525">
            <a:noFill/>
            <a:miter lim="800000"/>
            <a:headEnd/>
            <a:tailEnd/>
          </a:ln>
        </p:spPr>
      </p:pic>
      <p:pic>
        <p:nvPicPr>
          <p:cNvPr id="93" name="Image 88" descr="Morgane.jpg"/>
          <p:cNvPicPr>
            <a:picLocks noChangeAspect="1"/>
          </p:cNvPicPr>
          <p:nvPr/>
        </p:nvPicPr>
        <p:blipFill>
          <a:blip r:embed="rId10" cstate="print"/>
          <a:stretch>
            <a:fillRect/>
          </a:stretch>
        </p:blipFill>
        <p:spPr bwMode="auto">
          <a:xfrm>
            <a:off x="4038600" y="533400"/>
            <a:ext cx="1143000" cy="1143000"/>
          </a:xfrm>
          <a:prstGeom prst="rect">
            <a:avLst/>
          </a:prstGeom>
          <a:noFill/>
          <a:ln w="9525">
            <a:noFill/>
            <a:miter lim="800000"/>
            <a:headEnd/>
            <a:tailEnd/>
          </a:ln>
        </p:spPr>
      </p:pic>
      <p:sp>
        <p:nvSpPr>
          <p:cNvPr id="40" name="Rectangle 39">
            <a:hlinkClick r:id="" action="ppaction://noaction">
              <a:snd r:embed="rId11" name="click.wav"/>
            </a:hlinkClick>
          </p:cNvPr>
          <p:cNvSpPr/>
          <p:nvPr/>
        </p:nvSpPr>
        <p:spPr>
          <a:xfrm>
            <a:off x="352425" y="304800"/>
            <a:ext cx="1266825" cy="1425575"/>
          </a:xfrm>
          <a:prstGeom prst="rect">
            <a:avLst/>
          </a:prstGeom>
          <a:solidFill>
            <a:schemeClr val="tx2"/>
          </a:solid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9600" dirty="0"/>
              <a:t>?</a:t>
            </a:r>
          </a:p>
        </p:txBody>
      </p:sp>
      <p:sp>
        <p:nvSpPr>
          <p:cNvPr id="41" name="Rectangle 40">
            <a:hlinkClick r:id="" action="ppaction://noaction">
              <a:snd r:embed="rId11" name="click.wav"/>
            </a:hlinkClick>
          </p:cNvPr>
          <p:cNvSpPr/>
          <p:nvPr/>
        </p:nvSpPr>
        <p:spPr>
          <a:xfrm>
            <a:off x="2170113" y="304800"/>
            <a:ext cx="1266825" cy="1425575"/>
          </a:xfrm>
          <a:prstGeom prst="rect">
            <a:avLst/>
          </a:prstGeom>
          <a:solidFill>
            <a:schemeClr val="tx2"/>
          </a:solid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9600" dirty="0"/>
              <a:t>?</a:t>
            </a:r>
          </a:p>
        </p:txBody>
      </p:sp>
      <p:sp>
        <p:nvSpPr>
          <p:cNvPr id="42" name="Rectangle 41">
            <a:hlinkClick r:id="" action="ppaction://noaction">
              <a:snd r:embed="rId11" name="click.wav"/>
            </a:hlinkClick>
          </p:cNvPr>
          <p:cNvSpPr/>
          <p:nvPr/>
        </p:nvSpPr>
        <p:spPr>
          <a:xfrm>
            <a:off x="3933825" y="304800"/>
            <a:ext cx="1266825" cy="1425575"/>
          </a:xfrm>
          <a:prstGeom prst="rect">
            <a:avLst/>
          </a:prstGeom>
          <a:solidFill>
            <a:schemeClr val="tx2"/>
          </a:solid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9600" dirty="0"/>
              <a:t>?</a:t>
            </a:r>
          </a:p>
        </p:txBody>
      </p:sp>
      <p:sp>
        <p:nvSpPr>
          <p:cNvPr id="43" name="Rectangle 42">
            <a:hlinkClick r:id="" action="ppaction://noaction">
              <a:snd r:embed="rId11" name="click.wav"/>
            </a:hlinkClick>
          </p:cNvPr>
          <p:cNvSpPr/>
          <p:nvPr/>
        </p:nvSpPr>
        <p:spPr>
          <a:xfrm>
            <a:off x="5762625" y="304800"/>
            <a:ext cx="1266825" cy="1425575"/>
          </a:xfrm>
          <a:prstGeom prst="rect">
            <a:avLst/>
          </a:prstGeom>
          <a:solidFill>
            <a:schemeClr val="tx2"/>
          </a:solid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9600" dirty="0"/>
              <a:t>?</a:t>
            </a:r>
          </a:p>
        </p:txBody>
      </p:sp>
      <p:sp>
        <p:nvSpPr>
          <p:cNvPr id="44" name="Rectangle 43">
            <a:hlinkClick r:id="" action="ppaction://noaction">
              <a:snd r:embed="rId11" name="click.wav"/>
            </a:hlinkClick>
          </p:cNvPr>
          <p:cNvSpPr/>
          <p:nvPr/>
        </p:nvSpPr>
        <p:spPr>
          <a:xfrm>
            <a:off x="7543800" y="304800"/>
            <a:ext cx="1266825" cy="1425575"/>
          </a:xfrm>
          <a:prstGeom prst="rect">
            <a:avLst/>
          </a:prstGeom>
          <a:solidFill>
            <a:schemeClr val="tx2"/>
          </a:solid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9600" dirty="0"/>
              <a:t>?</a:t>
            </a:r>
          </a:p>
        </p:txBody>
      </p:sp>
      <p:sp>
        <p:nvSpPr>
          <p:cNvPr id="45" name="Rectangle 44">
            <a:hlinkClick r:id="" action="ppaction://noaction">
              <a:snd r:embed="rId11" name="click.wav"/>
            </a:hlinkClick>
          </p:cNvPr>
          <p:cNvSpPr/>
          <p:nvPr/>
        </p:nvSpPr>
        <p:spPr>
          <a:xfrm>
            <a:off x="9372600" y="304800"/>
            <a:ext cx="1266825" cy="1425575"/>
          </a:xfrm>
          <a:prstGeom prst="rect">
            <a:avLst/>
          </a:prstGeom>
          <a:solidFill>
            <a:schemeClr val="tx2"/>
          </a:solid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9600" dirty="0"/>
              <a:t>?</a:t>
            </a:r>
          </a:p>
        </p:txBody>
      </p:sp>
      <p:sp>
        <p:nvSpPr>
          <p:cNvPr id="68" name="Rectangle 67">
            <a:hlinkClick r:id="" action="ppaction://noaction">
              <a:snd r:embed="rId11" name="click.wav"/>
            </a:hlinkClick>
          </p:cNvPr>
          <p:cNvSpPr/>
          <p:nvPr/>
        </p:nvSpPr>
        <p:spPr>
          <a:xfrm>
            <a:off x="11201400" y="304800"/>
            <a:ext cx="1266825" cy="1425575"/>
          </a:xfrm>
          <a:prstGeom prst="rect">
            <a:avLst/>
          </a:prstGeom>
          <a:solidFill>
            <a:schemeClr val="tx2"/>
          </a:solid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9600" dirty="0"/>
              <a:t>?</a:t>
            </a:r>
          </a:p>
        </p:txBody>
      </p:sp>
      <p:sp>
        <p:nvSpPr>
          <p:cNvPr id="77" name="Rectangle 76">
            <a:hlinkClick r:id="" action="ppaction://noaction">
              <a:snd r:embed="rId11" name="click.wav"/>
            </a:hlinkClick>
          </p:cNvPr>
          <p:cNvSpPr/>
          <p:nvPr/>
        </p:nvSpPr>
        <p:spPr>
          <a:xfrm>
            <a:off x="12954000" y="304800"/>
            <a:ext cx="1266825" cy="1425575"/>
          </a:xfrm>
          <a:prstGeom prst="rect">
            <a:avLst/>
          </a:prstGeom>
          <a:solidFill>
            <a:schemeClr val="tx2"/>
          </a:solid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fr-FR" sz="9600" dirty="0"/>
              <a: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40"/>
                  </p:tgtEl>
                </p:cond>
              </p:nextCondLst>
            </p:seq>
            <p:seq concurrent="1" nextAc="seek">
              <p:cTn id="35" restart="whenNotActive" fill="hold" evtFilter="cancelBubble" nodeType="interactiveSeq">
                <p:stCondLst>
                  <p:cond evt="onClick" delay="0">
                    <p:tgtEl>
                      <p:spTgt spid="41"/>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5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53"/>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seq concurrent="1" nextAc="seek">
              <p:cTn id="68" restart="whenNotActive" fill="hold" evtFilter="cancelBubble" nodeType="interactiveSeq">
                <p:stCondLst>
                  <p:cond evt="onClick" delay="0">
                    <p:tgtEl>
                      <p:spTgt spid="42"/>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5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55"/>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seq concurrent="1" nextAc="seek">
              <p:cTn id="101" restart="whenNotActive" fill="hold" evtFilter="cancelBubble" nodeType="interactiveSeq">
                <p:stCondLst>
                  <p:cond evt="onClick" delay="0">
                    <p:tgtEl>
                      <p:spTgt spid="43"/>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22"/>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23"/>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24"/>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25"/>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26"/>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27"/>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56"/>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57"/>
                                        </p:tgtEl>
                                        <p:attrNameLst>
                                          <p:attrName>style.visibility</p:attrName>
                                        </p:attrNameLst>
                                      </p:cBhvr>
                                      <p:to>
                                        <p:strVal val="visible"/>
                                      </p:to>
                                    </p:set>
                                  </p:childTnLst>
                                </p:cTn>
                              </p:par>
                            </p:childTnLst>
                          </p:cTn>
                        </p:par>
                      </p:childTnLst>
                    </p:cTn>
                  </p:par>
                </p:childTnLst>
              </p:cTn>
              <p:nextCondLst>
                <p:cond evt="onClick" delay="0">
                  <p:tgtEl>
                    <p:spTgt spid="43"/>
                  </p:tgtEl>
                </p:cond>
              </p:nextCondLst>
            </p:seq>
            <p:seq concurrent="1" nextAc="seek">
              <p:cTn id="134" restart="whenNotActive" fill="hold" evtFilter="cancelBubble" nodeType="interactiveSeq">
                <p:stCondLst>
                  <p:cond evt="onClick" delay="0">
                    <p:tgtEl>
                      <p:spTgt spid="44"/>
                    </p:tgtEl>
                  </p:cond>
                </p:stCondLst>
                <p:endSync evt="end" delay="0">
                  <p:rtn val="all"/>
                </p:endSync>
                <p:childTnLst>
                  <p:par>
                    <p:cTn id="135" fill="hold">
                      <p:stCondLst>
                        <p:cond delay="0"/>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28"/>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29"/>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30"/>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31"/>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32"/>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33"/>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58"/>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59"/>
                                        </p:tgtEl>
                                        <p:attrNameLst>
                                          <p:attrName>style.visibility</p:attrName>
                                        </p:attrNameLst>
                                      </p:cBhvr>
                                      <p:to>
                                        <p:strVal val="visible"/>
                                      </p:to>
                                    </p:set>
                                  </p:childTnLst>
                                </p:cTn>
                              </p:par>
                            </p:childTnLst>
                          </p:cTn>
                        </p:par>
                      </p:childTnLst>
                    </p:cTn>
                  </p:par>
                </p:childTnLst>
              </p:cTn>
              <p:nextCondLst>
                <p:cond evt="onClick" delay="0">
                  <p:tgtEl>
                    <p:spTgt spid="44"/>
                  </p:tgtEl>
                </p:cond>
              </p:nextCondLst>
            </p:seq>
            <p:seq concurrent="1" nextAc="seek">
              <p:cTn id="167" restart="whenNotActive" fill="hold" evtFilter="cancelBubble" nodeType="interactiveSeq">
                <p:stCondLst>
                  <p:cond evt="onClick" delay="0">
                    <p:tgtEl>
                      <p:spTgt spid="45"/>
                    </p:tgtEl>
                  </p:cond>
                </p:stCondLst>
                <p:endSync evt="end" delay="0">
                  <p:rtn val="all"/>
                </p:endSync>
                <p:childTnLst>
                  <p:par>
                    <p:cTn id="168" fill="hold">
                      <p:stCondLst>
                        <p:cond delay="0"/>
                      </p:stCondLst>
                      <p:childTnLst>
                        <p:par>
                          <p:cTn id="169" fill="hold">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34"/>
                                        </p:tgtEl>
                                        <p:attrNameLst>
                                          <p:attrName>style.visibility</p:attrName>
                                        </p:attrNameLst>
                                      </p:cBhvr>
                                      <p:to>
                                        <p:strVal val="visible"/>
                                      </p:to>
                                    </p:set>
                                  </p:childTnLst>
                                </p:cTn>
                              </p:par>
                            </p:childTnLst>
                          </p:cTn>
                        </p:par>
                      </p:childTnLst>
                    </p:cTn>
                  </p:par>
                  <p:par>
                    <p:cTn id="172" fill="hold">
                      <p:stCondLst>
                        <p:cond delay="indefinite"/>
                      </p:stCondLst>
                      <p:childTnLst>
                        <p:par>
                          <p:cTn id="173" fill="hold">
                            <p:stCondLst>
                              <p:cond delay="0"/>
                            </p:stCondLst>
                            <p:childTnLst>
                              <p:par>
                                <p:cTn id="174" presetID="1" presetClass="entr" presetSubtype="0" fill="hold" grpId="0" nodeType="clickEffect">
                                  <p:stCondLst>
                                    <p:cond delay="0"/>
                                  </p:stCondLst>
                                  <p:childTnLst>
                                    <p:set>
                                      <p:cBhvr>
                                        <p:cTn id="175" dur="1" fill="hold">
                                          <p:stCondLst>
                                            <p:cond delay="0"/>
                                          </p:stCondLst>
                                        </p:cTn>
                                        <p:tgtEl>
                                          <p:spTgt spid="35"/>
                                        </p:tgtEl>
                                        <p:attrNameLst>
                                          <p:attrName>style.visibility</p:attrName>
                                        </p:attrNameLst>
                                      </p:cBhvr>
                                      <p:to>
                                        <p:strVal val="visible"/>
                                      </p:to>
                                    </p:set>
                                  </p:childTnLst>
                                </p:cTn>
                              </p:par>
                            </p:childTnLst>
                          </p:cTn>
                        </p:par>
                      </p:childTnLst>
                    </p:cTn>
                  </p:par>
                  <p:par>
                    <p:cTn id="176" fill="hold">
                      <p:stCondLst>
                        <p:cond delay="indefinite"/>
                      </p:stCondLst>
                      <p:childTnLst>
                        <p:par>
                          <p:cTn id="177" fill="hold">
                            <p:stCondLst>
                              <p:cond delay="0"/>
                            </p:stCondLst>
                            <p:childTnLst>
                              <p:par>
                                <p:cTn id="178" presetID="1" presetClass="entr" presetSubtype="0" fill="hold" grpId="0" nodeType="clickEffect">
                                  <p:stCondLst>
                                    <p:cond delay="0"/>
                                  </p:stCondLst>
                                  <p:childTnLst>
                                    <p:set>
                                      <p:cBhvr>
                                        <p:cTn id="179" dur="1" fill="hold">
                                          <p:stCondLst>
                                            <p:cond delay="0"/>
                                          </p:stCondLst>
                                        </p:cTn>
                                        <p:tgtEl>
                                          <p:spTgt spid="36"/>
                                        </p:tgtEl>
                                        <p:attrNameLst>
                                          <p:attrName>style.visibility</p:attrName>
                                        </p:attrNameLst>
                                      </p:cBhvr>
                                      <p:to>
                                        <p:strVal val="visible"/>
                                      </p:to>
                                    </p:set>
                                  </p:childTnLst>
                                </p:cTn>
                              </p:par>
                            </p:childTnLst>
                          </p:cTn>
                        </p:par>
                      </p:childTnLst>
                    </p:cTn>
                  </p:par>
                  <p:par>
                    <p:cTn id="180" fill="hold">
                      <p:stCondLst>
                        <p:cond delay="indefinite"/>
                      </p:stCondLst>
                      <p:childTnLst>
                        <p:par>
                          <p:cTn id="181" fill="hold">
                            <p:stCondLst>
                              <p:cond delay="0"/>
                            </p:stCondLst>
                            <p:childTnLst>
                              <p:par>
                                <p:cTn id="182" presetID="1" presetClass="entr" presetSubtype="0" fill="hold" grpId="0" nodeType="clickEffect">
                                  <p:stCondLst>
                                    <p:cond delay="0"/>
                                  </p:stCondLst>
                                  <p:childTnLst>
                                    <p:set>
                                      <p:cBhvr>
                                        <p:cTn id="183" dur="1" fill="hold">
                                          <p:stCondLst>
                                            <p:cond delay="0"/>
                                          </p:stCondLst>
                                        </p:cTn>
                                        <p:tgtEl>
                                          <p:spTgt spid="37"/>
                                        </p:tgtEl>
                                        <p:attrNameLst>
                                          <p:attrName>style.visibility</p:attrName>
                                        </p:attrNameLst>
                                      </p:cBhvr>
                                      <p:to>
                                        <p:strVal val="visible"/>
                                      </p:to>
                                    </p:set>
                                  </p:childTnLst>
                                </p:cTn>
                              </p:par>
                            </p:childTnLst>
                          </p:cTn>
                        </p:par>
                      </p:childTnLst>
                    </p:cTn>
                  </p:par>
                  <p:par>
                    <p:cTn id="184" fill="hold">
                      <p:stCondLst>
                        <p:cond delay="indefinite"/>
                      </p:stCondLst>
                      <p:childTnLst>
                        <p:par>
                          <p:cTn id="185" fill="hold">
                            <p:stCondLst>
                              <p:cond delay="0"/>
                            </p:stCondLst>
                            <p:childTnLst>
                              <p:par>
                                <p:cTn id="186" presetID="1" presetClass="entr" presetSubtype="0" fill="hold" grpId="0" nodeType="clickEffect">
                                  <p:stCondLst>
                                    <p:cond delay="0"/>
                                  </p:stCondLst>
                                  <p:childTnLst>
                                    <p:set>
                                      <p:cBhvr>
                                        <p:cTn id="187" dur="1" fill="hold">
                                          <p:stCondLst>
                                            <p:cond delay="0"/>
                                          </p:stCondLst>
                                        </p:cTn>
                                        <p:tgtEl>
                                          <p:spTgt spid="38"/>
                                        </p:tgtEl>
                                        <p:attrNameLst>
                                          <p:attrName>style.visibility</p:attrName>
                                        </p:attrNameLst>
                                      </p:cBhvr>
                                      <p:to>
                                        <p:strVal val="visible"/>
                                      </p:to>
                                    </p:set>
                                  </p:childTnLst>
                                </p:cTn>
                              </p:par>
                            </p:childTnLst>
                          </p:cTn>
                        </p:par>
                      </p:childTnLst>
                    </p:cTn>
                  </p:par>
                  <p:par>
                    <p:cTn id="188" fill="hold">
                      <p:stCondLst>
                        <p:cond delay="indefinite"/>
                      </p:stCondLst>
                      <p:childTnLst>
                        <p:par>
                          <p:cTn id="189" fill="hold">
                            <p:stCondLst>
                              <p:cond delay="0"/>
                            </p:stCondLst>
                            <p:childTnLst>
                              <p:par>
                                <p:cTn id="190" presetID="1" presetClass="entr" presetSubtype="0" fill="hold" grpId="0" nodeType="clickEffect">
                                  <p:stCondLst>
                                    <p:cond delay="0"/>
                                  </p:stCondLst>
                                  <p:childTnLst>
                                    <p:set>
                                      <p:cBhvr>
                                        <p:cTn id="191" dur="1" fill="hold">
                                          <p:stCondLst>
                                            <p:cond delay="0"/>
                                          </p:stCondLst>
                                        </p:cTn>
                                        <p:tgtEl>
                                          <p:spTgt spid="39"/>
                                        </p:tgtEl>
                                        <p:attrNameLst>
                                          <p:attrName>style.visibility</p:attrName>
                                        </p:attrNameLst>
                                      </p:cBhvr>
                                      <p:to>
                                        <p:strVal val="visible"/>
                                      </p:to>
                                    </p:set>
                                  </p:childTnLst>
                                </p:cTn>
                              </p:par>
                            </p:childTnLst>
                          </p:cTn>
                        </p:par>
                      </p:childTnLst>
                    </p:cTn>
                  </p:par>
                  <p:par>
                    <p:cTn id="192" fill="hold">
                      <p:stCondLst>
                        <p:cond delay="indefinite"/>
                      </p:stCondLst>
                      <p:childTnLst>
                        <p:par>
                          <p:cTn id="193" fill="hold">
                            <p:stCondLst>
                              <p:cond delay="0"/>
                            </p:stCondLst>
                            <p:childTnLst>
                              <p:par>
                                <p:cTn id="194" presetID="1" presetClass="entr" presetSubtype="0" fill="hold" grpId="0" nodeType="clickEffect">
                                  <p:stCondLst>
                                    <p:cond delay="0"/>
                                  </p:stCondLst>
                                  <p:childTnLst>
                                    <p:set>
                                      <p:cBhvr>
                                        <p:cTn id="195" dur="1" fill="hold">
                                          <p:stCondLst>
                                            <p:cond delay="0"/>
                                          </p:stCondLst>
                                        </p:cTn>
                                        <p:tgtEl>
                                          <p:spTgt spid="60"/>
                                        </p:tgtEl>
                                        <p:attrNameLst>
                                          <p:attrName>style.visibility</p:attrName>
                                        </p:attrNameLst>
                                      </p:cBhvr>
                                      <p:to>
                                        <p:strVal val="visible"/>
                                      </p:to>
                                    </p:set>
                                  </p:childTnLst>
                                </p:cTn>
                              </p:par>
                            </p:childTnLst>
                          </p:cTn>
                        </p:par>
                      </p:childTnLst>
                    </p:cTn>
                  </p:par>
                  <p:par>
                    <p:cTn id="196" fill="hold">
                      <p:stCondLst>
                        <p:cond delay="indefinite"/>
                      </p:stCondLst>
                      <p:childTnLst>
                        <p:par>
                          <p:cTn id="197" fill="hold">
                            <p:stCondLst>
                              <p:cond delay="0"/>
                            </p:stCondLst>
                            <p:childTnLst>
                              <p:par>
                                <p:cTn id="198" presetID="1" presetClass="entr" presetSubtype="0" fill="hold" grpId="0" nodeType="clickEffect">
                                  <p:stCondLst>
                                    <p:cond delay="0"/>
                                  </p:stCondLst>
                                  <p:childTnLst>
                                    <p:set>
                                      <p:cBhvr>
                                        <p:cTn id="199" dur="1" fill="hold">
                                          <p:stCondLst>
                                            <p:cond delay="0"/>
                                          </p:stCondLst>
                                        </p:cTn>
                                        <p:tgtEl>
                                          <p:spTgt spid="61"/>
                                        </p:tgtEl>
                                        <p:attrNameLst>
                                          <p:attrName>style.visibility</p:attrName>
                                        </p:attrNameLst>
                                      </p:cBhvr>
                                      <p:to>
                                        <p:strVal val="visible"/>
                                      </p:to>
                                    </p:set>
                                  </p:childTnLst>
                                </p:cTn>
                              </p:par>
                            </p:childTnLst>
                          </p:cTn>
                        </p:par>
                      </p:childTnLst>
                    </p:cTn>
                  </p:par>
                </p:childTnLst>
              </p:cTn>
              <p:nextCondLst>
                <p:cond evt="onClick" delay="0">
                  <p:tgtEl>
                    <p:spTgt spid="45"/>
                  </p:tgtEl>
                </p:cond>
              </p:nextCondLst>
            </p:seq>
            <p:seq concurrent="1" nextAc="seek">
              <p:cTn id="200" restart="whenNotActive" fill="hold" evtFilter="cancelBubble" nodeType="interactiveSeq">
                <p:stCondLst>
                  <p:cond evt="onClick" delay="0">
                    <p:tgtEl>
                      <p:spTgt spid="46"/>
                    </p:tgtEl>
                  </p:cond>
                </p:stCondLst>
                <p:endSync evt="end" delay="0">
                  <p:rtn val="all"/>
                </p:endSync>
                <p:childTnLst>
                  <p:par>
                    <p:cTn id="201" fill="hold">
                      <p:stCondLst>
                        <p:cond delay="0"/>
                      </p:stCondLst>
                      <p:childTnLst>
                        <p:par>
                          <p:cTn id="202" fill="hold">
                            <p:stCondLst>
                              <p:cond delay="0"/>
                            </p:stCondLst>
                            <p:childTnLst>
                              <p:par>
                                <p:cTn id="203" presetID="1" presetClass="exit" presetSubtype="0" fill="hold" grpId="0" nodeType="clickEffect">
                                  <p:stCondLst>
                                    <p:cond delay="0"/>
                                  </p:stCondLst>
                                  <p:childTnLst>
                                    <p:set>
                                      <p:cBhvr>
                                        <p:cTn id="204" dur="1" fill="hold">
                                          <p:stCondLst>
                                            <p:cond delay="0"/>
                                          </p:stCondLst>
                                        </p:cTn>
                                        <p:tgtEl>
                                          <p:spTgt spid="40"/>
                                        </p:tgtEl>
                                        <p:attrNameLst>
                                          <p:attrName>style.visibility</p:attrName>
                                        </p:attrNameLst>
                                      </p:cBhvr>
                                      <p:to>
                                        <p:strVal val="hidden"/>
                                      </p:to>
                                    </p:set>
                                  </p:childTnLst>
                                </p:cTn>
                              </p:par>
                              <p:par>
                                <p:cTn id="205" presetID="1" presetClass="exit" presetSubtype="0" fill="hold" grpId="0" nodeType="withEffect">
                                  <p:stCondLst>
                                    <p:cond delay="0"/>
                                  </p:stCondLst>
                                  <p:childTnLst>
                                    <p:set>
                                      <p:cBhvr>
                                        <p:cTn id="206" dur="1" fill="hold">
                                          <p:stCondLst>
                                            <p:cond delay="0"/>
                                          </p:stCondLst>
                                        </p:cTn>
                                        <p:tgtEl>
                                          <p:spTgt spid="41"/>
                                        </p:tgtEl>
                                        <p:attrNameLst>
                                          <p:attrName>style.visibility</p:attrName>
                                        </p:attrNameLst>
                                      </p:cBhvr>
                                      <p:to>
                                        <p:strVal val="hidden"/>
                                      </p:to>
                                    </p:set>
                                  </p:childTnLst>
                                </p:cTn>
                              </p:par>
                              <p:par>
                                <p:cTn id="207" presetID="1" presetClass="exit" presetSubtype="0" fill="hold" grpId="0" nodeType="withEffect">
                                  <p:stCondLst>
                                    <p:cond delay="0"/>
                                  </p:stCondLst>
                                  <p:childTnLst>
                                    <p:set>
                                      <p:cBhvr>
                                        <p:cTn id="208" dur="1" fill="hold">
                                          <p:stCondLst>
                                            <p:cond delay="0"/>
                                          </p:stCondLst>
                                        </p:cTn>
                                        <p:tgtEl>
                                          <p:spTgt spid="42"/>
                                        </p:tgtEl>
                                        <p:attrNameLst>
                                          <p:attrName>style.visibility</p:attrName>
                                        </p:attrNameLst>
                                      </p:cBhvr>
                                      <p:to>
                                        <p:strVal val="hidden"/>
                                      </p:to>
                                    </p:set>
                                  </p:childTnLst>
                                </p:cTn>
                              </p:par>
                              <p:par>
                                <p:cTn id="209" presetID="1" presetClass="exit" presetSubtype="0" fill="hold" grpId="0" nodeType="withEffect">
                                  <p:stCondLst>
                                    <p:cond delay="0"/>
                                  </p:stCondLst>
                                  <p:childTnLst>
                                    <p:set>
                                      <p:cBhvr>
                                        <p:cTn id="210" dur="1" fill="hold">
                                          <p:stCondLst>
                                            <p:cond delay="0"/>
                                          </p:stCondLst>
                                        </p:cTn>
                                        <p:tgtEl>
                                          <p:spTgt spid="43"/>
                                        </p:tgtEl>
                                        <p:attrNameLst>
                                          <p:attrName>style.visibility</p:attrName>
                                        </p:attrNameLst>
                                      </p:cBhvr>
                                      <p:to>
                                        <p:strVal val="hidden"/>
                                      </p:to>
                                    </p:set>
                                  </p:childTnLst>
                                </p:cTn>
                              </p:par>
                              <p:par>
                                <p:cTn id="211" presetID="1" presetClass="exit" presetSubtype="0" fill="hold" grpId="0" nodeType="withEffect">
                                  <p:stCondLst>
                                    <p:cond delay="0"/>
                                  </p:stCondLst>
                                  <p:childTnLst>
                                    <p:set>
                                      <p:cBhvr>
                                        <p:cTn id="212" dur="1" fill="hold">
                                          <p:stCondLst>
                                            <p:cond delay="0"/>
                                          </p:stCondLst>
                                        </p:cTn>
                                        <p:tgtEl>
                                          <p:spTgt spid="44"/>
                                        </p:tgtEl>
                                        <p:attrNameLst>
                                          <p:attrName>style.visibility</p:attrName>
                                        </p:attrNameLst>
                                      </p:cBhvr>
                                      <p:to>
                                        <p:strVal val="hidden"/>
                                      </p:to>
                                    </p:set>
                                  </p:childTnLst>
                                </p:cTn>
                              </p:par>
                              <p:par>
                                <p:cTn id="213" presetID="1" presetClass="exit" presetSubtype="0" fill="hold" grpId="0" nodeType="withEffect">
                                  <p:stCondLst>
                                    <p:cond delay="0"/>
                                  </p:stCondLst>
                                  <p:childTnLst>
                                    <p:set>
                                      <p:cBhvr>
                                        <p:cTn id="214" dur="1" fill="hold">
                                          <p:stCondLst>
                                            <p:cond delay="0"/>
                                          </p:stCondLst>
                                        </p:cTn>
                                        <p:tgtEl>
                                          <p:spTgt spid="45"/>
                                        </p:tgtEl>
                                        <p:attrNameLst>
                                          <p:attrName>style.visibility</p:attrName>
                                        </p:attrNameLst>
                                      </p:cBhvr>
                                      <p:to>
                                        <p:strVal val="hidden"/>
                                      </p:to>
                                    </p:set>
                                  </p:childTnLst>
                                </p:cTn>
                              </p:par>
                              <p:par>
                                <p:cTn id="215" presetID="1" presetClass="exit" presetSubtype="0" fill="hold" grpId="0" nodeType="withEffect">
                                  <p:stCondLst>
                                    <p:cond delay="0"/>
                                  </p:stCondLst>
                                  <p:childTnLst>
                                    <p:set>
                                      <p:cBhvr>
                                        <p:cTn id="216" dur="1" fill="hold">
                                          <p:stCondLst>
                                            <p:cond delay="0"/>
                                          </p:stCondLst>
                                        </p:cTn>
                                        <p:tgtEl>
                                          <p:spTgt spid="68"/>
                                        </p:tgtEl>
                                        <p:attrNameLst>
                                          <p:attrName>style.visibility</p:attrName>
                                        </p:attrNameLst>
                                      </p:cBhvr>
                                      <p:to>
                                        <p:strVal val="hidden"/>
                                      </p:to>
                                    </p:set>
                                  </p:childTnLst>
                                </p:cTn>
                              </p:par>
                              <p:par>
                                <p:cTn id="217" presetID="1" presetClass="exit" presetSubtype="0" fill="hold" grpId="0" nodeType="withEffect">
                                  <p:stCondLst>
                                    <p:cond delay="0"/>
                                  </p:stCondLst>
                                  <p:childTnLst>
                                    <p:set>
                                      <p:cBhvr>
                                        <p:cTn id="218" dur="1" fill="hold">
                                          <p:stCondLst>
                                            <p:cond delay="0"/>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219" restart="whenNotActive" fill="hold" evtFilter="cancelBubble" nodeType="interactiveSeq">
                <p:stCondLst>
                  <p:cond evt="onClick" delay="0">
                    <p:tgtEl>
                      <p:spTgt spid="68"/>
                    </p:tgtEl>
                  </p:cond>
                </p:stCondLst>
                <p:endSync evt="end" delay="0">
                  <p:rtn val="all"/>
                </p:endSync>
                <p:childTnLst>
                  <p:par>
                    <p:cTn id="220" fill="hold">
                      <p:stCondLst>
                        <p:cond delay="0"/>
                      </p:stCondLst>
                      <p:childTnLst>
                        <p:par>
                          <p:cTn id="221" fill="hold">
                            <p:stCondLst>
                              <p:cond delay="0"/>
                            </p:stCondLst>
                            <p:childTnLst>
                              <p:par>
                                <p:cTn id="222" presetID="1" presetClass="entr" presetSubtype="0" fill="hold" grpId="0" nodeType="clickEffect">
                                  <p:stCondLst>
                                    <p:cond delay="0"/>
                                  </p:stCondLst>
                                  <p:childTnLst>
                                    <p:set>
                                      <p:cBhvr>
                                        <p:cTn id="223" dur="1" fill="hold">
                                          <p:stCondLst>
                                            <p:cond delay="0"/>
                                          </p:stCondLst>
                                        </p:cTn>
                                        <p:tgtEl>
                                          <p:spTgt spid="62"/>
                                        </p:tgtEl>
                                        <p:attrNameLst>
                                          <p:attrName>style.visibility</p:attrName>
                                        </p:attrNameLst>
                                      </p:cBhvr>
                                      <p:to>
                                        <p:strVal val="visible"/>
                                      </p:to>
                                    </p:set>
                                  </p:childTnLst>
                                </p:cTn>
                              </p:par>
                            </p:childTnLst>
                          </p:cTn>
                        </p:par>
                      </p:childTnLst>
                    </p:cTn>
                  </p:par>
                  <p:par>
                    <p:cTn id="224" fill="hold">
                      <p:stCondLst>
                        <p:cond delay="indefinite"/>
                      </p:stCondLst>
                      <p:childTnLst>
                        <p:par>
                          <p:cTn id="225" fill="hold">
                            <p:stCondLst>
                              <p:cond delay="0"/>
                            </p:stCondLst>
                            <p:childTnLst>
                              <p:par>
                                <p:cTn id="226" presetID="1" presetClass="entr" presetSubtype="0" fill="hold" grpId="0" nodeType="clickEffect">
                                  <p:stCondLst>
                                    <p:cond delay="0"/>
                                  </p:stCondLst>
                                  <p:childTnLst>
                                    <p:set>
                                      <p:cBhvr>
                                        <p:cTn id="227" dur="1" fill="hold">
                                          <p:stCondLst>
                                            <p:cond delay="0"/>
                                          </p:stCondLst>
                                        </p:cTn>
                                        <p:tgtEl>
                                          <p:spTgt spid="63"/>
                                        </p:tgtEl>
                                        <p:attrNameLst>
                                          <p:attrName>style.visibility</p:attrName>
                                        </p:attrNameLst>
                                      </p:cBhvr>
                                      <p:to>
                                        <p:strVal val="visible"/>
                                      </p:to>
                                    </p:set>
                                  </p:childTnLst>
                                </p:cTn>
                              </p:par>
                            </p:childTnLst>
                          </p:cTn>
                        </p:par>
                      </p:childTnLst>
                    </p:cTn>
                  </p:par>
                  <p:par>
                    <p:cTn id="228" fill="hold">
                      <p:stCondLst>
                        <p:cond delay="indefinite"/>
                      </p:stCondLst>
                      <p:childTnLst>
                        <p:par>
                          <p:cTn id="229" fill="hold">
                            <p:stCondLst>
                              <p:cond delay="0"/>
                            </p:stCondLst>
                            <p:childTnLst>
                              <p:par>
                                <p:cTn id="230" presetID="1" presetClass="entr" presetSubtype="0" fill="hold" grpId="0" nodeType="clickEffect">
                                  <p:stCondLst>
                                    <p:cond delay="0"/>
                                  </p:stCondLst>
                                  <p:childTnLst>
                                    <p:set>
                                      <p:cBhvr>
                                        <p:cTn id="231" dur="1" fill="hold">
                                          <p:stCondLst>
                                            <p:cond delay="0"/>
                                          </p:stCondLst>
                                        </p:cTn>
                                        <p:tgtEl>
                                          <p:spTgt spid="64"/>
                                        </p:tgtEl>
                                        <p:attrNameLst>
                                          <p:attrName>style.visibility</p:attrName>
                                        </p:attrNameLst>
                                      </p:cBhvr>
                                      <p:to>
                                        <p:strVal val="visible"/>
                                      </p:to>
                                    </p:set>
                                  </p:childTnLst>
                                </p:cTn>
                              </p:par>
                            </p:childTnLst>
                          </p:cTn>
                        </p:par>
                      </p:childTnLst>
                    </p:cTn>
                  </p:par>
                  <p:par>
                    <p:cTn id="232" fill="hold">
                      <p:stCondLst>
                        <p:cond delay="indefinite"/>
                      </p:stCondLst>
                      <p:childTnLst>
                        <p:par>
                          <p:cTn id="233" fill="hold">
                            <p:stCondLst>
                              <p:cond delay="0"/>
                            </p:stCondLst>
                            <p:childTnLst>
                              <p:par>
                                <p:cTn id="234" presetID="1" presetClass="entr" presetSubtype="0" fill="hold" grpId="0" nodeType="clickEffect">
                                  <p:stCondLst>
                                    <p:cond delay="0"/>
                                  </p:stCondLst>
                                  <p:childTnLst>
                                    <p:set>
                                      <p:cBhvr>
                                        <p:cTn id="235" dur="1" fill="hold">
                                          <p:stCondLst>
                                            <p:cond delay="0"/>
                                          </p:stCondLst>
                                        </p:cTn>
                                        <p:tgtEl>
                                          <p:spTgt spid="65"/>
                                        </p:tgtEl>
                                        <p:attrNameLst>
                                          <p:attrName>style.visibility</p:attrName>
                                        </p:attrNameLst>
                                      </p:cBhvr>
                                      <p:to>
                                        <p:strVal val="visible"/>
                                      </p:to>
                                    </p:set>
                                  </p:childTnLst>
                                </p:cTn>
                              </p:par>
                            </p:childTnLst>
                          </p:cTn>
                        </p:par>
                      </p:childTnLst>
                    </p:cTn>
                  </p:par>
                  <p:par>
                    <p:cTn id="236" fill="hold">
                      <p:stCondLst>
                        <p:cond delay="indefinite"/>
                      </p:stCondLst>
                      <p:childTnLst>
                        <p:par>
                          <p:cTn id="237" fill="hold">
                            <p:stCondLst>
                              <p:cond delay="0"/>
                            </p:stCondLst>
                            <p:childTnLst>
                              <p:par>
                                <p:cTn id="238" presetID="1" presetClass="entr" presetSubtype="0" fill="hold" grpId="0" nodeType="clickEffect">
                                  <p:stCondLst>
                                    <p:cond delay="0"/>
                                  </p:stCondLst>
                                  <p:childTnLst>
                                    <p:set>
                                      <p:cBhvr>
                                        <p:cTn id="239" dur="1" fill="hold">
                                          <p:stCondLst>
                                            <p:cond delay="0"/>
                                          </p:stCondLst>
                                        </p:cTn>
                                        <p:tgtEl>
                                          <p:spTgt spid="66"/>
                                        </p:tgtEl>
                                        <p:attrNameLst>
                                          <p:attrName>style.visibility</p:attrName>
                                        </p:attrNameLst>
                                      </p:cBhvr>
                                      <p:to>
                                        <p:strVal val="visible"/>
                                      </p:to>
                                    </p:set>
                                  </p:childTnLst>
                                </p:cTn>
                              </p:par>
                            </p:childTnLst>
                          </p:cTn>
                        </p:par>
                      </p:childTnLst>
                    </p:cTn>
                  </p:par>
                  <p:par>
                    <p:cTn id="240" fill="hold">
                      <p:stCondLst>
                        <p:cond delay="indefinite"/>
                      </p:stCondLst>
                      <p:childTnLst>
                        <p:par>
                          <p:cTn id="241" fill="hold">
                            <p:stCondLst>
                              <p:cond delay="0"/>
                            </p:stCondLst>
                            <p:childTnLst>
                              <p:par>
                                <p:cTn id="242" presetID="1" presetClass="entr" presetSubtype="0" fill="hold" grpId="0" nodeType="clickEffect">
                                  <p:stCondLst>
                                    <p:cond delay="0"/>
                                  </p:stCondLst>
                                  <p:childTnLst>
                                    <p:set>
                                      <p:cBhvr>
                                        <p:cTn id="243" dur="1" fill="hold">
                                          <p:stCondLst>
                                            <p:cond delay="0"/>
                                          </p:stCondLst>
                                        </p:cTn>
                                        <p:tgtEl>
                                          <p:spTgt spid="67"/>
                                        </p:tgtEl>
                                        <p:attrNameLst>
                                          <p:attrName>style.visibility</p:attrName>
                                        </p:attrNameLst>
                                      </p:cBhvr>
                                      <p:to>
                                        <p:strVal val="visible"/>
                                      </p:to>
                                    </p:set>
                                  </p:childTnLst>
                                </p:cTn>
                              </p:par>
                            </p:childTnLst>
                          </p:cTn>
                        </p:par>
                      </p:childTnLst>
                    </p:cTn>
                  </p:par>
                  <p:par>
                    <p:cTn id="244" fill="hold">
                      <p:stCondLst>
                        <p:cond delay="indefinite"/>
                      </p:stCondLst>
                      <p:childTnLst>
                        <p:par>
                          <p:cTn id="245" fill="hold">
                            <p:stCondLst>
                              <p:cond delay="0"/>
                            </p:stCondLst>
                            <p:childTnLst>
                              <p:par>
                                <p:cTn id="246" presetID="1" presetClass="entr" presetSubtype="0" fill="hold" grpId="0" nodeType="clickEffect">
                                  <p:stCondLst>
                                    <p:cond delay="0"/>
                                  </p:stCondLst>
                                  <p:childTnLst>
                                    <p:set>
                                      <p:cBhvr>
                                        <p:cTn id="247" dur="1" fill="hold">
                                          <p:stCondLst>
                                            <p:cond delay="0"/>
                                          </p:stCondLst>
                                        </p:cTn>
                                        <p:tgtEl>
                                          <p:spTgt spid="69"/>
                                        </p:tgtEl>
                                        <p:attrNameLst>
                                          <p:attrName>style.visibility</p:attrName>
                                        </p:attrNameLst>
                                      </p:cBhvr>
                                      <p:to>
                                        <p:strVal val="visible"/>
                                      </p:to>
                                    </p:set>
                                  </p:childTnLst>
                                </p:cTn>
                              </p:par>
                            </p:childTnLst>
                          </p:cTn>
                        </p:par>
                      </p:childTnLst>
                    </p:cTn>
                  </p:par>
                  <p:par>
                    <p:cTn id="248" fill="hold">
                      <p:stCondLst>
                        <p:cond delay="indefinite"/>
                      </p:stCondLst>
                      <p:childTnLst>
                        <p:par>
                          <p:cTn id="249" fill="hold">
                            <p:stCondLst>
                              <p:cond delay="0"/>
                            </p:stCondLst>
                            <p:childTnLst>
                              <p:par>
                                <p:cTn id="250" presetID="1" presetClass="entr" presetSubtype="0" fill="hold" grpId="0" nodeType="clickEffect">
                                  <p:stCondLst>
                                    <p:cond delay="0"/>
                                  </p:stCondLst>
                                  <p:childTnLst>
                                    <p:set>
                                      <p:cBhvr>
                                        <p:cTn id="251" dur="1" fill="hold">
                                          <p:stCondLst>
                                            <p:cond delay="0"/>
                                          </p:stCondLst>
                                        </p:cTn>
                                        <p:tgtEl>
                                          <p:spTgt spid="70"/>
                                        </p:tgtEl>
                                        <p:attrNameLst>
                                          <p:attrName>style.visibility</p:attrName>
                                        </p:attrNameLst>
                                      </p:cBhvr>
                                      <p:to>
                                        <p:strVal val="visible"/>
                                      </p:to>
                                    </p:set>
                                  </p:childTnLst>
                                </p:cTn>
                              </p:par>
                            </p:childTnLst>
                          </p:cTn>
                        </p:par>
                      </p:childTnLst>
                    </p:cTn>
                  </p:par>
                </p:childTnLst>
              </p:cTn>
              <p:nextCondLst>
                <p:cond evt="onClick" delay="0">
                  <p:tgtEl>
                    <p:spTgt spid="68"/>
                  </p:tgtEl>
                </p:cond>
              </p:nextCondLst>
            </p:seq>
            <p:seq concurrent="1" nextAc="seek">
              <p:cTn id="252" restart="whenNotActive" fill="hold" evtFilter="cancelBubble" nodeType="interactiveSeq">
                <p:stCondLst>
                  <p:cond evt="onClick" delay="0">
                    <p:tgtEl>
                      <p:spTgt spid="77"/>
                    </p:tgtEl>
                  </p:cond>
                </p:stCondLst>
                <p:endSync evt="end" delay="0">
                  <p:rtn val="all"/>
                </p:endSync>
                <p:childTnLst>
                  <p:par>
                    <p:cTn id="253" fill="hold">
                      <p:stCondLst>
                        <p:cond delay="0"/>
                      </p:stCondLst>
                      <p:childTnLst>
                        <p:par>
                          <p:cTn id="254" fill="hold">
                            <p:stCondLst>
                              <p:cond delay="0"/>
                            </p:stCondLst>
                            <p:childTnLst>
                              <p:par>
                                <p:cTn id="255" presetID="1" presetClass="entr" presetSubtype="0" fill="hold" grpId="0" nodeType="clickEffect">
                                  <p:stCondLst>
                                    <p:cond delay="0"/>
                                  </p:stCondLst>
                                  <p:childTnLst>
                                    <p:set>
                                      <p:cBhvr>
                                        <p:cTn id="256" dur="1" fill="hold">
                                          <p:stCondLst>
                                            <p:cond delay="0"/>
                                          </p:stCondLst>
                                        </p:cTn>
                                        <p:tgtEl>
                                          <p:spTgt spid="71"/>
                                        </p:tgtEl>
                                        <p:attrNameLst>
                                          <p:attrName>style.visibility</p:attrName>
                                        </p:attrNameLst>
                                      </p:cBhvr>
                                      <p:to>
                                        <p:strVal val="visible"/>
                                      </p:to>
                                    </p:set>
                                  </p:childTnLst>
                                </p:cTn>
                              </p:par>
                            </p:childTnLst>
                          </p:cTn>
                        </p:par>
                      </p:childTnLst>
                    </p:cTn>
                  </p:par>
                  <p:par>
                    <p:cTn id="257" fill="hold">
                      <p:stCondLst>
                        <p:cond delay="indefinite"/>
                      </p:stCondLst>
                      <p:childTnLst>
                        <p:par>
                          <p:cTn id="258" fill="hold">
                            <p:stCondLst>
                              <p:cond delay="0"/>
                            </p:stCondLst>
                            <p:childTnLst>
                              <p:par>
                                <p:cTn id="259" presetID="1" presetClass="entr" presetSubtype="0" fill="hold" grpId="0" nodeType="clickEffect">
                                  <p:stCondLst>
                                    <p:cond delay="0"/>
                                  </p:stCondLst>
                                  <p:childTnLst>
                                    <p:set>
                                      <p:cBhvr>
                                        <p:cTn id="260" dur="1" fill="hold">
                                          <p:stCondLst>
                                            <p:cond delay="0"/>
                                          </p:stCondLst>
                                        </p:cTn>
                                        <p:tgtEl>
                                          <p:spTgt spid="72"/>
                                        </p:tgtEl>
                                        <p:attrNameLst>
                                          <p:attrName>style.visibility</p:attrName>
                                        </p:attrNameLst>
                                      </p:cBhvr>
                                      <p:to>
                                        <p:strVal val="visible"/>
                                      </p:to>
                                    </p:set>
                                  </p:childTnLst>
                                </p:cTn>
                              </p:par>
                            </p:childTnLst>
                          </p:cTn>
                        </p:par>
                      </p:childTnLst>
                    </p:cTn>
                  </p:par>
                  <p:par>
                    <p:cTn id="261" fill="hold">
                      <p:stCondLst>
                        <p:cond delay="indefinite"/>
                      </p:stCondLst>
                      <p:childTnLst>
                        <p:par>
                          <p:cTn id="262" fill="hold">
                            <p:stCondLst>
                              <p:cond delay="0"/>
                            </p:stCondLst>
                            <p:childTnLst>
                              <p:par>
                                <p:cTn id="263" presetID="1" presetClass="entr" presetSubtype="0" fill="hold" grpId="0" nodeType="clickEffect">
                                  <p:stCondLst>
                                    <p:cond delay="0"/>
                                  </p:stCondLst>
                                  <p:childTnLst>
                                    <p:set>
                                      <p:cBhvr>
                                        <p:cTn id="264" dur="1" fill="hold">
                                          <p:stCondLst>
                                            <p:cond delay="0"/>
                                          </p:stCondLst>
                                        </p:cTn>
                                        <p:tgtEl>
                                          <p:spTgt spid="73"/>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presetID="1" presetClass="entr" presetSubtype="0" fill="hold" grpId="0" nodeType="clickEffect">
                                  <p:stCondLst>
                                    <p:cond delay="0"/>
                                  </p:stCondLst>
                                  <p:childTnLst>
                                    <p:set>
                                      <p:cBhvr>
                                        <p:cTn id="268" dur="1" fill="hold">
                                          <p:stCondLst>
                                            <p:cond delay="0"/>
                                          </p:stCondLst>
                                        </p:cTn>
                                        <p:tgtEl>
                                          <p:spTgt spid="74"/>
                                        </p:tgtEl>
                                        <p:attrNameLst>
                                          <p:attrName>style.visibility</p:attrName>
                                        </p:attrNameLst>
                                      </p:cBhvr>
                                      <p:to>
                                        <p:strVal val="visible"/>
                                      </p:to>
                                    </p:set>
                                  </p:childTnLst>
                                </p:cTn>
                              </p:par>
                            </p:childTnLst>
                          </p:cTn>
                        </p:par>
                      </p:childTnLst>
                    </p:cTn>
                  </p:par>
                  <p:par>
                    <p:cTn id="269" fill="hold">
                      <p:stCondLst>
                        <p:cond delay="indefinite"/>
                      </p:stCondLst>
                      <p:childTnLst>
                        <p:par>
                          <p:cTn id="270" fill="hold">
                            <p:stCondLst>
                              <p:cond delay="0"/>
                            </p:stCondLst>
                            <p:childTnLst>
                              <p:par>
                                <p:cTn id="271" presetID="1" presetClass="entr" presetSubtype="0" fill="hold" grpId="0" nodeType="clickEffect">
                                  <p:stCondLst>
                                    <p:cond delay="0"/>
                                  </p:stCondLst>
                                  <p:childTnLst>
                                    <p:set>
                                      <p:cBhvr>
                                        <p:cTn id="272" dur="1" fill="hold">
                                          <p:stCondLst>
                                            <p:cond delay="0"/>
                                          </p:stCondLst>
                                        </p:cTn>
                                        <p:tgtEl>
                                          <p:spTgt spid="75"/>
                                        </p:tgtEl>
                                        <p:attrNameLst>
                                          <p:attrName>style.visibility</p:attrName>
                                        </p:attrNameLst>
                                      </p:cBhvr>
                                      <p:to>
                                        <p:strVal val="visible"/>
                                      </p:to>
                                    </p:set>
                                  </p:childTnLst>
                                </p:cTn>
                              </p:par>
                            </p:childTnLst>
                          </p:cTn>
                        </p:par>
                      </p:childTnLst>
                    </p:cTn>
                  </p:par>
                  <p:par>
                    <p:cTn id="273" fill="hold">
                      <p:stCondLst>
                        <p:cond delay="indefinite"/>
                      </p:stCondLst>
                      <p:childTnLst>
                        <p:par>
                          <p:cTn id="274" fill="hold">
                            <p:stCondLst>
                              <p:cond delay="0"/>
                            </p:stCondLst>
                            <p:childTnLst>
                              <p:par>
                                <p:cTn id="275" presetID="1" presetClass="entr" presetSubtype="0" fill="hold" grpId="0" nodeType="clickEffect">
                                  <p:stCondLst>
                                    <p:cond delay="0"/>
                                  </p:stCondLst>
                                  <p:childTnLst>
                                    <p:set>
                                      <p:cBhvr>
                                        <p:cTn id="276" dur="1" fill="hold">
                                          <p:stCondLst>
                                            <p:cond delay="0"/>
                                          </p:stCondLst>
                                        </p:cTn>
                                        <p:tgtEl>
                                          <p:spTgt spid="76"/>
                                        </p:tgtEl>
                                        <p:attrNameLst>
                                          <p:attrName>style.visibility</p:attrName>
                                        </p:attrNameLst>
                                      </p:cBhvr>
                                      <p:to>
                                        <p:strVal val="visible"/>
                                      </p:to>
                                    </p:set>
                                  </p:childTnLst>
                                </p:cTn>
                              </p:par>
                            </p:childTnLst>
                          </p:cTn>
                        </p:par>
                      </p:childTnLst>
                    </p:cTn>
                  </p:par>
                  <p:par>
                    <p:cTn id="277" fill="hold">
                      <p:stCondLst>
                        <p:cond delay="indefinite"/>
                      </p:stCondLst>
                      <p:childTnLst>
                        <p:par>
                          <p:cTn id="278" fill="hold">
                            <p:stCondLst>
                              <p:cond delay="0"/>
                            </p:stCondLst>
                            <p:childTnLst>
                              <p:par>
                                <p:cTn id="279" presetID="1" presetClass="entr" presetSubtype="0" fill="hold" grpId="0" nodeType="clickEffect">
                                  <p:stCondLst>
                                    <p:cond delay="0"/>
                                  </p:stCondLst>
                                  <p:childTnLst>
                                    <p:set>
                                      <p:cBhvr>
                                        <p:cTn id="280" dur="1" fill="hold">
                                          <p:stCondLst>
                                            <p:cond delay="0"/>
                                          </p:stCondLst>
                                        </p:cTn>
                                        <p:tgtEl>
                                          <p:spTgt spid="78"/>
                                        </p:tgtEl>
                                        <p:attrNameLst>
                                          <p:attrName>style.visibility</p:attrName>
                                        </p:attrNameLst>
                                      </p:cBhvr>
                                      <p:to>
                                        <p:strVal val="visible"/>
                                      </p:to>
                                    </p:set>
                                  </p:childTnLst>
                                </p:cTn>
                              </p:par>
                            </p:childTnLst>
                          </p:cTn>
                        </p:par>
                      </p:childTnLst>
                    </p:cTn>
                  </p:par>
                  <p:par>
                    <p:cTn id="281" fill="hold">
                      <p:stCondLst>
                        <p:cond delay="indefinite"/>
                      </p:stCondLst>
                      <p:childTnLst>
                        <p:par>
                          <p:cTn id="282" fill="hold">
                            <p:stCondLst>
                              <p:cond delay="0"/>
                            </p:stCondLst>
                            <p:childTnLst>
                              <p:par>
                                <p:cTn id="283" presetID="1" presetClass="entr" presetSubtype="0" fill="hold" grpId="0" nodeType="clickEffect">
                                  <p:stCondLst>
                                    <p:cond delay="0"/>
                                  </p:stCondLst>
                                  <p:childTnLst>
                                    <p:set>
                                      <p:cBhvr>
                                        <p:cTn id="284" dur="1" fill="hold">
                                          <p:stCondLst>
                                            <p:cond delay="0"/>
                                          </p:stCondLst>
                                        </p:cTn>
                                        <p:tgtEl>
                                          <p:spTgt spid="79"/>
                                        </p:tgtEl>
                                        <p:attrNameLst>
                                          <p:attrName>style.visibility</p:attrName>
                                        </p:attrNameLst>
                                      </p:cBhvr>
                                      <p:to>
                                        <p:strVal val="visible"/>
                                      </p:to>
                                    </p:set>
                                  </p:childTnLst>
                                </p:cTn>
                              </p:par>
                            </p:childTnLst>
                          </p:cTn>
                        </p:par>
                      </p:childTnLst>
                    </p:cTn>
                  </p:par>
                </p:childTnLst>
              </p:cTn>
              <p:nextCondLst>
                <p:cond evt="onClick" delay="0">
                  <p:tgtEl>
                    <p:spTgt spid="77"/>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9" grpId="0" animBg="1"/>
      <p:bldP spid="70" grpId="0" animBg="1"/>
      <p:bldP spid="71" grpId="0" animBg="1"/>
      <p:bldP spid="72" grpId="0" animBg="1"/>
      <p:bldP spid="73" grpId="0" animBg="1"/>
      <p:bldP spid="74" grpId="0" animBg="1"/>
      <p:bldP spid="75" grpId="0" animBg="1"/>
      <p:bldP spid="76" grpId="0" animBg="1"/>
      <p:bldP spid="78" grpId="0" animBg="1"/>
      <p:bldP spid="79" grpId="0" animBg="1"/>
      <p:bldP spid="40" grpId="0" animBg="1"/>
      <p:bldP spid="41" grpId="0" animBg="1"/>
      <p:bldP spid="42" grpId="0" animBg="1"/>
      <p:bldP spid="43" grpId="0" animBg="1"/>
      <p:bldP spid="44" grpId="0" animBg="1"/>
      <p:bldP spid="45" grpId="0" animBg="1"/>
      <p:bldP spid="68" grpId="0" animBg="1"/>
      <p:bldP spid="77"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254125" rtl="0" eaLnBrk="1" fontAlgn="base" latinLnBrk="0" hangingPunct="1">
          <a:lnSpc>
            <a:spcPct val="100000"/>
          </a:lnSpc>
          <a:spcBef>
            <a:spcPct val="0"/>
          </a:spcBef>
          <a:spcAft>
            <a:spcPct val="0"/>
          </a:spcAft>
          <a:buClrTx/>
          <a:buSzTx/>
          <a:buFontTx/>
          <a:buNone/>
          <a:tabLst/>
          <a:defRPr kumimoji="0" lang="en-US" sz="2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254125" rtl="0" eaLnBrk="1" fontAlgn="base" latinLnBrk="0" hangingPunct="1">
          <a:lnSpc>
            <a:spcPct val="100000"/>
          </a:lnSpc>
          <a:spcBef>
            <a:spcPct val="0"/>
          </a:spcBef>
          <a:spcAft>
            <a:spcPct val="0"/>
          </a:spcAft>
          <a:buClrTx/>
          <a:buSzTx/>
          <a:buFontTx/>
          <a:buNone/>
          <a:tabLst/>
          <a:defRPr kumimoji="0" lang="en-US" sz="25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11419</Words>
  <Application>Microsoft Office PowerPoint</Application>
  <PresentationFormat>Personnalisé</PresentationFormat>
  <Paragraphs>2731</Paragraphs>
  <Slides>200</Slides>
  <Notes>23</Notes>
  <HiddenSlides>0</HiddenSlides>
  <MMClips>1</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200</vt:i4>
      </vt:variant>
    </vt:vector>
  </HeadingPairs>
  <TitlesOfParts>
    <vt:vector size="210" baseType="lpstr">
      <vt:lpstr>Arial</vt:lpstr>
      <vt:lpstr>Comic Sans MS</vt:lpstr>
      <vt:lpstr>Courier New</vt:lpstr>
      <vt:lpstr>Andalus</vt:lpstr>
      <vt:lpstr>Ecolier_court</vt:lpstr>
      <vt:lpstr>Monotype Corsiva</vt:lpstr>
      <vt:lpstr>French Script MT</vt:lpstr>
      <vt:lpstr>Verdana</vt:lpstr>
      <vt:lpstr>Times New Roman</vt:lpstr>
      <vt:lpstr>Default Design</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Je suis allée avec toute ma famille voir le spectacle de Bénabar au théâtre Sébastopol à Lille.</vt:lpstr>
      <vt:lpstr>J’ai gardé mes frères et ma sœur parce que ma mère est allée à l’hôpital voir ma tante.</vt:lpstr>
      <vt:lpstr>J’ai fait un tour à la fête foraine, j’ai évité la grande roue, mais je suis allée sur la chenille, dans le grand 8  et dans les auto-tamponneuses.</vt:lpstr>
      <vt:lpstr>J’ai fait du shopping, il y avait l’ opération « Nuit de folie » dans toutes les boutiques Promod pour fêter l’anniversaire de la marque.</vt:lpstr>
      <vt:lpstr>J’étais en stage pour le lycée à la maison de retraite, ils mangeaient la galette des rois.</vt:lpstr>
      <vt:lpstr>Je suis allé chez des potes pour voir un match de foot. Les Espagnols ont battu les Italiens facilement  4 à 1.</vt:lpstr>
      <vt:lpstr>Je suis retournée à Amsterdam en Hollande pour assister au mariage de Sofia, ma cousine.</vt:lpstr>
      <vt:lpstr>J’étais sur internet, j’avais une conversation-vidéo sur MSN avec ma famille nantaise.</vt:lpstr>
      <vt:lpstr>J’étais parti en famille sur les routes du Tour de Lombardie pour voir la dernière course cycliste de mon cousin.</vt:lpstr>
      <vt:lpstr>J’ai joué en réseau sur internet à la nouvelle version de Formula One.  J’ai fini quarantième au  niveau mondial</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lpstr>Diapositive 77</vt:lpstr>
      <vt:lpstr>Diapositive 78</vt:lpstr>
      <vt:lpstr>Diapositive 79</vt:lpstr>
      <vt:lpstr>Diapositive 80</vt:lpstr>
      <vt:lpstr>Diapositive 81</vt:lpstr>
      <vt:lpstr>Diapositive 82</vt:lpstr>
      <vt:lpstr>Diapositive 83</vt:lpstr>
      <vt:lpstr>Diapositive 84</vt:lpstr>
      <vt:lpstr>Diapositive 85</vt:lpstr>
      <vt:lpstr>Diapositive 86</vt:lpstr>
      <vt:lpstr>Diapositive 87</vt:lpstr>
      <vt:lpstr>Diapositive 88</vt:lpstr>
      <vt:lpstr>Diapositive 89</vt:lpstr>
      <vt:lpstr>Diapositive 90</vt:lpstr>
      <vt:lpstr>Diapositive 91</vt:lpstr>
      <vt:lpstr>Diapositive 92</vt:lpstr>
      <vt:lpstr>Diapositive 93</vt:lpstr>
      <vt:lpstr>Diapositive 94</vt:lpstr>
      <vt:lpstr>Diapositive 95</vt:lpstr>
      <vt:lpstr>Diapositive 96</vt:lpstr>
      <vt:lpstr>Diapositive 97</vt:lpstr>
      <vt:lpstr>Diapositive 98</vt:lpstr>
      <vt:lpstr>Diapositive 99</vt:lpstr>
      <vt:lpstr>Diapositive 100</vt:lpstr>
      <vt:lpstr>Diapositive 101</vt:lpstr>
      <vt:lpstr>Diapositive 102</vt:lpstr>
      <vt:lpstr>Diapositive 103</vt:lpstr>
      <vt:lpstr>Diapositive 104</vt:lpstr>
      <vt:lpstr>Diapositive 105</vt:lpstr>
      <vt:lpstr>Diapositive 106</vt:lpstr>
      <vt:lpstr>Diapositive 107</vt:lpstr>
      <vt:lpstr>Diapositive 108</vt:lpstr>
      <vt:lpstr>Diapositive 109</vt:lpstr>
      <vt:lpstr>Diapositive 110</vt:lpstr>
      <vt:lpstr>Diapositive 111</vt:lpstr>
      <vt:lpstr>Diapositive 112</vt:lpstr>
      <vt:lpstr>Diapositive 113</vt:lpstr>
      <vt:lpstr>Diapositive 114</vt:lpstr>
      <vt:lpstr>Diapositive 115</vt:lpstr>
      <vt:lpstr>Diapositive 116</vt:lpstr>
      <vt:lpstr>Diapositive 117</vt:lpstr>
      <vt:lpstr>Diapositive 118</vt:lpstr>
      <vt:lpstr>Diapositive 119</vt:lpstr>
      <vt:lpstr>Diapositive 120</vt:lpstr>
      <vt:lpstr>Diapositive 121</vt:lpstr>
      <vt:lpstr>Dès que nous (quitter) l’appartement , je tenterai de te joindre. </vt:lpstr>
      <vt:lpstr>Je lui téléphonai juste après que nous (quitter) l’appartement.</vt:lpstr>
      <vt:lpstr>Lorsqu’ elle (voir) que je n’avais pas téléphoné, elle m’envoya un texto teinté d’inquiétude.</vt:lpstr>
      <vt:lpstr>Je l’ai appelée dès que les communications (rétablir)</vt:lpstr>
      <vt:lpstr>Dès que j’en avais eu l’opportunité, je l’(appeler)</vt:lpstr>
      <vt:lpstr>Je l’(appeler), quand j’ai pu.</vt:lpstr>
      <vt:lpstr>Mes tentatives d’appel ne s’arrêtèrent que lorsqu’elles (aboutir) enfin.</vt:lpstr>
      <vt:lpstr>Je referai le numéro dès que l’orage (terminer)</vt:lpstr>
      <vt:lpstr>J’ai réussi à le joindre quand l’orage (cesser)</vt:lpstr>
      <vt:lpstr>Quand j’ai remis mon smartphone en marche, j’ai remarqué qu’elle (me laisser) 2 messages.</vt:lpstr>
      <vt:lpstr>Je lui aurais téléphoné si l’opportunité m’ (échoir)</vt:lpstr>
      <vt:lpstr>Diapositive 133</vt:lpstr>
      <vt:lpstr>Diapositive 134</vt:lpstr>
      <vt:lpstr>Je pense que tu as commis une bêtise.</vt:lpstr>
      <vt:lpstr>Ceux qui le frappèrent, le regrette aujourd’hui.</vt:lpstr>
      <vt:lpstr>Il pense qu’il n’aura pas terminé avant un bon bout de temps.</vt:lpstr>
      <vt:lpstr>Il pense qu’il faudrait partir.</vt:lpstr>
      <vt:lpstr>Je jouerais bien à la wii si j’en avais une.</vt:lpstr>
      <vt:lpstr>Je cache la clé dans le pot de fleurs au cas où tu arriverais avant moi.</vt:lpstr>
      <vt:lpstr>Il répondait aux questions qu’on lui avait posées.</vt:lpstr>
      <vt:lpstr>Le policier nous demanda si nous avions déjà vu cette personne.</vt:lpstr>
      <vt:lpstr>Tu aurais dû prendre l’argent qu’on te donnait.</vt:lpstr>
      <vt:lpstr>Ils avaient profité de la vie jusqu’au jour où le médecin leur a annoncé la maladie.</vt:lpstr>
      <vt:lpstr>Ils restèrent stoïques quand nous leur avions montré les photos.</vt:lpstr>
      <vt:lpstr>Il n’a pas plu durant le week-end même si le temps resta gris.</vt:lpstr>
      <vt:lpstr>Elle regardait la télé quand les fusibles ont sauté.</vt:lpstr>
      <vt:lpstr>Nous avions parié que le Barça serait champion d’Europe.</vt:lpstr>
      <vt:lpstr>Ils leur promirent qu’ils conserveraient leur boulot.</vt:lpstr>
      <vt:lpstr>Ils n’auront jamais oublié la personne qui les hébergea pendant la guerre.</vt:lpstr>
      <vt:lpstr>Auras-tu finalement la volonté de faire ce que ton père avait prévu?</vt:lpstr>
      <vt:lpstr>Tu rangeras tes affaires au cas où il pleuvrait cette nuit.</vt:lpstr>
      <vt:lpstr>Nous aurons fini les travaux quand l’école recommencera.</vt:lpstr>
      <vt:lpstr>Elle donnera ses jouets si elle le souhaite.</vt:lpstr>
      <vt:lpstr>Il deviendra si important qu’il ne pourra plus se déplacer sans escorte.</vt:lpstr>
      <vt:lpstr>Tu regretteras ces paroles que tu  n’aurais jamais dû prononcer.</vt:lpstr>
      <vt:lpstr>Je m’en irai quand il aura fini son discours.</vt:lpstr>
      <vt:lpstr>Tu pourras leur indiquer qu’il serait temps de rentrer.</vt:lpstr>
      <vt:lpstr>A la fin des vacances, il dira qu’il reviendra.</vt:lpstr>
      <vt:lpstr>Diapositive 160</vt:lpstr>
      <vt:lpstr>Diapositive 161</vt:lpstr>
      <vt:lpstr>Diapositive 162</vt:lpstr>
      <vt:lpstr>Diapositive 163</vt:lpstr>
      <vt:lpstr>Diapositive 164</vt:lpstr>
      <vt:lpstr>Diapositive 165</vt:lpstr>
      <vt:lpstr>Diapositive 166</vt:lpstr>
      <vt:lpstr>Diapositive 167</vt:lpstr>
      <vt:lpstr>Diapositive 168</vt:lpstr>
      <vt:lpstr>Diapositive 169</vt:lpstr>
      <vt:lpstr>Diapositive 170</vt:lpstr>
      <vt:lpstr>Diapositive 171</vt:lpstr>
      <vt:lpstr>Diapositive 172</vt:lpstr>
      <vt:lpstr>Diapositive 173</vt:lpstr>
      <vt:lpstr>Diapositive 174</vt:lpstr>
      <vt:lpstr>Diapositive 175</vt:lpstr>
      <vt:lpstr>Diapositive 176</vt:lpstr>
      <vt:lpstr>Diapositive 177</vt:lpstr>
      <vt:lpstr>Diapositive 178</vt:lpstr>
      <vt:lpstr>Diapositive 179</vt:lpstr>
      <vt:lpstr>Diapositive 180</vt:lpstr>
      <vt:lpstr>Diapositive 181</vt:lpstr>
      <vt:lpstr>Diapositive 182</vt:lpstr>
      <vt:lpstr>Diapositive 183</vt:lpstr>
      <vt:lpstr>Diapositive 184</vt:lpstr>
      <vt:lpstr>Théo et l’informatique </vt:lpstr>
      <vt:lpstr>Diapositive 186</vt:lpstr>
      <vt:lpstr>Morgane visite le zoo. </vt:lpstr>
      <vt:lpstr>Diapositive 188</vt:lpstr>
      <vt:lpstr>Diapositive 189</vt:lpstr>
      <vt:lpstr>Les sourdoués s’amusent.</vt:lpstr>
      <vt:lpstr>Marine prépare son examen.</vt:lpstr>
      <vt:lpstr>Marie et la technologie..</vt:lpstr>
      <vt:lpstr>Elodie, Samantha et leurs portables.</vt:lpstr>
      <vt:lpstr>Diapositive 194</vt:lpstr>
      <vt:lpstr>Diapositive 195</vt:lpstr>
      <vt:lpstr>Diapositive 196</vt:lpstr>
      <vt:lpstr>Diapositive 197</vt:lpstr>
      <vt:lpstr>Diapositive 198</vt:lpstr>
      <vt:lpstr>Diapositive 199</vt:lpstr>
      <vt:lpstr>Diapositive 200</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revision>84</cp:revision>
  <dcterms:created xsi:type="dcterms:W3CDTF">2008-11-02T18:58:53Z</dcterms:created>
  <dcterms:modified xsi:type="dcterms:W3CDTF">2011-12-14T14:12:34Z</dcterms:modified>
  <cp:contentStatus/>
</cp:coreProperties>
</file>