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58" r:id="rId4"/>
    <p:sldId id="278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89" r:id="rId13"/>
    <p:sldId id="293" r:id="rId14"/>
    <p:sldId id="292" r:id="rId15"/>
    <p:sldId id="290" r:id="rId16"/>
    <p:sldId id="270" r:id="rId17"/>
    <p:sldId id="291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36174D"/>
    <a:srgbClr val="FFFF66"/>
    <a:srgbClr val="632A8E"/>
    <a:srgbClr val="EEDDFF"/>
    <a:srgbClr val="FFC301"/>
    <a:srgbClr val="9954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9CABF-B196-4D35-94F9-E0B5B1A93032}" type="datetimeFigureOut">
              <a:rPr lang="fr-FR" smtClean="0"/>
              <a:pPr/>
              <a:t>07/08/2010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F33A-9B3D-4D28-8B88-2080994FF5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F33A-9B3D-4D28-8B88-2080994FF5E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50C70-595F-440B-A240-38E1C836111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F9BF9-5821-4B03-BED8-CE403A0FE25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0EFA1-F94A-4C41-B115-7BEA3C33AB2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E0F029-44D4-4D7A-90C7-E2E1A5942D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09B58D-328F-4341-B09F-9EDB93F0F6F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C9DC1A-98EA-4E33-BD68-8C31EAF8158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B74D67-FE05-4170-9833-768108936E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7AADE-A977-4DE9-AAC1-C455EB6D8D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B0C1B-7427-4715-AE10-AF9670BF370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C94EE-8CB8-4512-BB83-C92DB8AB58C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B960F-1478-4C5E-A344-F243470D411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92771-A322-4926-A1B6-672FCBA5D5C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E73D9-7699-4D69-840B-2586FEA911F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A2F05-A930-4BCD-B580-A535316A09F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55C0D-64C6-45BD-9DF9-3384A121AB9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32A8E"/>
            </a:gs>
            <a:gs pos="50000">
              <a:srgbClr val="EEDDFF"/>
            </a:gs>
            <a:gs pos="100000">
              <a:srgbClr val="632A8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C78F9F-C7A1-4F09-8395-BE19F983FE7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gif"/><Relationship Id="rId3" Type="http://schemas.openxmlformats.org/officeDocument/2006/relationships/image" Target="../media/image21.gif"/><Relationship Id="rId7" Type="http://schemas.openxmlformats.org/officeDocument/2006/relationships/image" Target="../media/image9.gif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audio" Target="../media/audio6.wav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.gif"/><Relationship Id="rId3" Type="http://schemas.openxmlformats.org/officeDocument/2006/relationships/image" Target="../media/image22.png"/><Relationship Id="rId7" Type="http://schemas.openxmlformats.org/officeDocument/2006/relationships/image" Target="../media/image10.gif"/><Relationship Id="rId12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.gif"/><Relationship Id="rId3" Type="http://schemas.openxmlformats.org/officeDocument/2006/relationships/image" Target="../media/image23.jpeg"/><Relationship Id="rId7" Type="http://schemas.openxmlformats.org/officeDocument/2006/relationships/image" Target="../media/image10.gif"/><Relationship Id="rId12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.gif"/><Relationship Id="rId3" Type="http://schemas.openxmlformats.org/officeDocument/2006/relationships/image" Target="../media/image24.jpeg"/><Relationship Id="rId7" Type="http://schemas.openxmlformats.org/officeDocument/2006/relationships/image" Target="../media/image10.gif"/><Relationship Id="rId12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gif"/><Relationship Id="rId3" Type="http://schemas.openxmlformats.org/officeDocument/2006/relationships/image" Target="../media/image25.jpeg"/><Relationship Id="rId7" Type="http://schemas.openxmlformats.org/officeDocument/2006/relationships/image" Target="../media/image9.gif"/><Relationship Id="rId12" Type="http://schemas.openxmlformats.org/officeDocument/2006/relationships/image" Target="../media/image15.gif"/><Relationship Id="rId2" Type="http://schemas.openxmlformats.org/officeDocument/2006/relationships/hyperlink" Target="http://www.google.fr/imgres?imgurl=http://files.myopera.com/mcr.milan/albums/428666/thumbs/Tanz_Der_Vampire_Avatar_1_by_tanz_der_vampire.gif_thumb.jpg&amp;imgrefurl=http://my.opera.com/believe_in_Vampires/albums/showpic.dml?album=428666&amp;picture=6003938&amp;usg=__IVxulp2kn4jJu-2vzOTSS5cdxl0=&amp;h=240&amp;w=320&amp;sz=7&amp;hl=fr&amp;start=53&amp;um=1&amp;itbs=1&amp;tbnid=6pOyoK2MHurqVM:&amp;tbnh=89&amp;tbnw=118&amp;prev=/images?q=vampire+gif&amp;start=40&amp;um=1&amp;hl=fr&amp;sa=N&amp;rls=com.microsoft:fr:IE-SearchBox&amp;rlz=1I7ACPW&amp;ndsp=20&amp;tbs=isch:1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audio" Target="../media/audio7.wav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2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2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11" Type="http://schemas.openxmlformats.org/officeDocument/2006/relationships/audio" Target="../media/audio8.wav"/><Relationship Id="rId5" Type="http://schemas.openxmlformats.org/officeDocument/2006/relationships/image" Target="../media/image10.gif"/><Relationship Id="rId10" Type="http://schemas.openxmlformats.org/officeDocument/2006/relationships/image" Target="../media/image14.gif"/><Relationship Id="rId4" Type="http://schemas.openxmlformats.org/officeDocument/2006/relationships/image" Target="../media/image9.gif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gif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audio" Target="../media/audio2.wav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gif"/><Relationship Id="rId3" Type="http://schemas.openxmlformats.org/officeDocument/2006/relationships/image" Target="../media/image16.gif"/><Relationship Id="rId7" Type="http://schemas.openxmlformats.org/officeDocument/2006/relationships/image" Target="../media/image9.gif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audio" Target="../media/audio4.wav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gif"/><Relationship Id="rId3" Type="http://schemas.openxmlformats.org/officeDocument/2006/relationships/image" Target="../media/image17.png"/><Relationship Id="rId7" Type="http://schemas.openxmlformats.org/officeDocument/2006/relationships/image" Target="../media/image9.gif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audio" Target="../media/audio5.wav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.gif"/><Relationship Id="rId3" Type="http://schemas.openxmlformats.org/officeDocument/2006/relationships/image" Target="../media/image18.png"/><Relationship Id="rId7" Type="http://schemas.openxmlformats.org/officeDocument/2006/relationships/image" Target="../media/image10.gif"/><Relationship Id="rId12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.gif"/><Relationship Id="rId3" Type="http://schemas.openxmlformats.org/officeDocument/2006/relationships/image" Target="../media/image19.gif"/><Relationship Id="rId7" Type="http://schemas.openxmlformats.org/officeDocument/2006/relationships/image" Target="../media/image10.gif"/><Relationship Id="rId12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2.gif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12" Type="http://schemas.openxmlformats.org/officeDocument/2006/relationships/image" Target="../media/image1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11" Type="http://schemas.openxmlformats.org/officeDocument/2006/relationships/image" Target="../media/image20.gif"/><Relationship Id="rId5" Type="http://schemas.openxmlformats.org/officeDocument/2006/relationships/image" Target="../media/image9.gif"/><Relationship Id="rId10" Type="http://schemas.openxmlformats.org/officeDocument/2006/relationships/image" Target="../media/image15.gif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040" y="1958975"/>
            <a:ext cx="7772400" cy="1470025"/>
          </a:xfrm>
        </p:spPr>
        <p:txBody>
          <a:bodyPr/>
          <a:lstStyle/>
          <a:p>
            <a:r>
              <a:rPr lang="fr-FR" sz="6600" dirty="0">
                <a:latin typeface="Jokerman" pitchFamily="82" charset="0"/>
              </a:rPr>
              <a:t>Les formules </a:t>
            </a:r>
            <a:r>
              <a:rPr lang="fr-FR" sz="6600" dirty="0" smtClean="0">
                <a:latin typeface="Jokerman" pitchFamily="82" charset="0"/>
              </a:rPr>
              <a:t/>
            </a:r>
            <a:br>
              <a:rPr lang="fr-FR" sz="6600" dirty="0" smtClean="0">
                <a:latin typeface="Jokerman" pitchFamily="82" charset="0"/>
              </a:rPr>
            </a:br>
            <a:r>
              <a:rPr lang="fr-FR" sz="6600" dirty="0" smtClean="0">
                <a:latin typeface="Jokerman" pitchFamily="82" charset="0"/>
              </a:rPr>
              <a:t>des </a:t>
            </a:r>
            <a:r>
              <a:rPr lang="fr-FR" sz="6600" dirty="0">
                <a:latin typeface="Jokerman" pitchFamily="82" charset="0"/>
              </a:rPr>
              <a:t>sorcières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22304"/>
            <a:ext cx="6400800" cy="766936"/>
          </a:xfrm>
        </p:spPr>
        <p:txBody>
          <a:bodyPr/>
          <a:lstStyle/>
          <a:p>
            <a:r>
              <a:rPr lang="fr-FR" sz="1600" dirty="0" smtClean="0">
                <a:latin typeface="Jokerman" pitchFamily="82" charset="0"/>
              </a:rPr>
              <a:t>Christine Barthélémy</a:t>
            </a:r>
          </a:p>
          <a:p>
            <a:r>
              <a:rPr lang="fr-FR" sz="1600" dirty="0" smtClean="0">
                <a:latin typeface="Jokerman" pitchFamily="82" charset="0"/>
              </a:rPr>
              <a:t>Mise en forme Brigitte </a:t>
            </a:r>
            <a:r>
              <a:rPr lang="fr-FR" sz="1600" dirty="0" err="1" smtClean="0">
                <a:latin typeface="Jokerman" pitchFamily="82" charset="0"/>
              </a:rPr>
              <a:t>Korac</a:t>
            </a:r>
            <a:endParaRPr lang="fr-FR" sz="1600" dirty="0">
              <a:latin typeface="Jokerman" pitchFamily="82" charset="0"/>
            </a:endParaRPr>
          </a:p>
        </p:txBody>
      </p:sp>
      <p:pic>
        <p:nvPicPr>
          <p:cNvPr id="7" name="Image 6" descr="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4725144"/>
            <a:ext cx="1104900" cy="1847850"/>
          </a:xfrm>
          <a:prstGeom prst="rect">
            <a:avLst/>
          </a:prstGeom>
        </p:spPr>
      </p:pic>
      <p:pic>
        <p:nvPicPr>
          <p:cNvPr id="6" name="Image 5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2883" y="5733256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h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h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hellow_ch_souris0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91272"/>
            <a:ext cx="838200" cy="685800"/>
          </a:xfrm>
          <a:prstGeom prst="rect">
            <a:avLst/>
          </a:prstGeom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5" name="chauve-souri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intron</a:t>
            </a: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notrin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ontrin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ontinr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nitron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notrin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18" name="Image 17" descr="flammes-1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4" name="Image 23" descr="fete_hal_a1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17" name="Image 16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bulition-leger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or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344" y="3429000"/>
            <a:ext cx="428792" cy="720000"/>
          </a:xfrm>
          <a:prstGeom prst="rect">
            <a:avLst/>
          </a:prstGeom>
          <a:noFill/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2" name="ebulition-legere-02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enloi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neloi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oilen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iolen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loine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oinle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18" name="Image 17" descr="flammes-1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17" name="Image 16" descr="fete_hal_a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16" name="Image 15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bulition-leger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6_05_16_Helix_pomatia_6_SCoch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2725">
            <a:off x="5417655" y="3513954"/>
            <a:ext cx="365754" cy="360000"/>
          </a:xfrm>
          <a:prstGeom prst="rect">
            <a:avLst/>
          </a:prstGeom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2" name="ebulition-legere-02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mabril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ambril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mabirl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imbral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mibarl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limbar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18" name="Image 17" descr="flammes-1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5" name="Image 24" descr="fete_hal_a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17" name="Image 16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bulition-leger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6_05_16_Helix_pomatia_6_SCoch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 rot="252725">
            <a:off x="5377803" y="3541924"/>
            <a:ext cx="613946" cy="540000"/>
          </a:xfrm>
          <a:prstGeom prst="rect">
            <a:avLst/>
          </a:prstGeom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2" name="ebulition-legere-02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mougon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mougno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mongou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gnoumo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goumon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omugon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18" name="Image 17" descr="flammes-1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5" name="Image 24" descr="fete_hal_a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17" name="Image 16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bulition-leger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Tanz_Der_Vampire_Avatar_1_by_tanz_der_vampi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9081"/>
          <a:stretch>
            <a:fillRect/>
          </a:stretch>
        </p:blipFill>
        <p:spPr bwMode="auto">
          <a:xfrm>
            <a:off x="5343264" y="3501008"/>
            <a:ext cx="524880" cy="360040"/>
          </a:xfrm>
          <a:prstGeom prst="rect">
            <a:avLst/>
          </a:prstGeom>
          <a:noFill/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5" name="claquement-dents-3.wav"/>
            </a:hlinkClick>
          </p:cNvPr>
          <p:cNvSpPr/>
          <p:nvPr/>
        </p:nvSpPr>
        <p:spPr>
          <a:xfrm flipH="1">
            <a:off x="6228184" y="1052736"/>
            <a:ext cx="255600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saigir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siagri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gaisir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graisi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giasir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siagir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18" name="Image 17" descr="flammes-1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8" name="Image 27" descr="fete_hal_a1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20" name="Image 19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55 L -2.5E-6 0.333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/>
          <p:cNvSpPr/>
          <p:nvPr/>
        </p:nvSpPr>
        <p:spPr>
          <a:xfrm flipH="1">
            <a:off x="6228184" y="1052736"/>
            <a:ext cx="277200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serpent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grenouille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tête d’aigle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limace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chenille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pipi de chat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chauve-souris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ortie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coquille d’escargot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pieuvre</a:t>
            </a:r>
          </a:p>
          <a:p>
            <a:pPr algn="ctr"/>
            <a:r>
              <a:rPr lang="fr-FR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dents de vampire</a:t>
            </a:r>
          </a:p>
          <a:p>
            <a:pPr algn="ctr"/>
            <a:endParaRPr lang="fr-FR" sz="16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18" name="Image 17" descr="flammes-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8" name="Image 27" descr="fete_hal_a1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835696" y="188640"/>
            <a:ext cx="5413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FF00"/>
                </a:solidFill>
                <a:latin typeface="Jokerman" pitchFamily="82" charset="0"/>
              </a:rPr>
              <a:t>Énumère tous les ingrédients.</a:t>
            </a:r>
          </a:p>
          <a:p>
            <a:r>
              <a:rPr lang="fr-FR" sz="1400" dirty="0" smtClean="0">
                <a:solidFill>
                  <a:srgbClr val="FFFF00"/>
                </a:solidFill>
                <a:latin typeface="Jokerman" pitchFamily="82" charset="0"/>
              </a:rPr>
              <a:t>Tu pourras les vérifier en cliquant sur  la chouette blanche.</a:t>
            </a:r>
            <a:endParaRPr lang="fr-FR" sz="1400" dirty="0">
              <a:solidFill>
                <a:srgbClr val="FFFF00"/>
              </a:solidFill>
              <a:latin typeface="Jokerman" pitchFamily="82" charset="0"/>
            </a:endParaRPr>
          </a:p>
        </p:txBody>
      </p:sp>
      <p:pic>
        <p:nvPicPr>
          <p:cNvPr id="17" name="Image 16" descr="009.gif">
            <a:hlinkClick r:id="" action="ppaction://noaction">
              <a:snd r:embed="rId11" name="sf_chouette_loin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8063" y="1628800"/>
            <a:ext cx="648000" cy="720000"/>
          </a:xfrm>
          <a:prstGeom prst="rect">
            <a:avLst/>
          </a:prstGeom>
        </p:spPr>
      </p:pic>
      <p:pic>
        <p:nvPicPr>
          <p:cNvPr id="21" name="Image 20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3568" y="1196752"/>
            <a:ext cx="8229600" cy="1143000"/>
          </a:xfrm>
        </p:spPr>
        <p:txBody>
          <a:bodyPr/>
          <a:lstStyle/>
          <a:p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BRAVO</a:t>
            </a:r>
            <a:b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</a:br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Remue </a:t>
            </a:r>
            <a:r>
              <a:rPr lang="fr-FR" sz="2400" dirty="0">
                <a:solidFill>
                  <a:srgbClr val="FFFF66"/>
                </a:solidFill>
                <a:latin typeface="Jokerman" pitchFamily="82" charset="0"/>
              </a:rPr>
              <a:t>bien la potion et les sorcières la </a:t>
            </a:r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boiront. </a:t>
            </a:r>
            <a:b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</a:br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Elles </a:t>
            </a:r>
            <a:r>
              <a:rPr lang="fr-FR" sz="2400" dirty="0">
                <a:solidFill>
                  <a:srgbClr val="FFFF66"/>
                </a:solidFill>
                <a:latin typeface="Jokerman" pitchFamily="82" charset="0"/>
              </a:rPr>
              <a:t>te proposent de </a:t>
            </a:r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la partager:  </a:t>
            </a:r>
            <a:r>
              <a:rPr lang="fr-FR" sz="2400" dirty="0">
                <a:solidFill>
                  <a:srgbClr val="FFFF66"/>
                </a:solidFill>
                <a:latin typeface="Jokerman" pitchFamily="82" charset="0"/>
              </a:rPr>
              <a:t>en veux-tu? </a:t>
            </a:r>
          </a:p>
        </p:txBody>
      </p:sp>
      <p:pic>
        <p:nvPicPr>
          <p:cNvPr id="15" name="Image 14" descr="formule_mag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429000"/>
            <a:ext cx="1163520" cy="2160000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62372" y="51571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Tu as bien suivi la recette et mis tous les ingrédients.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solidFill>
                  <a:srgbClr val="FFFF66"/>
                </a:solidFill>
                <a:latin typeface="Jokerman" pitchFamily="82" charset="0"/>
                <a:ea typeface="+mj-ea"/>
                <a:cs typeface="+mj-cs"/>
              </a:rPr>
              <a:t>L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es sorcières vont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pouvoir descendre dans le volcan pour retrouver leurs balais magiques.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  <p:pic>
        <p:nvPicPr>
          <p:cNvPr id="6" name="Image 5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805264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268760"/>
            <a:ext cx="1565681" cy="1800000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z="2400" dirty="0">
                <a:solidFill>
                  <a:srgbClr val="FFFF66"/>
                </a:solidFill>
                <a:latin typeface="Jokerman" pitchFamily="82" charset="0"/>
              </a:rPr>
              <a:t>Pour te </a:t>
            </a:r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remercier,</a:t>
            </a:r>
            <a:b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</a:br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 </a:t>
            </a:r>
            <a:r>
              <a:rPr lang="fr-FR" sz="2400" dirty="0">
                <a:solidFill>
                  <a:srgbClr val="FFFF66"/>
                </a:solidFill>
                <a:latin typeface="Jokerman" pitchFamily="82" charset="0"/>
              </a:rPr>
              <a:t>les </a:t>
            </a:r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sorcières </a:t>
            </a:r>
            <a:r>
              <a:rPr lang="fr-FR" sz="2400" dirty="0">
                <a:solidFill>
                  <a:srgbClr val="FFFF66"/>
                </a:solidFill>
                <a:latin typeface="Jokerman" pitchFamily="82" charset="0"/>
              </a:rPr>
              <a:t>t’emmènent faire un petit vol en balai</a:t>
            </a:r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.</a:t>
            </a:r>
            <a:b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</a:br>
            <a:r>
              <a:rPr lang="fr-FR" sz="2400" dirty="0" smtClean="0">
                <a:solidFill>
                  <a:srgbClr val="FFFF66"/>
                </a:solidFill>
                <a:latin typeface="Jokerman" pitchFamily="82" charset="0"/>
              </a:rPr>
              <a:t>Sois prudent !</a:t>
            </a:r>
            <a:endParaRPr lang="fr-FR" sz="2400" dirty="0">
              <a:solidFill>
                <a:srgbClr val="FFFF66"/>
              </a:solidFill>
              <a:latin typeface="Jokerman" pitchFamily="82" charset="0"/>
            </a:endParaRPr>
          </a:p>
        </p:txBody>
      </p:sp>
      <p:pic>
        <p:nvPicPr>
          <p:cNvPr id="14" name="Image 13" descr="sorciere2_9i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284984"/>
            <a:ext cx="1057021" cy="1080000"/>
          </a:xfrm>
          <a:prstGeom prst="rect">
            <a:avLst/>
          </a:prstGeom>
        </p:spPr>
      </p:pic>
      <p:pic>
        <p:nvPicPr>
          <p:cNvPr id="17" name="Image 16" descr="fete_hal_s7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5229200"/>
            <a:ext cx="1523208" cy="1080000"/>
          </a:xfrm>
          <a:prstGeom prst="rect">
            <a:avLst/>
          </a:prstGeom>
        </p:spPr>
      </p:pic>
      <p:pic>
        <p:nvPicPr>
          <p:cNvPr id="18" name="Image 17" descr="fete_hal_s13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1628800"/>
            <a:ext cx="913091" cy="1080000"/>
          </a:xfrm>
          <a:prstGeom prst="rect">
            <a:avLst/>
          </a:prstGeom>
        </p:spPr>
      </p:pic>
      <p:pic>
        <p:nvPicPr>
          <p:cNvPr id="19" name="Image 18" descr="fete_hal_s9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259632" y="2924944"/>
            <a:ext cx="1540800" cy="1080000"/>
          </a:xfrm>
          <a:prstGeom prst="rect">
            <a:avLst/>
          </a:prstGeom>
        </p:spPr>
      </p:pic>
      <p:pic>
        <p:nvPicPr>
          <p:cNvPr id="22" name="Image 21" descr="fete_hal_s2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95536" y="4797152"/>
            <a:ext cx="1057275" cy="857250"/>
          </a:xfrm>
          <a:prstGeom prst="rect">
            <a:avLst/>
          </a:prstGeom>
        </p:spPr>
      </p:pic>
      <p:pic>
        <p:nvPicPr>
          <p:cNvPr id="23" name="Image 22" descr="fete_hal_s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5517232"/>
            <a:ext cx="1080000" cy="1080000"/>
          </a:xfrm>
          <a:prstGeom prst="rect">
            <a:avLst/>
          </a:prstGeom>
        </p:spPr>
      </p:pic>
      <p:pic>
        <p:nvPicPr>
          <p:cNvPr id="24" name="Image 23" descr="fete_hal_s3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91462" y="2276872"/>
            <a:ext cx="2505075" cy="1076325"/>
          </a:xfrm>
          <a:prstGeom prst="rect">
            <a:avLst/>
          </a:prstGeom>
        </p:spPr>
      </p:pic>
      <p:pic>
        <p:nvPicPr>
          <p:cNvPr id="12" name="Image 11" descr="hellow_divers014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58221" y="6165344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h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black_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 flipH="1">
            <a:off x="6012160" y="3573344"/>
            <a:ext cx="2217533" cy="2952000"/>
          </a:xfrm>
          <a:noFill/>
          <a:ln/>
        </p:spPr>
      </p:pic>
      <p:pic>
        <p:nvPicPr>
          <p:cNvPr id="5" name="Image 4" descr="volc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4976998" cy="5256000"/>
          </a:xfrm>
          <a:prstGeom prst="rect">
            <a:avLst/>
          </a:prstGeom>
        </p:spPr>
      </p:pic>
      <p:pic>
        <p:nvPicPr>
          <p:cNvPr id="8" name="Picture 5" descr="balai-canto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59632" y="4221088"/>
            <a:ext cx="1444414" cy="720000"/>
          </a:xfrm>
          <a:noFill/>
          <a:ln/>
        </p:spPr>
      </p:pic>
      <p:sp>
        <p:nvSpPr>
          <p:cNvPr id="10" name="Parchemin vertical 9">
            <a:hlinkClick r:id="" action="ppaction://noaction">
              <a:snd r:embed="rId5" name="snakedie.wav"/>
            </a:hlinkClick>
          </p:cNvPr>
          <p:cNvSpPr/>
          <p:nvPr/>
        </p:nvSpPr>
        <p:spPr>
          <a:xfrm flipH="1">
            <a:off x="5004048" y="404664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dirty="0" smtClean="0">
                <a:solidFill>
                  <a:srgbClr val="36174D"/>
                </a:solidFill>
                <a:latin typeface="Jokerman" pitchFamily="82" charset="0"/>
              </a:rPr>
              <a:t>Le mage de la montagne sacrée a volé les balais des sorcières puis les a cachés dans un volcan assoupi mais très dangereux.</a:t>
            </a:r>
            <a:endParaRPr lang="fr-FR" sz="1600" b="1" dirty="0">
              <a:solidFill>
                <a:srgbClr val="36174D"/>
              </a:solidFill>
              <a:latin typeface="Jokerman" pitchFamily="82" charset="0"/>
            </a:endParaRPr>
          </a:p>
        </p:txBody>
      </p:sp>
      <p:pic>
        <p:nvPicPr>
          <p:cNvPr id="7" name="Image 6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8101" y="3069000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chemin vertical 4">
            <a:hlinkClick r:id="" action="ppaction://noaction">
              <a:snd r:embed="rId2" name="snakedie.wav"/>
            </a:hlinkClick>
          </p:cNvPr>
          <p:cNvSpPr/>
          <p:nvPr/>
        </p:nvSpPr>
        <p:spPr>
          <a:xfrm>
            <a:off x="467544" y="1052736"/>
            <a:ext cx="7920880" cy="482453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1600" b="1" dirty="0" smtClean="0">
              <a:solidFill>
                <a:srgbClr val="36174D"/>
              </a:solidFill>
              <a:latin typeface="Jokerman" pitchFamily="82" charset="0"/>
            </a:endParaRPr>
          </a:p>
          <a:p>
            <a:pPr>
              <a:buFont typeface="Arial" charset="0"/>
              <a:buChar char="•"/>
            </a:pPr>
            <a:r>
              <a:rPr lang="fr-FR" sz="1600" b="1" dirty="0" smtClean="0">
                <a:solidFill>
                  <a:srgbClr val="36174D"/>
                </a:solidFill>
                <a:latin typeface="Jokerman" pitchFamily="82" charset="0"/>
              </a:rPr>
              <a:t>Maintenant, les sorcières n’ont plus que de vulgaires balais de ménage sans aucun pouvoir.</a:t>
            </a:r>
          </a:p>
          <a:p>
            <a:pPr>
              <a:buFont typeface="Arial" charset="0"/>
              <a:buChar char="•"/>
            </a:pPr>
            <a:endParaRPr lang="fr-FR" sz="1600" b="1" dirty="0" smtClean="0">
              <a:solidFill>
                <a:srgbClr val="36174D"/>
              </a:solidFill>
              <a:latin typeface="Jokerman" pitchFamily="82" charset="0"/>
            </a:endParaRPr>
          </a:p>
          <a:p>
            <a:pPr>
              <a:buFont typeface="Arial" charset="0"/>
              <a:buChar char="•"/>
            </a:pPr>
            <a:r>
              <a:rPr lang="fr-FR" sz="1600" b="1" dirty="0" smtClean="0">
                <a:solidFill>
                  <a:srgbClr val="36174D"/>
                </a:solidFill>
                <a:latin typeface="Jokerman" pitchFamily="82" charset="0"/>
              </a:rPr>
              <a:t> Afin de reprendre leurs balais, les sorcières doivent fabriquer une potion spéciale qui leur permettra de descendre dans le volcan.</a:t>
            </a:r>
          </a:p>
          <a:p>
            <a:pPr>
              <a:buFont typeface="Arial" charset="0"/>
              <a:buChar char="•"/>
            </a:pPr>
            <a:endParaRPr lang="fr-FR" sz="1600" b="1" dirty="0" smtClean="0">
              <a:solidFill>
                <a:srgbClr val="36174D"/>
              </a:solidFill>
              <a:latin typeface="Jokerman" pitchFamily="82" charset="0"/>
            </a:endParaRPr>
          </a:p>
          <a:p>
            <a:pPr>
              <a:buFont typeface="Arial" charset="0"/>
              <a:buChar char="•"/>
            </a:pPr>
            <a:r>
              <a:rPr lang="fr-FR" sz="1600" b="1" dirty="0" smtClean="0">
                <a:solidFill>
                  <a:srgbClr val="36174D"/>
                </a:solidFill>
                <a:latin typeface="Jokerman" pitchFamily="82" charset="0"/>
              </a:rPr>
              <a:t>Après avoir lu les formules, clique sur le parchemin et ainsi les fameux ingrédients tomberont dans la marmite de la sorcière.</a:t>
            </a:r>
          </a:p>
          <a:p>
            <a:pPr>
              <a:buFont typeface="Arial" charset="0"/>
              <a:buChar char="•"/>
            </a:pPr>
            <a:endParaRPr lang="fr-FR" sz="1600" b="1" dirty="0" smtClean="0">
              <a:solidFill>
                <a:srgbClr val="36174D"/>
              </a:solidFill>
              <a:latin typeface="Jokerman" pitchFamily="82" charset="0"/>
            </a:endParaRPr>
          </a:p>
          <a:p>
            <a:pPr>
              <a:buFont typeface="Arial" charset="0"/>
              <a:buChar char="•"/>
            </a:pPr>
            <a:r>
              <a:rPr lang="fr-FR" sz="1600" b="1" dirty="0" smtClean="0">
                <a:solidFill>
                  <a:srgbClr val="36174D"/>
                </a:solidFill>
                <a:latin typeface="Jokerman" pitchFamily="82" charset="0"/>
              </a:rPr>
              <a:t> Ne les oublie pas, tu devras les énumérer à la fin !</a:t>
            </a:r>
          </a:p>
          <a:p>
            <a:pPr>
              <a:buFont typeface="Arial" charset="0"/>
              <a:buChar char="•"/>
            </a:pPr>
            <a:endParaRPr lang="fr-FR" sz="1600" b="1" dirty="0" smtClean="0">
              <a:solidFill>
                <a:srgbClr val="36174D"/>
              </a:solidFill>
              <a:latin typeface="Jokerman" pitchFamily="82" charset="0"/>
            </a:endParaRPr>
          </a:p>
          <a:p>
            <a:pPr>
              <a:buFont typeface="Arial" charset="0"/>
              <a:buChar char="•"/>
            </a:pPr>
            <a:endParaRPr lang="fr-FR" sz="1600" b="1" dirty="0" smtClean="0">
              <a:solidFill>
                <a:srgbClr val="36174D"/>
              </a:solidFill>
              <a:latin typeface="Jokerman" pitchFamily="82" charset="0"/>
            </a:endParaRPr>
          </a:p>
          <a:p>
            <a:pPr algn="ctr"/>
            <a:r>
              <a:rPr lang="fr-FR" sz="1200" b="1" dirty="0" smtClean="0">
                <a:solidFill>
                  <a:srgbClr val="36174D"/>
                </a:solidFill>
                <a:latin typeface="Jokerman" pitchFamily="82" charset="0"/>
              </a:rPr>
              <a:t>(Clique sur l’araignée pour passer à la diapo suivante.)</a:t>
            </a:r>
            <a:endParaRPr lang="fr-FR" sz="1200" b="1" dirty="0">
              <a:solidFill>
                <a:srgbClr val="36174D"/>
              </a:solidFill>
              <a:latin typeface="Jokerman" pitchFamily="82" charset="0"/>
            </a:endParaRPr>
          </a:p>
        </p:txBody>
      </p:sp>
      <p:pic>
        <p:nvPicPr>
          <p:cNvPr id="4" name="Image 3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085184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serpent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5279229" y="3429080"/>
            <a:ext cx="617070" cy="720000"/>
          </a:xfrm>
          <a:noFill/>
          <a:ln/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5" name="snakedie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ougen</a:t>
            </a:r>
            <a:r>
              <a:rPr lang="fr-FR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  </a:t>
            </a:r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ongen</a:t>
            </a:r>
            <a:r>
              <a:rPr lang="fr-FR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  </a:t>
            </a:r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ogne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onge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noge</a:t>
            </a:r>
            <a:r>
              <a:rPr lang="fr-FR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  </a:t>
            </a:r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ougne</a:t>
            </a:r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20" name="Image 19" descr="fete_hal_a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23" name="Image 22" descr="flammes-1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6" name="Image 25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bulition-leger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rapau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4144" y="3429064"/>
            <a:ext cx="544000" cy="576000"/>
          </a:xfrm>
          <a:noFill/>
          <a:ln/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5" name="FROGS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bioru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boiru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buiro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oibur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ubroi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18" name="Image 17" descr="flammes-1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2" name="Image 21" descr="fete_hal_a1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20" name="Image 19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bulition-leger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rapau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1728" y="3681064"/>
            <a:ext cx="638424" cy="324000"/>
          </a:xfrm>
          <a:noFill/>
          <a:ln/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5" name="aigle-02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airen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iaren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riane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raine</a:t>
            </a: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naire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21" name="Image 20" descr="flammes-1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3" name="Image 22" descr="fete_hal_a1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17" name="Image 16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00451 0.31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bulition-leger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lim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931" y="3537040"/>
            <a:ext cx="433213" cy="252000"/>
          </a:xfrm>
          <a:prstGeom prst="rect">
            <a:avLst/>
          </a:prstGeom>
          <a:noFill/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2" name="ebulition-legere-02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augon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ougan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ougna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augno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ognau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gonau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21" name="Image 20" descr="flammes-1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3" name="Image 22" descr="fete_hal_a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18" name="Image 17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5763E-7 L -3.05556E-6 0.333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bulition-leger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insectes-chenille-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298" y="3284984"/>
            <a:ext cx="553846" cy="720000"/>
          </a:xfrm>
          <a:prstGeom prst="rect">
            <a:avLst/>
          </a:prstGeom>
          <a:noFill/>
        </p:spPr>
      </p:pic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2" name="ebulition-legere-02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arteil</a:t>
            </a: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rateil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raitel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ratiel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arteli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18" name="Image 17" descr="flammes-1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2" name="Image 21" descr="fete_hal_a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20" name="Image 19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bulition-leger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te_hal_s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91197" y="3978000"/>
            <a:ext cx="2173091" cy="2880000"/>
          </a:xfrm>
          <a:prstGeom prst="rect">
            <a:avLst/>
          </a:prstGeom>
        </p:spPr>
      </p:pic>
      <p:sp>
        <p:nvSpPr>
          <p:cNvPr id="11" name="Parchemin vertical 10">
            <a:hlinkClick r:id="" action="ppaction://noaction">
              <a:snd r:embed="rId3" name="ebulition-legere-02.wav"/>
            </a:hlinkClick>
          </p:cNvPr>
          <p:cNvSpPr/>
          <p:nvPr/>
        </p:nvSpPr>
        <p:spPr>
          <a:xfrm flipH="1">
            <a:off x="6228184" y="1052736"/>
            <a:ext cx="2520280" cy="2664296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anter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narte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rante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natre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trane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r>
              <a:rPr lang="fr-FR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Jokerman" pitchFamily="82" charset="0"/>
              </a:rPr>
              <a:t>tanre</a:t>
            </a:r>
            <a:endParaRPr lang="fr-FR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  <a:p>
            <a:pPr algn="ctr"/>
            <a:endParaRPr lang="fr-FR" sz="2400" b="1" dirty="0">
              <a:solidFill>
                <a:schemeClr val="accent4">
                  <a:lumMod val="95000"/>
                  <a:lumOff val="5000"/>
                </a:schemeClr>
              </a:solidFill>
              <a:latin typeface="Jokerman" pitchFamily="82" charset="0"/>
            </a:endParaRPr>
          </a:p>
        </p:txBody>
      </p:sp>
      <p:pic>
        <p:nvPicPr>
          <p:cNvPr id="5" name="Image 4" descr="image0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8" y="1268760"/>
            <a:ext cx="4764706" cy="4320000"/>
          </a:xfrm>
          <a:prstGeom prst="rect">
            <a:avLst/>
          </a:prstGeom>
        </p:spPr>
      </p:pic>
      <p:pic>
        <p:nvPicPr>
          <p:cNvPr id="6" name="Image 5" descr="chauvesouris2dj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080000" cy="1080000"/>
          </a:xfrm>
          <a:prstGeom prst="rect">
            <a:avLst/>
          </a:prstGeom>
        </p:spPr>
      </p:pic>
      <p:pic>
        <p:nvPicPr>
          <p:cNvPr id="13" name="Image 12" descr="hellow_chats00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78887" y="4941272"/>
            <a:ext cx="872833" cy="936000"/>
          </a:xfrm>
          <a:prstGeom prst="rect">
            <a:avLst/>
          </a:prstGeom>
        </p:spPr>
      </p:pic>
      <p:pic>
        <p:nvPicPr>
          <p:cNvPr id="14" name="Image 13" descr="hellow_ch_souris00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376" y="260647"/>
            <a:ext cx="974117" cy="720000"/>
          </a:xfrm>
          <a:prstGeom prst="rect">
            <a:avLst/>
          </a:prstGeom>
        </p:spPr>
      </p:pic>
      <p:pic>
        <p:nvPicPr>
          <p:cNvPr id="15" name="Image 14" descr="fete_hal_l06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185128"/>
            <a:ext cx="2058330" cy="396000"/>
          </a:xfrm>
          <a:prstGeom prst="rect">
            <a:avLst/>
          </a:prstGeom>
        </p:spPr>
      </p:pic>
      <p:pic>
        <p:nvPicPr>
          <p:cNvPr id="19" name="Image 18" descr="fete_hal_a1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952" y="4437192"/>
            <a:ext cx="330000" cy="720000"/>
          </a:xfrm>
          <a:prstGeom prst="rect">
            <a:avLst/>
          </a:prstGeom>
        </p:spPr>
      </p:pic>
      <p:pic>
        <p:nvPicPr>
          <p:cNvPr id="18" name="Image 17" descr="flammes-1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5788868"/>
            <a:ext cx="952500" cy="952500"/>
          </a:xfrm>
          <a:prstGeom prst="rect">
            <a:avLst/>
          </a:prstGeom>
        </p:spPr>
      </p:pic>
      <p:pic>
        <p:nvPicPr>
          <p:cNvPr id="21" name="Image 20" descr="boisson_ligne0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9672" y="5587330"/>
            <a:ext cx="3810000" cy="361950"/>
          </a:xfrm>
          <a:prstGeom prst="rect">
            <a:avLst/>
          </a:prstGeom>
        </p:spPr>
      </p:pic>
      <p:pic>
        <p:nvPicPr>
          <p:cNvPr id="25" name="Image 24" descr="fete_hal_a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6021288"/>
            <a:ext cx="833331" cy="720000"/>
          </a:xfrm>
          <a:prstGeom prst="rect">
            <a:avLst/>
          </a:prstGeom>
        </p:spPr>
      </p:pic>
      <p:pic>
        <p:nvPicPr>
          <p:cNvPr id="17" name="Image 16" descr="hellow_divers01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02237" y="3717032"/>
            <a:ext cx="41823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248</Words>
  <Application>Microsoft Office PowerPoint</Application>
  <PresentationFormat>Affichage à l'écran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Modèle par défaut</vt:lpstr>
      <vt:lpstr>Les formules  des sorcières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BRAVO Remue bien la potion et les sorcières la boiront.  Elles te proposent de la partager:  en veux-tu? </vt:lpstr>
      <vt:lpstr>Pour te remercier,  les sorcières t’emmènent faire un petit vol en balai. Sois prudent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formules des sorcières</dc:title>
  <dc:creator>Christine</dc:creator>
  <cp:lastModifiedBy>Brigitte KORAC </cp:lastModifiedBy>
  <cp:revision>70</cp:revision>
  <dcterms:created xsi:type="dcterms:W3CDTF">2010-06-21T15:11:23Z</dcterms:created>
  <dcterms:modified xsi:type="dcterms:W3CDTF">2010-08-07T13:18:16Z</dcterms:modified>
</cp:coreProperties>
</file>