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xmlns:mc="http://schemas.openxmlformats.org/markup-compatibility/2006" xmlns:a14="http://schemas.microsoft.com/office/drawing/2010/main" val="FFFF66" mc:Ignorable=""/>
    <a:srgbClr xmlns:mc="http://schemas.openxmlformats.org/markup-compatibility/2006" xmlns:a14="http://schemas.microsoft.com/office/drawing/2010/main" val="780000" mc:Ignorable=""/>
    <a:srgbClr xmlns:mc="http://schemas.openxmlformats.org/markup-compatibility/2006" xmlns:a14="http://schemas.microsoft.com/office/drawing/2010/main" val="640000" mc:Ignorable=""/>
    <a:srgbClr xmlns:mc="http://schemas.openxmlformats.org/markup-compatibility/2006" xmlns:a14="http://schemas.microsoft.com/office/drawing/2010/main" val="500000" mc:Ignorable=""/>
    <a:srgbClr xmlns:mc="http://schemas.openxmlformats.org/markup-compatibility/2006" xmlns:a14="http://schemas.microsoft.com/office/drawing/2010/main" val="99CCFF" mc:Ignorable=""/>
    <a:srgbClr xmlns:mc="http://schemas.openxmlformats.org/markup-compatibility/2006" xmlns:a14="http://schemas.microsoft.com/office/drawing/2010/main" val="FFFFCC" mc:Ignorable=""/>
    <a:srgbClr xmlns:mc="http://schemas.openxmlformats.org/markup-compatibility/2006" xmlns:a14="http://schemas.microsoft.com/office/drawing/2010/main" val="FF5050" mc:Ignorable=""/>
    <a:srgbClr xmlns:mc="http://schemas.openxmlformats.org/markup-compatibility/2006" xmlns:a14="http://schemas.microsoft.com/office/drawing/2010/main" val="B2B2B2" mc:Ignorable=""/>
    <a:srgbClr xmlns:mc="http://schemas.openxmlformats.org/markup-compatibility/2006" xmlns:a14="http://schemas.microsoft.com/office/drawing/2010/main" val="FF0000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4" autoAdjust="0"/>
    <p:restoredTop sz="94660"/>
  </p:normalViewPr>
  <p:slideViewPr>
    <p:cSldViewPr showGuides="1">
      <p:cViewPr>
        <p:scale>
          <a:sx n="70" d="100"/>
          <a:sy n="70" d="100"/>
        </p:scale>
        <p:origin x="-129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B1A2D-C000-4D13-92ED-4CB994C6528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51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6C799-CC19-4890-B19C-DD6A0AD33AE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4E5EF-518A-4E17-9A19-FED6E02DC9D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996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D46727-7D1B-4B9E-B7DD-B23E88531A9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30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B7C51-F12E-413B-A744-DB07493157F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11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C55B3-A9CF-41A9-84B5-A7A23EC3080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23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F7A5C-262E-43E7-8FA6-2570E74C929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33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0B783-CB6D-44D7-AD59-06CBE454663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14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9DC04-1B2F-4776-B2A7-9EAD05C3371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68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B7A37-6F35-4BC1-93CA-0D21DEB87ED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90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AAA97-8C64-4D30-89CE-967DF07476A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6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D0137-AB80-41C6-8A43-28FA3AEB7F6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21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99CC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CF0401-DFEA-47B3-9617-1D7AB518721E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1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1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1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1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1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19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20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2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2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2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24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2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26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27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28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29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30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31.wdp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2276872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400" b="1" cap="none" spc="0" dirty="0" smtClean="0">
                <a:ln w="11430"/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Complétez </a:t>
            </a:r>
            <a:r>
              <a:rPr lang="fr-FR" sz="2400" b="1" cap="none" spc="0" dirty="0" smtClean="0">
                <a:ln w="11430"/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les </a:t>
            </a:r>
            <a:r>
              <a:rPr lang="fr-FR" sz="2400" b="1" cap="none" spc="0" dirty="0" smtClean="0">
                <a:ln w="11430"/>
                <a:solidFill>
                  <a:srgbClr xmlns:mc="http://schemas.openxmlformats.org/markup-compatibility/2006" xmlns:a14="http://schemas.microsoft.com/office/drawing/2010/main" val="FFC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phrases!</a:t>
            </a:r>
            <a:endParaRPr lang="fr-FR" sz="2400" b="1" cap="none" spc="0" dirty="0">
              <a:ln w="11430"/>
              <a:solidFill>
                <a:srgbClr xmlns:mc="http://schemas.openxmlformats.org/markup-compatibility/2006" xmlns:a14="http://schemas.microsoft.com/office/drawing/2010/main" val="FFC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522" y="3429000"/>
            <a:ext cx="860495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b="1" cap="none" spc="0" dirty="0" smtClean="0">
                <a:ln w="11430"/>
                <a:solidFill>
                  <a:srgbClr xmlns:mc="http://schemas.openxmlformats.org/markup-compatibility/2006" xmlns:a14="http://schemas.microsoft.com/office/drawing/2010/main" val="FFFF66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Cliquer sur l’image pour passer à la diapo suivante</a:t>
            </a:r>
            <a:endParaRPr lang="fr-FR" b="1" cap="none" spc="0" dirty="0">
              <a:ln w="11430"/>
              <a:solidFill>
                <a:srgbClr xmlns:mc="http://schemas.openxmlformats.org/markup-compatibility/2006" xmlns:a14="http://schemas.microsoft.com/office/drawing/2010/main" val="FFFF66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51720" y="6038817"/>
            <a:ext cx="5004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xmlns:mc="http://schemas.openxmlformats.org/markup-compatibility/2006" xmlns:a14="http://schemas.microsoft.com/office/drawing/2010/main" val="FAFEA0" mc:Ignorable=""/>
                </a:solidFill>
                <a:latin typeface="Calibri" pitchFamily="34" charset="0"/>
                <a:cs typeface="Calibri" pitchFamily="34" charset="0"/>
              </a:rPr>
              <a:t>Textes et dessins originaux de Christine Barthélémy</a:t>
            </a:r>
          </a:p>
          <a:p>
            <a:pPr algn="ctr"/>
            <a:r>
              <a:rPr lang="fr-FR" sz="1400" dirty="0" err="1" smtClean="0">
                <a:solidFill>
                  <a:srgbClr xmlns:mc="http://schemas.openxmlformats.org/markup-compatibility/2006" xmlns:a14="http://schemas.microsoft.com/office/drawing/2010/main" val="FAFEA0" mc:Ignorable=""/>
                </a:solidFill>
                <a:latin typeface="Calibri" pitchFamily="34" charset="0"/>
                <a:cs typeface="Calibri" pitchFamily="34" charset="0"/>
              </a:rPr>
              <a:t>Relooking</a:t>
            </a:r>
            <a:r>
              <a:rPr lang="fr-FR" sz="1400" dirty="0" smtClean="0">
                <a:solidFill>
                  <a:srgbClr xmlns:mc="http://schemas.openxmlformats.org/markup-compatibility/2006" xmlns:a14="http://schemas.microsoft.com/office/drawing/2010/main" val="FAFEA0" mc:Ignorable=""/>
                </a:solidFill>
                <a:latin typeface="Calibri" pitchFamily="34" charset="0"/>
                <a:cs typeface="Calibri" pitchFamily="34" charset="0"/>
              </a:rPr>
              <a:t> d’Evelyne </a:t>
            </a:r>
            <a:r>
              <a:rPr lang="fr-FR" sz="1400" dirty="0" err="1" smtClean="0">
                <a:solidFill>
                  <a:srgbClr xmlns:mc="http://schemas.openxmlformats.org/markup-compatibility/2006" xmlns:a14="http://schemas.microsoft.com/office/drawing/2010/main" val="FAFEA0" mc:Ignorable=""/>
                </a:solidFill>
                <a:latin typeface="Calibri" pitchFamily="34" charset="0"/>
                <a:cs typeface="Calibri" pitchFamily="34" charset="0"/>
              </a:rPr>
              <a:t>Lyonnaz</a:t>
            </a:r>
            <a:endParaRPr lang="fr-FR" sz="1400" dirty="0">
              <a:solidFill>
                <a:srgbClr xmlns:mc="http://schemas.openxmlformats.org/markup-compatibility/2006" xmlns:a14="http://schemas.microsoft.com/office/drawing/2010/main" val="FAFEA0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084" y="260648"/>
            <a:ext cx="79558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600" b="1" cap="none" spc="0" dirty="0" smtClean="0">
                <a:ln w="11430"/>
                <a:gradFill>
                  <a:gsLst>
                    <a:gs pos="0">
                      <a:srgbClr xmlns:mc="http://schemas.openxmlformats.org/markup-compatibility/2006" xmlns:a14="http://schemas.microsoft.com/office/drawing/2010/main" val="FFFF66" mc:Ignorable=""/>
                    </a:gs>
                    <a:gs pos="25000">
                      <a:srgbClr xmlns:mc="http://schemas.openxmlformats.org/markup-compatibility/2006" xmlns:a14="http://schemas.microsoft.com/office/drawing/2010/main" val="FFFF00" mc:Ignorable=""/>
                    </a:gs>
                    <a:gs pos="50000">
                      <a:srgbClr xmlns:mc="http://schemas.openxmlformats.org/markup-compatibility/2006" xmlns:a14="http://schemas.microsoft.com/office/drawing/2010/main" val="FFC000" mc:Ignorable=""/>
                    </a:gs>
                    <a:gs pos="75000">
                      <a:srgbClr xmlns:mc="http://schemas.openxmlformats.org/markup-compatibility/2006" xmlns:a14="http://schemas.microsoft.com/office/drawing/2010/main" val="FFFF00" mc:Ignorable=""/>
                    </a:gs>
                    <a:gs pos="100000">
                      <a:srgbClr xmlns:mc="http://schemas.openxmlformats.org/markup-compatibility/2006" xmlns:a14="http://schemas.microsoft.com/office/drawing/2010/main" val="FFFF66" mc:Ignorable=""/>
                    </a:gs>
                  </a:gsLst>
                  <a:lin ang="5400000"/>
                </a:gradFill>
                <a:effectLst>
                  <a:outerShdw blurRad="80000" dist="40000" dir="5040000" algn="tl">
                    <a:srgbClr xmlns:mc="http://schemas.openxmlformats.org/markup-compatibility/2006" xmlns:a14="http://schemas.microsoft.com/office/drawing/2010/main" val="000000" mc:Ignorable="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Manip’ syntaxiques</a:t>
            </a:r>
            <a:endParaRPr lang="fr-FR" sz="6600" b="1" cap="none" spc="0" dirty="0">
              <a:ln w="11430"/>
              <a:gradFill>
                <a:gsLst>
                  <a:gs pos="0">
                    <a:srgbClr xmlns:mc="http://schemas.openxmlformats.org/markup-compatibility/2006" xmlns:a14="http://schemas.microsoft.com/office/drawing/2010/main" val="FFFF66" mc:Ignorable=""/>
                  </a:gs>
                  <a:gs pos="25000">
                    <a:srgbClr xmlns:mc="http://schemas.openxmlformats.org/markup-compatibility/2006" xmlns:a14="http://schemas.microsoft.com/office/drawing/2010/main" val="FFFF00" mc:Ignorable=""/>
                  </a:gs>
                  <a:gs pos="50000">
                    <a:srgbClr xmlns:mc="http://schemas.openxmlformats.org/markup-compatibility/2006" xmlns:a14="http://schemas.microsoft.com/office/drawing/2010/main" val="FFC000" mc:Ignorable=""/>
                  </a:gs>
                  <a:gs pos="75000">
                    <a:srgbClr xmlns:mc="http://schemas.openxmlformats.org/markup-compatibility/2006" xmlns:a14="http://schemas.microsoft.com/office/drawing/2010/main" val="FFFF00" mc:Ignorable=""/>
                  </a:gs>
                  <a:gs pos="100000">
                    <a:srgbClr xmlns:mc="http://schemas.openxmlformats.org/markup-compatibility/2006" xmlns:a14="http://schemas.microsoft.com/office/drawing/2010/main" val="FFFF66" mc:Ignorable=""/>
                  </a:gs>
                </a:gsLst>
                <a:lin ang="5400000"/>
              </a:gradFill>
              <a:effectLst>
                <a:outerShdw blurRad="80000" dist="40000" dir="5040000" algn="tl">
                  <a:srgbClr xmlns:mc="http://schemas.openxmlformats.org/markup-compatibility/2006" xmlns:a14="http://schemas.microsoft.com/office/drawing/2010/main" val="000000" mc:Ignorable="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Flèche droite à entaille 9">
            <a:hlinkClick r:id="" action="ppaction://hlinkshowjump?jump=nextslide"/>
          </p:cNvPr>
          <p:cNvSpPr/>
          <p:nvPr/>
        </p:nvSpPr>
        <p:spPr>
          <a:xfrm>
            <a:off x="4031940" y="4653136"/>
            <a:ext cx="1080120" cy="504056"/>
          </a:xfrm>
          <a:prstGeom prst="notchedRightArrow">
            <a:avLst/>
          </a:prstGeom>
          <a:solidFill>
            <a:srgbClr xmlns:mc="http://schemas.openxmlformats.org/markup-compatibility/2006" xmlns:a14="http://schemas.microsoft.com/office/drawing/2010/main" val="FFC000" mc:Ignorable="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xmlns:mc="http://schemas.openxmlformats.org/markup-compatibility/2006" xmlns:a14="http://schemas.microsoft.com/office/drawing/2010/main" val="FFC000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7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Les hérissons font un combat de boxe ……… de s’entraîner.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s’entraîner, les hérissons font un combat de boxe.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les hérissons veulent s’entraîner,</a:t>
            </a:r>
          </a:p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ils font un combat de boxe.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 8" descr="LeGalliard-03-g1">
            <a:hlinkClick r:id="" action="ppaction://hlinkshowjump?jump=nextslide">
              <a:snd r:embed="rId2" name="clochette.wav"/>
            </a:hlinkClick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8480" y="5752"/>
            <a:ext cx="3347040" cy="3423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72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Les hérissons s’amusent ……… ils jouent à la balançoire.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s’amuser, les hérissons font de la balançoire.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Les hérissons font  de la balançoire …..…. ne pas s’ennuyer.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 8" descr="LeGalliard-03-h2">
            <a:hlinkClick r:id="" action="ppaction://hlinkshowjump?jump=nextslide">
              <a:snd r:embed="rId2" name="clochette.wav"/>
            </a:hlinkClick>
          </p:cNvPr>
          <p:cNvPicPr>
            <a:picLocks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08" b="6667"/>
          <a:stretch/>
        </p:blipFill>
        <p:spPr>
          <a:xfrm>
            <a:off x="2682081" y="0"/>
            <a:ext cx="3779837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412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hérisson va chez le coiffeur ……… friser ses piquants.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hérisson attend ……… que le coiffeur frise ses piquants.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hérisson veut friser ses piquants,</a:t>
            </a:r>
          </a:p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…..…. il va chez le coiffeur.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 4" descr="LeGalliard-03-i1">
            <a:hlinkClick r:id="" action="ppaction://hlinkshowjump?jump=nextslide">
              <a:snd r:embed="rId2" name="clochette.wav"/>
            </a:hlinkClick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8926" y="0"/>
            <a:ext cx="3346148" cy="34223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823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elle prend son bain, la poule joue avec un petit bateau.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La poule s’amuse avec un bateau ……… elle est dans le bain. 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La poule joue avec son bateau ……… de se laver.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 4" descr="LeGalliard-06-h1">
            <a:hlinkClick r:id="" action="ppaction://hlinkshowjump?jump=nextslide">
              <a:snd r:embed="rId2" name="clochette.wav"/>
            </a:hlinkClick>
          </p:cNvPr>
          <p:cNvPicPr>
            <a:picLocks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88"/>
          <a:stretch/>
        </p:blipFill>
        <p:spPr>
          <a:xfrm>
            <a:off x="2822575" y="0"/>
            <a:ext cx="3498850" cy="34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63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lion doit regonfler son pneu ….….. il est dégonflé.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le pneu est dégonflé, le lion le regonfle.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avoir démonté son pneu, le lion le regonfle.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 4" descr="LeGalliard-07-a1">
            <a:hlinkClick r:id="" action="ppaction://hlinkshowjump?jump=nextslide">
              <a:snd r:embed="rId2" name="clochette.wav"/>
            </a:hlinkClick>
          </p:cNvPr>
          <p:cNvPicPr>
            <a:picLocks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549" b="2612"/>
          <a:stretch/>
        </p:blipFill>
        <p:spPr>
          <a:xfrm>
            <a:off x="2822575" y="-27000"/>
            <a:ext cx="3498850" cy="345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62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lion transporte des bananes, …..…. son sac est troué.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son sac soit troué, le lion transporte des bananes.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lion n’a pas vu le trou,</a:t>
            </a:r>
          </a:p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il n’aurait pas mis ses bananes dans ce sac.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 4" descr="LeGalliard-07-d1">
            <a:hlinkClick r:id="" action="ppaction://hlinkshowjump?jump=nextslide">
              <a:snd r:embed="rId2" name="clochette.wav"/>
            </a:hlinkClick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2154" y="0"/>
            <a:ext cx="3399692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30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La grenouille va à la boulangerie ……… acheter du pain.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La grenouille veut du pain,</a:t>
            </a:r>
          </a:p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elle se rend dans une boulangerie.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la grenouille veut du pain, elle va à la boulangerie.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 4" descr="LeGalliard-08-a1">
            <a:hlinkClick r:id="" action="ppaction://hlinkshowjump?jump=nextslide">
              <a:snd r:embed="rId2" name="clochette.wav"/>
            </a:hlinkClick>
          </p:cNvPr>
          <p:cNvPicPr>
            <a:picLocks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88"/>
          <a:stretch/>
        </p:blipFill>
        <p:spPr>
          <a:xfrm>
            <a:off x="2822575" y="0"/>
            <a:ext cx="3498850" cy="34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3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fantôme a ……… peur de l’araignée qu’il décolle.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le fantôme voit l’araignée, il décolle.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fantôme décolle ……… avoir vu l’araignée.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 4" descr="LeGalliard-09-g1">
            <a:hlinkClick r:id="" action="ppaction://hlinkshowjump?jump=nextslide">
              <a:snd r:embed="rId2" name="clochette.wav"/>
            </a:hlinkClick>
          </p:cNvPr>
          <p:cNvPicPr>
            <a:picLocks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3089"/>
          <a:stretch/>
        </p:blipFill>
        <p:spPr>
          <a:xfrm>
            <a:off x="2822575" y="0"/>
            <a:ext cx="3498850" cy="34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46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de leurs piquants,</a:t>
            </a:r>
          </a:p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les hérissons ont crevé plusieurs ballons.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………leurs piquants, les hérissons jouent au ballon.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Les piquants des hérissons sont ….….. pointus</a:t>
            </a:r>
          </a:p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qu’ils ont crevé des ballons.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 4" descr="LeGalliard-03-j1">
            <a:hlinkClick r:id="" action="ppaction://hlinkshowjump?jump=nextslide">
              <a:snd r:embed="rId2" name="clochette.wav"/>
            </a:hlinkClick>
          </p:cNvPr>
          <p:cNvPicPr>
            <a:picLocks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180" b="-1074"/>
          <a:stretch/>
        </p:blipFill>
        <p:spPr>
          <a:xfrm>
            <a:off x="2828925" y="-99392"/>
            <a:ext cx="3486150" cy="3565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il montait sur le lit, le chat a aperçu des souris.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chat voit des souris ……… il monte sur le lit.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il est monté sur le lit, le chat a vu des souris.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 4" descr="LeGalliard-04-d1">
            <a:hlinkClick r:id="" action="ppaction://hlinkshowjump?jump=nextslide">
              <a:snd r:embed="rId2" name="clochette.wav"/>
            </a:hlinkClick>
          </p:cNvPr>
          <p:cNvPicPr>
            <a:picLocks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4039" b="4039"/>
          <a:stretch/>
        </p:blipFill>
        <p:spPr>
          <a:xfrm>
            <a:off x="2828925" y="-136525"/>
            <a:ext cx="3486150" cy="3565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98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9" descr="LeGalliard-01-g1b">
            <a:hlinkClick r:id="" action="ppaction://hlinkshowjump?jump=nextslide">
              <a:snd r:embed="rId2" name="clochette.wav"/>
            </a:hlinkClick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68" y="0"/>
            <a:ext cx="3352664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La girafe a mis des vêtements et une casquette</a:t>
            </a:r>
          </a:p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aller se promener.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La girafe veut être belle,</a:t>
            </a:r>
          </a:p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elle met une casquette et des vêtements.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la girafe va se promener, elle s’habille.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42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il s’approchait du château,</a:t>
            </a:r>
          </a:p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chat a reçu un boulet de canon 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chat reçoit un boulet de canon</a:t>
            </a:r>
          </a:p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…..… il s’approche du château.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chat s’approche du château,</a:t>
            </a:r>
          </a:p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….….. il reçoit un boulet de canon.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 4" descr="LeGalliard-04-e1">
            <a:hlinkClick r:id="" action="ppaction://hlinkshowjump?jump=nextslide">
              <a:snd r:embed="rId2" name="clochette.wav"/>
            </a:hlinkClick>
          </p:cNvPr>
          <p:cNvPicPr>
            <a:picLocks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82"/>
          <a:stretch/>
        </p:blipFill>
        <p:spPr>
          <a:xfrm>
            <a:off x="2828925" y="-17640"/>
            <a:ext cx="3486150" cy="3446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31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chat fait le gros dos ……… il voit la chauve-souris géante.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il voit la chauve-souris géante, le chat fait le gros dos.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La chauve-souris approche ……… il y a un chat.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 4" descr="LeGalliard-04-g1">
            <a:hlinkClick r:id="" action="ppaction://hlinkshowjump?jump=nextslide">
              <a:snd r:embed="rId2" name="clochette.wav"/>
            </a:hlinkClick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68" y="9657"/>
            <a:ext cx="3352663" cy="3419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60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La poule a faim, …..…. elle fait des crêpes.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la poule a faim, elle fait des crêpes.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La poule fait des crêpes ……… le goûter des poussins.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 4" descr="LeGalliard-06-e1">
            <a:hlinkClick r:id="" action="ppaction://hlinkshowjump?jump=nextslide">
              <a:snd r:embed="rId2" name="clochette.wav"/>
            </a:hlinkClick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6037" y="0"/>
            <a:ext cx="3391926" cy="3421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16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petit indien avance doucement ….…..  l’ours ne le voie pas.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L’ours ne voit pas l’indien , ……… celui-ci s’approche.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L’ours ne se méfie pas ……… l’indien s’approche de lui.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 4" descr="LeGalliard-11-d1">
            <a:hlinkClick r:id="" action="ppaction://hlinkshowjump?jump=nextslide">
              <a:snd r:embed="rId2" name="clochette.wav"/>
            </a:hlinkClick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2557" y="0"/>
            <a:ext cx="3398885" cy="3428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26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singe jette des noisettes sur le dinosaure</a:t>
            </a:r>
          </a:p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que celui-ci pique-nique.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dinosaure pique-nique</a:t>
            </a:r>
          </a:p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le singe lui jette des noisettes.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dinosaure est embêté par le singe ……… son pique-nique.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 4" descr="LeGalliard-16-b1">
            <a:hlinkClick r:id="" action="ppaction://hlinkshowjump?jump=nextslide">
              <a:snd r:embed="rId2" name="clochette.wav"/>
            </a:hlinkClick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5006" y="5753"/>
            <a:ext cx="3393988" cy="3423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28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petit indien est malade …..…. il a fumé le calumet.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petit indien a fumé le calumet, …..…. il est malade.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L’indien est malade ……… avoir fumé le calumet.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 4" descr="LeGalliard-11-f1">
            <a:hlinkClick r:id="" action="ppaction://hlinkshowjump?jump=nextslide">
              <a:snd r:embed="rId2" name="clochette.wav"/>
            </a:hlinkClick>
          </p:cNvPr>
          <p:cNvPicPr>
            <a:picLocks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3089"/>
          <a:stretch/>
        </p:blipFill>
        <p:spPr>
          <a:xfrm>
            <a:off x="2822575" y="-4903"/>
            <a:ext cx="3498850" cy="34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967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poisson se cache ……... la sirène arrive.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La sirène cherche le poisson ……... il se cache.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le poisson ne veut pas que la sirène le trouve,</a:t>
            </a:r>
          </a:p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il se cache.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 4" descr="LeGalliard-13-e1">
            <a:hlinkClick r:id="" action="ppaction://hlinkshowjump?jump=nextslide">
              <a:snd r:embed="rId2" name="clochette.wav"/>
            </a:hlinkClick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0688" y="-3179"/>
            <a:ext cx="3402623" cy="3431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29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la mère poisson amène le repas, le petit tire la nappe.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la mère poisson n’ait pu posé le plat,</a:t>
            </a:r>
          </a:p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petit a tiré la nappe.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La mère poisson apporte un plat, ……… le petit tire la nappe.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 4" descr="LeGalliard-13-f1">
            <a:hlinkClick r:id="" action="ppaction://hlinkshowjump?jump=nextslide">
              <a:snd r:embed="rId2" name="clochette.wav"/>
            </a:hlinkClick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845" y="-13058"/>
            <a:ext cx="3396309" cy="3425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06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poisson est ….. fatigué</a:t>
            </a:r>
          </a:p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….. il se fait tirer par les hippocampes.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Les hippocampes tirent le poisson ……… il est fatigué.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poisson est tiré par des hippocampes ……… il est fatigué.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 4" descr="LeGalliard-13-b1">
            <a:hlinkClick r:id="" action="ppaction://hlinkshowjump?jump=nextslide">
              <a:snd r:embed="rId2" name="clochette.wav"/>
            </a:hlinkClick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2575" y="0"/>
            <a:ext cx="3498850" cy="3430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298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poisson n’avait pas vu le bateau, ……… il s’est cogné.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poisson s’est cogné contre le bateau ……… il ne l’a pas vu.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poisson a une grosse bosse</a:t>
            </a:r>
          </a:p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du choc contre le bateau.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 4" descr="LeGalliard-13-i1">
            <a:hlinkClick r:id="" action="ppaction://hlinkshowjump?jump=nextslide">
              <a:snd r:embed="rId2" name="clochette.wav"/>
            </a:hlinkClick>
          </p:cNvPr>
          <p:cNvPicPr>
            <a:picLocks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3089"/>
          <a:stretch/>
        </p:blipFill>
        <p:spPr>
          <a:xfrm>
            <a:off x="2822575" y="0"/>
            <a:ext cx="3498850" cy="34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37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clown ôte sa chaussure, ……… il voit la chaussette trouée.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clown voit sa chaussette trouée ……… il ôte sa chaussure.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le clown ôte sa chaussure, il voit sa chaussette trouée.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Image 9" descr="LeGalliard-02-a1">
            <a:hlinkClick r:id="" action="ppaction://hlinkshowjump?jump=nextslide">
              <a:snd r:embed="rId2" name="clochette.wav"/>
            </a:hlinkClick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1670" y="0"/>
            <a:ext cx="332066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04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fromage est ….. gros …. la souris peine à le porter.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le fromage soit très gros, la souris réussit à le porter.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La souris réussit à porter le fromage, ……… il est très gros.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 4" descr="LeGalliard-14-g1">
            <a:hlinkClick r:id="" action="ppaction://hlinkshowjump?jump=nextslide">
              <a:snd r:embed="rId2" name="clochette.wav"/>
            </a:hlinkClick>
          </p:cNvPr>
          <p:cNvPicPr>
            <a:picLocks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31"/>
          <a:stretch/>
        </p:blipFill>
        <p:spPr>
          <a:xfrm>
            <a:off x="2822575" y="1724"/>
            <a:ext cx="3498850" cy="34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207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se voir, la souris se regarde dans la glace.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elle essaie ses bretelles,</a:t>
            </a:r>
          </a:p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la souris se regarde dans la glace.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La souris se regarde dans la glace</a:t>
            </a:r>
          </a:p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essayant ses bretelles.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 4" descr="LeGalliard-14-a1">
            <a:hlinkClick r:id="" action="ppaction://hlinkshowjump?jump=nextslide">
              <a:snd r:embed="rId2" name="clochette.wav"/>
            </a:hlinkClick>
          </p:cNvPr>
          <p:cNvPicPr>
            <a:picLocks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34"/>
          <a:stretch/>
        </p:blipFill>
        <p:spPr>
          <a:xfrm>
            <a:off x="2822575" y="1"/>
            <a:ext cx="349885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619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L’ours creuse un trou ……… cacher son trésor.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L’ours veut cacher son trésor ……... on ne le lui vole pas.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L’ours creuse un trou ……... il craint qu’on lui vole son trésor.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 4" descr="LeGalliard-15-a1">
            <a:hlinkClick r:id="" action="ppaction://hlinkshowjump?jump=endshow">
              <a:snd r:embed="rId2" name="clochette.wav"/>
            </a:hlinkClick>
          </p:cNvPr>
          <p:cNvPicPr>
            <a:picLocks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34"/>
          <a:stretch/>
        </p:blipFill>
        <p:spPr>
          <a:xfrm>
            <a:off x="2822575" y="1"/>
            <a:ext cx="349885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18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40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clown brise la vitre …..…. il a mal visé.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clown vise mal, ……… il casse la vitre.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le clown avait bien visé, il n’aurait pas cassé la vitre.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 9" descr="LeGalliard-02-b1b">
            <a:hlinkClick r:id="" action="ppaction://hlinkshowjump?jump=nextslide">
              <a:snd r:embed="rId2" name="clochette.wav"/>
            </a:hlinkClick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0933" y="-20258"/>
            <a:ext cx="3342134" cy="3418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78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……... les oiseaux sont fatigués, la girafe les porte.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La girafe porte les oiseaux …..…. ils sont fatigués.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La girafe porte les oiseaux ……… qu’ils soient moins fatigués.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Image 8" descr="LeGalliard-01-d1">
            <a:hlinkClick r:id="" action="ppaction://hlinkshowjump?jump=nextslide">
              <a:snd r:embed="rId2" name="clochette.wav"/>
            </a:hlinkClick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68" y="0"/>
            <a:ext cx="3352664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97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……... il y a une échelle,</a:t>
            </a:r>
          </a:p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la girafe peut grimper sur le dos de l’hippopotame.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La girafe utilise l’échelle</a:t>
            </a:r>
          </a:p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……... grimper sur le dos de l’hippopotame.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montant à l’échelle,</a:t>
            </a:r>
          </a:p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la girafe réussit à grimper sur le dos de l’hippopotame.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Image 9" descr="LeGalliard-01-ia">
            <a:hlinkClick r:id="" action="ppaction://hlinkshowjump?jump=nextslide">
              <a:snd r:embed="rId2" name="clochette.wav"/>
            </a:hlinkClick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68" y="0"/>
            <a:ext cx="3352664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064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chien fait peur au clown, ……… celui-ci se sauve.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clown se sauve ……... il a peur du chien.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il a peur du chien, le clown se sauve.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 9" descr="LeGalliard-02-d1b">
            <a:hlinkClick r:id="" action="ppaction://hlinkshowjump?jump=nextslide">
              <a:snd r:embed="rId2" name="clochette.wav"/>
            </a:hlinkClick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68" y="-15041"/>
            <a:ext cx="3352664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078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clown nourrit les souris ……… elles ont faim.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les souris ont faim, le clown les nourrit.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Les souris sont nourries ……… le clown.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 9" descr="LeGalliard-02-f1">
            <a:hlinkClick r:id="" action="ppaction://hlinkshowjump?jump=nextslide">
              <a:snd r:embed="rId2" name="clochette.wav"/>
            </a:hlinkClick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68" y="0"/>
            <a:ext cx="3352664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92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640000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noaction" highlightClick="1"/>
          </p:cNvPr>
          <p:cNvSpPr/>
          <p:nvPr/>
        </p:nvSpPr>
        <p:spPr>
          <a:xfrm>
            <a:off x="0" y="357301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clown n’a pas vu la pierre, ……… il trébuche.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 highlightClick="1"/>
          </p:cNvPr>
          <p:cNvSpPr/>
          <p:nvPr/>
        </p:nvSpPr>
        <p:spPr>
          <a:xfrm>
            <a:off x="0" y="465313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Le clown n’a pas vu la pierre, ……… il n’aurait pas trébuché.</a:t>
            </a:r>
            <a:endParaRPr lang="fr-FR" sz="2800" dirty="0" smtClean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à coins arrondis 6">
            <a:hlinkClick r:id="" action="ppaction://noaction" highlightClick="1"/>
          </p:cNvPr>
          <p:cNvSpPr/>
          <p:nvPr/>
        </p:nvSpPr>
        <p:spPr>
          <a:xfrm>
            <a:off x="0" y="5733256"/>
            <a:ext cx="9144000" cy="1008112"/>
          </a:xfrm>
          <a:prstGeom prst="roundRect">
            <a:avLst/>
          </a:prstGeom>
          <a:gradFill>
            <a:gsLst>
              <a:gs pos="0">
                <a:srgbClr xmlns:mc="http://schemas.openxmlformats.org/markup-compatibility/2006" xmlns:a14="http://schemas.microsoft.com/office/drawing/2010/main" val="780000" mc:Ignorable=""/>
              </a:gs>
              <a:gs pos="25000">
                <a:srgbClr xmlns:mc="http://schemas.openxmlformats.org/markup-compatibility/2006" xmlns:a14="http://schemas.microsoft.com/office/drawing/2010/main" val="640000" mc:Ignorable=""/>
              </a:gs>
              <a:gs pos="50000">
                <a:srgbClr xmlns:mc="http://schemas.openxmlformats.org/markup-compatibility/2006" xmlns:a14="http://schemas.microsoft.com/office/drawing/2010/main" val="500000" mc:Ignorable=""/>
              </a:gs>
              <a:gs pos="75000">
                <a:srgbClr xmlns:mc="http://schemas.openxmlformats.org/markup-compatibility/2006" xmlns:a14="http://schemas.microsoft.com/office/drawing/2010/main" val="640000" mc:Ignorable=""/>
              </a:gs>
              <a:gs pos="100000">
                <a:srgbClr xmlns:mc="http://schemas.openxmlformats.org/markup-compatibility/2006" xmlns:a14="http://schemas.microsoft.com/office/drawing/2010/main" val="780000" mc:Ignorable="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xmlns:mc="http://schemas.openxmlformats.org/markup-compatibility/2006" xmlns:a14="http://schemas.microsoft.com/office/drawing/2010/main" val="FFFFCC" mc:Ignorable=""/>
                </a:solidFill>
                <a:latin typeface="Calibri" pitchFamily="34" charset="0"/>
                <a:cs typeface="Calibri" pitchFamily="34" charset="0"/>
              </a:rPr>
              <a:t>……… le clown avait vu la pierre, il n’aurait pas trébuché.</a:t>
            </a:r>
            <a:endParaRPr lang="fr-FR" sz="2800" dirty="0">
              <a:solidFill>
                <a:srgbClr xmlns:mc="http://schemas.openxmlformats.org/markup-compatibility/2006" xmlns:a14="http://schemas.microsoft.com/office/drawing/2010/main" val="FFFFCC" mc:Ignorable="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 8" descr="LeGalliard-02-j1">
            <a:hlinkClick r:id="" action="ppaction://hlinkshowjump?jump=nextslide">
              <a:snd r:embed="rId2" name="clochette.wav"/>
            </a:hlinkClick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4437" y="4717"/>
            <a:ext cx="3435125" cy="3424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BBE0E3" mc:Ignorable=""/>
      </a:accent1>
      <a:accent2>
        <a:srgbClr xmlns:mc="http://schemas.openxmlformats.org/markup-compatibility/2006" xmlns:a14="http://schemas.microsoft.com/office/drawing/2010/main" val="333399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DAEDEF" mc:Ignorable=""/>
      </a:accent5>
      <a:accent6>
        <a:srgbClr xmlns:mc="http://schemas.openxmlformats.org/markup-compatibility/2006" xmlns:a14="http://schemas.microsoft.com/office/drawing/2010/main" val="2D2D8A" mc:Ignorable=""/>
      </a:accent6>
      <a:hlink>
        <a:srgbClr xmlns:mc="http://schemas.openxmlformats.org/markup-compatibility/2006" xmlns:a14="http://schemas.microsoft.com/office/drawing/2010/main" val="009999" mc:Ignorable=""/>
      </a:hlink>
      <a:folHlink>
        <a:srgbClr xmlns:mc="http://schemas.openxmlformats.org/markup-compatibility/2006" xmlns:a14="http://schemas.microsoft.com/office/drawing/2010/main" val="99CC00" mc:Ignorable="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BBE0E3" mc:Ignorable=""/>
        </a:accent1>
        <a:accent2>
          <a:srgbClr xmlns:mc="http://schemas.openxmlformats.org/markup-compatibility/2006" xmlns:a14="http://schemas.microsoft.com/office/drawing/2010/main" val="333399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DAEDEF" mc:Ignorable=""/>
        </a:accent5>
        <a:accent6>
          <a:srgbClr xmlns:mc="http://schemas.openxmlformats.org/markup-compatibility/2006" xmlns:a14="http://schemas.microsoft.com/office/drawing/2010/main" val="2D2D8A" mc:Ignorable=""/>
        </a:accent6>
        <a:hlink>
          <a:srgbClr xmlns:mc="http://schemas.openxmlformats.org/markup-compatibility/2006" xmlns:a14="http://schemas.microsoft.com/office/drawing/2010/main" val="009999" mc:Ignorable=""/>
        </a:hlink>
        <a:folHlink>
          <a:srgbClr xmlns:mc="http://schemas.openxmlformats.org/markup-compatibility/2006" xmlns:a14="http://schemas.microsoft.com/office/drawing/2010/main" val="99CC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969696" mc:Ignorable=""/>
        </a:lt2>
        <a:accent1>
          <a:srgbClr xmlns:mc="http://schemas.openxmlformats.org/markup-compatibility/2006" xmlns:a14="http://schemas.microsoft.com/office/drawing/2010/main" val="FBDF53" mc:Ignorable=""/>
        </a:accent1>
        <a:accent2>
          <a:srgbClr xmlns:mc="http://schemas.openxmlformats.org/markup-compatibility/2006" xmlns:a14="http://schemas.microsoft.com/office/drawing/2010/main" val="FF9966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DECB3" mc:Ignorable=""/>
        </a:accent5>
        <a:accent6>
          <a:srgbClr xmlns:mc="http://schemas.openxmlformats.org/markup-compatibility/2006" xmlns:a14="http://schemas.microsoft.com/office/drawing/2010/main" val="E78A5C" mc:Ignorable=""/>
        </a:accent6>
        <a:hlink>
          <a:srgbClr xmlns:mc="http://schemas.openxmlformats.org/markup-compatibility/2006" xmlns:a14="http://schemas.microsoft.com/office/drawing/2010/main" val="CC3300" mc:Ignorable=""/>
        </a:hlink>
        <a:folHlink>
          <a:srgbClr xmlns:mc="http://schemas.openxmlformats.org/markup-compatibility/2006" xmlns:a14="http://schemas.microsoft.com/office/drawing/2010/main" val="9966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99CCFF" mc:Ignorable=""/>
        </a:accent1>
        <a:accent2>
          <a:srgbClr xmlns:mc="http://schemas.openxmlformats.org/markup-compatibility/2006" xmlns:a14="http://schemas.microsoft.com/office/drawing/2010/main" val="CCCCFF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CAE2FF" mc:Ignorable=""/>
        </a:accent5>
        <a:accent6>
          <a:srgbClr xmlns:mc="http://schemas.openxmlformats.org/markup-compatibility/2006" xmlns:a14="http://schemas.microsoft.com/office/drawing/2010/main" val="B9B9E7" mc:Ignorable=""/>
        </a:accent6>
        <a:hlink>
          <a:srgbClr xmlns:mc="http://schemas.openxmlformats.org/markup-compatibility/2006" xmlns:a14="http://schemas.microsoft.com/office/drawing/2010/main" val="3333CC" mc:Ignorable=""/>
        </a:hlink>
        <a:folHlink>
          <a:srgbClr xmlns:mc="http://schemas.openxmlformats.org/markup-compatibility/2006" xmlns:a14="http://schemas.microsoft.com/office/drawing/2010/main" val="AF67FF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DEF6F1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969696" mc:Ignorable=""/>
        </a:lt2>
        <a:accent1>
          <a:srgbClr xmlns:mc="http://schemas.openxmlformats.org/markup-compatibility/2006" xmlns:a14="http://schemas.microsoft.com/office/drawing/2010/main" val="FFFFFF" mc:Ignorable=""/>
        </a:accent1>
        <a:accent2>
          <a:srgbClr xmlns:mc="http://schemas.openxmlformats.org/markup-compatibility/2006" xmlns:a14="http://schemas.microsoft.com/office/drawing/2010/main" val="8DC6FF" mc:Ignorable=""/>
        </a:accent2>
        <a:accent3>
          <a:srgbClr xmlns:mc="http://schemas.openxmlformats.org/markup-compatibility/2006" xmlns:a14="http://schemas.microsoft.com/office/drawing/2010/main" val="ECFAF7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FFFFF" mc:Ignorable=""/>
        </a:accent5>
        <a:accent6>
          <a:srgbClr xmlns:mc="http://schemas.openxmlformats.org/markup-compatibility/2006" xmlns:a14="http://schemas.microsoft.com/office/drawing/2010/main" val="7FB3E7" mc:Ignorable=""/>
        </a:accent6>
        <a:hlink>
          <a:srgbClr xmlns:mc="http://schemas.openxmlformats.org/markup-compatibility/2006" xmlns:a14="http://schemas.microsoft.com/office/drawing/2010/main" val="0066CC" mc:Ignorable=""/>
        </a:hlink>
        <a:folHlink>
          <a:srgbClr xmlns:mc="http://schemas.openxmlformats.org/markup-compatibility/2006" xmlns:a14="http://schemas.microsoft.com/office/drawing/2010/main" val="00A8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D9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777777" mc:Ignorable=""/>
        </a:lt2>
        <a:accent1>
          <a:srgbClr xmlns:mc="http://schemas.openxmlformats.org/markup-compatibility/2006" xmlns:a14="http://schemas.microsoft.com/office/drawing/2010/main" val="FFFFF7" mc:Ignorable=""/>
        </a:accent1>
        <a:accent2>
          <a:srgbClr xmlns:mc="http://schemas.openxmlformats.org/markup-compatibility/2006" xmlns:a14="http://schemas.microsoft.com/office/drawing/2010/main" val="33CCCC" mc:Ignorable=""/>
        </a:accent2>
        <a:accent3>
          <a:srgbClr xmlns:mc="http://schemas.openxmlformats.org/markup-compatibility/2006" xmlns:a14="http://schemas.microsoft.com/office/drawing/2010/main" val="FFFFE9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FFFFA" mc:Ignorable=""/>
        </a:accent5>
        <a:accent6>
          <a:srgbClr xmlns:mc="http://schemas.openxmlformats.org/markup-compatibility/2006" xmlns:a14="http://schemas.microsoft.com/office/drawing/2010/main" val="2DB9B9" mc:Ignorable=""/>
        </a:accent6>
        <a:hlink>
          <a:srgbClr xmlns:mc="http://schemas.openxmlformats.org/markup-compatibility/2006" xmlns:a14="http://schemas.microsoft.com/office/drawing/2010/main" val="FF5050" mc:Ignorable=""/>
        </a:hlink>
        <a:folHlink>
          <a:srgbClr xmlns:mc="http://schemas.openxmlformats.org/markup-compatibility/2006" xmlns:a14="http://schemas.microsoft.com/office/drawing/2010/main" val="FF99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xmlns:mc="http://schemas.openxmlformats.org/markup-compatibility/2006" xmlns:a14="http://schemas.microsoft.com/office/drawing/2010/main" val="005A58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8080" mc:Ignorable=""/>
        </a:dk2>
        <a:lt2>
          <a:srgbClr xmlns:mc="http://schemas.openxmlformats.org/markup-compatibility/2006" xmlns:a14="http://schemas.microsoft.com/office/drawing/2010/main" val="FFFF99" mc:Ignorable=""/>
        </a:lt2>
        <a:accent1>
          <a:srgbClr xmlns:mc="http://schemas.openxmlformats.org/markup-compatibility/2006" xmlns:a14="http://schemas.microsoft.com/office/drawing/2010/main" val="006462" mc:Ignorable=""/>
        </a:accent1>
        <a:accent2>
          <a:srgbClr xmlns:mc="http://schemas.openxmlformats.org/markup-compatibility/2006" xmlns:a14="http://schemas.microsoft.com/office/drawing/2010/main" val="6D6FC7" mc:Ignorable=""/>
        </a:accent2>
        <a:accent3>
          <a:srgbClr xmlns:mc="http://schemas.openxmlformats.org/markup-compatibility/2006" xmlns:a14="http://schemas.microsoft.com/office/drawing/2010/main" val="AAC0C0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AB8B7" mc:Ignorable=""/>
        </a:accent5>
        <a:accent6>
          <a:srgbClr xmlns:mc="http://schemas.openxmlformats.org/markup-compatibility/2006" xmlns:a14="http://schemas.microsoft.com/office/drawing/2010/main" val="6264B4" mc:Ignorable=""/>
        </a:accent6>
        <a:hlink>
          <a:srgbClr xmlns:mc="http://schemas.openxmlformats.org/markup-compatibility/2006" xmlns:a14="http://schemas.microsoft.com/office/drawing/2010/main" val="00FFFF" mc:Ignorable=""/>
        </a:hlink>
        <a:folHlink>
          <a:srgbClr xmlns:mc="http://schemas.openxmlformats.org/markup-compatibility/2006" xmlns:a14="http://schemas.microsoft.com/office/drawing/2010/main" val="00FF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xmlns:mc="http://schemas.openxmlformats.org/markup-compatibility/2006" xmlns:a14="http://schemas.microsoft.com/office/drawing/2010/main" val="5C1F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800000" mc:Ignorable=""/>
        </a:dk2>
        <a:lt2>
          <a:srgbClr xmlns:mc="http://schemas.openxmlformats.org/markup-compatibility/2006" xmlns:a14="http://schemas.microsoft.com/office/drawing/2010/main" val="DFD293" mc:Ignorable=""/>
        </a:lt2>
        <a:accent1>
          <a:srgbClr xmlns:mc="http://schemas.openxmlformats.org/markup-compatibility/2006" xmlns:a14="http://schemas.microsoft.com/office/drawing/2010/main" val="CC3300" mc:Ignorable=""/>
        </a:accent1>
        <a:accent2>
          <a:srgbClr xmlns:mc="http://schemas.openxmlformats.org/markup-compatibility/2006" xmlns:a14="http://schemas.microsoft.com/office/drawing/2010/main" val="BE7960" mc:Ignorable=""/>
        </a:accent2>
        <a:accent3>
          <a:srgbClr xmlns:mc="http://schemas.openxmlformats.org/markup-compatibility/2006" xmlns:a14="http://schemas.microsoft.com/office/drawing/2010/main" val="C0AAA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E2ADAA" mc:Ignorable=""/>
        </a:accent5>
        <a:accent6>
          <a:srgbClr xmlns:mc="http://schemas.openxmlformats.org/markup-compatibility/2006" xmlns:a14="http://schemas.microsoft.com/office/drawing/2010/main" val="AC6D56" mc:Ignorable=""/>
        </a:accent6>
        <a:hlink>
          <a:srgbClr xmlns:mc="http://schemas.openxmlformats.org/markup-compatibility/2006" xmlns:a14="http://schemas.microsoft.com/office/drawing/2010/main" val="FFFF99" mc:Ignorable=""/>
        </a:hlink>
        <a:folHlink>
          <a:srgbClr xmlns:mc="http://schemas.openxmlformats.org/markup-compatibility/2006" xmlns:a14="http://schemas.microsoft.com/office/drawing/2010/main" val="D3A21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xmlns:mc="http://schemas.openxmlformats.org/markup-compatibility/2006" xmlns:a14="http://schemas.microsoft.com/office/drawing/2010/main" val="003366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99" mc:Ignorable=""/>
        </a:dk2>
        <a:lt2>
          <a:srgbClr xmlns:mc="http://schemas.openxmlformats.org/markup-compatibility/2006" xmlns:a14="http://schemas.microsoft.com/office/drawing/2010/main" val="CCFFFF" mc:Ignorable=""/>
        </a:lt2>
        <a:accent1>
          <a:srgbClr xmlns:mc="http://schemas.openxmlformats.org/markup-compatibility/2006" xmlns:a14="http://schemas.microsoft.com/office/drawing/2010/main" val="3366CC" mc:Ignorable=""/>
        </a:accent1>
        <a:accent2>
          <a:srgbClr xmlns:mc="http://schemas.openxmlformats.org/markup-compatibility/2006" xmlns:a14="http://schemas.microsoft.com/office/drawing/2010/main" val="00B000" mc:Ignorable=""/>
        </a:accent2>
        <a:accent3>
          <a:srgbClr xmlns:mc="http://schemas.openxmlformats.org/markup-compatibility/2006" xmlns:a14="http://schemas.microsoft.com/office/drawing/2010/main" val="AAAAC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DB8E2" mc:Ignorable=""/>
        </a:accent5>
        <a:accent6>
          <a:srgbClr xmlns:mc="http://schemas.openxmlformats.org/markup-compatibility/2006" xmlns:a14="http://schemas.microsoft.com/office/drawing/2010/main" val="009F00" mc:Ignorable=""/>
        </a:accent6>
        <a:hlink>
          <a:srgbClr xmlns:mc="http://schemas.openxmlformats.org/markup-compatibility/2006" xmlns:a14="http://schemas.microsoft.com/office/drawing/2010/main" val="66CCFF" mc:Ignorable=""/>
        </a:hlink>
        <a:folHlink>
          <a:srgbClr xmlns:mc="http://schemas.openxmlformats.org/markup-compatibility/2006" xmlns:a14="http://schemas.microsoft.com/office/drawing/2010/main" val="FFE701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xmlns:mc="http://schemas.openxmlformats.org/markup-compatibility/2006" xmlns:a14="http://schemas.microsoft.com/office/drawing/2010/main" val="336699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E3EBF1" mc:Ignorable=""/>
        </a:lt2>
        <a:accent1>
          <a:srgbClr xmlns:mc="http://schemas.openxmlformats.org/markup-compatibility/2006" xmlns:a14="http://schemas.microsoft.com/office/drawing/2010/main" val="003399" mc:Ignorable=""/>
        </a:accent1>
        <a:accent2>
          <a:srgbClr xmlns:mc="http://schemas.openxmlformats.org/markup-compatibility/2006" xmlns:a14="http://schemas.microsoft.com/office/drawing/2010/main" val="468A4B" mc:Ignorable=""/>
        </a:accent2>
        <a:accent3>
          <a:srgbClr xmlns:mc="http://schemas.openxmlformats.org/markup-compatibility/2006" xmlns:a14="http://schemas.microsoft.com/office/drawing/2010/main" val="AAAAA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AADCA" mc:Ignorable=""/>
        </a:accent5>
        <a:accent6>
          <a:srgbClr xmlns:mc="http://schemas.openxmlformats.org/markup-compatibility/2006" xmlns:a14="http://schemas.microsoft.com/office/drawing/2010/main" val="3F7D43" mc:Ignorable=""/>
        </a:accent6>
        <a:hlink>
          <a:srgbClr xmlns:mc="http://schemas.openxmlformats.org/markup-compatibility/2006" xmlns:a14="http://schemas.microsoft.com/office/drawing/2010/main" val="66CCFF" mc:Ignorable=""/>
        </a:hlink>
        <a:folHlink>
          <a:srgbClr xmlns:mc="http://schemas.openxmlformats.org/markup-compatibility/2006" xmlns:a14="http://schemas.microsoft.com/office/drawing/2010/main" val="F0E5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xmlns:mc="http://schemas.openxmlformats.org/markup-compatibility/2006" xmlns:a14="http://schemas.microsoft.com/office/drawing/2010/main" val="777777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686B5D" mc:Ignorable=""/>
        </a:dk2>
        <a:lt2>
          <a:srgbClr xmlns:mc="http://schemas.openxmlformats.org/markup-compatibility/2006" xmlns:a14="http://schemas.microsoft.com/office/drawing/2010/main" val="D1D1CB" mc:Ignorable=""/>
        </a:lt2>
        <a:accent1>
          <a:srgbClr xmlns:mc="http://schemas.openxmlformats.org/markup-compatibility/2006" xmlns:a14="http://schemas.microsoft.com/office/drawing/2010/main" val="909082" mc:Ignorable=""/>
        </a:accent1>
        <a:accent2>
          <a:srgbClr xmlns:mc="http://schemas.openxmlformats.org/markup-compatibility/2006" xmlns:a14="http://schemas.microsoft.com/office/drawing/2010/main" val="809EA8" mc:Ignorable=""/>
        </a:accent2>
        <a:accent3>
          <a:srgbClr xmlns:mc="http://schemas.openxmlformats.org/markup-compatibility/2006" xmlns:a14="http://schemas.microsoft.com/office/drawing/2010/main" val="B9BAB6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C6C6C1" mc:Ignorable=""/>
        </a:accent5>
        <a:accent6>
          <a:srgbClr xmlns:mc="http://schemas.openxmlformats.org/markup-compatibility/2006" xmlns:a14="http://schemas.microsoft.com/office/drawing/2010/main" val="738F98" mc:Ignorable=""/>
        </a:accent6>
        <a:hlink>
          <a:srgbClr xmlns:mc="http://schemas.openxmlformats.org/markup-compatibility/2006" xmlns:a14="http://schemas.microsoft.com/office/drawing/2010/main" val="FFCC66" mc:Ignorable=""/>
        </a:hlink>
        <a:folHlink>
          <a:srgbClr xmlns:mc="http://schemas.openxmlformats.org/markup-compatibility/2006" xmlns:a14="http://schemas.microsoft.com/office/drawing/2010/main" val="E9DCB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xmlns:mc="http://schemas.openxmlformats.org/markup-compatibility/2006" xmlns:a14="http://schemas.microsoft.com/office/drawing/2010/main" val="3E3E5C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666699" mc:Ignorable=""/>
        </a:dk2>
        <a:lt2>
          <a:srgbClr xmlns:mc="http://schemas.openxmlformats.org/markup-compatibility/2006" xmlns:a14="http://schemas.microsoft.com/office/drawing/2010/main" val="FFFFFF" mc:Ignorable=""/>
        </a:lt2>
        <a:accent1>
          <a:srgbClr xmlns:mc="http://schemas.openxmlformats.org/markup-compatibility/2006" xmlns:a14="http://schemas.microsoft.com/office/drawing/2010/main" val="60597B" mc:Ignorable=""/>
        </a:accent1>
        <a:accent2>
          <a:srgbClr xmlns:mc="http://schemas.openxmlformats.org/markup-compatibility/2006" xmlns:a14="http://schemas.microsoft.com/office/drawing/2010/main" val="6666FF" mc:Ignorable=""/>
        </a:accent2>
        <a:accent3>
          <a:srgbClr xmlns:mc="http://schemas.openxmlformats.org/markup-compatibility/2006" xmlns:a14="http://schemas.microsoft.com/office/drawing/2010/main" val="B8B8C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B6B5BF" mc:Ignorable=""/>
        </a:accent5>
        <a:accent6>
          <a:srgbClr xmlns:mc="http://schemas.openxmlformats.org/markup-compatibility/2006" xmlns:a14="http://schemas.microsoft.com/office/drawing/2010/main" val="5C5CE7" mc:Ignorable=""/>
        </a:accent6>
        <a:hlink>
          <a:srgbClr xmlns:mc="http://schemas.openxmlformats.org/markup-compatibility/2006" xmlns:a14="http://schemas.microsoft.com/office/drawing/2010/main" val="99CCFF" mc:Ignorable=""/>
        </a:hlink>
        <a:folHlink>
          <a:srgbClr xmlns:mc="http://schemas.openxmlformats.org/markup-compatibility/2006" xmlns:a14="http://schemas.microsoft.com/office/drawing/2010/main" val="FFFF9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xmlns:mc="http://schemas.openxmlformats.org/markup-compatibility/2006" xmlns:a14="http://schemas.microsoft.com/office/drawing/2010/main" val="2D2015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523E26" mc:Ignorable=""/>
        </a:dk2>
        <a:lt2>
          <a:srgbClr xmlns:mc="http://schemas.openxmlformats.org/markup-compatibility/2006" xmlns:a14="http://schemas.microsoft.com/office/drawing/2010/main" val="DFC08D" mc:Ignorable=""/>
        </a:lt2>
        <a:accent1>
          <a:srgbClr xmlns:mc="http://schemas.openxmlformats.org/markup-compatibility/2006" xmlns:a14="http://schemas.microsoft.com/office/drawing/2010/main" val="8C7B70" mc:Ignorable=""/>
        </a:accent1>
        <a:accent2>
          <a:srgbClr xmlns:mc="http://schemas.openxmlformats.org/markup-compatibility/2006" xmlns:a14="http://schemas.microsoft.com/office/drawing/2010/main" val="8F5F2F" mc:Ignorable=""/>
        </a:accent2>
        <a:accent3>
          <a:srgbClr xmlns:mc="http://schemas.openxmlformats.org/markup-compatibility/2006" xmlns:a14="http://schemas.microsoft.com/office/drawing/2010/main" val="B3AFAC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C5BFBB" mc:Ignorable=""/>
        </a:accent5>
        <a:accent6>
          <a:srgbClr xmlns:mc="http://schemas.openxmlformats.org/markup-compatibility/2006" xmlns:a14="http://schemas.microsoft.com/office/drawing/2010/main" val="81552A" mc:Ignorable=""/>
        </a:accent6>
        <a:hlink>
          <a:srgbClr xmlns:mc="http://schemas.openxmlformats.org/markup-compatibility/2006" xmlns:a14="http://schemas.microsoft.com/office/drawing/2010/main" val="CCB400" mc:Ignorable=""/>
        </a:hlink>
        <a:folHlink>
          <a:srgbClr xmlns:mc="http://schemas.openxmlformats.org/markup-compatibility/2006" xmlns:a14="http://schemas.microsoft.com/office/drawing/2010/main" val="8C9EA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1160</Words>
  <Application>Microsoft Office PowerPoint</Application>
  <PresentationFormat>Affichage à l'écran (4:3)</PresentationFormat>
  <Paragraphs>121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5" baseType="lpstr">
      <vt:lpstr>Arial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Christine</dc:creator>
  <cp:lastModifiedBy>Evelyne Lyonnaz Bovio</cp:lastModifiedBy>
  <cp:revision>28</cp:revision>
  <dcterms:created xsi:type="dcterms:W3CDTF">2010-05-02T11:31:18Z</dcterms:created>
  <dcterms:modified xsi:type="dcterms:W3CDTF">2010-05-27T15:27:45Z</dcterms:modified>
</cp:coreProperties>
</file>