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5" r:id="rId5"/>
    <p:sldId id="280" r:id="rId6"/>
    <p:sldId id="277" r:id="rId7"/>
    <p:sldId id="285" r:id="rId8"/>
    <p:sldId id="284" r:id="rId9"/>
    <p:sldId id="286" r:id="rId10"/>
    <p:sldId id="287" r:id="rId11"/>
    <p:sldId id="288" r:id="rId12"/>
    <p:sldId id="289" r:id="rId13"/>
    <p:sldId id="291" r:id="rId14"/>
    <p:sldId id="290" r:id="rId15"/>
    <p:sldId id="293" r:id="rId16"/>
    <p:sldId id="292" r:id="rId17"/>
    <p:sldId id="294" r:id="rId18"/>
    <p:sldId id="295" r:id="rId19"/>
    <p:sldId id="297" r:id="rId20"/>
    <p:sldId id="283" r:id="rId21"/>
    <p:sldId id="298" r:id="rId22"/>
    <p:sldId id="299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xmlns:mc="http://schemas.openxmlformats.org/markup-compatibility/2006" xmlns:a14="http://schemas.microsoft.com/office/drawing/2010/main" val="E0B602" mc:Ignorable=""/>
    <a:srgbClr xmlns:mc="http://schemas.openxmlformats.org/markup-compatibility/2006" xmlns:a14="http://schemas.microsoft.com/office/drawing/2010/main" val="FFAA63" mc:Ignorable=""/>
    <a:srgbClr xmlns:mc="http://schemas.openxmlformats.org/markup-compatibility/2006" xmlns:a14="http://schemas.microsoft.com/office/drawing/2010/main" val="C05700" mc:Ignorable=""/>
    <a:srgbClr xmlns:mc="http://schemas.openxmlformats.org/markup-compatibility/2006" xmlns:a14="http://schemas.microsoft.com/office/drawing/2010/main" val="D76803" mc:Ignorable=""/>
    <a:srgbClr xmlns:mc="http://schemas.openxmlformats.org/markup-compatibility/2006" xmlns:a14="http://schemas.microsoft.com/office/drawing/2010/main" val="CCFF99" mc:Ignorable=""/>
    <a:srgbClr xmlns:mc="http://schemas.openxmlformats.org/markup-compatibility/2006" xmlns:a14="http://schemas.microsoft.com/office/drawing/2010/main" val="FF99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7792" autoAdjust="0"/>
  </p:normalViewPr>
  <p:slideViewPr>
    <p:cSldViewPr showGuides="1">
      <p:cViewPr>
        <p:scale>
          <a:sx n="80" d="100"/>
          <a:sy n="80" d="100"/>
        </p:scale>
        <p:origin x="-82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0453-E2E9-4BF7-AB26-C31B501EFE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70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05CBD-A2F6-40A3-A97E-203F4122EB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61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8AB72-F40A-4D18-BDA9-FE032BE0341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6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7A2C8-8F6C-4FF4-A29D-ADC0339EC3A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16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507736-BC44-4A54-9F56-8CAD75FCFF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8C58-4FD4-493D-8643-8DFB7AA89E6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98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7E50D-C9CF-4540-9F48-C1AE6FBC479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9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93E2B-286A-43C2-B33E-1FA30D0B1AE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302BD-95CD-40E2-B8EB-F66A5CC7994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6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D90E4-4A68-4EB2-AAF2-241CF2480F4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90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1AF6-1C68-4085-B811-257B7A9433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85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BB01-A65E-4DDC-A458-E80DEF65EB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21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5B705-9C55-4702-8F1C-6A03F4A065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84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7B265C-5C30-4937-AFC1-D8EFE71108A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0647" y="54868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</a:rPr>
              <a:t>Les Slogans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8330" y="2967335"/>
            <a:ext cx="69073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Trouvez les messages transmis par les </a:t>
            </a:r>
            <a:r>
              <a:rPr lang="fr-F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images</a:t>
            </a:r>
          </a:p>
          <a:p>
            <a:pPr algn="ctr"/>
            <a:r>
              <a:rPr lang="fr-FR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et </a:t>
            </a:r>
            <a:r>
              <a:rPr lang="fr-FR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inventez un slogan.</a:t>
            </a: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3851920" y="4437112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51720" y="603881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Textes </a:t>
            </a:r>
            <a:r>
              <a:rPr lang="fr-FR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originaux </a:t>
            </a:r>
            <a:r>
              <a:rPr lang="fr-FR" dirty="0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de Christine Barthélémy</a:t>
            </a:r>
          </a:p>
          <a:p>
            <a:pPr algn="ctr"/>
            <a:r>
              <a:rPr lang="fr-FR" sz="1400" dirty="0" err="1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Relooking</a:t>
            </a:r>
            <a:r>
              <a:rPr lang="fr-FR" sz="1400" dirty="0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 d’Evelyne </a:t>
            </a:r>
            <a:r>
              <a:rPr lang="fr-FR" sz="1400" dirty="0" err="1" smtClean="0">
                <a:solidFill>
                  <a:srgbClr xmlns:mc="http://schemas.openxmlformats.org/markup-compatibility/2006" xmlns:a14="http://schemas.microsoft.com/office/drawing/2010/main" val="FAFEA0" mc:Ignorable=""/>
                </a:solidFill>
                <a:latin typeface="Calibri" pitchFamily="34" charset="0"/>
                <a:cs typeface="Calibri" pitchFamily="34" charset="0"/>
              </a:rPr>
              <a:t>Lyonnaz</a:t>
            </a:r>
            <a:endParaRPr lang="fr-FR" sz="1400" dirty="0">
              <a:solidFill>
                <a:srgbClr xmlns:mc="http://schemas.openxmlformats.org/markup-compatibility/2006" xmlns:a14="http://schemas.microsoft.com/office/drawing/2010/main" val="FAFEA0" mc:Ignorable="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 descr="nivea-goodby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099356"/>
            <a:ext cx="4038600" cy="285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Les canapés les plus confortables qui soient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La crème qui efface votre cellulite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1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6744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515" y="1000138"/>
            <a:ext cx="3600450" cy="305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Achetez les meilleures couches pour votre bébé, ou même son doudou refusera d’aller au lit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Changez d’assouplissant pour votre linge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9545948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102531"/>
            <a:ext cx="4038600" cy="285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shampoing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que vos cheveux aiment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gel douche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vous fait de l’effet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2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cafe[1]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1"/>
          <a:stretch/>
        </p:blipFill>
        <p:spPr>
          <a:xfrm>
            <a:off x="827100" y="369140"/>
            <a:ext cx="2844800" cy="43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Mettez de meilleurs verres à vos lunettes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café qui vous réveille ! 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b00430dc8f1258cb07275fed0f05e33d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368" y="1531950"/>
            <a:ext cx="4038600" cy="199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Même les glaçons adorent cette boisson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Buvez plus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et faites du sport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memoir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099356"/>
            <a:ext cx="4038600" cy="285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577577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Achetez un matelas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de meilleure qualité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et vous n’aurez plus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mal à la tête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577577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Avec ceci,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fini les trous de mémoire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5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deuxportes200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102531"/>
            <a:ext cx="4038600" cy="285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Avec nos produits,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vous perdrez du poids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La peinture qui met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en valeur votre maison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n526590316_2270547_1323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084275"/>
            <a:ext cx="4038600" cy="288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La crème solaire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protège longtemps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 votre enfant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Des voyages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vous dépaysent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sofres_palmares_pub_2007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087450"/>
            <a:ext cx="4038600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Donnez des vitamines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et du lait  à vos enfants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pain de mie si tendre qu’on peut dormir dessus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strategi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516" y="1269218"/>
            <a:ext cx="4038600" cy="251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Mettez de la couleur dans votre vie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avec nos peintures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La voiture qui roule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plus vite que son ombre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0" descr="8_w2tebnstgzy3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171588"/>
            <a:ext cx="3810000" cy="2714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baseline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Choisissez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un rouge à lèvres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tient longtemps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Fumer est dangereux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pour la santé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4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13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2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00" y="980728"/>
            <a:ext cx="4320480" cy="30963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25098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1500" y="980728"/>
            <a:ext cx="4320480" cy="30963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25098"/>
            </a:srgb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2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3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 descr="12_cool_ads_5150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364" y="1052736"/>
            <a:ext cx="4038600" cy="294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Achetez une voiture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plus grande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Entretenez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votre mémoire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0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9" descr="ariel-whit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102531"/>
            <a:ext cx="4038600" cy="2852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Voici la lessive qui rend tout plus blanc !</a:t>
            </a: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Choisissez des aliments ayant du goût !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 descr="cloretsad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96" y="271189"/>
            <a:ext cx="349408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 La peinture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tient partout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Des chewing-gums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à la menthe contre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ma mauvaise haleine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4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body_den_water_2_04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191431"/>
            <a:ext cx="4038600" cy="267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Evitez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 le gaspillage. Utilisez juste ce dont vous avez besoin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Attention,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peinture fraîche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2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 descr="glace_coiffur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40" y="1097768"/>
            <a:ext cx="4038600" cy="286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èche droite à entaille 6">
            <a:hlinkClick r:id="" action="ppaction://hlinkshowjump?jump=nextslide"/>
          </p:cNvPr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4566423" y="512676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gel pour cheveux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qui résiste à tout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chimes.wav"/>
            </a:hlinkClick>
          </p:cNvPr>
          <p:cNvSpPr/>
          <p:nvPr/>
        </p:nvSpPr>
        <p:spPr>
          <a:xfrm>
            <a:off x="4572000" y="2708920"/>
            <a:ext cx="4470073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La boisson qui vous rafraîchit un maximum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9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L -1.11111E-6 -0.15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glace-rechauffement-climatique-wwf[1]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924"/>
          <a:stretch/>
        </p:blipFill>
        <p:spPr>
          <a:xfrm>
            <a:off x="212440" y="584684"/>
            <a:ext cx="4038600" cy="38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réchauffement tue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 notre planète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Des glaces connues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dans le monde entier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4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image_publicite_003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65" y="1264468"/>
            <a:ext cx="3540671" cy="252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41" y="4849996"/>
            <a:ext cx="4000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Inventez </a:t>
            </a:r>
            <a:r>
              <a:rPr lang="fr-FR" sz="3600" b="1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36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75000">
                      <a:srgbClr xmlns:mc="http://schemas.openxmlformats.org/markup-compatibility/2006" xmlns:a14="http://schemas.microsoft.com/office/drawing/2010/main" val="D76803" mc:Ignorable=""/>
                    </a:gs>
                    <a:gs pos="100000">
                      <a:srgbClr xmlns:mc="http://schemas.openxmlformats.org/markup-compatibility/2006" xmlns:a14="http://schemas.microsoft.com/office/drawing/2010/main" val="C05700" mc:Ignorable=""/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10/main" val="000000" mc:Ignorable="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slogan !</a:t>
            </a:r>
            <a:endParaRPr lang="fr-FR" sz="3600" b="1" dirty="0">
              <a:ln w="11430">
                <a:solidFill>
                  <a:schemeClr val="accent3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5000">
                    <a:srgbClr xmlns:mc="http://schemas.openxmlformats.org/markup-compatibility/2006" xmlns:a14="http://schemas.microsoft.com/office/drawing/2010/main" val="D76803" mc:Ignorable=""/>
                  </a:gs>
                  <a:gs pos="100000">
                    <a:srgbClr xmlns:mc="http://schemas.openxmlformats.org/markup-compatibility/2006" xmlns:a14="http://schemas.microsoft.com/office/drawing/2010/main" val="C05700" mc:Ignorable=""/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10/main" val="000000" mc:Ignorable="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E0B602" mc:Ignorable="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6012160" y="5373216"/>
            <a:ext cx="1440160" cy="360040"/>
          </a:xfrm>
          <a:prstGeom prst="notchedRightArrow">
            <a:avLst>
              <a:gd name="adj1" fmla="val 50000"/>
              <a:gd name="adj2" fmla="val 8671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4572000" y="512676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Le meilleur aliment équilibré pour votre animal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6" name="Rectangle à coins arrondis 5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4577577" y="2708920"/>
            <a:ext cx="4464496" cy="1836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  <a:cs typeface="Calibri" pitchFamily="34" charset="0"/>
              </a:rPr>
              <a:t>Équipez votre porte d’entrée pour votre animal de compagnie !</a:t>
            </a:r>
            <a:endParaRPr lang="fr-FR" sz="2800" dirty="0">
              <a:solidFill>
                <a:schemeClr val="tx1"/>
              </a:solidFill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70384" cy="526070"/>
          </a:xfrm>
        </p:spPr>
        <p:txBody>
          <a:bodyPr/>
          <a:lstStyle/>
          <a:p>
            <a:pPr algn="l"/>
            <a:r>
              <a:rPr lang="fr-FR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endParaRPr lang="fr-FR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6491E-8 L 3.33333E-6 0.160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Carnival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2A2D6C" mc:Ignorable=""/>
      </a:dk2>
      <a:lt2>
        <a:srgbClr xmlns:mc="http://schemas.openxmlformats.org/markup-compatibility/2006" xmlns:a14="http://schemas.microsoft.com/office/drawing/2010/main" val="FCED90" mc:Ignorable=""/>
      </a:lt2>
      <a:accent1>
        <a:srgbClr xmlns:mc="http://schemas.openxmlformats.org/markup-compatibility/2006" xmlns:a14="http://schemas.microsoft.com/office/drawing/2010/main" val="E0B602" mc:Ignorable=""/>
      </a:accent1>
      <a:accent2>
        <a:srgbClr xmlns:mc="http://schemas.openxmlformats.org/markup-compatibility/2006" xmlns:a14="http://schemas.microsoft.com/office/drawing/2010/main" val="C77D00" mc:Ignorable=""/>
      </a:accent2>
      <a:accent3>
        <a:srgbClr xmlns:mc="http://schemas.openxmlformats.org/markup-compatibility/2006" xmlns:a14="http://schemas.microsoft.com/office/drawing/2010/main" val="C43D1F" mc:Ignorable=""/>
      </a:accent3>
      <a:accent4>
        <a:srgbClr xmlns:mc="http://schemas.openxmlformats.org/markup-compatibility/2006" xmlns:a14="http://schemas.microsoft.com/office/drawing/2010/main" val="B42469" mc:Ignorable=""/>
      </a:accent4>
      <a:accent5>
        <a:srgbClr xmlns:mc="http://schemas.openxmlformats.org/markup-compatibility/2006" xmlns:a14="http://schemas.microsoft.com/office/drawing/2010/main" val="7B309B" mc:Ignorable=""/>
      </a:accent5>
      <a:accent6>
        <a:srgbClr xmlns:mc="http://schemas.openxmlformats.org/markup-compatibility/2006" xmlns:a14="http://schemas.microsoft.com/office/drawing/2010/main" val="4560AD" mc:Ignorable=""/>
      </a:accent6>
      <a:hlink>
        <a:srgbClr xmlns:mc="http://schemas.openxmlformats.org/markup-compatibility/2006" xmlns:a14="http://schemas.microsoft.com/office/drawing/2010/main" val="118FBF" mc:Ignorable=""/>
      </a:hlink>
      <a:folHlink>
        <a:srgbClr xmlns:mc="http://schemas.openxmlformats.org/markup-compatibility/2006" xmlns:a14="http://schemas.microsoft.com/office/drawing/2010/main" val="0CA15F" mc:Ignorable="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CC3300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E2ADAA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430</Words>
  <Application>Microsoft Office PowerPoint</Application>
  <PresentationFormat>Affichage à l'écran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Modèle par défaut</vt:lpstr>
      <vt:lpstr>Présentation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Présentation PowerPoint</vt:lpstr>
      <vt:lpstr>1</vt:lpstr>
      <vt:lpstr>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Trouvez les messages transmis par les images et inventez un slogan</dc:title>
  <dc:creator>Christine</dc:creator>
  <cp:lastModifiedBy>Evelyne LYONNAZ</cp:lastModifiedBy>
  <cp:revision>21</cp:revision>
  <dcterms:created xsi:type="dcterms:W3CDTF">2010-05-14T15:45:23Z</dcterms:created>
  <dcterms:modified xsi:type="dcterms:W3CDTF">2010-05-16T13:17:06Z</dcterms:modified>
</cp:coreProperties>
</file>