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E617A-85A8-464A-930A-D83FFA9E80D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3B4B7-1909-4B83-BE96-FD1A917EDC2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B4B6-C3F5-4ABC-A0E5-A4A5D9E938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C585E2-FDA2-46B9-8899-73AE6DFDEEC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3864B-0D48-4E07-A553-8D558B979EC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648E-1151-40AA-A50D-3A56A9F987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ED8C-8435-4F8A-99EC-A622F5358E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460AA-B859-49E7-8A3A-1D6FC505078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BEC66-7AF9-4042-8D32-FDF19193601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08778-C554-4040-A83E-7842971672F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D13EF-41A7-4895-B506-5793BDF96C4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B1C7-BE6B-4E20-83CD-1454801D6C8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DE9B10-2811-4013-B857-B4F1A0C82DD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ezfannyandco.c.h.pic.centerblog.net/ax7ysos6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ezfannyandco.centerblog.net/3801768-gif-tart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 Grand méchant Chaperon rouge et le pauvre loup.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3798" y="4941168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Textes de Christine Barthelemy.</a:t>
            </a:r>
          </a:p>
          <a:p>
            <a:pPr algn="ctr"/>
            <a:r>
              <a:rPr lang="fr-BE" dirty="0" smtClean="0"/>
              <a:t>Illustrations collectées sur la toile.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Depuis, il fait des cauchemars.</a:t>
            </a:r>
          </a:p>
        </p:txBody>
      </p:sp>
      <p:pic>
        <p:nvPicPr>
          <p:cNvPr id="17413" name="Picture 5" descr="cauchemar.gif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341438"/>
            <a:ext cx="2232025" cy="2028825"/>
          </a:xfrm>
          <a:noFill/>
          <a:ln/>
        </p:spPr>
      </p:pic>
      <p:pic>
        <p:nvPicPr>
          <p:cNvPr id="17417" name="Picture 9" descr="uj5mlh1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4292600"/>
            <a:ext cx="2095500" cy="2185988"/>
          </a:xfrm>
          <a:noFill/>
          <a:ln/>
        </p:spPr>
      </p:pic>
      <p:pic>
        <p:nvPicPr>
          <p:cNvPr id="17421" name="Picture 13" descr="chaperon_rouge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557338"/>
            <a:ext cx="2916238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 chaperon </a:t>
            </a:r>
            <a:r>
              <a:rPr lang="fr-FR" sz="3600" dirty="0" smtClean="0"/>
              <a:t>rouge </a:t>
            </a:r>
            <a:r>
              <a:rPr lang="fr-FR" sz="3600" dirty="0"/>
              <a:t>l’a cherché partout. Puis, elle a décidé de donner une pomme empoisonnée à la mamie.</a:t>
            </a:r>
          </a:p>
        </p:txBody>
      </p:sp>
      <p:pic>
        <p:nvPicPr>
          <p:cNvPr id="20487" name="Picture 7" descr="appl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2276475"/>
            <a:ext cx="1949450" cy="1476375"/>
          </a:xfrm>
          <a:noFill/>
          <a:ln/>
        </p:spPr>
      </p:pic>
      <p:pic>
        <p:nvPicPr>
          <p:cNvPr id="20485" name="Picture 5" descr="Le-petit-chaperon-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989138"/>
            <a:ext cx="2762250" cy="4581525"/>
          </a:xfrm>
          <a:prstGeom prst="rect">
            <a:avLst/>
          </a:prstGeom>
          <a:noFill/>
        </p:spPr>
      </p:pic>
      <p:pic>
        <p:nvPicPr>
          <p:cNvPr id="20490" name="Picture 10" descr="mamie%20copie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5588" y="2708275"/>
            <a:ext cx="3095625" cy="3744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La mamie connaît l’histoire de la pomme empoisonnée, elle n’est pas </a:t>
            </a:r>
            <a:r>
              <a:rPr lang="fr-FR" sz="2800" dirty="0" smtClean="0"/>
              <a:t>bête : </a:t>
            </a:r>
            <a:r>
              <a:rPr lang="fr-FR" sz="2800" dirty="0"/>
              <a:t>elle fait une tarte aux pommes pour le Chaperon rouge.</a:t>
            </a:r>
          </a:p>
        </p:txBody>
      </p:sp>
      <p:pic>
        <p:nvPicPr>
          <p:cNvPr id="23559" name="Picture 7" descr="Le-petit-chaperon-roug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863" y="2205038"/>
            <a:ext cx="2470150" cy="4097337"/>
          </a:xfrm>
          <a:noFill/>
          <a:ln/>
        </p:spPr>
      </p:pic>
      <p:pic>
        <p:nvPicPr>
          <p:cNvPr id="23557" name="Picture 5" descr="tarte">
            <a:hlinkClick r:id="rId3" tooltip="Agrandir l'image de chezfannyandco.centerblog.net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636838"/>
            <a:ext cx="3333750" cy="2419350"/>
          </a:xfrm>
          <a:prstGeom prst="rect">
            <a:avLst/>
          </a:prstGeom>
          <a:noFill/>
        </p:spPr>
      </p:pic>
      <p:pic>
        <p:nvPicPr>
          <p:cNvPr id="23562" name="Picture 10" descr="manger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2138" y="1700213"/>
            <a:ext cx="1946275" cy="1946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 chaperon rouge ne se doute de rien, et elle déguste la tarte. </a:t>
            </a:r>
            <a:r>
              <a:rPr lang="fr-FR" sz="3600" dirty="0" smtClean="0"/>
              <a:t>Après, </a:t>
            </a:r>
            <a:r>
              <a:rPr lang="fr-FR" sz="3600" dirty="0"/>
              <a:t>elle est si </a:t>
            </a:r>
            <a:r>
              <a:rPr lang="fr-FR" sz="3600" dirty="0" smtClean="0"/>
              <a:t>malade </a:t>
            </a:r>
            <a:r>
              <a:rPr lang="fr-FR" sz="3600" dirty="0"/>
              <a:t>qu’elle comprend tout.</a:t>
            </a:r>
          </a:p>
        </p:txBody>
      </p:sp>
      <p:pic>
        <p:nvPicPr>
          <p:cNvPr id="25605" name="Picture 5" descr="malad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1375" y="3081338"/>
            <a:ext cx="4646613" cy="3048000"/>
          </a:xfrm>
          <a:noFill/>
          <a:ln/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0" y="2349500"/>
            <a:ext cx="2894013" cy="1871663"/>
          </a:xfrm>
          <a:prstGeom prst="cloudCallout">
            <a:avLst>
              <a:gd name="adj1" fmla="val 71940"/>
              <a:gd name="adj2" fmla="val 187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25609" name="Picture 9" descr="tarte">
            <a:hlinkClick r:id="rId3" tooltip="Agrandir l'image de chezfannyandco.centerblog.net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81300"/>
            <a:ext cx="1511300" cy="109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Quand elle est guérie, elle est devenue très gentille avec sa mamie. Sinon, sa mamie la mettra dans un </a:t>
            </a:r>
            <a:r>
              <a:rPr lang="fr-FR" sz="3200" dirty="0" smtClean="0"/>
              <a:t>bocal </a:t>
            </a:r>
            <a:r>
              <a:rPr lang="fr-FR" sz="4000" dirty="0" smtClean="0"/>
              <a:t>!</a:t>
            </a:r>
            <a:endParaRPr lang="fr-FR" sz="4000" dirty="0"/>
          </a:p>
        </p:txBody>
      </p:sp>
      <p:pic>
        <p:nvPicPr>
          <p:cNvPr id="27653" name="Picture 5" descr="chaperon-fleur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89138"/>
            <a:ext cx="2811462" cy="4868862"/>
          </a:xfrm>
          <a:noFill/>
          <a:ln/>
        </p:spPr>
      </p:pic>
      <p:pic>
        <p:nvPicPr>
          <p:cNvPr id="27656" name="Picture 8" descr="bocal-de-prunes-au-brandy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1844675"/>
            <a:ext cx="2097088" cy="279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Quant au loup, il est devenu un peu </a:t>
            </a:r>
            <a:r>
              <a:rPr lang="fr-FR" sz="4000" dirty="0" smtClean="0"/>
              <a:t>fou </a:t>
            </a:r>
            <a:r>
              <a:rPr lang="fr-FR" sz="4000" dirty="0"/>
              <a:t>à force de rêver de soupe au loup. </a:t>
            </a:r>
          </a:p>
        </p:txBody>
      </p:sp>
      <p:pic>
        <p:nvPicPr>
          <p:cNvPr id="31748" name="Picture 4" descr="Le Loup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3130550"/>
            <a:ext cx="3727450" cy="3727450"/>
          </a:xfrm>
          <a:noFill/>
          <a:ln/>
        </p:spPr>
      </p:pic>
      <p:pic>
        <p:nvPicPr>
          <p:cNvPr id="31751" name="Picture 7" descr="Fou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1341438"/>
            <a:ext cx="1238250" cy="1238250"/>
          </a:xfrm>
          <a:noFill/>
          <a:ln/>
        </p:spPr>
      </p:pic>
      <p:pic>
        <p:nvPicPr>
          <p:cNvPr id="31754" name="Picture 10" descr="lamca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1773238"/>
            <a:ext cx="1595438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La mamie est tranquille depuis qu’elle n’a plus besoin de surveiller le Chaperon rouge. Elle va faire la fête avec ses copines tous les soirs.</a:t>
            </a:r>
          </a:p>
        </p:txBody>
      </p:sp>
      <p:pic>
        <p:nvPicPr>
          <p:cNvPr id="34821" name="Picture 5" descr="mami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076700"/>
            <a:ext cx="2619375" cy="2524125"/>
          </a:xfrm>
          <a:prstGeom prst="rect">
            <a:avLst/>
          </a:prstGeom>
          <a:noFill/>
        </p:spPr>
      </p:pic>
      <p:pic>
        <p:nvPicPr>
          <p:cNvPr id="34823" name="Picture 7" descr="gran2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363"/>
            <a:ext cx="2311400" cy="2944812"/>
          </a:xfrm>
          <a:prstGeom prst="rect">
            <a:avLst/>
          </a:prstGeom>
          <a:noFill/>
        </p:spPr>
      </p:pic>
      <p:pic>
        <p:nvPicPr>
          <p:cNvPr id="34825" name="Picture 9" descr="mamie_confiote2_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28775"/>
            <a:ext cx="1866900" cy="1866900"/>
          </a:xfrm>
          <a:prstGeom prst="rect">
            <a:avLst/>
          </a:prstGeom>
          <a:noFill/>
        </p:spPr>
      </p:pic>
      <p:pic>
        <p:nvPicPr>
          <p:cNvPr id="34827" name="Picture 11" descr="memere"/>
          <p:cNvPicPr>
            <a:picLocks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70650" y="4221163"/>
            <a:ext cx="2673350" cy="2251075"/>
          </a:xfrm>
          <a:noFill/>
          <a:ln/>
        </p:spPr>
      </p:pic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7380288" y="2708275"/>
            <a:ext cx="638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B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 chaperon rouge a décidé </a:t>
            </a:r>
            <a:r>
              <a:rPr lang="fr-FR" sz="4000" dirty="0" smtClean="0"/>
              <a:t>de </a:t>
            </a:r>
            <a:r>
              <a:rPr lang="fr-FR" sz="4000" dirty="0"/>
              <a:t>ne plus se laisser faire.</a:t>
            </a:r>
          </a:p>
        </p:txBody>
      </p:sp>
      <p:pic>
        <p:nvPicPr>
          <p:cNvPr id="3077" name="Picture 5" descr="villa-petite-maison-dans-la-prairi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8258175" cy="4362450"/>
          </a:xfrm>
          <a:prstGeom prst="rect">
            <a:avLst/>
          </a:prstGeom>
          <a:noFill/>
        </p:spPr>
      </p:pic>
      <p:pic>
        <p:nvPicPr>
          <p:cNvPr id="3081" name="Picture 9" descr="Le-petit-chaperon-roug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2997200"/>
            <a:ext cx="1993900" cy="3306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Toute la journée, sa mamie la </a:t>
            </a:r>
            <a:r>
              <a:rPr lang="fr-FR" sz="3200" dirty="0" smtClean="0"/>
              <a:t>dispute </a:t>
            </a:r>
            <a:r>
              <a:rPr lang="fr-FR" sz="3200" dirty="0"/>
              <a:t>et lui interdit </a:t>
            </a:r>
            <a:r>
              <a:rPr lang="fr-FR" sz="3200" dirty="0" smtClean="0"/>
              <a:t>tout : </a:t>
            </a:r>
            <a:r>
              <a:rPr lang="fr-FR" sz="3200" dirty="0"/>
              <a:t>de sortir avec ses copains, de ramener des mauvaise notes et de fumer</a:t>
            </a:r>
            <a:r>
              <a:rPr lang="fr-FR" sz="4000" dirty="0"/>
              <a:t>.</a:t>
            </a:r>
          </a:p>
        </p:txBody>
      </p:sp>
      <p:pic>
        <p:nvPicPr>
          <p:cNvPr id="4101" name="Picture 5" descr="mamie%20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3371850" cy="4076700"/>
          </a:xfrm>
          <a:prstGeom prst="rect">
            <a:avLst/>
          </a:prstGeom>
          <a:noFill/>
        </p:spPr>
      </p:pic>
      <p:pic>
        <p:nvPicPr>
          <p:cNvPr id="4103" name="Picture 7" descr="Le-petit-chaperon-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2924175"/>
            <a:ext cx="2371725" cy="3933825"/>
          </a:xfrm>
          <a:prstGeom prst="rect">
            <a:avLst/>
          </a:prstGeom>
          <a:noFill/>
        </p:spPr>
      </p:pic>
      <p:pic>
        <p:nvPicPr>
          <p:cNvPr id="4105" name="Picture 9" descr="n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916113"/>
            <a:ext cx="2016125" cy="2016125"/>
          </a:xfrm>
          <a:prstGeom prst="rect">
            <a:avLst/>
          </a:prstGeom>
          <a:noFill/>
        </p:spPr>
      </p:pic>
      <p:pic>
        <p:nvPicPr>
          <p:cNvPr id="4107" name="Picture 11" descr="Fnw4tp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89138"/>
            <a:ext cx="1008062" cy="100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 chaperon rouge en a vraiment </a:t>
            </a:r>
            <a:r>
              <a:rPr lang="fr-FR" sz="3200" dirty="0" smtClean="0"/>
              <a:t>assez : </a:t>
            </a:r>
            <a:r>
              <a:rPr lang="fr-FR" sz="3200" dirty="0"/>
              <a:t>elle veut faire ce qu’elle </a:t>
            </a:r>
            <a:r>
              <a:rPr lang="fr-FR" sz="3200" dirty="0" smtClean="0"/>
              <a:t>veut, </a:t>
            </a:r>
            <a:r>
              <a:rPr lang="fr-FR" sz="3200" dirty="0"/>
              <a:t>elle est grande </a:t>
            </a:r>
            <a:r>
              <a:rPr lang="fr-FR" sz="3200" dirty="0" smtClean="0"/>
              <a:t>maintenant !</a:t>
            </a:r>
            <a:endParaRPr lang="fr-FR" sz="3200" dirty="0"/>
          </a:p>
        </p:txBody>
      </p:sp>
      <p:pic>
        <p:nvPicPr>
          <p:cNvPr id="6149" name="Picture 5" descr="img84/1416/6117gos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44675"/>
            <a:ext cx="2268537" cy="1976438"/>
          </a:xfrm>
          <a:prstGeom prst="rect">
            <a:avLst/>
          </a:prstGeom>
          <a:noFill/>
        </p:spPr>
      </p:pic>
      <p:pic>
        <p:nvPicPr>
          <p:cNvPr id="6151" name="Picture 7" descr="Le-petit-chaperon-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276475"/>
            <a:ext cx="2762250" cy="4581525"/>
          </a:xfrm>
          <a:prstGeom prst="rect">
            <a:avLst/>
          </a:prstGeom>
          <a:noFill/>
        </p:spPr>
      </p:pic>
      <p:pic>
        <p:nvPicPr>
          <p:cNvPr id="6152" name="Picture 8" descr="images[11]"/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2060575"/>
            <a:ext cx="914400" cy="91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fr-FR" sz="4000" dirty="0" smtClean="0"/>
              <a:t>Alors, </a:t>
            </a:r>
            <a:r>
              <a:rPr lang="fr-FR" sz="4000" dirty="0"/>
              <a:t>elle va dans la </a:t>
            </a:r>
            <a:r>
              <a:rPr lang="fr-FR" sz="4000" dirty="0" smtClean="0"/>
              <a:t>forêt </a:t>
            </a:r>
            <a:r>
              <a:rPr lang="fr-FR" sz="4000" dirty="0"/>
              <a:t>chercher ce paresseux de loup.</a:t>
            </a:r>
          </a:p>
        </p:txBody>
      </p:sp>
      <p:pic>
        <p:nvPicPr>
          <p:cNvPr id="7173" name="Picture 5" descr="ForetCom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35138"/>
            <a:ext cx="8428038" cy="5122862"/>
          </a:xfrm>
          <a:prstGeom prst="rect">
            <a:avLst/>
          </a:prstGeom>
          <a:noFill/>
        </p:spPr>
      </p:pic>
      <p:pic>
        <p:nvPicPr>
          <p:cNvPr id="7175" name="Picture 7" descr="image%20l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610100"/>
            <a:ext cx="2590800" cy="2247900"/>
          </a:xfrm>
          <a:prstGeom prst="rect">
            <a:avLst/>
          </a:prstGeom>
          <a:noFill/>
        </p:spPr>
      </p:pic>
      <p:pic>
        <p:nvPicPr>
          <p:cNvPr id="7177" name="Picture 9" descr="Le-petit-chaperon-rou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13100"/>
            <a:ext cx="2197100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Elle lui ordonne de manger sa grand-mère, pour être tranquille.</a:t>
            </a:r>
          </a:p>
        </p:txBody>
      </p:sp>
      <p:pic>
        <p:nvPicPr>
          <p:cNvPr id="9222" name="Picture 6" descr="emoticones-manger-00004-4489481587[1]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844675"/>
            <a:ext cx="1047750" cy="1047750"/>
          </a:xfrm>
          <a:noFill/>
          <a:ln/>
        </p:spPr>
      </p:pic>
      <p:pic>
        <p:nvPicPr>
          <p:cNvPr id="9221" name="Picture 5" descr="Le-petit-chaperon-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9850"/>
            <a:ext cx="2560637" cy="4248150"/>
          </a:xfrm>
          <a:prstGeom prst="rect">
            <a:avLst/>
          </a:prstGeom>
          <a:noFill/>
        </p:spPr>
      </p:pic>
      <p:pic>
        <p:nvPicPr>
          <p:cNvPr id="9226" name="Picture 10" descr="image%20loup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4292600"/>
            <a:ext cx="2520950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62950" cy="1785938"/>
          </a:xfrm>
        </p:spPr>
        <p:txBody>
          <a:bodyPr/>
          <a:lstStyle/>
          <a:p>
            <a:r>
              <a:rPr lang="fr-FR" sz="2800" dirty="0"/>
              <a:t>Mais le loup n’a pas du tout envie de dévorer la </a:t>
            </a:r>
            <a:r>
              <a:rPr lang="fr-FR" sz="2800" dirty="0" smtClean="0"/>
              <a:t>grand-mère : </a:t>
            </a:r>
            <a:r>
              <a:rPr lang="fr-FR" sz="2800" dirty="0"/>
              <a:t>il n’aime pas manger les humains. Lui, il aime le poulet rôti, les </a:t>
            </a:r>
            <a:r>
              <a:rPr lang="fr-FR" sz="2800" dirty="0" smtClean="0"/>
              <a:t>frites </a:t>
            </a:r>
            <a:r>
              <a:rPr lang="fr-FR" sz="2800" dirty="0"/>
              <a:t>et les glaces. L’idée de manger une mamie lui  donne envie de </a:t>
            </a:r>
            <a:r>
              <a:rPr lang="fr-FR" sz="2800" dirty="0" smtClean="0"/>
              <a:t>vomir. Berk !</a:t>
            </a:r>
            <a:endParaRPr lang="fr-FR" sz="2800" dirty="0"/>
          </a:p>
        </p:txBody>
      </p:sp>
      <p:pic>
        <p:nvPicPr>
          <p:cNvPr id="12293" name="Picture 5" descr="vomir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492375"/>
            <a:ext cx="1439863" cy="1363663"/>
          </a:xfrm>
          <a:noFill/>
          <a:ln/>
        </p:spPr>
      </p:pic>
      <p:pic>
        <p:nvPicPr>
          <p:cNvPr id="12296" name="Picture 8" descr="image%20loup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149725"/>
            <a:ext cx="2952750" cy="2562225"/>
          </a:xfrm>
          <a:noFill/>
          <a:ln/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572000" y="1989138"/>
            <a:ext cx="4176713" cy="3598862"/>
          </a:xfrm>
          <a:prstGeom prst="cloudCallout">
            <a:avLst>
              <a:gd name="adj1" fmla="val -77972"/>
              <a:gd name="adj2" fmla="val 129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12300" name="Picture 12" descr="mamie%20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636838"/>
            <a:ext cx="196532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Comme le loup a peur du Chaperon rouge, il va se cacher </a:t>
            </a:r>
            <a:r>
              <a:rPr lang="fr-FR" sz="2800" dirty="0" smtClean="0"/>
              <a:t>loin : </a:t>
            </a:r>
            <a:r>
              <a:rPr lang="fr-FR" sz="2800" dirty="0"/>
              <a:t>si elle sait qu’il refuse d’avaler la mamie, elle le découpera en rondelles pour faire de la soupe au loup.</a:t>
            </a:r>
          </a:p>
        </p:txBody>
      </p:sp>
      <p:pic>
        <p:nvPicPr>
          <p:cNvPr id="15365" name="Picture 5" descr="image%20l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71888"/>
            <a:ext cx="3671888" cy="3186112"/>
          </a:xfrm>
          <a:prstGeom prst="rect">
            <a:avLst/>
          </a:prstGeom>
          <a:noFill/>
        </p:spPr>
      </p:pic>
      <p:pic>
        <p:nvPicPr>
          <p:cNvPr id="15367" name="Picture 7" descr="p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1428750" cy="1428750"/>
          </a:xfrm>
          <a:prstGeom prst="rect">
            <a:avLst/>
          </a:prstGeom>
          <a:noFill/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859338" y="1844675"/>
            <a:ext cx="4105275" cy="2447925"/>
          </a:xfrm>
          <a:prstGeom prst="cloudCallout">
            <a:avLst>
              <a:gd name="adj1" fmla="val -74593"/>
              <a:gd name="adj2" fmla="val 17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15370" name="Picture 10" descr="Le-petit-chaperon-rou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060575"/>
            <a:ext cx="1173162" cy="194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 loup pense qu’il n’aimerait pas qu’on fabrique de la soupe au loup.</a:t>
            </a:r>
          </a:p>
        </p:txBody>
      </p:sp>
      <p:pic>
        <p:nvPicPr>
          <p:cNvPr id="16389" name="Picture 5" descr="84907588potage-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73238"/>
            <a:ext cx="2971800" cy="3167062"/>
          </a:xfrm>
          <a:prstGeom prst="rect">
            <a:avLst/>
          </a:prstGeom>
          <a:noFill/>
        </p:spPr>
      </p:pic>
      <p:pic>
        <p:nvPicPr>
          <p:cNvPr id="16391" name="Picture 7" descr="image%20l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3240087" cy="2811462"/>
          </a:xfrm>
          <a:prstGeom prst="rect">
            <a:avLst/>
          </a:prstGeom>
          <a:noFill/>
        </p:spPr>
      </p:pic>
      <p:pic>
        <p:nvPicPr>
          <p:cNvPr id="16393" name="Picture 9" descr="emoticones-pleurent-chaudes-4138862c38[1]"/>
          <p:cNvPicPr>
            <a:picLocks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2205038"/>
            <a:ext cx="1114425" cy="952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353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Modèle par défaut</vt:lpstr>
      <vt:lpstr>Le Grand méchant Chaperon rouge et le pauvre loup.</vt:lpstr>
      <vt:lpstr>Le chaperon rouge a décidé de ne plus se laisser faire.</vt:lpstr>
      <vt:lpstr>Toute la journée, sa mamie la dispute et lui interdit tout : de sortir avec ses copains, de ramener des mauvaise notes et de fumer.</vt:lpstr>
      <vt:lpstr>Le chaperon rouge en a vraiment assez : elle veut faire ce qu’elle veut, elle est grande maintenant !</vt:lpstr>
      <vt:lpstr>Alors, elle va dans la forêt chercher ce paresseux de loup.</vt:lpstr>
      <vt:lpstr>Elle lui ordonne de manger sa grand-mère, pour être tranquille.</vt:lpstr>
      <vt:lpstr>Mais le loup n’a pas du tout envie de dévorer la grand-mère : il n’aime pas manger les humains. Lui, il aime le poulet rôti, les frites et les glaces. L’idée de manger une mamie lui  donne envie de vomir. Berk !</vt:lpstr>
      <vt:lpstr>Comme le loup a peur du Chaperon rouge, il va se cacher loin : si elle sait qu’il refuse d’avaler la mamie, elle le découpera en rondelles pour faire de la soupe au loup.</vt:lpstr>
      <vt:lpstr>Le loup pense qu’il n’aimerait pas qu’on fabrique de la soupe au loup.</vt:lpstr>
      <vt:lpstr>Depuis, il fait des cauchemars.</vt:lpstr>
      <vt:lpstr>Le chaperon rouge l’a cherché partout. Puis, elle a décidé de donner une pomme empoisonnée à la mamie.</vt:lpstr>
      <vt:lpstr>La mamie connaît l’histoire de la pomme empoisonnée, elle n’est pas bête : elle fait une tarte aux pommes pour le Chaperon rouge.</vt:lpstr>
      <vt:lpstr>Le chaperon rouge ne se doute de rien, et elle déguste la tarte. Après, elle est si malade qu’elle comprend tout.</vt:lpstr>
      <vt:lpstr>Quand elle est guérie, elle est devenue très gentille avec sa mamie. Sinon, sa mamie la mettra dans un bocal !</vt:lpstr>
      <vt:lpstr>Quant au loup, il est devenu un peu fou à force de rêver de soupe au loup. </vt:lpstr>
      <vt:lpstr>La mamie est tranquille depuis qu’elle n’a plus besoin de surveiller le Chaperon rouge. Elle va faire la fête avec ses copines tous les soirs.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</dc:creator>
  <cp:lastModifiedBy>Utilisateur</cp:lastModifiedBy>
  <cp:revision>3</cp:revision>
  <dcterms:created xsi:type="dcterms:W3CDTF">2010-06-15T17:31:50Z</dcterms:created>
  <dcterms:modified xsi:type="dcterms:W3CDTF">2010-06-17T14:10:22Z</dcterms:modified>
</cp:coreProperties>
</file>