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683C-0BB3-4A5A-8558-8A27DB072CB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D62B-A36C-4AA9-AD8A-4B83D5B8AB1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5F765-3AAD-4A84-9A14-2F262604C92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723E03-A16E-438E-9ECB-3F3772B2900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39F86F-73EE-4AE8-AC8C-A7B33CB744D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4A2CE-FE51-4248-A386-868E05AEB98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7E9FB-6253-4D7C-9F39-367A72B0B50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00D86-D469-499F-A49F-91DAE1683BF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EB954-A254-432E-A697-0012ED315D9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9B917-4CD9-436F-8D36-EB323948CA6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FDF1B-87E7-425F-8A41-2AE191DCD4A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F42F7-F20A-4CEF-A521-A770AD5F843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0D1B6-3B40-4C65-AD96-90B16A6E92C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ADD0ED-2A4D-42DB-94C0-FFA8A9E44D9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rinacenterblognet.centerblog.net/rub-gifs-chiens.html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darinacenterblognet.centerblog.net/rub-gifs-chien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darinacenterblognet.centerblog.net/rub-gifs-chie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ankara.xooit.fr/image/23/2/a/c/0s2nxzgb-184cecf.gif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ankara.xooit.fr/image/2/b/1/a/chatkifum0eo-a0f54.gif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3.gif"/><Relationship Id="rId7" Type="http://schemas.openxmlformats.org/officeDocument/2006/relationships/image" Target="../media/image36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one-gif.com/gif/alimentation/fruits/gas_fruit24.gif" TargetMode="External"/><Relationship Id="rId5" Type="http://schemas.openxmlformats.org/officeDocument/2006/relationships/image" Target="../media/image35.gif"/><Relationship Id="rId10" Type="http://schemas.openxmlformats.org/officeDocument/2006/relationships/image" Target="../media/image39.gif"/><Relationship Id="rId4" Type="http://schemas.openxmlformats.org/officeDocument/2006/relationships/image" Target="../media/image34.gif"/><Relationship Id="rId9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rinacenterblognet.centerblog.net/rub-gifs-chiens.html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988" cy="3459163"/>
          </a:xfrm>
        </p:spPr>
        <p:txBody>
          <a:bodyPr/>
          <a:lstStyle/>
          <a:p>
            <a:r>
              <a:rPr lang="fr-FR" dirty="0"/>
              <a:t>Alice au pays des </a:t>
            </a:r>
            <a:r>
              <a:rPr lang="fr-FR" dirty="0" smtClean="0"/>
              <a:t>vermeils. </a:t>
            </a:r>
            <a:r>
              <a:rPr lang="fr-FR" dirty="0" err="1" smtClean="0"/>
              <a:t>Chuuuut</a:t>
            </a:r>
            <a:r>
              <a:rPr lang="fr-FR" dirty="0"/>
              <a:t>, je ne me suis pas trompée, attendez et vous </a:t>
            </a:r>
            <a:r>
              <a:rPr lang="fr-FR" dirty="0" smtClean="0"/>
              <a:t>comprendrez !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Texte de Christine Barthelemy.</a:t>
            </a:r>
            <a:br>
              <a:rPr lang="fr-FR" sz="2400" dirty="0" smtClean="0"/>
            </a:br>
            <a:r>
              <a:rPr lang="fr-FR" sz="2400" dirty="0" smtClean="0"/>
              <a:t>Illustrations récoltées sur la toile.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Les animaux conduisent les motos les voitures et les vélos.</a:t>
            </a:r>
          </a:p>
        </p:txBody>
      </p:sp>
      <p:pic>
        <p:nvPicPr>
          <p:cNvPr id="15365" name="Picture 5" descr="epk2dyn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3088"/>
            <a:ext cx="3276600" cy="3744912"/>
          </a:xfrm>
          <a:prstGeom prst="rect">
            <a:avLst/>
          </a:prstGeom>
          <a:noFill/>
        </p:spPr>
      </p:pic>
      <p:pic>
        <p:nvPicPr>
          <p:cNvPr id="15367" name="Picture 7" descr="gifs chiens">
            <a:hlinkClick r:id="rId3" tooltip="Agrandir l'image de darinacenterblognet.centerblog.net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3048000"/>
            <a:ext cx="2657475" cy="3810000"/>
          </a:xfrm>
          <a:prstGeom prst="rect">
            <a:avLst/>
          </a:prstGeom>
          <a:noFill/>
        </p:spPr>
      </p:pic>
      <p:pic>
        <p:nvPicPr>
          <p:cNvPr id="15369" name="Picture 9" descr="1193171830"/>
          <p:cNvPicPr>
            <a:picLocks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419475" y="3524250"/>
            <a:ext cx="2952750" cy="3333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On ne sert pas le café dans les tasses.</a:t>
            </a:r>
          </a:p>
        </p:txBody>
      </p:sp>
      <p:pic>
        <p:nvPicPr>
          <p:cNvPr id="16389" name="Picture 5" descr="gifs chiens">
            <a:hlinkClick r:id="rId2" tooltip="Agrandir l'image de darinacenterblognet.centerblog.ne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196975"/>
            <a:ext cx="2647950" cy="2962275"/>
          </a:xfrm>
          <a:prstGeom prst="rect">
            <a:avLst/>
          </a:prstGeom>
          <a:noFill/>
        </p:spPr>
      </p:pic>
      <p:pic>
        <p:nvPicPr>
          <p:cNvPr id="16391" name="Picture 7" descr="199467_RQAY1LY85L72FTK7SMTQDMVOF4MXGP_chat_ds_une_tasse_H114512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429000"/>
            <a:ext cx="3333750" cy="2647950"/>
          </a:xfrm>
          <a:prstGeom prst="rect">
            <a:avLst/>
          </a:prstGeom>
          <a:noFill/>
        </p:spPr>
      </p:pic>
      <p:pic>
        <p:nvPicPr>
          <p:cNvPr id="16393" name="Picture 9" descr="tasse-a-lapin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4391025"/>
            <a:ext cx="33337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Les animaux ont des métiers et travaillent.</a:t>
            </a:r>
          </a:p>
        </p:txBody>
      </p:sp>
      <p:pic>
        <p:nvPicPr>
          <p:cNvPr id="17413" name="Picture 5" descr="gifs chiens">
            <a:hlinkClick r:id="rId2" tooltip="Agrandir l'image de darinacenterblognet.centerblog.net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500438"/>
            <a:ext cx="3730625" cy="2538412"/>
          </a:xfrm>
          <a:prstGeom prst="rect">
            <a:avLst/>
          </a:prstGeom>
          <a:noFill/>
        </p:spPr>
      </p:pic>
      <p:pic>
        <p:nvPicPr>
          <p:cNvPr id="17415" name="Picture 7" descr="florafurets-14dba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4105275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Ce ne sont pas des fruits qui poussent sur les </a:t>
            </a:r>
            <a:r>
              <a:rPr lang="fr-FR" sz="4000" dirty="0" smtClean="0"/>
              <a:t>arbres !</a:t>
            </a:r>
            <a:endParaRPr lang="fr-FR" sz="4000" dirty="0"/>
          </a:p>
        </p:txBody>
      </p:sp>
      <p:pic>
        <p:nvPicPr>
          <p:cNvPr id="18437" name="Picture 5" descr="0s2nxzgb-184cec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1773238"/>
            <a:ext cx="3843337" cy="4859337"/>
          </a:xfrm>
          <a:prstGeom prst="rect">
            <a:avLst/>
          </a:prstGeom>
          <a:noFill/>
        </p:spPr>
      </p:pic>
      <p:pic>
        <p:nvPicPr>
          <p:cNvPr id="18439" name="Picture 7" descr="arbre-animaux"/>
          <p:cNvPicPr>
            <a:picLocks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2133600"/>
            <a:ext cx="4365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Les fumeurs ne sont pas les gens.</a:t>
            </a:r>
          </a:p>
        </p:txBody>
      </p:sp>
      <p:pic>
        <p:nvPicPr>
          <p:cNvPr id="19461" name="Picture 5" descr="chatkifum0eo-a0f5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429000"/>
            <a:ext cx="2857500" cy="2543175"/>
          </a:xfrm>
          <a:prstGeom prst="rect">
            <a:avLst/>
          </a:prstGeom>
          <a:noFill/>
        </p:spPr>
      </p:pic>
      <p:pic>
        <p:nvPicPr>
          <p:cNvPr id="19463" name="Picture 7" descr="12509519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429000"/>
            <a:ext cx="3914775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600"/>
              <a:t>Les sapins de NOËL ne sont pas les mêmes que chez nous, et les cadeaux bougent tout seuls.</a:t>
            </a:r>
          </a:p>
        </p:txBody>
      </p:sp>
      <p:pic>
        <p:nvPicPr>
          <p:cNvPr id="20487" name="Picture 7" descr="noel-cadeaux-31"/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5373688"/>
            <a:ext cx="1000125" cy="1333500"/>
          </a:xfrm>
          <a:noFill/>
          <a:ln/>
        </p:spPr>
      </p:pic>
      <p:pic>
        <p:nvPicPr>
          <p:cNvPr id="20490" name="Picture 10" descr="noel-cadeaux-37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57900" y="2130425"/>
            <a:ext cx="1219200" cy="1123950"/>
          </a:xfrm>
          <a:noFill/>
          <a:ln/>
        </p:spPr>
      </p:pic>
      <p:pic>
        <p:nvPicPr>
          <p:cNvPr id="20493" name="Picture 13" descr="noel-cadeaux-7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24075" y="2997200"/>
            <a:ext cx="1217613" cy="1217613"/>
          </a:xfrm>
          <a:noFill/>
          <a:ln/>
        </p:spPr>
      </p:pic>
      <p:pic>
        <p:nvPicPr>
          <p:cNvPr id="20485" name="Picture 5" descr="poissons-coquillages-corail-beau-fond-d-ecran-fl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73238"/>
            <a:ext cx="4286250" cy="5084762"/>
          </a:xfrm>
          <a:prstGeom prst="rect">
            <a:avLst/>
          </a:prstGeom>
          <a:noFill/>
        </p:spPr>
      </p:pic>
      <p:pic>
        <p:nvPicPr>
          <p:cNvPr id="20496" name="Picture 16" descr="noel-cadeaux-37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5373688"/>
            <a:ext cx="1219200" cy="1123950"/>
          </a:xfrm>
          <a:noFill/>
          <a:ln/>
        </p:spPr>
      </p:pic>
      <p:pic>
        <p:nvPicPr>
          <p:cNvPr id="20499" name="Picture 19" descr="noel-cadeaux-3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149725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Les fruits sont vivants, parlent et </a:t>
            </a:r>
            <a:r>
              <a:rPr lang="fr-FR" sz="3600" dirty="0" smtClean="0"/>
              <a:t>marchent : </a:t>
            </a:r>
            <a:r>
              <a:rPr lang="fr-FR" sz="3600" dirty="0"/>
              <a:t>on ne peut pas les manger.</a:t>
            </a:r>
          </a:p>
        </p:txBody>
      </p:sp>
      <p:pic>
        <p:nvPicPr>
          <p:cNvPr id="21509" name="Picture 5" descr="pommes0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437063"/>
            <a:ext cx="1666875" cy="1628775"/>
          </a:xfrm>
          <a:prstGeom prst="rect">
            <a:avLst/>
          </a:prstGeom>
          <a:noFill/>
        </p:spPr>
      </p:pic>
      <p:pic>
        <p:nvPicPr>
          <p:cNvPr id="21511" name="Picture 7" descr="fruit_0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644900"/>
            <a:ext cx="1800225" cy="2457450"/>
          </a:xfrm>
          <a:prstGeom prst="rect">
            <a:avLst/>
          </a:prstGeom>
          <a:noFill/>
        </p:spPr>
      </p:pic>
      <p:pic>
        <p:nvPicPr>
          <p:cNvPr id="21513" name="Picture 9" descr="fruit_0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652963"/>
            <a:ext cx="1944688" cy="1455737"/>
          </a:xfrm>
          <a:prstGeom prst="rect">
            <a:avLst/>
          </a:prstGeom>
          <a:noFill/>
        </p:spPr>
      </p:pic>
      <p:pic>
        <p:nvPicPr>
          <p:cNvPr id="21515" name="Picture 11" descr="fruit_07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1412875"/>
            <a:ext cx="1322387" cy="1762125"/>
          </a:xfrm>
          <a:prstGeom prst="rect">
            <a:avLst/>
          </a:prstGeom>
          <a:noFill/>
        </p:spPr>
      </p:pic>
      <p:pic>
        <p:nvPicPr>
          <p:cNvPr id="21517" name="Picture 13" descr="alimentation fruits gas fruit24 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1989138"/>
            <a:ext cx="1131888" cy="1090612"/>
          </a:xfrm>
          <a:prstGeom prst="rect">
            <a:avLst/>
          </a:prstGeom>
          <a:noFill/>
        </p:spPr>
      </p:pic>
      <p:pic>
        <p:nvPicPr>
          <p:cNvPr id="21519" name="Picture 15" descr="pamplemousse00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557338"/>
            <a:ext cx="1657350" cy="1828800"/>
          </a:xfrm>
          <a:prstGeom prst="rect">
            <a:avLst/>
          </a:prstGeom>
          <a:noFill/>
        </p:spPr>
      </p:pic>
      <p:pic>
        <p:nvPicPr>
          <p:cNvPr id="21521" name="Picture 17" descr="05mhrtca-4c629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413" y="3213100"/>
            <a:ext cx="2228850" cy="2952750"/>
          </a:xfrm>
          <a:prstGeom prst="rect">
            <a:avLst/>
          </a:prstGeom>
          <a:noFill/>
        </p:spPr>
      </p:pic>
      <p:pic>
        <p:nvPicPr>
          <p:cNvPr id="21523" name="Picture 19" descr="fruits-raisins-5"/>
          <p:cNvPicPr>
            <a:picLocks noChangeAspect="1" noChangeArrowheads="1" noCrop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651500" y="1773238"/>
            <a:ext cx="1285875" cy="137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Les gens sont </a:t>
            </a:r>
            <a:r>
              <a:rPr lang="fr-FR" sz="4000" dirty="0" smtClean="0"/>
              <a:t>bizarres </a:t>
            </a:r>
            <a:r>
              <a:rPr lang="fr-FR" sz="4000" dirty="0"/>
              <a:t>et un peu fous, mais très gentils.</a:t>
            </a:r>
          </a:p>
        </p:txBody>
      </p:sp>
      <p:pic>
        <p:nvPicPr>
          <p:cNvPr id="28685" name="Picture 13" descr="Gifs%20Anim%E9s%20Humour%20(15)[1]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2533650" cy="2876550"/>
          </a:xfrm>
          <a:noFill/>
          <a:ln/>
        </p:spPr>
      </p:pic>
      <p:pic>
        <p:nvPicPr>
          <p:cNvPr id="28688" name="Picture 16" descr="personnages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484313"/>
            <a:ext cx="1590675" cy="2185987"/>
          </a:xfrm>
          <a:noFill/>
          <a:ln/>
        </p:spPr>
      </p:pic>
      <p:pic>
        <p:nvPicPr>
          <p:cNvPr id="28677" name="Picture 5" descr="gifs-gratuits-ndupmwDFTI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5084763"/>
            <a:ext cx="1520825" cy="1544637"/>
          </a:xfrm>
          <a:prstGeom prst="rect">
            <a:avLst/>
          </a:prstGeom>
          <a:noFill/>
        </p:spPr>
      </p:pic>
      <p:pic>
        <p:nvPicPr>
          <p:cNvPr id="28679" name="Picture 7" descr="gif%20(45)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827588"/>
            <a:ext cx="1562100" cy="2030412"/>
          </a:xfrm>
          <a:prstGeom prst="rect">
            <a:avLst/>
          </a:prstGeom>
          <a:noFill/>
        </p:spPr>
      </p:pic>
      <p:pic>
        <p:nvPicPr>
          <p:cNvPr id="28681" name="Picture 9" descr="Gifs%20Anim%E9s%20Humour%20(5)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5157788"/>
            <a:ext cx="2341562" cy="1479550"/>
          </a:xfrm>
          <a:prstGeom prst="rect">
            <a:avLst/>
          </a:prstGeom>
          <a:noFill/>
        </p:spPr>
      </p:pic>
      <p:pic>
        <p:nvPicPr>
          <p:cNvPr id="28683" name="Picture 11" descr="Gifs%20Anim%E9s%20Humour%20(9)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2438" y="3357563"/>
            <a:ext cx="2341562" cy="1504950"/>
          </a:xfrm>
          <a:prstGeom prst="rect">
            <a:avLst/>
          </a:prstGeom>
          <a:noFill/>
        </p:spPr>
      </p:pic>
      <p:pic>
        <p:nvPicPr>
          <p:cNvPr id="28691" name="Picture 19" descr="Cochons-24[1]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348038" y="2205038"/>
            <a:ext cx="1400175" cy="1333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/>
              <a:t>Voici pourquoi quand Alice vient visiter notre pays, elle nous trouve bizarres.</a:t>
            </a:r>
          </a:p>
        </p:txBody>
      </p:sp>
      <p:pic>
        <p:nvPicPr>
          <p:cNvPr id="32773" name="Picture 5" descr="jpg_sp-7-by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6840538" cy="491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Alors, elle préfère </a:t>
            </a:r>
            <a:r>
              <a:rPr lang="fr-FR" sz="4000" dirty="0" smtClean="0"/>
              <a:t>rentrer </a:t>
            </a:r>
            <a:r>
              <a:rPr lang="fr-FR" sz="4000" dirty="0"/>
              <a:t>chez elle, où la vie est plus normale.</a:t>
            </a:r>
          </a:p>
        </p:txBody>
      </p:sp>
      <p:pic>
        <p:nvPicPr>
          <p:cNvPr id="34823" name="Picture 7" descr="gifs-gratuits-tUB6wDH5Va[1]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844675"/>
            <a:ext cx="3762375" cy="3581400"/>
          </a:xfrm>
          <a:noFill/>
          <a:ln/>
        </p:spPr>
      </p:pic>
      <p:pic>
        <p:nvPicPr>
          <p:cNvPr id="34826" name="Picture 10" descr="fusees00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2565400"/>
            <a:ext cx="4510087" cy="4722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217737"/>
          </a:xfrm>
        </p:spPr>
        <p:txBody>
          <a:bodyPr/>
          <a:lstStyle/>
          <a:p>
            <a:r>
              <a:rPr lang="fr-FR" sz="3600"/>
              <a:t>Alice vit dans un pays spécial.</a:t>
            </a:r>
            <a:br>
              <a:rPr lang="fr-FR" sz="3600"/>
            </a:br>
            <a:r>
              <a:rPr lang="fr-FR" sz="3600"/>
              <a:t>Tout est différent de chez nous.</a:t>
            </a:r>
            <a:br>
              <a:rPr lang="fr-FR" sz="3600"/>
            </a:br>
            <a:r>
              <a:rPr lang="fr-FR" sz="3600"/>
              <a:t>On se déplace en volant, mais gare à l’atterrissage</a:t>
            </a:r>
            <a:r>
              <a:rPr lang="fr-FR" sz="4000"/>
              <a:t>.</a:t>
            </a:r>
          </a:p>
        </p:txBody>
      </p:sp>
      <p:pic>
        <p:nvPicPr>
          <p:cNvPr id="3080" name="Picture 8" descr="gifs-gratuits-tUB6wDH5Va[1]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781300"/>
            <a:ext cx="3762375" cy="3581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Elle dit au </a:t>
            </a:r>
            <a:r>
              <a:rPr lang="fr-FR" sz="4000" dirty="0" smtClean="0"/>
              <a:t>revoir : </a:t>
            </a:r>
            <a:r>
              <a:rPr lang="fr-FR" sz="4000" dirty="0"/>
              <a:t>on lui répond </a:t>
            </a:r>
            <a:r>
              <a:rPr lang="fr-FR" sz="4000" dirty="0" smtClean="0"/>
              <a:t>aussi !</a:t>
            </a:r>
            <a:endParaRPr lang="fr-FR" sz="4000" dirty="0"/>
          </a:p>
        </p:txBody>
      </p:sp>
      <p:pic>
        <p:nvPicPr>
          <p:cNvPr id="35847" name="Picture 7" descr="giraffe003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141663"/>
            <a:ext cx="2819400" cy="3046412"/>
          </a:xfrm>
          <a:noFill/>
          <a:ln/>
        </p:spPr>
      </p:pic>
      <p:pic>
        <p:nvPicPr>
          <p:cNvPr id="35851" name="Picture 11" descr="27xnz76c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4149725"/>
            <a:ext cx="2185987" cy="2185988"/>
          </a:xfrm>
          <a:noFill/>
          <a:ln/>
        </p:spPr>
      </p:pic>
      <p:pic>
        <p:nvPicPr>
          <p:cNvPr id="35854" name="Picture 14" descr="soleil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32588" y="1412875"/>
            <a:ext cx="2187575" cy="2187575"/>
          </a:xfrm>
          <a:noFill/>
          <a:ln/>
        </p:spPr>
      </p:pic>
      <p:sp>
        <p:nvSpPr>
          <p:cNvPr id="35856" name="WordArt 16"/>
          <p:cNvSpPr>
            <a:spLocks noChangeArrowheads="1" noChangeShapeType="1" noTextEdit="1"/>
          </p:cNvSpPr>
          <p:nvPr/>
        </p:nvSpPr>
        <p:spPr bwMode="auto">
          <a:xfrm>
            <a:off x="755650" y="2133600"/>
            <a:ext cx="35147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BE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au revoir Alice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Au pays d’Alice, les animaux sont </a:t>
            </a:r>
            <a:r>
              <a:rPr lang="fr-FR" sz="3200" dirty="0" smtClean="0"/>
              <a:t>étranges : </a:t>
            </a:r>
            <a:r>
              <a:rPr lang="fr-FR" sz="3200" dirty="0"/>
              <a:t>les éléphants sont rouges, les chats sont verts</a:t>
            </a:r>
            <a:r>
              <a:rPr lang="fr-FR" sz="4000" dirty="0"/>
              <a:t> </a:t>
            </a:r>
            <a:r>
              <a:rPr lang="fr-FR" sz="3600" dirty="0"/>
              <a:t>et les lapins sont multicolores</a:t>
            </a:r>
            <a:r>
              <a:rPr lang="fr-FR" sz="4000" dirty="0"/>
              <a:t>.</a:t>
            </a:r>
          </a:p>
        </p:txBody>
      </p:sp>
      <p:pic>
        <p:nvPicPr>
          <p:cNvPr id="6151" name="Picture 7" descr="gifs_gratuits%20(5)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349500"/>
            <a:ext cx="1905000" cy="1476375"/>
          </a:xfrm>
          <a:noFill/>
          <a:ln/>
        </p:spPr>
      </p:pic>
      <p:pic>
        <p:nvPicPr>
          <p:cNvPr id="6149" name="Picture 5" descr="Elephants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24400"/>
            <a:ext cx="2376488" cy="1949450"/>
          </a:xfrm>
          <a:prstGeom prst="rect">
            <a:avLst/>
          </a:prstGeom>
          <a:noFill/>
        </p:spPr>
      </p:pic>
      <p:pic>
        <p:nvPicPr>
          <p:cNvPr id="6154" name="Picture 10" descr="3494_lapin_couleur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2133600"/>
            <a:ext cx="334010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Les coccinelles font les courses et les chenilles savent lire.</a:t>
            </a:r>
          </a:p>
        </p:txBody>
      </p:sp>
      <p:pic>
        <p:nvPicPr>
          <p:cNvPr id="7173" name="Picture 5" descr="1223222382_gifs_animaux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36838"/>
            <a:ext cx="3000375" cy="3600450"/>
          </a:xfrm>
          <a:prstGeom prst="rect">
            <a:avLst/>
          </a:prstGeom>
          <a:noFill/>
        </p:spPr>
      </p:pic>
      <p:pic>
        <p:nvPicPr>
          <p:cNvPr id="7175" name="Picture 7" descr="gif_animaux%20(10)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7925" y="2636838"/>
            <a:ext cx="3287713" cy="3816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Certains animaux font du sport.</a:t>
            </a:r>
          </a:p>
        </p:txBody>
      </p:sp>
      <p:pic>
        <p:nvPicPr>
          <p:cNvPr id="8197" name="Picture 5" descr="footing%20sport%20animaux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268413"/>
            <a:ext cx="3816350" cy="3106737"/>
          </a:xfrm>
          <a:prstGeom prst="rect">
            <a:avLst/>
          </a:prstGeom>
          <a:noFill/>
        </p:spPr>
      </p:pic>
      <p:pic>
        <p:nvPicPr>
          <p:cNvPr id="8199" name="Picture 7" descr="musculation%20sport%20animaux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095625" cy="2778125"/>
          </a:xfrm>
          <a:prstGeom prst="rect">
            <a:avLst/>
          </a:prstGeom>
          <a:noFill/>
        </p:spPr>
      </p:pic>
      <p:pic>
        <p:nvPicPr>
          <p:cNvPr id="8201" name="Picture 9" descr="barres paralleles gym spor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292600"/>
            <a:ext cx="302895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canards font du camping.</a:t>
            </a:r>
          </a:p>
        </p:txBody>
      </p:sp>
      <p:pic>
        <p:nvPicPr>
          <p:cNvPr id="11269" name="Picture 5" descr="35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836613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 facteur ne dépose pas de courrier dans les boites à lettres.</a:t>
            </a:r>
          </a:p>
        </p:txBody>
      </p:sp>
      <p:pic>
        <p:nvPicPr>
          <p:cNvPr id="10245" name="Picture 5" descr="click to zoo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852738"/>
            <a:ext cx="40005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On peut monter à cheval sur les pigeons géants.</a:t>
            </a:r>
          </a:p>
        </p:txBody>
      </p:sp>
      <p:pic>
        <p:nvPicPr>
          <p:cNvPr id="9221" name="Picture 5" descr="click to zoo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916113"/>
            <a:ext cx="5762625" cy="4429125"/>
          </a:xfrm>
          <a:prstGeom prst="rect">
            <a:avLst/>
          </a:prstGeom>
          <a:noFill/>
        </p:spPr>
      </p:pic>
      <p:pic>
        <p:nvPicPr>
          <p:cNvPr id="9223" name="Picture 7" descr="gifs-gratuits-tUB6wDH5Va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84313"/>
            <a:ext cx="37623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Les pingouins  et les chiens peuvent </a:t>
            </a:r>
            <a:r>
              <a:rPr lang="fr-FR" sz="4000" dirty="0" smtClean="0"/>
              <a:t>danser </a:t>
            </a:r>
            <a:r>
              <a:rPr lang="fr-FR" sz="4000" dirty="0"/>
              <a:t>et sauter.</a:t>
            </a:r>
          </a:p>
        </p:txBody>
      </p:sp>
      <p:pic>
        <p:nvPicPr>
          <p:cNvPr id="12293" name="Picture 5" descr="puhn0c3rkp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4313"/>
            <a:ext cx="2990850" cy="5048250"/>
          </a:xfrm>
          <a:prstGeom prst="rect">
            <a:avLst/>
          </a:prstGeom>
          <a:noFill/>
        </p:spPr>
      </p:pic>
      <p:pic>
        <p:nvPicPr>
          <p:cNvPr id="12295" name="Picture 7" descr="gifs chiens">
            <a:hlinkClick r:id="rId3" tooltip="Agrandir l'image de darinacenterblognet.centerblog.net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852738"/>
            <a:ext cx="2667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248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Modèle par défaut</vt:lpstr>
      <vt:lpstr>Alice au pays des vermeils. Chuuuut, je ne me suis pas trompée, attendez et vous comprendrez !  Texte de Christine Barthelemy. Illustrations récoltées sur la toile.</vt:lpstr>
      <vt:lpstr>Alice vit dans un pays spécial. Tout est différent de chez nous. On se déplace en volant, mais gare à l’atterrissage.</vt:lpstr>
      <vt:lpstr>Au pays d’Alice, les animaux sont étranges : les éléphants sont rouges, les chats sont verts et les lapins sont multicolores.</vt:lpstr>
      <vt:lpstr>Les coccinelles font les courses et les chenilles savent lire.</vt:lpstr>
      <vt:lpstr>Certains animaux font du sport.</vt:lpstr>
      <vt:lpstr>Les canards font du camping.</vt:lpstr>
      <vt:lpstr>Le facteur ne dépose pas de courrier dans les boites à lettres.</vt:lpstr>
      <vt:lpstr>On peut monter à cheval sur les pigeons géants.</vt:lpstr>
      <vt:lpstr>Les pingouins  et les chiens peuvent danser et sauter.</vt:lpstr>
      <vt:lpstr>Les animaux conduisent les motos les voitures et les vélos.</vt:lpstr>
      <vt:lpstr>On ne sert pas le café dans les tasses.</vt:lpstr>
      <vt:lpstr>Les animaux ont des métiers et travaillent.</vt:lpstr>
      <vt:lpstr>Ce ne sont pas des fruits qui poussent sur les arbres !</vt:lpstr>
      <vt:lpstr>Les fumeurs ne sont pas les gens.</vt:lpstr>
      <vt:lpstr>Les sapins de NOËL ne sont pas les mêmes que chez nous, et les cadeaux bougent tout seuls.</vt:lpstr>
      <vt:lpstr>Les fruits sont vivants, parlent et marchent : on ne peut pas les manger.</vt:lpstr>
      <vt:lpstr>Les gens sont bizarres et un peu fous, mais très gentils.</vt:lpstr>
      <vt:lpstr>Voici pourquoi quand Alice vient visiter notre pays, elle nous trouve bizarres.</vt:lpstr>
      <vt:lpstr>Alors, elle préfère rentrer chez elle, où la vie est plus normale.</vt:lpstr>
      <vt:lpstr>Elle dit au revoir : on lui répond aussi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au pays des vermeils</dc:title>
  <dc:creator>Christine</dc:creator>
  <cp:lastModifiedBy>Utilisateur</cp:lastModifiedBy>
  <cp:revision>4</cp:revision>
  <dcterms:created xsi:type="dcterms:W3CDTF">2010-06-14T18:20:38Z</dcterms:created>
  <dcterms:modified xsi:type="dcterms:W3CDTF">2010-06-16T18:14:44Z</dcterms:modified>
</cp:coreProperties>
</file>