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340" r:id="rId2"/>
    <p:sldId id="341" r:id="rId3"/>
    <p:sldId id="316" r:id="rId4"/>
    <p:sldId id="306" r:id="rId5"/>
    <p:sldId id="314" r:id="rId6"/>
    <p:sldId id="310" r:id="rId7"/>
    <p:sldId id="315" r:id="rId8"/>
    <p:sldId id="309" r:id="rId9"/>
    <p:sldId id="312" r:id="rId10"/>
    <p:sldId id="311" r:id="rId11"/>
    <p:sldId id="307" r:id="rId12"/>
    <p:sldId id="308" r:id="rId13"/>
    <p:sldId id="317" r:id="rId14"/>
    <p:sldId id="319" r:id="rId15"/>
    <p:sldId id="318" r:id="rId16"/>
    <p:sldId id="313" r:id="rId17"/>
    <p:sldId id="333" r:id="rId18"/>
    <p:sldId id="342" r:id="rId19"/>
    <p:sldId id="321" r:id="rId20"/>
    <p:sldId id="330" r:id="rId21"/>
    <p:sldId id="325" r:id="rId22"/>
    <p:sldId id="331" r:id="rId23"/>
    <p:sldId id="328" r:id="rId24"/>
    <p:sldId id="323" r:id="rId25"/>
    <p:sldId id="320" r:id="rId26"/>
    <p:sldId id="327" r:id="rId27"/>
    <p:sldId id="326" r:id="rId28"/>
    <p:sldId id="322" r:id="rId29"/>
    <p:sldId id="332" r:id="rId30"/>
    <p:sldId id="329" r:id="rId31"/>
    <p:sldId id="336" r:id="rId32"/>
    <p:sldId id="337" r:id="rId33"/>
    <p:sldId id="343" r:id="rId34"/>
    <p:sldId id="302" r:id="rId35"/>
    <p:sldId id="288" r:id="rId36"/>
    <p:sldId id="303" r:id="rId37"/>
    <p:sldId id="289" r:id="rId38"/>
    <p:sldId id="305" r:id="rId39"/>
    <p:sldId id="293" r:id="rId40"/>
    <p:sldId id="299" r:id="rId41"/>
    <p:sldId id="290" r:id="rId42"/>
    <p:sldId id="295" r:id="rId43"/>
    <p:sldId id="304" r:id="rId44"/>
    <p:sldId id="291" r:id="rId45"/>
    <p:sldId id="298" r:id="rId46"/>
    <p:sldId id="300" r:id="rId47"/>
    <p:sldId id="294" r:id="rId48"/>
    <p:sldId id="301" r:id="rId49"/>
    <p:sldId id="292" r:id="rId50"/>
    <p:sldId id="338" r:id="rId51"/>
    <p:sldId id="415" r:id="rId52"/>
    <p:sldId id="405" r:id="rId53"/>
    <p:sldId id="406" r:id="rId54"/>
    <p:sldId id="407" r:id="rId55"/>
    <p:sldId id="408" r:id="rId56"/>
    <p:sldId id="409" r:id="rId57"/>
    <p:sldId id="411" r:id="rId58"/>
    <p:sldId id="412" r:id="rId59"/>
    <p:sldId id="410" r:id="rId60"/>
    <p:sldId id="413" r:id="rId61"/>
    <p:sldId id="414" r:id="rId62"/>
    <p:sldId id="416" r:id="rId63"/>
    <p:sldId id="344" r:id="rId64"/>
    <p:sldId id="417" r:id="rId65"/>
    <p:sldId id="262" r:id="rId66"/>
    <p:sldId id="418" r:id="rId67"/>
    <p:sldId id="419" r:id="rId68"/>
    <p:sldId id="425" r:id="rId69"/>
    <p:sldId id="426" r:id="rId70"/>
    <p:sldId id="433" r:id="rId71"/>
    <p:sldId id="434" r:id="rId72"/>
    <p:sldId id="420" r:id="rId73"/>
    <p:sldId id="422" r:id="rId74"/>
    <p:sldId id="423" r:id="rId75"/>
    <p:sldId id="424" r:id="rId76"/>
    <p:sldId id="427" r:id="rId77"/>
    <p:sldId id="428" r:id="rId78"/>
    <p:sldId id="429" r:id="rId79"/>
    <p:sldId id="430" r:id="rId80"/>
    <p:sldId id="431" r:id="rId81"/>
    <p:sldId id="432" r:id="rId82"/>
    <p:sldId id="435" r:id="rId83"/>
    <p:sldId id="436" r:id="rId84"/>
    <p:sldId id="437" r:id="rId85"/>
    <p:sldId id="438" r:id="rId86"/>
    <p:sldId id="339" r:id="rId8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7" autoAdjust="0"/>
    <p:restoredTop sz="94660"/>
  </p:normalViewPr>
  <p:slideViewPr>
    <p:cSldViewPr>
      <p:cViewPr varScale="1">
        <p:scale>
          <a:sx n="97" d="100"/>
          <a:sy n="97" d="100"/>
        </p:scale>
        <p:origin x="-21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DB98-A941-439E-8739-3B2C512D8A44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6DEF7-F2E6-4607-9ACC-F04043CAF7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498B-ABEA-4847-8B2C-57A85BDBBEFB}" type="datetimeFigureOut">
              <a:rPr lang="fr-FR" smtClean="0"/>
              <a:pPr/>
              <a:t>23/05/2010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CC45-932C-4C33-82A7-106317668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1.xml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6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33.xml"/><Relationship Id="rId5" Type="http://schemas.openxmlformats.org/officeDocument/2006/relationships/image" Target="../media/image3.png"/><Relationship Id="rId10" Type="http://schemas.openxmlformats.org/officeDocument/2006/relationships/slide" Target="slide18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4" Type="http://schemas.openxmlformats.org/officeDocument/2006/relationships/audio" Target="../media/audio18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9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6" Type="http://schemas.openxmlformats.org/officeDocument/2006/relationships/image" Target="../media/image28.gif"/><Relationship Id="rId5" Type="http://schemas.openxmlformats.org/officeDocument/2006/relationships/audio" Target="../media/audio21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28.gif"/><Relationship Id="rId5" Type="http://schemas.openxmlformats.org/officeDocument/2006/relationships/audio" Target="../media/audio23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6" Type="http://schemas.openxmlformats.org/officeDocument/2006/relationships/image" Target="../media/image28.gif"/><Relationship Id="rId5" Type="http://schemas.openxmlformats.org/officeDocument/2006/relationships/audio" Target="../media/audio25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6" Type="http://schemas.openxmlformats.org/officeDocument/2006/relationships/image" Target="../media/image28.gif"/><Relationship Id="rId5" Type="http://schemas.openxmlformats.org/officeDocument/2006/relationships/audio" Target="../media/audio27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6" Type="http://schemas.openxmlformats.org/officeDocument/2006/relationships/image" Target="../media/image28.gif"/><Relationship Id="rId5" Type="http://schemas.openxmlformats.org/officeDocument/2006/relationships/audio" Target="../media/audio29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0.wav"/><Relationship Id="rId6" Type="http://schemas.openxmlformats.org/officeDocument/2006/relationships/image" Target="../media/image28.gif"/><Relationship Id="rId5" Type="http://schemas.openxmlformats.org/officeDocument/2006/relationships/audio" Target="../media/audio31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2.wav"/><Relationship Id="rId6" Type="http://schemas.openxmlformats.org/officeDocument/2006/relationships/image" Target="../media/image28.gif"/><Relationship Id="rId5" Type="http://schemas.openxmlformats.org/officeDocument/2006/relationships/audio" Target="../media/audio33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4.wav"/><Relationship Id="rId6" Type="http://schemas.openxmlformats.org/officeDocument/2006/relationships/image" Target="../media/image28.gif"/><Relationship Id="rId5" Type="http://schemas.openxmlformats.org/officeDocument/2006/relationships/audio" Target="../media/audio21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5.wav"/><Relationship Id="rId6" Type="http://schemas.openxmlformats.org/officeDocument/2006/relationships/image" Target="../media/image28.gif"/><Relationship Id="rId5" Type="http://schemas.openxmlformats.org/officeDocument/2006/relationships/audio" Target="../media/audio36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7.wav"/><Relationship Id="rId6" Type="http://schemas.openxmlformats.org/officeDocument/2006/relationships/image" Target="../media/image28.gif"/><Relationship Id="rId5" Type="http://schemas.openxmlformats.org/officeDocument/2006/relationships/audio" Target="../media/audio38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9.wav"/><Relationship Id="rId6" Type="http://schemas.openxmlformats.org/officeDocument/2006/relationships/image" Target="../media/image28.gif"/><Relationship Id="rId5" Type="http://schemas.openxmlformats.org/officeDocument/2006/relationships/audio" Target="../media/audio40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9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1.wav"/><Relationship Id="rId6" Type="http://schemas.openxmlformats.org/officeDocument/2006/relationships/image" Target="../media/image28.gif"/><Relationship Id="rId5" Type="http://schemas.openxmlformats.org/officeDocument/2006/relationships/audio" Target="../media/audio4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8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3.wav"/><Relationship Id="rId6" Type="http://schemas.openxmlformats.org/officeDocument/2006/relationships/image" Target="../media/image28.gif"/><Relationship Id="rId5" Type="http://schemas.openxmlformats.org/officeDocument/2006/relationships/audio" Target="../media/audio44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audio45.wav"/><Relationship Id="rId1" Type="http://schemas.openxmlformats.org/officeDocument/2006/relationships/audio" Target="../media/audio17.wav"/><Relationship Id="rId6" Type="http://schemas.openxmlformats.org/officeDocument/2006/relationships/image" Target="../media/image43.png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../media/audio47.wav"/><Relationship Id="rId1" Type="http://schemas.openxmlformats.org/officeDocument/2006/relationships/audio" Target="../media/audio46.wav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audio" Target="../media/audio48.wav"/><Relationship Id="rId1" Type="http://schemas.openxmlformats.org/officeDocument/2006/relationships/audio" Target="../media/audio13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audio" Target="../media/audio50.wav"/><Relationship Id="rId1" Type="http://schemas.openxmlformats.org/officeDocument/2006/relationships/audio" Target="../media/audio49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audio" Target="../media/audio52.wav"/><Relationship Id="rId1" Type="http://schemas.openxmlformats.org/officeDocument/2006/relationships/audio" Target="../media/audio51.wav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2" Type="http://schemas.openxmlformats.org/officeDocument/2006/relationships/audio" Target="../media/audio54.wav"/><Relationship Id="rId1" Type="http://schemas.openxmlformats.org/officeDocument/2006/relationships/audio" Target="../media/audio53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png"/><Relationship Id="rId2" Type="http://schemas.openxmlformats.org/officeDocument/2006/relationships/audio" Target="../media/audio56.wav"/><Relationship Id="rId1" Type="http://schemas.openxmlformats.org/officeDocument/2006/relationships/audio" Target="../media/audio55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audio" Target="../media/audio58.wav"/><Relationship Id="rId1" Type="http://schemas.openxmlformats.org/officeDocument/2006/relationships/audio" Target="../media/audio57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png"/><Relationship Id="rId2" Type="http://schemas.openxmlformats.org/officeDocument/2006/relationships/audio" Target="../media/audio60.wav"/><Relationship Id="rId1" Type="http://schemas.openxmlformats.org/officeDocument/2006/relationships/audio" Target="../media/audio59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audio" Target="../media/audio61.wav"/><Relationship Id="rId1" Type="http://schemas.openxmlformats.org/officeDocument/2006/relationships/audio" Target="../media/audio16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../media/audio63.wav"/><Relationship Id="rId1" Type="http://schemas.openxmlformats.org/officeDocument/2006/relationships/audio" Target="../media/audio62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audio" Target="../media/audio65.wav"/><Relationship Id="rId1" Type="http://schemas.openxmlformats.org/officeDocument/2006/relationships/audio" Target="../media/audio64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7.png"/><Relationship Id="rId2" Type="http://schemas.openxmlformats.org/officeDocument/2006/relationships/audio" Target="../media/audio67.wav"/><Relationship Id="rId1" Type="http://schemas.openxmlformats.org/officeDocument/2006/relationships/audio" Target="../media/audio66.wav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2" Type="http://schemas.openxmlformats.org/officeDocument/2006/relationships/audio" Target="../media/audio69.wav"/><Relationship Id="rId1" Type="http://schemas.openxmlformats.org/officeDocument/2006/relationships/audio" Target="../media/audio68.wav"/><Relationship Id="rId6" Type="http://schemas.openxmlformats.org/officeDocument/2006/relationships/image" Target="../media/image13.jpeg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png"/><Relationship Id="rId2" Type="http://schemas.openxmlformats.org/officeDocument/2006/relationships/audio" Target="../media/audio70.wav"/><Relationship Id="rId1" Type="http://schemas.openxmlformats.org/officeDocument/2006/relationships/audio" Target="../media/audio5.wav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3.png"/><Relationship Id="rId2" Type="http://schemas.openxmlformats.org/officeDocument/2006/relationships/audio" Target="../media/audio72.wav"/><Relationship Id="rId1" Type="http://schemas.openxmlformats.org/officeDocument/2006/relationships/audio" Target="../media/audio71.wav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74.wav"/><Relationship Id="rId7" Type="http://schemas.openxmlformats.org/officeDocument/2006/relationships/audio" Target="../media/audio1.wav"/><Relationship Id="rId12" Type="http://schemas.openxmlformats.org/officeDocument/2006/relationships/image" Target="../media/image79.png"/><Relationship Id="rId2" Type="http://schemas.openxmlformats.org/officeDocument/2006/relationships/audio" Target="../media/audio66.wav"/><Relationship Id="rId1" Type="http://schemas.openxmlformats.org/officeDocument/2006/relationships/audio" Target="../media/audio73.wav"/><Relationship Id="rId6" Type="http://schemas.openxmlformats.org/officeDocument/2006/relationships/image" Target="../media/image28.gif"/><Relationship Id="rId11" Type="http://schemas.openxmlformats.org/officeDocument/2006/relationships/image" Target="../media/image78.png"/><Relationship Id="rId5" Type="http://schemas.openxmlformats.org/officeDocument/2006/relationships/audio" Target="../media/audio75.wav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78.wav"/><Relationship Id="rId7" Type="http://schemas.openxmlformats.org/officeDocument/2006/relationships/audio" Target="../media/audio1.wav"/><Relationship Id="rId12" Type="http://schemas.openxmlformats.org/officeDocument/2006/relationships/image" Target="../media/image82.png"/><Relationship Id="rId2" Type="http://schemas.openxmlformats.org/officeDocument/2006/relationships/audio" Target="../media/audio77.wav"/><Relationship Id="rId1" Type="http://schemas.openxmlformats.org/officeDocument/2006/relationships/audio" Target="../media/audio76.wav"/><Relationship Id="rId6" Type="http://schemas.openxmlformats.org/officeDocument/2006/relationships/image" Target="../media/image28.gif"/><Relationship Id="rId11" Type="http://schemas.openxmlformats.org/officeDocument/2006/relationships/image" Target="../media/image81.png"/><Relationship Id="rId5" Type="http://schemas.openxmlformats.org/officeDocument/2006/relationships/audio" Target="../media/audio79.wav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81.wav"/><Relationship Id="rId7" Type="http://schemas.openxmlformats.org/officeDocument/2006/relationships/audio" Target="../media/audio1.wav"/><Relationship Id="rId12" Type="http://schemas.openxmlformats.org/officeDocument/2006/relationships/image" Target="../media/image85.png"/><Relationship Id="rId2" Type="http://schemas.openxmlformats.org/officeDocument/2006/relationships/audio" Target="../media/audio80.wav"/><Relationship Id="rId1" Type="http://schemas.openxmlformats.org/officeDocument/2006/relationships/audio" Target="../media/audio45.wav"/><Relationship Id="rId6" Type="http://schemas.openxmlformats.org/officeDocument/2006/relationships/image" Target="../media/image28.gif"/><Relationship Id="rId11" Type="http://schemas.openxmlformats.org/officeDocument/2006/relationships/image" Target="../media/image84.png"/><Relationship Id="rId5" Type="http://schemas.openxmlformats.org/officeDocument/2006/relationships/audio" Target="../media/audio82.wav"/><Relationship Id="rId10" Type="http://schemas.openxmlformats.org/officeDocument/2006/relationships/image" Target="../media/image8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5.wav"/><Relationship Id="rId7" Type="http://schemas.openxmlformats.org/officeDocument/2006/relationships/audio" Target="../media/audio19.wav"/><Relationship Id="rId2" Type="http://schemas.openxmlformats.org/officeDocument/2006/relationships/audio" Target="../media/audio84.wav"/><Relationship Id="rId1" Type="http://schemas.openxmlformats.org/officeDocument/2006/relationships/audio" Target="../media/audio83.wav"/><Relationship Id="rId6" Type="http://schemas.openxmlformats.org/officeDocument/2006/relationships/image" Target="../media/image28.gif"/><Relationship Id="rId11" Type="http://schemas.openxmlformats.org/officeDocument/2006/relationships/image" Target="../media/image56.png"/><Relationship Id="rId5" Type="http://schemas.openxmlformats.org/officeDocument/2006/relationships/audio" Target="../media/audio23.wav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88.wav"/><Relationship Id="rId7" Type="http://schemas.openxmlformats.org/officeDocument/2006/relationships/audio" Target="../media/audio1.wav"/><Relationship Id="rId2" Type="http://schemas.openxmlformats.org/officeDocument/2006/relationships/audio" Target="../media/audio87.wav"/><Relationship Id="rId1" Type="http://schemas.openxmlformats.org/officeDocument/2006/relationships/audio" Target="../media/audio86.wav"/><Relationship Id="rId6" Type="http://schemas.openxmlformats.org/officeDocument/2006/relationships/image" Target="../media/image28.gif"/><Relationship Id="rId11" Type="http://schemas.openxmlformats.org/officeDocument/2006/relationships/image" Target="../media/image56.png"/><Relationship Id="rId5" Type="http://schemas.openxmlformats.org/officeDocument/2006/relationships/audio" Target="../media/audio25.wav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91.wav"/><Relationship Id="rId7" Type="http://schemas.openxmlformats.org/officeDocument/2006/relationships/audio" Target="../media/audio1.wav"/><Relationship Id="rId12" Type="http://schemas.openxmlformats.org/officeDocument/2006/relationships/image" Target="../media/image56.png"/><Relationship Id="rId2" Type="http://schemas.openxmlformats.org/officeDocument/2006/relationships/audio" Target="../media/audio90.wav"/><Relationship Id="rId1" Type="http://schemas.openxmlformats.org/officeDocument/2006/relationships/audio" Target="../media/audio89.wav"/><Relationship Id="rId6" Type="http://schemas.openxmlformats.org/officeDocument/2006/relationships/image" Target="../media/image28.gif"/><Relationship Id="rId11" Type="http://schemas.openxmlformats.org/officeDocument/2006/relationships/image" Target="../media/image89.png"/><Relationship Id="rId5" Type="http://schemas.openxmlformats.org/officeDocument/2006/relationships/audio" Target="../media/audio44.wav"/><Relationship Id="rId10" Type="http://schemas.openxmlformats.org/officeDocument/2006/relationships/image" Target="../media/image8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4.wav"/><Relationship Id="rId7" Type="http://schemas.openxmlformats.org/officeDocument/2006/relationships/audio" Target="../media/audio19.wav"/><Relationship Id="rId12" Type="http://schemas.openxmlformats.org/officeDocument/2006/relationships/image" Target="../media/image92.png"/><Relationship Id="rId2" Type="http://schemas.openxmlformats.org/officeDocument/2006/relationships/audio" Target="../media/audio93.wav"/><Relationship Id="rId1" Type="http://schemas.openxmlformats.org/officeDocument/2006/relationships/audio" Target="../media/audio92.wav"/><Relationship Id="rId6" Type="http://schemas.openxmlformats.org/officeDocument/2006/relationships/image" Target="../media/image28.gif"/><Relationship Id="rId11" Type="http://schemas.openxmlformats.org/officeDocument/2006/relationships/image" Target="../media/image91.png"/><Relationship Id="rId5" Type="http://schemas.openxmlformats.org/officeDocument/2006/relationships/audio" Target="../media/audio95.wav"/><Relationship Id="rId10" Type="http://schemas.openxmlformats.org/officeDocument/2006/relationships/image" Target="../media/image9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8.wav"/><Relationship Id="rId7" Type="http://schemas.openxmlformats.org/officeDocument/2006/relationships/audio" Target="../media/audio19.wav"/><Relationship Id="rId12" Type="http://schemas.openxmlformats.org/officeDocument/2006/relationships/image" Target="../media/image95.png"/><Relationship Id="rId2" Type="http://schemas.openxmlformats.org/officeDocument/2006/relationships/audio" Target="../media/audio97.wav"/><Relationship Id="rId1" Type="http://schemas.openxmlformats.org/officeDocument/2006/relationships/audio" Target="../media/audio96.wav"/><Relationship Id="rId6" Type="http://schemas.openxmlformats.org/officeDocument/2006/relationships/image" Target="../media/image28.gif"/><Relationship Id="rId11" Type="http://schemas.openxmlformats.org/officeDocument/2006/relationships/image" Target="../media/image94.png"/><Relationship Id="rId5" Type="http://schemas.openxmlformats.org/officeDocument/2006/relationships/audio" Target="../media/audio27.wav"/><Relationship Id="rId10" Type="http://schemas.openxmlformats.org/officeDocument/2006/relationships/image" Target="../media/image9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101.wav"/><Relationship Id="rId7" Type="http://schemas.openxmlformats.org/officeDocument/2006/relationships/audio" Target="../media/audio1.wav"/><Relationship Id="rId12" Type="http://schemas.openxmlformats.org/officeDocument/2006/relationships/image" Target="../media/image98.png"/><Relationship Id="rId2" Type="http://schemas.openxmlformats.org/officeDocument/2006/relationships/audio" Target="../media/audio100.wav"/><Relationship Id="rId1" Type="http://schemas.openxmlformats.org/officeDocument/2006/relationships/audio" Target="../media/audio99.wav"/><Relationship Id="rId6" Type="http://schemas.openxmlformats.org/officeDocument/2006/relationships/image" Target="../media/image28.gif"/><Relationship Id="rId11" Type="http://schemas.openxmlformats.org/officeDocument/2006/relationships/image" Target="../media/image97.png"/><Relationship Id="rId5" Type="http://schemas.openxmlformats.org/officeDocument/2006/relationships/audio" Target="../media/audio102.wav"/><Relationship Id="rId10" Type="http://schemas.openxmlformats.org/officeDocument/2006/relationships/image" Target="../media/image9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05.wav"/><Relationship Id="rId7" Type="http://schemas.openxmlformats.org/officeDocument/2006/relationships/audio" Target="../media/audio19.wav"/><Relationship Id="rId12" Type="http://schemas.openxmlformats.org/officeDocument/2006/relationships/image" Target="../media/image56.png"/><Relationship Id="rId2" Type="http://schemas.openxmlformats.org/officeDocument/2006/relationships/audio" Target="../media/audio104.wav"/><Relationship Id="rId1" Type="http://schemas.openxmlformats.org/officeDocument/2006/relationships/audio" Target="../media/audio103.wav"/><Relationship Id="rId6" Type="http://schemas.openxmlformats.org/officeDocument/2006/relationships/image" Target="../media/image28.gif"/><Relationship Id="rId11" Type="http://schemas.openxmlformats.org/officeDocument/2006/relationships/image" Target="../media/image100.png"/><Relationship Id="rId5" Type="http://schemas.openxmlformats.org/officeDocument/2006/relationships/audio" Target="../media/audio79.wav"/><Relationship Id="rId10" Type="http://schemas.openxmlformats.org/officeDocument/2006/relationships/image" Target="../media/image9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5.png"/><Relationship Id="rId3" Type="http://schemas.openxmlformats.org/officeDocument/2006/relationships/audio" Target="../media/audio108.wav"/><Relationship Id="rId7" Type="http://schemas.openxmlformats.org/officeDocument/2006/relationships/audio" Target="../media/audio110.wav"/><Relationship Id="rId12" Type="http://schemas.openxmlformats.org/officeDocument/2006/relationships/image" Target="../media/image104.png"/><Relationship Id="rId2" Type="http://schemas.openxmlformats.org/officeDocument/2006/relationships/audio" Target="../media/audio107.wav"/><Relationship Id="rId1" Type="http://schemas.openxmlformats.org/officeDocument/2006/relationships/audio" Target="../media/audio106.wav"/><Relationship Id="rId6" Type="http://schemas.openxmlformats.org/officeDocument/2006/relationships/audio" Target="../media/audio109.wav"/><Relationship Id="rId11" Type="http://schemas.openxmlformats.org/officeDocument/2006/relationships/image" Target="../media/image10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2.png"/><Relationship Id="rId4" Type="http://schemas.openxmlformats.org/officeDocument/2006/relationships/audio" Target="../media/audio62.wav"/><Relationship Id="rId9" Type="http://schemas.openxmlformats.org/officeDocument/2006/relationships/audio" Target="../media/audio3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5.png"/><Relationship Id="rId2" Type="http://schemas.openxmlformats.org/officeDocument/2006/relationships/audio" Target="../media/audio62.wav"/><Relationship Id="rId1" Type="http://schemas.openxmlformats.org/officeDocument/2006/relationships/audio" Target="../media/audio106.wav"/><Relationship Id="rId6" Type="http://schemas.openxmlformats.org/officeDocument/2006/relationships/image" Target="../media/image102.png"/><Relationship Id="rId5" Type="http://schemas.openxmlformats.org/officeDocument/2006/relationships/audio" Target="../media/audio110.wav"/><Relationship Id="rId4" Type="http://schemas.openxmlformats.org/officeDocument/2006/relationships/audio" Target="../media/audio109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9.png"/><Relationship Id="rId3" Type="http://schemas.openxmlformats.org/officeDocument/2006/relationships/audio" Target="../media/audio81.wav"/><Relationship Id="rId7" Type="http://schemas.openxmlformats.org/officeDocument/2006/relationships/audio" Target="../media/audio110.wav"/><Relationship Id="rId12" Type="http://schemas.openxmlformats.org/officeDocument/2006/relationships/image" Target="../media/image108.png"/><Relationship Id="rId2" Type="http://schemas.openxmlformats.org/officeDocument/2006/relationships/audio" Target="../media/audio112.wav"/><Relationship Id="rId1" Type="http://schemas.openxmlformats.org/officeDocument/2006/relationships/audio" Target="../media/audio111.wav"/><Relationship Id="rId6" Type="http://schemas.openxmlformats.org/officeDocument/2006/relationships/audio" Target="../media/audio109.wav"/><Relationship Id="rId11" Type="http://schemas.openxmlformats.org/officeDocument/2006/relationships/image" Target="../media/image10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6.png"/><Relationship Id="rId4" Type="http://schemas.openxmlformats.org/officeDocument/2006/relationships/audio" Target="../media/audio113.wav"/><Relationship Id="rId9" Type="http://schemas.openxmlformats.org/officeDocument/2006/relationships/audio" Target="../media/audio3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6.png"/><Relationship Id="rId2" Type="http://schemas.openxmlformats.org/officeDocument/2006/relationships/audio" Target="../media/audio81.wav"/><Relationship Id="rId1" Type="http://schemas.openxmlformats.org/officeDocument/2006/relationships/audio" Target="../media/audio111.wav"/><Relationship Id="rId6" Type="http://schemas.openxmlformats.org/officeDocument/2006/relationships/audio" Target="../media/audio109.wav"/><Relationship Id="rId5" Type="http://schemas.openxmlformats.org/officeDocument/2006/relationships/audio" Target="../media/audio110.wav"/><Relationship Id="rId4" Type="http://schemas.openxmlformats.org/officeDocument/2006/relationships/audio" Target="../media/audio3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3.png"/><Relationship Id="rId3" Type="http://schemas.openxmlformats.org/officeDocument/2006/relationships/audio" Target="../media/audio116.wav"/><Relationship Id="rId7" Type="http://schemas.openxmlformats.org/officeDocument/2006/relationships/audio" Target="../media/audio110.wav"/><Relationship Id="rId12" Type="http://schemas.openxmlformats.org/officeDocument/2006/relationships/image" Target="../media/image112.png"/><Relationship Id="rId2" Type="http://schemas.openxmlformats.org/officeDocument/2006/relationships/audio" Target="../media/audio115.wav"/><Relationship Id="rId1" Type="http://schemas.openxmlformats.org/officeDocument/2006/relationships/audio" Target="../media/audio114.wav"/><Relationship Id="rId6" Type="http://schemas.openxmlformats.org/officeDocument/2006/relationships/audio" Target="../media/audio109.wav"/><Relationship Id="rId11" Type="http://schemas.openxmlformats.org/officeDocument/2006/relationships/image" Target="../media/image1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0.png"/><Relationship Id="rId4" Type="http://schemas.openxmlformats.org/officeDocument/2006/relationships/audio" Target="../media/audio117.wav"/><Relationship Id="rId9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0.png"/><Relationship Id="rId2" Type="http://schemas.openxmlformats.org/officeDocument/2006/relationships/audio" Target="../media/audio115.wav"/><Relationship Id="rId1" Type="http://schemas.openxmlformats.org/officeDocument/2006/relationships/audio" Target="../media/audio114.wav"/><Relationship Id="rId6" Type="http://schemas.openxmlformats.org/officeDocument/2006/relationships/audio" Target="../media/audio109.wav"/><Relationship Id="rId5" Type="http://schemas.openxmlformats.org/officeDocument/2006/relationships/audio" Target="../media/audio110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19.wav"/><Relationship Id="rId7" Type="http://schemas.openxmlformats.org/officeDocument/2006/relationships/audio" Target="../media/audio1.wav"/><Relationship Id="rId12" Type="http://schemas.openxmlformats.org/officeDocument/2006/relationships/image" Target="../media/image117.png"/><Relationship Id="rId2" Type="http://schemas.openxmlformats.org/officeDocument/2006/relationships/audio" Target="../media/audio89.wav"/><Relationship Id="rId1" Type="http://schemas.openxmlformats.org/officeDocument/2006/relationships/audio" Target="../media/audio118.wav"/><Relationship Id="rId6" Type="http://schemas.openxmlformats.org/officeDocument/2006/relationships/audio" Target="../media/audio110.wav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5.png"/><Relationship Id="rId4" Type="http://schemas.openxmlformats.org/officeDocument/2006/relationships/audio" Target="../media/audio120.wav"/><Relationship Id="rId9" Type="http://schemas.openxmlformats.org/officeDocument/2006/relationships/image" Target="../media/image11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4.png"/><Relationship Id="rId2" Type="http://schemas.openxmlformats.org/officeDocument/2006/relationships/audio" Target="../media/audio119.wav"/><Relationship Id="rId1" Type="http://schemas.openxmlformats.org/officeDocument/2006/relationships/audio" Target="../media/audio118.wav"/><Relationship Id="rId6" Type="http://schemas.openxmlformats.org/officeDocument/2006/relationships/audio" Target="../media/audio109.wav"/><Relationship Id="rId5" Type="http://schemas.openxmlformats.org/officeDocument/2006/relationships/audio" Target="../media/audio110.wav"/><Relationship Id="rId4" Type="http://schemas.openxmlformats.org/officeDocument/2006/relationships/audio" Target="../media/audio3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22.wav"/><Relationship Id="rId7" Type="http://schemas.openxmlformats.org/officeDocument/2006/relationships/audio" Target="../media/audio110.wav"/><Relationship Id="rId2" Type="http://schemas.openxmlformats.org/officeDocument/2006/relationships/audio" Target="../media/audio97.wav"/><Relationship Id="rId1" Type="http://schemas.openxmlformats.org/officeDocument/2006/relationships/audio" Target="../media/audio121.wav"/><Relationship Id="rId6" Type="http://schemas.openxmlformats.org/officeDocument/2006/relationships/audio" Target="../media/audio109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8.png"/><Relationship Id="rId4" Type="http://schemas.openxmlformats.org/officeDocument/2006/relationships/audio" Target="../media/audio123.wav"/><Relationship Id="rId9" Type="http://schemas.openxmlformats.org/officeDocument/2006/relationships/audio" Target="../media/audio3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3.wav"/><Relationship Id="rId1" Type="http://schemas.openxmlformats.org/officeDocument/2006/relationships/audio" Target="../media/audio121.wav"/><Relationship Id="rId6" Type="http://schemas.openxmlformats.org/officeDocument/2006/relationships/image" Target="../media/image118.png"/><Relationship Id="rId5" Type="http://schemas.openxmlformats.org/officeDocument/2006/relationships/audio" Target="../media/audio110.wav"/><Relationship Id="rId4" Type="http://schemas.openxmlformats.org/officeDocument/2006/relationships/audio" Target="../media/audio109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9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9.wav"/><Relationship Id="rId2" Type="http://schemas.openxmlformats.org/officeDocument/2006/relationships/audio" Target="../media/audio110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9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8.wav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6715140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Brigitte &amp; Sylvie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4" name="Image 4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642918"/>
            <a:ext cx="857256" cy="8572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214678" y="1928802"/>
            <a:ext cx="2710999" cy="12926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sons </a:t>
            </a:r>
          </a:p>
          <a:p>
            <a:pPr algn="ctr"/>
            <a:r>
              <a:rPr lang="fr-FR" sz="2400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dans les mots</a:t>
            </a:r>
            <a:endParaRPr lang="fr-FR" sz="2400" b="1" cap="none" spc="0" dirty="0">
              <a:ln w="1143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aque 13">
            <a:hlinkClick r:id="rId3" action="ppaction://hlinksldjump"/>
          </p:cNvPr>
          <p:cNvSpPr/>
          <p:nvPr/>
        </p:nvSpPr>
        <p:spPr>
          <a:xfrm>
            <a:off x="285720" y="500042"/>
            <a:ext cx="2000264" cy="328614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0034" y="85723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Combien de sons dans le mot?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" name="Image 19" descr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428868"/>
            <a:ext cx="1143008" cy="824531"/>
          </a:xfrm>
          <a:prstGeom prst="rect">
            <a:avLst/>
          </a:prstGeom>
        </p:spPr>
      </p:pic>
      <p:sp>
        <p:nvSpPr>
          <p:cNvPr id="25" name="Plaque 24"/>
          <p:cNvSpPr/>
          <p:nvPr/>
        </p:nvSpPr>
        <p:spPr>
          <a:xfrm>
            <a:off x="214282" y="4286256"/>
            <a:ext cx="2786082" cy="214314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Plaque 25"/>
          <p:cNvSpPr/>
          <p:nvPr/>
        </p:nvSpPr>
        <p:spPr>
          <a:xfrm>
            <a:off x="6143636" y="4286256"/>
            <a:ext cx="2786082" cy="214314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Plaque 29"/>
          <p:cNvSpPr/>
          <p:nvPr/>
        </p:nvSpPr>
        <p:spPr>
          <a:xfrm>
            <a:off x="3214678" y="4286256"/>
            <a:ext cx="2786082" cy="214314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28596" y="457200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Les mots qui </a:t>
            </a:r>
          </a:p>
          <a:p>
            <a:pPr marL="342900" indent="-342900"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 ressemblent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42910" y="5929330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où est le son différent ?</a:t>
            </a:r>
          </a:p>
        </p:txBody>
      </p:sp>
      <p:pic>
        <p:nvPicPr>
          <p:cNvPr id="34" name="Image 33" descr="mer ma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5214950"/>
            <a:ext cx="1231689" cy="663948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357950" y="4572008"/>
            <a:ext cx="23574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 son commun aux 3 mots</a:t>
            </a:r>
          </a:p>
        </p:txBody>
      </p:sp>
      <p:pic>
        <p:nvPicPr>
          <p:cNvPr id="36" name="Image 35" descr="3 mot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5214950"/>
            <a:ext cx="1071570" cy="806505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428992" y="4500570"/>
            <a:ext cx="23574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Les mots qui </a:t>
            </a:r>
          </a:p>
          <a:p>
            <a:pPr marL="342900" indent="-342900"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 ressemblent</a:t>
            </a:r>
          </a:p>
        </p:txBody>
      </p:sp>
      <p:pic>
        <p:nvPicPr>
          <p:cNvPr id="38" name="Image 37" descr="1 son di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5286388"/>
            <a:ext cx="642942" cy="478539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3714744" y="5786454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-quel mot a un son différent? </a:t>
            </a:r>
          </a:p>
          <a:p>
            <a:pPr marL="342900" indent="-342900" algn="ctr"/>
            <a:r>
              <a:rPr lang="fr-FR" sz="1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-où est le son différent ?</a:t>
            </a:r>
          </a:p>
          <a:p>
            <a:pPr marL="342900" indent="-342900" algn="ctr"/>
            <a:endParaRPr lang="fr-FR" sz="1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" name="Image 39" descr="chamea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5357826"/>
            <a:ext cx="571504" cy="327639"/>
          </a:xfrm>
          <a:prstGeom prst="rect">
            <a:avLst/>
          </a:prstGeom>
        </p:spPr>
      </p:pic>
      <p:sp>
        <p:nvSpPr>
          <p:cNvPr id="41" name="Plaque 40"/>
          <p:cNvSpPr/>
          <p:nvPr/>
        </p:nvSpPr>
        <p:spPr>
          <a:xfrm>
            <a:off x="6858016" y="500042"/>
            <a:ext cx="2000264" cy="328614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143768" y="8572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Où est le son ?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" name="Image 22" descr="écoute s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1714488"/>
            <a:ext cx="928694" cy="65125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072330" y="2643182"/>
            <a:ext cx="1571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/>
                </a:solidFill>
                <a:latin typeface="Comic Sans MS" pitchFamily="66" charset="0"/>
              </a:rPr>
              <a:t>Ecoute le son en cliquant </a:t>
            </a:r>
          </a:p>
          <a:p>
            <a:pPr algn="ctr"/>
            <a:r>
              <a:rPr lang="fr-FR" sz="1000" dirty="0" smtClean="0">
                <a:solidFill>
                  <a:schemeClr val="tx2"/>
                </a:solidFill>
                <a:latin typeface="Comic Sans MS" pitchFamily="66" charset="0"/>
              </a:rPr>
              <a:t> sur le haut parleur.</a:t>
            </a:r>
          </a:p>
          <a:p>
            <a:pPr algn="ctr"/>
            <a:r>
              <a:rPr lang="fr-FR" sz="1000" dirty="0" smtClean="0">
                <a:solidFill>
                  <a:schemeClr val="tx2"/>
                </a:solidFill>
                <a:latin typeface="Comic Sans MS" pitchFamily="66" charset="0"/>
              </a:rPr>
              <a:t>Puis retrouve sa place dans le mot</a:t>
            </a:r>
            <a:endParaRPr lang="fr-FR" sz="1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6715140" y="428604"/>
            <a:ext cx="2214578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214282" y="4214818"/>
            <a:ext cx="2714644" cy="22145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286116" y="4286256"/>
            <a:ext cx="2714644" cy="22145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hlinkClick r:id="rId13" action="ppaction://hlinksldjump"/>
          </p:cNvPr>
          <p:cNvSpPr/>
          <p:nvPr/>
        </p:nvSpPr>
        <p:spPr>
          <a:xfrm>
            <a:off x="6000760" y="3357562"/>
            <a:ext cx="2714644" cy="22145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 descr="bjh9w5ex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5008" y="3214686"/>
            <a:ext cx="790460" cy="84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fantôme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500694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0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noms fantome.wav">
            <a:hlinkClick r:id="" action="ppaction://media"/>
          </p:cNvPr>
          <p:cNvPicPr>
            <a:picLocks noRot="1" noChangeAspect="1"/>
          </p:cNvPicPr>
          <p:nvPr>
            <a:wavAudioFile r:embed="rId1" name="noms fantom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reine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500694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85720" y="357166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8572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noms reine.wav">
            <a:hlinkClick r:id="" action="ppaction://media"/>
          </p:cNvPr>
          <p:cNvPicPr>
            <a:picLocks noRot="1" noChangeAspect="1"/>
          </p:cNvPicPr>
          <p:nvPr>
            <a:wavAudioFile r:embed="rId1" name="noms rein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29" name="Image 28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plante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85720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00694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noms plante.wav">
            <a:hlinkClick r:id="" action="ppaction://media"/>
          </p:cNvPr>
          <p:cNvPicPr>
            <a:picLocks noRot="1" noChangeAspect="1"/>
          </p:cNvPicPr>
          <p:nvPr>
            <a:wavAudioFile r:embed="rId1" name="noms plant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3" name="Image 32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loup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noms loup.wav">
            <a:hlinkClick r:id="" action="ppaction://media"/>
          </p:cNvPr>
          <p:cNvPicPr>
            <a:picLocks noRot="1" noChangeAspect="1"/>
          </p:cNvPicPr>
          <p:nvPr>
            <a:wavAudioFile r:embed="rId1" name="noms loup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2" name="Image 31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lézard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572132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noms lezard.wav">
            <a:hlinkClick r:id="" action="ppaction://media"/>
          </p:cNvPr>
          <p:cNvPicPr>
            <a:picLocks noRot="1" noChangeAspect="1"/>
          </p:cNvPicPr>
          <p:nvPr>
            <a:wavAudioFile r:embed="rId1" name="noms lezard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2" name="Image 31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four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429256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0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noms four.wav">
            <a:hlinkClick r:id="" action="ppaction://media"/>
          </p:cNvPr>
          <p:cNvPicPr>
            <a:picLocks noRot="1" noChangeAspect="1"/>
          </p:cNvPicPr>
          <p:nvPr>
            <a:wavAudioFile r:embed="rId1" name="noms four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2" name="Image 31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gâteau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28572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noms gateau.wav">
            <a:hlinkClick r:id="" action="ppaction://media"/>
          </p:cNvPr>
          <p:cNvPicPr>
            <a:picLocks noRot="1" noChangeAspect="1"/>
          </p:cNvPicPr>
          <p:nvPr>
            <a:wavAudioFile r:embed="rId1" name="noms gateau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singes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500438"/>
            <a:ext cx="2047885" cy="2835532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4643438" y="1000108"/>
            <a:ext cx="3429024" cy="1857388"/>
          </a:xfrm>
          <a:prstGeom prst="wedgeEllipseCallout">
            <a:avLst>
              <a:gd name="adj1" fmla="val -65700"/>
              <a:gd name="adj2" fmla="val 111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BRAVO!!!</a:t>
            </a:r>
            <a:endParaRPr lang="fr-FR" sz="4000" dirty="0"/>
          </a:p>
        </p:txBody>
      </p:sp>
      <p:sp>
        <p:nvSpPr>
          <p:cNvPr id="8" name="Pentagone 7">
            <a:hlinkClick r:id="" action="ppaction://hlinkshowjump?jump=firstslide"/>
          </p:cNvPr>
          <p:cNvSpPr/>
          <p:nvPr/>
        </p:nvSpPr>
        <p:spPr>
          <a:xfrm rot="10800000">
            <a:off x="571472" y="57864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2" name="cashreg.wav"/>
            </a:hlinkClick>
          </p:cNvPr>
          <p:cNvSpPr/>
          <p:nvPr/>
        </p:nvSpPr>
        <p:spPr>
          <a:xfrm>
            <a:off x="3905245" y="4714884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3214678" y="4714884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595812" y="4714884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286380" y="4714884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857356" y="1571612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Clique sur le haut parleur pour écouter le son</a:t>
            </a:r>
          </a:p>
          <a:p>
            <a:pPr algn="ctr"/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puis retrouve sa place dans le mot en cliquant sur le bon jeton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enceintes013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2918" y="3143248"/>
            <a:ext cx="1104900" cy="933450"/>
          </a:xfrm>
          <a:prstGeom prst="rect">
            <a:avLst/>
          </a:prstGeom>
        </p:spPr>
      </p:pic>
      <p:sp>
        <p:nvSpPr>
          <p:cNvPr id="14" name="Pentagone 13">
            <a:hlinkClick r:id="" action="ppaction://hlinkshowjump?jump=nextslide"/>
          </p:cNvPr>
          <p:cNvSpPr/>
          <p:nvPr/>
        </p:nvSpPr>
        <p:spPr>
          <a:xfrm>
            <a:off x="7572396" y="6000768"/>
            <a:ext cx="1357322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pantalon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320039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50029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900482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00574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nceintes013.gif">
            <a:hlinkClick r:id="" action="ppaction://noaction" highlightClick="1">
              <a:snd r:embed="rId5" name="an 2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6124" y="2962275"/>
            <a:ext cx="1104900" cy="933450"/>
          </a:xfrm>
          <a:prstGeom prst="rect">
            <a:avLst/>
          </a:prstGeom>
        </p:spPr>
      </p:pic>
      <p:sp>
        <p:nvSpPr>
          <p:cNvPr id="15" name="Ellipse 1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300666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600076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noms pantalon.wav">
            <a:hlinkClick r:id="" action="ppaction://media"/>
          </p:cNvPr>
          <p:cNvPicPr>
            <a:picLocks noRot="1" noChangeAspect="1"/>
          </p:cNvPicPr>
          <p:nvPr>
            <a:wavAudioFile r:embed="rId1" name="noms pantalon.wav"/>
          </p:nvPr>
        </p:nvPicPr>
        <p:blipFill>
          <a:blip r:embed="rId7" cstate="print"/>
          <a:stretch>
            <a:fillRect/>
          </a:stretch>
        </p:blipFill>
        <p:spPr>
          <a:xfrm>
            <a:off x="4410076" y="1440000"/>
            <a:ext cx="304800" cy="304800"/>
          </a:xfrm>
          <a:prstGeom prst="rect">
            <a:avLst/>
          </a:prstGeom>
        </p:spPr>
      </p:pic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4400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43042" y="714356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dois compter les sons dans les mots.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Attention, un son c’est ce que l’on entend et non pas ce que l’on voit dans le mot écrit !</a:t>
            </a:r>
          </a:p>
          <a:p>
            <a:pPr algn="ctr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Chaque son est représenté par un jeton bleu.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0232" y="321468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Exemple: dans le mot « mouche »</a:t>
            </a:r>
          </a:p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voit 6 lettres mais on n’entend que 3 sons : m-ou-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 descr="C_ecri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857760"/>
            <a:ext cx="1335218" cy="101477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rot="16200000" flipH="1">
            <a:off x="1535885" y="4893479"/>
            <a:ext cx="1285884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571604" y="4786322"/>
            <a:ext cx="1357322" cy="12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_ecouter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857760"/>
            <a:ext cx="1168610" cy="1220346"/>
          </a:xfrm>
          <a:prstGeom prst="rect">
            <a:avLst/>
          </a:prstGeom>
        </p:spPr>
      </p:pic>
      <p:pic>
        <p:nvPicPr>
          <p:cNvPr id="15" name="Image 14" descr="C_mouch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6380" y="4517144"/>
            <a:ext cx="1440000" cy="912120"/>
          </a:xfrm>
          <a:prstGeom prst="rect">
            <a:avLst/>
          </a:prstGeom>
        </p:spPr>
      </p:pic>
      <p:sp>
        <p:nvSpPr>
          <p:cNvPr id="16" name="Pentagone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357322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3714744" y="5429264"/>
            <a:ext cx="1643074" cy="102692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393405" y="5786454"/>
            <a:ext cx="328615" cy="32861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929190" y="5786454"/>
            <a:ext cx="328615" cy="32861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857620" y="5786454"/>
            <a:ext cx="328615" cy="32861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porte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464343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92905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35781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21467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9" name="Image 8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noms porte.wav">
            <a:hlinkClick r:id="" action="ppaction://media"/>
          </p:cNvPr>
          <p:cNvPicPr>
            <a:picLocks noRot="1" noChangeAspect="1"/>
          </p:cNvPicPr>
          <p:nvPr>
            <a:wavAudioFile r:embed="rId1" name="noms porte.wav"/>
          </p:nvPr>
        </p:nvPicPr>
        <p:blipFill>
          <a:blip r:embed="rId8" cstate="print"/>
          <a:stretch>
            <a:fillRect/>
          </a:stretch>
        </p:blipFill>
        <p:spPr>
          <a:xfrm>
            <a:off x="44208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426838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36149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00062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enceintes013.gif">
            <a:hlinkClick r:id="" action="ppaction://noaction" highlightClick="1">
              <a:snd r:embed="rId5" name="ou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3" name="Image 12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mouche.wav">
            <a:hlinkClick r:id="" action="ppaction://media"/>
          </p:cNvPr>
          <p:cNvPicPr>
            <a:picLocks noRot="1" noChangeAspect="1"/>
          </p:cNvPicPr>
          <p:nvPr>
            <a:wavAudioFile r:embed="rId1" name="mouch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chameau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464343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92905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35781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21467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m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9" name="Image 8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noms chameau.wav">
            <a:hlinkClick r:id="" action="ppaction://media"/>
          </p:cNvPr>
          <p:cNvPicPr>
            <a:picLocks noRot="1" noChangeAspect="1"/>
          </p:cNvPicPr>
          <p:nvPr>
            <a:wavAudioFile r:embed="rId1" name="noms chameau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maison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35781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92905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4343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21467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9" name="Image 8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noms maison.wav">
            <a:hlinkClick r:id="" action="ppaction://media"/>
          </p:cNvPr>
          <p:cNvPicPr>
            <a:picLocks noRot="1" noChangeAspect="1"/>
          </p:cNvPicPr>
          <p:nvPr>
            <a:wavAudioFile r:embed="rId1" name="noms maison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histoire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036347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36149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862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78605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786446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enceintes013.gif">
            <a:hlinkClick r:id="" action="ppaction://noaction" highlightClick="1">
              <a:snd r:embed="rId5" name="oi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5" name="Image 14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7" name="histoire.wav">
            <a:hlinkClick r:id="" action="ppaction://media"/>
          </p:cNvPr>
          <p:cNvPicPr>
            <a:picLocks noRot="1" noChangeAspect="1"/>
          </p:cNvPicPr>
          <p:nvPr>
            <a:wavAudioFile r:embed="rId1" name="histoir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baleine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49470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85748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5052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5400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64357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enceintes013.gif">
            <a:hlinkClick r:id="" action="ppaction://noaction" highlightClick="1">
              <a:snd r:embed="rId5" name="è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6" name="Image 15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7" name="noms baleine.wav">
            <a:hlinkClick r:id="" action="ppaction://media"/>
          </p:cNvPr>
          <p:cNvPicPr>
            <a:picLocks noRot="1" noChangeAspect="1"/>
          </p:cNvPicPr>
          <p:nvPr>
            <a:wavAudioFile r:embed="rId1" name="noms balein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serpent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64357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5400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5052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85748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9470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enceintes013.gif">
            <a:hlinkClick r:id="" action="ppaction://noaction" highlightClick="1">
              <a:snd r:embed="rId5" name="an 2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5" name="Image 14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6" name="noms serpent.wav">
            <a:hlinkClick r:id="" action="ppaction://media"/>
          </p:cNvPr>
          <p:cNvPicPr>
            <a:picLocks noRot="1" noChangeAspect="1"/>
          </p:cNvPicPr>
          <p:nvPr>
            <a:wavAudioFile r:embed="rId1" name="noms serpent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peinture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072066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714612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enceintes013.gif">
            <a:hlinkClick r:id="" action="ppaction://noaction" highlightClick="1">
              <a:snd r:embed="rId5" name="noms U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862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0043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857884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5" name="noms peinture.wav">
            <a:hlinkClick r:id="" action="ppaction://media"/>
          </p:cNvPr>
          <p:cNvPicPr>
            <a:picLocks noRot="1" noChangeAspect="1"/>
          </p:cNvPicPr>
          <p:nvPr>
            <a:wavAudioFile r:embed="rId1" name="noms peintur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357554" y="3075057"/>
            <a:ext cx="2428892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autruche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3607587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928926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862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964909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64357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enceintes013.gif">
            <a:hlinkClick r:id="" action="ppaction://noaction" highlightClick="1">
              <a:snd r:embed="rId5" name="t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6" name="Image 15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7" name="noms autruche.wav">
            <a:hlinkClick r:id="" action="ppaction://media"/>
          </p:cNvPr>
          <p:cNvPicPr>
            <a:picLocks noRot="1" noChangeAspect="1"/>
          </p:cNvPicPr>
          <p:nvPr>
            <a:wavAudioFile r:embed="rId1" name="noms autruch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lunettes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428624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57186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71500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85748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00062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5" name="Image 14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6" name="noms lunette.wav">
            <a:hlinkClick r:id="" action="ppaction://media"/>
          </p:cNvPr>
          <p:cNvPicPr>
            <a:picLocks noRot="1" noChangeAspect="1"/>
          </p:cNvPicPr>
          <p:nvPr>
            <a:wavAudioFile r:embed="rId1" name="noms lunett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main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noms main.wav">
            <a:hlinkClick r:id="" action="ppaction://media"/>
          </p:cNvPr>
          <p:cNvPicPr>
            <a:picLocks noRot="1" noChangeAspect="1"/>
          </p:cNvPicPr>
          <p:nvPr>
            <a:wavAudioFile r:embed="rId1" name="noms main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5" name="Image 34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428992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flute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321467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905245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28638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595812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enceintes013.gif">
            <a:hlinkClick r:id="" action="ppaction://noaction" highlightClick="1">
              <a:snd r:embed="rId5" name="f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9" name="Image 8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noms flute.wav">
            <a:hlinkClick r:id="" action="ppaction://media"/>
          </p:cNvPr>
          <p:cNvPicPr>
            <a:picLocks noRot="1" noChangeAspect="1"/>
          </p:cNvPicPr>
          <p:nvPr>
            <a:wavAudioFile r:embed="rId1" name="noms flute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464711" y="3075057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hibou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3500430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250529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000628" y="4572008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enceintes013.gif">
            <a:hlinkClick r:id="" action="ppaction://noaction" highlightClick="1">
              <a:snd r:embed="rId5" name="i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600" y="2962275"/>
            <a:ext cx="1104900" cy="933450"/>
          </a:xfrm>
          <a:prstGeom prst="rect">
            <a:avLst/>
          </a:prstGeom>
        </p:spPr>
      </p:pic>
      <p:pic>
        <p:nvPicPr>
          <p:cNvPr id="10" name="Image 9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600" y="284400"/>
            <a:ext cx="666667" cy="720000"/>
          </a:xfrm>
          <a:prstGeom prst="rect">
            <a:avLst/>
          </a:prstGeom>
        </p:spPr>
      </p:pic>
      <p:pic>
        <p:nvPicPr>
          <p:cNvPr id="14" name="noms hibou.wav">
            <a:hlinkClick r:id="" action="ppaction://media"/>
          </p:cNvPr>
          <p:cNvPicPr>
            <a:picLocks noRot="1" noChangeAspect="1"/>
          </p:cNvPicPr>
          <p:nvPr>
            <a:wavAudioFile r:embed="rId1" name="noms hibou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44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4643438" y="1000108"/>
            <a:ext cx="3429024" cy="1857388"/>
          </a:xfrm>
          <a:prstGeom prst="wedgeEllipseCallout">
            <a:avLst>
              <a:gd name="adj1" fmla="val -65700"/>
              <a:gd name="adj2" fmla="val 111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SUPER !!!</a:t>
            </a:r>
            <a:endParaRPr lang="fr-FR" sz="4000" dirty="0"/>
          </a:p>
        </p:txBody>
      </p:sp>
      <p:pic>
        <p:nvPicPr>
          <p:cNvPr id="5" name="Image 4" descr="singes0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46242"/>
            <a:ext cx="1500198" cy="1644954"/>
          </a:xfrm>
          <a:prstGeom prst="rect">
            <a:avLst/>
          </a:prstGeom>
        </p:spPr>
      </p:pic>
      <p:sp>
        <p:nvSpPr>
          <p:cNvPr id="8" name="Pentagone 7">
            <a:hlinkClick r:id="" action="ppaction://hlinkshowjump?jump=firstslide"/>
          </p:cNvPr>
          <p:cNvSpPr/>
          <p:nvPr/>
        </p:nvSpPr>
        <p:spPr>
          <a:xfrm rot="10800000">
            <a:off x="571472" y="57864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28728" y="200024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 chaque diapo, il y a deux mots qui sont presque pareils. Seul, </a:t>
            </a:r>
            <a:r>
              <a:rPr lang="fr-FR" sz="2400" dirty="0" smtClean="0">
                <a:solidFill>
                  <a:srgbClr val="C00000"/>
                </a:solidFill>
              </a:rPr>
              <a:t>un son est différent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Clique sur </a:t>
            </a:r>
            <a:r>
              <a:rPr lang="fr-FR" sz="2400" dirty="0" smtClean="0">
                <a:solidFill>
                  <a:srgbClr val="C00000"/>
                </a:solidFill>
              </a:rPr>
              <a:t>le son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 est </a:t>
            </a:r>
            <a:r>
              <a:rPr lang="fr-FR" sz="2400" dirty="0" smtClean="0">
                <a:solidFill>
                  <a:srgbClr val="C00000"/>
                </a:solidFill>
              </a:rPr>
              <a:t>DIFFERENT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6" name="Pentagone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357322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gâteau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château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hlinkshowjump?jump=nextslide" highlightClick="1">
              <a:snd r:embed="rId4" name="cashreg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noms gateau.wav">
            <a:hlinkClick r:id="" action="ppaction://media"/>
          </p:cNvPr>
          <p:cNvPicPr>
            <a:picLocks noRot="1" noChangeAspect="1"/>
          </p:cNvPicPr>
          <p:nvPr>
            <a:wavAudioFile r:embed="rId1" name="noms gateau.wav"/>
          </p:nvPr>
        </p:nvPicPr>
        <p:blipFill>
          <a:blip r:embed="rId6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4" name="noms château.wav">
            <a:hlinkClick r:id="" action="ppaction://media"/>
          </p:cNvPr>
          <p:cNvPicPr>
            <a:picLocks noRot="1" noChangeAspect="1"/>
          </p:cNvPicPr>
          <p:nvPr>
            <a:wavAudioFile r:embed="rId2" name="noms château.wav"/>
          </p:nvPr>
        </p:nvPicPr>
        <p:blipFill>
          <a:blip r:embed="rId7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  <p:pic>
        <p:nvPicPr>
          <p:cNvPr id="15" name="Image 14" descr="yeux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botte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bosse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nextslide" highlightClick="1">
              <a:snd r:embed="rId4" name="cashreg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3" name="noms bosse.wav">
            <a:hlinkClick r:id="" action="ppaction://media"/>
          </p:cNvPr>
          <p:cNvPicPr>
            <a:picLocks noRot="1" noChangeAspect="1"/>
          </p:cNvPicPr>
          <p:nvPr>
            <a:wavAudioFile r:embed="rId1" name="noms boss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4" name="noms botte.wav">
            <a:hlinkClick r:id="" action="ppaction://media"/>
          </p:cNvPr>
          <p:cNvPicPr>
            <a:picLocks noRot="1" noChangeAspect="1"/>
          </p:cNvPicPr>
          <p:nvPr>
            <a:wavAudioFile r:embed="rId2" name="noms bott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plante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planche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plante.wav">
            <a:hlinkClick r:id="" action="ppaction://media"/>
          </p:cNvPr>
          <p:cNvPicPr>
            <a:picLocks noRot="1" noChangeAspect="1"/>
          </p:cNvPicPr>
          <p:nvPr>
            <a:wavAudioFile r:embed="rId1" name="noms plant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noms planche.wav">
            <a:hlinkClick r:id="" action="ppaction://media"/>
          </p:cNvPr>
          <p:cNvPicPr>
            <a:picLocks noRot="1" noChangeAspect="1"/>
          </p:cNvPicPr>
          <p:nvPr>
            <a:wavAudioFile r:embed="rId2" name="noms planch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poster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porter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26172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9580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5" name="porter.wav">
            <a:hlinkClick r:id="" action="ppaction://media"/>
          </p:cNvPr>
          <p:cNvPicPr>
            <a:picLocks noRot="1" noChangeAspect="1"/>
          </p:cNvPicPr>
          <p:nvPr>
            <a:wavAudioFile r:embed="rId1" name="porter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poster.wav">
            <a:hlinkClick r:id="" action="ppaction://media"/>
          </p:cNvPr>
          <p:cNvPicPr>
            <a:picLocks noRot="1" noChangeAspect="1"/>
          </p:cNvPicPr>
          <p:nvPr>
            <a:wavAudioFile r:embed="rId2" name="poster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sapin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lapin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 highlightClick="1">
              <a:snd r:embed="rId4" name="cashreg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sapin.wav">
            <a:hlinkClick r:id="" action="ppaction://media"/>
          </p:cNvPr>
          <p:cNvPicPr>
            <a:picLocks noRot="1" noChangeAspect="1"/>
          </p:cNvPicPr>
          <p:nvPr>
            <a:wavAudioFile r:embed="rId1" name="noms sapin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20" name="noms lapin.wav">
            <a:hlinkClick r:id="" action="ppaction://media"/>
          </p:cNvPr>
          <p:cNvPicPr>
            <a:picLocks noRot="1" noChangeAspect="1"/>
          </p:cNvPicPr>
          <p:nvPr>
            <a:wavAudioFile r:embed="rId2" name="noms lapin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gens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gant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91362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385762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9" name="noms gens.wav">
            <a:hlinkClick r:id="" action="ppaction://media"/>
          </p:cNvPr>
          <p:cNvPicPr>
            <a:picLocks noRot="1" noChangeAspect="1"/>
          </p:cNvPicPr>
          <p:nvPr>
            <a:wavAudioFile r:embed="rId1" name="noms gens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2" name="noms gant.wav">
            <a:hlinkClick r:id="" action="ppaction://media"/>
          </p:cNvPr>
          <p:cNvPicPr>
            <a:picLocks noRot="1" noChangeAspect="1"/>
          </p:cNvPicPr>
          <p:nvPr>
            <a:wavAudioFile r:embed="rId2" name="noms gant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glace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0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357166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noms glace.wav">
            <a:hlinkClick r:id="" action="ppaction://media"/>
          </p:cNvPr>
          <p:cNvPicPr>
            <a:picLocks noRot="1" noChangeAspect="1"/>
          </p:cNvPicPr>
          <p:nvPr>
            <a:wavAudioFile r:embed="rId1" name="noms glac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2" name="Image 31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bouche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biche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bouche.wav">
            <a:hlinkClick r:id="" action="ppaction://media"/>
          </p:cNvPr>
          <p:cNvPicPr>
            <a:picLocks noRot="1" noChangeAspect="1"/>
          </p:cNvPicPr>
          <p:nvPr>
            <a:wavAudioFile r:embed="rId1" name="noms bouch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noms biche.wav">
            <a:hlinkClick r:id="" action="ppaction://media"/>
          </p:cNvPr>
          <p:cNvPicPr>
            <a:picLocks noRot="1" noChangeAspect="1"/>
          </p:cNvPicPr>
          <p:nvPr>
            <a:wavAudioFile r:embed="rId2" name="noms bich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onze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ose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91362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385762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5" name="noms onze.wav">
            <a:hlinkClick r:id="" action="ppaction://media"/>
          </p:cNvPr>
          <p:cNvPicPr>
            <a:picLocks noRot="1" noChangeAspect="1"/>
          </p:cNvPicPr>
          <p:nvPr>
            <a:wavAudioFile r:embed="rId1" name="noms onz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6" name="ose.wav">
            <a:hlinkClick r:id="" action="ppaction://media"/>
          </p:cNvPr>
          <p:cNvPicPr>
            <a:picLocks noRot="1" noChangeAspect="1"/>
          </p:cNvPicPr>
          <p:nvPr>
            <a:wavAudioFile r:embed="rId2" name="os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160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sable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cible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sable.wav">
            <a:hlinkClick r:id="" action="ppaction://media"/>
          </p:cNvPr>
          <p:cNvPicPr>
            <a:picLocks noRot="1" noChangeAspect="1"/>
          </p:cNvPicPr>
          <p:nvPr>
            <a:wavAudioFile r:embed="rId1" name="noms sable.wav"/>
          </p:nvPr>
        </p:nvPicPr>
        <p:blipFill>
          <a:blip r:embed="rId7" cstate="print"/>
          <a:stretch>
            <a:fillRect/>
          </a:stretch>
        </p:blipFill>
        <p:spPr>
          <a:xfrm>
            <a:off x="2596489" y="1080000"/>
            <a:ext cx="304800" cy="304800"/>
          </a:xfrm>
          <a:prstGeom prst="rect">
            <a:avLst/>
          </a:prstGeom>
        </p:spPr>
      </p:pic>
      <p:pic>
        <p:nvPicPr>
          <p:cNvPr id="19" name="noms cible.wav">
            <a:hlinkClick r:id="" action="ppaction://media"/>
          </p:cNvPr>
          <p:cNvPicPr>
            <a:picLocks noRot="1" noChangeAspect="1"/>
          </p:cNvPicPr>
          <p:nvPr>
            <a:wavAudioFile r:embed="rId2" name="noms cibl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four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phare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6" name="noms four.wav">
            <a:hlinkClick r:id="" action="ppaction://media"/>
          </p:cNvPr>
          <p:cNvPicPr>
            <a:picLocks noRot="1" noChangeAspect="1"/>
          </p:cNvPicPr>
          <p:nvPr>
            <a:wavAudioFile r:embed="rId1" name="noms four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7" name="noms phare.wav">
            <a:hlinkClick r:id="" action="ppaction://media"/>
          </p:cNvPr>
          <p:cNvPicPr>
            <a:picLocks noRot="1" noChangeAspect="1"/>
          </p:cNvPicPr>
          <p:nvPr>
            <a:wavAudioFile r:embed="rId2" name="noms phar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beauté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bonnet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bonnet.wav">
            <a:hlinkClick r:id="" action="ppaction://media"/>
          </p:cNvPr>
          <p:cNvPicPr>
            <a:picLocks noRot="1" noChangeAspect="1"/>
          </p:cNvPicPr>
          <p:nvPr>
            <a:wavAudioFile r:embed="rId1" name="noms bonnet.wav"/>
          </p:nvPr>
        </p:nvPicPr>
        <p:blipFill>
          <a:blip r:embed="rId7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  <p:pic>
        <p:nvPicPr>
          <p:cNvPr id="20" name="beauté.wav">
            <a:hlinkClick r:id="" action="ppaction://media"/>
          </p:cNvPr>
          <p:cNvPicPr>
            <a:picLocks noRot="1" noChangeAspect="1"/>
          </p:cNvPicPr>
          <p:nvPr>
            <a:wavAudioFile r:embed="rId2" name="beauté.wav"/>
          </p:nvPr>
        </p:nvPicPr>
        <p:blipFill>
          <a:blip r:embed="rId8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mer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mare.wav">
            <a:hlinkClick r:id="" action="ppaction://media"/>
          </p:cNvPr>
          <p:cNvPicPr>
            <a:picLocks noRot="1" noChangeAspect="1"/>
          </p:cNvPicPr>
          <p:nvPr>
            <a:wavAudioFile r:embed="rId1" name="noms mar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noms mer.wav">
            <a:hlinkClick r:id="" action="ppaction://media"/>
          </p:cNvPr>
          <p:cNvPicPr>
            <a:picLocks noRot="1" noChangeAspect="1"/>
          </p:cNvPicPr>
          <p:nvPr>
            <a:wavAudioFile r:embed="rId2" name="noms mer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bague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hlinkshowjump?jump=nextslide" highlightClick="1">
              <a:snd r:embed="rId4" name="cashreg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bague.wav">
            <a:hlinkClick r:id="" action="ppaction://media"/>
          </p:cNvPr>
          <p:cNvPicPr>
            <a:picLocks noRot="1" noChangeAspect="1"/>
          </p:cNvPicPr>
          <p:nvPr>
            <a:wavAudioFile r:embed="rId1" name="noms bagu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noms bar.wav">
            <a:hlinkClick r:id="" action="ppaction://media"/>
          </p:cNvPr>
          <p:cNvPicPr>
            <a:picLocks noRot="1" noChangeAspect="1"/>
          </p:cNvPicPr>
          <p:nvPr>
            <a:wavAudioFile r:embed="rId2" name="noms bar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menthe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monte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 highlightClick="1">
              <a:snd r:embed="rId5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5" name="noms menthe.wav">
            <a:hlinkClick r:id="" action="ppaction://media"/>
          </p:cNvPr>
          <p:cNvPicPr>
            <a:picLocks noRot="1" noChangeAspect="1"/>
          </p:cNvPicPr>
          <p:nvPr>
            <a:wavAudioFile r:embed="rId1" name="noms menth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6" name="monte.wav">
            <a:hlinkClick r:id="" action="ppaction://media"/>
          </p:cNvPr>
          <p:cNvPicPr>
            <a:picLocks noRot="1" noChangeAspect="1"/>
          </p:cNvPicPr>
          <p:nvPr>
            <a:wavAudioFile r:embed="rId2" name="mont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glace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classe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nextslide" highlightClick="1">
              <a:snd r:embed="rId4" name="cashreg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glace.wav">
            <a:hlinkClick r:id="" action="ppaction://media"/>
          </p:cNvPr>
          <p:cNvPicPr>
            <a:picLocks noRot="1" noChangeAspect="1"/>
          </p:cNvPicPr>
          <p:nvPr>
            <a:wavAudioFile r:embed="rId1" name="noms glace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19" name="noms classe.wav">
            <a:hlinkClick r:id="" action="ppaction://media"/>
          </p:cNvPr>
          <p:cNvPicPr>
            <a:picLocks noRot="1" noChangeAspect="1"/>
          </p:cNvPicPr>
          <p:nvPr>
            <a:wavAudioFile r:embed="rId2" name="noms classe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43042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chapeau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capot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5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chapeau.wav">
            <a:hlinkClick r:id="" action="ppaction://media"/>
          </p:cNvPr>
          <p:cNvPicPr>
            <a:picLocks noRot="1" noChangeAspect="1"/>
          </p:cNvPicPr>
          <p:nvPr>
            <a:wavAudioFile r:embed="rId1" name="noms chapeau.wav"/>
          </p:nvPr>
        </p:nvPicPr>
        <p:blipFill>
          <a:blip r:embed="rId7" cstate="print"/>
          <a:stretch>
            <a:fillRect/>
          </a:stretch>
        </p:blipFill>
        <p:spPr>
          <a:xfrm>
            <a:off x="2597931" y="1080000"/>
            <a:ext cx="304800" cy="304800"/>
          </a:xfrm>
          <a:prstGeom prst="rect">
            <a:avLst/>
          </a:prstGeom>
        </p:spPr>
      </p:pic>
      <p:pic>
        <p:nvPicPr>
          <p:cNvPr id="20" name="noms capot.wav">
            <a:hlinkClick r:id="" action="ppaction://media"/>
          </p:cNvPr>
          <p:cNvPicPr>
            <a:picLocks noRot="1" noChangeAspect="1"/>
          </p:cNvPicPr>
          <p:nvPr>
            <a:wavAudioFile r:embed="rId2" name="noms capot.wav"/>
          </p:nvPr>
        </p:nvPicPr>
        <p:blipFill>
          <a:blip r:embed="rId8" cstate="print"/>
          <a:stretch>
            <a:fillRect/>
          </a:stretch>
        </p:blipFill>
        <p:spPr>
          <a:xfrm>
            <a:off x="6312707" y="108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raisin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85720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857852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00694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noms raisin.wav">
            <a:hlinkClick r:id="" action="ppaction://media"/>
          </p:cNvPr>
          <p:cNvPicPr>
            <a:picLocks noRot="1" noChangeAspect="1"/>
          </p:cNvPicPr>
          <p:nvPr>
            <a:wavAudioFile r:embed="rId1" name="noms raisin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4643438" y="1000108"/>
            <a:ext cx="3429024" cy="1857388"/>
          </a:xfrm>
          <a:prstGeom prst="wedgeEllipseCallout">
            <a:avLst>
              <a:gd name="adj1" fmla="val -36071"/>
              <a:gd name="adj2" fmla="val 99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Génial !!!</a:t>
            </a:r>
            <a:endParaRPr lang="fr-FR" sz="4000" dirty="0"/>
          </a:p>
        </p:txBody>
      </p:sp>
      <p:pic>
        <p:nvPicPr>
          <p:cNvPr id="9" name="Image 8" descr="anim_singe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286256"/>
            <a:ext cx="2357454" cy="1768091"/>
          </a:xfrm>
          <a:prstGeom prst="rect">
            <a:avLst/>
          </a:prstGeom>
        </p:spPr>
      </p:pic>
      <p:sp>
        <p:nvSpPr>
          <p:cNvPr id="12" name="Pentagone 11">
            <a:hlinkClick r:id="" action="ppaction://hlinkshowjump?jump=firstslide"/>
          </p:cNvPr>
          <p:cNvSpPr/>
          <p:nvPr/>
        </p:nvSpPr>
        <p:spPr>
          <a:xfrm rot="10800000">
            <a:off x="571472" y="57864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42976" y="178592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dois trouver le son commun aux trois mots.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Dis-le! 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peux vérifier en cliquant sur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(ou tu peux cliquer dessus si tu ne trouves pas le son!)</a:t>
            </a:r>
          </a:p>
          <a:p>
            <a:pPr algn="ctr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Puis tu cliques sur le jeton pour indiquer la place du son dans le mot.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enceintes013.gi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571744"/>
            <a:ext cx="428628" cy="362117"/>
          </a:xfrm>
          <a:prstGeom prst="rect">
            <a:avLst/>
          </a:prstGeom>
        </p:spPr>
      </p:pic>
      <p:sp>
        <p:nvSpPr>
          <p:cNvPr id="5" name="Pentagone 4">
            <a:hlinkClick r:id="" action="ppaction://hlinkshowjump?jump=nextslide"/>
          </p:cNvPr>
          <p:cNvSpPr/>
          <p:nvPr/>
        </p:nvSpPr>
        <p:spPr>
          <a:xfrm>
            <a:off x="7572396" y="6000768"/>
            <a:ext cx="1357322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vache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bague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sac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enceintes013.gif">
            <a:hlinkClick r:id="" action="ppaction://noaction" highlightClick="1">
              <a:snd r:embed="rId5" name="noms A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21" name="noms vague.wav">
            <a:hlinkClick r:id="" action="ppaction://media"/>
          </p:cNvPr>
          <p:cNvPicPr>
            <a:picLocks noRot="1" noChangeAspect="1"/>
          </p:cNvPicPr>
          <p:nvPr>
            <a:wavAudioFile r:embed="rId1" name="noms vague.wav"/>
          </p:nvPr>
        </p:nvPicPr>
        <p:blipFill>
          <a:blip r:embed="rId10" cstate="print"/>
          <a:stretch>
            <a:fillRect/>
          </a:stretch>
        </p:blipFill>
        <p:spPr>
          <a:xfrm>
            <a:off x="1428728" y="3276000"/>
            <a:ext cx="304800" cy="304800"/>
          </a:xfrm>
          <a:prstGeom prst="rect">
            <a:avLst/>
          </a:prstGeom>
        </p:spPr>
      </p:pic>
      <p:pic>
        <p:nvPicPr>
          <p:cNvPr id="22" name="noms bague.wav">
            <a:hlinkClick r:id="" action="ppaction://media"/>
          </p:cNvPr>
          <p:cNvPicPr>
            <a:picLocks noRot="1" noChangeAspect="1"/>
          </p:cNvPicPr>
          <p:nvPr>
            <a:wavAudioFile r:embed="rId2" name="noms bague.wav"/>
          </p:nvPr>
        </p:nvPicPr>
        <p:blipFill>
          <a:blip r:embed="rId11" cstate="print"/>
          <a:stretch>
            <a:fillRect/>
          </a:stretch>
        </p:blipFill>
        <p:spPr>
          <a:xfrm>
            <a:off x="4429124" y="3276000"/>
            <a:ext cx="304800" cy="304800"/>
          </a:xfrm>
          <a:prstGeom prst="rect">
            <a:avLst/>
          </a:prstGeom>
        </p:spPr>
      </p:pic>
      <p:pic>
        <p:nvPicPr>
          <p:cNvPr id="23" name="noms sac.wav">
            <a:hlinkClick r:id="" action="ppaction://media"/>
          </p:cNvPr>
          <p:cNvPicPr>
            <a:picLocks noRot="1" noChangeAspect="1"/>
          </p:cNvPicPr>
          <p:nvPr>
            <a:wavAudioFile r:embed="rId3" name="noms sac.wav"/>
          </p:nvPr>
        </p:nvPicPr>
        <p:blipFill>
          <a:blip r:embed="rId12" cstate="print"/>
          <a:stretch>
            <a:fillRect/>
          </a:stretch>
        </p:blipFill>
        <p:spPr>
          <a:xfrm>
            <a:off x="7500958" y="327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sept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six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cinq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enceintes013.gif">
            <a:hlinkClick r:id="" action="ppaction://noaction" highlightClick="1">
              <a:snd r:embed="rId5" name="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4" name="Ellipse 13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667" y="285728"/>
            <a:ext cx="666667" cy="720000"/>
          </a:xfrm>
          <a:prstGeom prst="rect">
            <a:avLst/>
          </a:prstGeom>
        </p:spPr>
      </p:pic>
      <p:pic>
        <p:nvPicPr>
          <p:cNvPr id="23" name="noms sept.wav">
            <a:hlinkClick r:id="" action="ppaction://media"/>
          </p:cNvPr>
          <p:cNvPicPr>
            <a:picLocks noRot="1" noChangeAspect="1"/>
          </p:cNvPicPr>
          <p:nvPr>
            <a:wavAudioFile r:embed="rId1" name="noms sept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4" name="noms six.wav">
            <a:hlinkClick r:id="" action="ppaction://media"/>
          </p:cNvPr>
          <p:cNvPicPr>
            <a:picLocks noRot="1" noChangeAspect="1"/>
          </p:cNvPicPr>
          <p:nvPr>
            <a:wavAudioFile r:embed="rId2" name="noms six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noms cinq.wav">
            <a:hlinkClick r:id="" action="ppaction://media"/>
          </p:cNvPr>
          <p:cNvPicPr>
            <a:picLocks noRot="1" noChangeAspect="1"/>
          </p:cNvPicPr>
          <p:nvPr>
            <a:wavAudioFile r:embed="rId3" name="noms cinq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château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rideau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enceintes013.gif">
            <a:hlinkClick r:id="" action="ppaction://noaction" highlightClick="1">
              <a:snd r:embed="rId5" name="noms O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800"/>
            <a:ext cx="1104900" cy="933450"/>
          </a:xfrm>
          <a:prstGeom prst="rect">
            <a:avLst/>
          </a:prstGeom>
        </p:spPr>
      </p:pic>
      <p:sp>
        <p:nvSpPr>
          <p:cNvPr id="14" name="Ellipse 13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château.wav">
            <a:hlinkClick r:id="" action="ppaction://media"/>
          </p:cNvPr>
          <p:cNvPicPr>
            <a:picLocks noRot="1" noChangeAspect="1"/>
          </p:cNvPicPr>
          <p:nvPr>
            <a:wavAudioFile r:embed="rId1" name="noms château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0" name="noms rideau.wav">
            <a:hlinkClick r:id="" action="ppaction://media"/>
          </p:cNvPr>
          <p:cNvPicPr>
            <a:picLocks noRot="1" noChangeAspect="1"/>
          </p:cNvPicPr>
          <p:nvPr>
            <a:wavAudioFile r:embed="rId2" name="noms rideau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noms manteau.wav">
            <a:hlinkClick r:id="" action="ppaction://media"/>
          </p:cNvPr>
          <p:cNvPicPr>
            <a:picLocks noRot="1" noChangeAspect="1"/>
          </p:cNvPicPr>
          <p:nvPr>
            <a:wavAudioFile r:embed="rId3" name="noms manteau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mur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barre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vert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enceintes013.gif">
            <a:hlinkClick r:id="" action="ppaction://noaction" highlightClick="1">
              <a:snd r:embed="rId5" name="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80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hlinkshowjump?jump=nextslide" highlightClick="1">
              <a:snd r:embed="rId7" name="cashreg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8" name="noms mur.wav">
            <a:hlinkClick r:id="" action="ppaction://media"/>
          </p:cNvPr>
          <p:cNvPicPr>
            <a:picLocks noRot="1" noChangeAspect="1"/>
          </p:cNvPicPr>
          <p:nvPr>
            <a:wavAudioFile r:embed="rId1" name="noms mur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19" name="barre.wav">
            <a:hlinkClick r:id="" action="ppaction://media"/>
          </p:cNvPr>
          <p:cNvPicPr>
            <a:picLocks noRot="1" noChangeAspect="1"/>
          </p:cNvPicPr>
          <p:nvPr>
            <a:wavAudioFile r:embed="rId2" name="barre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vert.wav">
            <a:hlinkClick r:id="" action="ppaction://media"/>
          </p:cNvPr>
          <p:cNvPicPr>
            <a:picLocks noRot="1" noChangeAspect="1"/>
          </p:cNvPicPr>
          <p:nvPr>
            <a:wavAudioFile r:embed="rId3" name="vert.wav"/>
          </p:nvPr>
        </p:nvPicPr>
        <p:blipFill>
          <a:blip r:embed="rId11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rouge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mouche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ou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80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poule.wav">
            <a:hlinkClick r:id="" action="ppaction://media"/>
          </p:cNvPr>
          <p:cNvPicPr>
            <a:picLocks noRot="1" noChangeAspect="1"/>
          </p:cNvPicPr>
          <p:nvPr>
            <a:wavAudioFile r:embed="rId1" name="noms poule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1" name="rouge.wav">
            <a:hlinkClick r:id="" action="ppaction://media"/>
          </p:cNvPr>
          <p:cNvPicPr>
            <a:picLocks noRot="1" noChangeAspect="1"/>
          </p:cNvPicPr>
          <p:nvPr>
            <a:wavAudioFile r:embed="rId2" name="rouge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mouche.wav">
            <a:hlinkClick r:id="" action="ppaction://media"/>
          </p:cNvPr>
          <p:cNvPicPr>
            <a:picLocks noRot="1" noChangeAspect="1"/>
          </p:cNvPicPr>
          <p:nvPr>
            <a:wavAudioFile r:embed="rId3" name="mouche.wav"/>
          </p:nvPr>
        </p:nvPicPr>
        <p:blipFill>
          <a:blip r:embed="rId11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bille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rire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pile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enceintes013.gif">
            <a:hlinkClick r:id="" action="ppaction://noaction" highlightClick="1">
              <a:snd r:embed="rId5" name="i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80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20" name="noms bille.wav">
            <a:hlinkClick r:id="" action="ppaction://media"/>
          </p:cNvPr>
          <p:cNvPicPr>
            <a:picLocks noRot="1" noChangeAspect="1"/>
          </p:cNvPicPr>
          <p:nvPr>
            <a:wavAudioFile r:embed="rId1" name="noms bille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1" name="noms pile.wav">
            <a:hlinkClick r:id="" action="ppaction://media"/>
          </p:cNvPr>
          <p:cNvPicPr>
            <a:picLocks noRot="1" noChangeAspect="1"/>
          </p:cNvPicPr>
          <p:nvPr>
            <a:wavAudioFile r:embed="rId2" name="noms pile.wav"/>
          </p:nvPr>
        </p:nvPicPr>
        <p:blipFill>
          <a:blip r:embed="rId11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  <p:pic>
        <p:nvPicPr>
          <p:cNvPr id="22" name="rire.wav">
            <a:hlinkClick r:id="" action="ppaction://media"/>
          </p:cNvPr>
          <p:cNvPicPr>
            <a:picLocks noRot="1" noChangeAspect="1"/>
          </p:cNvPicPr>
          <p:nvPr>
            <a:wavAudioFile r:embed="rId3" name="rire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pelle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bulle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col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enceintes013.gif">
            <a:hlinkClick r:id="" action="ppaction://noaction" highlightClick="1">
              <a:snd r:embed="rId5" name="l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hlinkshowjump?jump=nextslide" highlightClick="1">
              <a:snd r:embed="rId7" name="cashreg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19" name="noms pelle.wav">
            <a:hlinkClick r:id="" action="ppaction://media"/>
          </p:cNvPr>
          <p:cNvPicPr>
            <a:picLocks noRot="1" noChangeAspect="1"/>
          </p:cNvPicPr>
          <p:nvPr>
            <a:wavAudioFile r:embed="rId1" name="noms pelle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0" name="noms bulle.wav">
            <a:hlinkClick r:id="" action="ppaction://media"/>
          </p:cNvPr>
          <p:cNvPicPr>
            <a:picLocks noRot="1" noChangeAspect="1"/>
          </p:cNvPicPr>
          <p:nvPr>
            <a:wavAudioFile r:embed="rId2" name="noms bulle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noms col.wav">
            <a:hlinkClick r:id="" action="ppaction://media"/>
          </p:cNvPr>
          <p:cNvPicPr>
            <a:picLocks noRot="1" noChangeAspect="1"/>
          </p:cNvPicPr>
          <p:nvPr>
            <a:wavAudioFile r:embed="rId3" name="noms col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marron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moulin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moto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enceintes013.gif">
            <a:hlinkClick r:id="" action="ppaction://noaction" highlightClick="1">
              <a:snd r:embed="rId5" name="m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hlinkshowjump?jump=nextslide" highlightClick="1">
              <a:snd r:embed="rId7" name="cashreg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21" name="noms marron.wav">
            <a:hlinkClick r:id="" action="ppaction://media"/>
          </p:cNvPr>
          <p:cNvPicPr>
            <a:picLocks noRot="1" noChangeAspect="1"/>
          </p:cNvPicPr>
          <p:nvPr>
            <a:wavAudioFile r:embed="rId1" name="noms marron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2" name="noms moulin.wav">
            <a:hlinkClick r:id="" action="ppaction://media"/>
          </p:cNvPr>
          <p:cNvPicPr>
            <a:picLocks noRot="1" noChangeAspect="1"/>
          </p:cNvPicPr>
          <p:nvPr>
            <a:wavAudioFile r:embed="rId2" name="noms moulin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noms moto.wav">
            <a:hlinkClick r:id="" action="ppaction://media"/>
          </p:cNvPr>
          <p:cNvPicPr>
            <a:picLocks noRot="1" noChangeAspect="1"/>
          </p:cNvPicPr>
          <p:nvPr>
            <a:wavAudioFile r:embed="rId3" name="noms moto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armoire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500694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0" y="4429132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noms armoire.wav">
            <a:hlinkClick r:id="" action="ppaction://media"/>
          </p:cNvPr>
          <p:cNvPicPr>
            <a:picLocks noRot="1" noChangeAspect="1"/>
          </p:cNvPicPr>
          <p:nvPr>
            <a:wavAudioFile r:embed="rId1" name="noms armoir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prune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crêpe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trousse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enceintes013.gif">
            <a:hlinkClick r:id="" action="ppaction://noaction" highlightClick="1">
              <a:snd r:embed="rId5" name="r 2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 highlightClick="1">
              <a:snd r:embed="rId8" name="cashreg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noaction" highlightClick="1">
              <a:snd r:embed="rId7" name="bomb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27" name="noms prune.wav">
            <a:hlinkClick r:id="" action="ppaction://media"/>
          </p:cNvPr>
          <p:cNvPicPr>
            <a:picLocks noRot="1" noChangeAspect="1"/>
          </p:cNvPicPr>
          <p:nvPr>
            <a:wavAudioFile r:embed="rId1" name="noms prune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8" name="noms crêpe.wav">
            <a:hlinkClick r:id="" action="ppaction://media"/>
          </p:cNvPr>
          <p:cNvPicPr>
            <a:picLocks noRot="1" noChangeAspect="1"/>
          </p:cNvPicPr>
          <p:nvPr>
            <a:wavAudioFile r:embed="rId2" name="noms crêpe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noms trousse.wav">
            <a:hlinkClick r:id="" action="ppaction://media"/>
          </p:cNvPr>
          <p:cNvPicPr>
            <a:picLocks noRot="1" noChangeAspect="1"/>
          </p:cNvPicPr>
          <p:nvPr>
            <a:wavAudioFile r:embed="rId3" name="noms trousse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0003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dix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00430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tasse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72264" y="1857364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pouce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enceintes013.gif">
            <a:hlinkClick r:id="" action="ppaction://noaction" highlightClick="1">
              <a:snd r:embed="rId5" name="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9550" y="5572140"/>
            <a:ext cx="1104900" cy="933450"/>
          </a:xfrm>
          <a:prstGeom prst="rect">
            <a:avLst/>
          </a:prstGeom>
        </p:spPr>
      </p:pic>
      <p:sp>
        <p:nvSpPr>
          <p:cNvPr id="13" name="Ellipse 12">
            <a:hlinkClick r:id="" action="ppaction://hlinkshowjump?jump=nextslide" highlightClick="1">
              <a:snd r:embed="rId7" name="cashreg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8" name="bomb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yeux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666667" cy="720000"/>
          </a:xfrm>
          <a:prstGeom prst="rect">
            <a:avLst/>
          </a:prstGeom>
        </p:spPr>
      </p:pic>
      <p:pic>
        <p:nvPicPr>
          <p:cNvPr id="20" name="noms dix.wav">
            <a:hlinkClick r:id="" action="ppaction://media"/>
          </p:cNvPr>
          <p:cNvPicPr>
            <a:picLocks noRot="1" noChangeAspect="1"/>
          </p:cNvPicPr>
          <p:nvPr>
            <a:wavAudioFile r:embed="rId1" name="noms dix.wav"/>
          </p:nvPr>
        </p:nvPicPr>
        <p:blipFill>
          <a:blip r:embed="rId10" cstate="print"/>
          <a:stretch>
            <a:fillRect/>
          </a:stretch>
        </p:blipFill>
        <p:spPr>
          <a:xfrm>
            <a:off x="1454923" y="3276600"/>
            <a:ext cx="304800" cy="304800"/>
          </a:xfrm>
          <a:prstGeom prst="rect">
            <a:avLst/>
          </a:prstGeom>
        </p:spPr>
      </p:pic>
      <p:pic>
        <p:nvPicPr>
          <p:cNvPr id="21" name="noms tasse.wav">
            <a:hlinkClick r:id="" action="ppaction://media"/>
          </p:cNvPr>
          <p:cNvPicPr>
            <a:picLocks noRot="1" noChangeAspect="1"/>
          </p:cNvPicPr>
          <p:nvPr>
            <a:wavAudioFile r:embed="rId2" name="noms tasse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noms pouce.wav">
            <a:hlinkClick r:id="" action="ppaction://media"/>
          </p:cNvPr>
          <p:cNvPicPr>
            <a:picLocks noRot="1" noChangeAspect="1"/>
          </p:cNvPicPr>
          <p:nvPr>
            <a:wavAudioFile r:embed="rId3" name="noms pouce.wav"/>
          </p:nvPr>
        </p:nvPicPr>
        <p:blipFill>
          <a:blip r:embed="rId12" cstate="print"/>
          <a:stretch>
            <a:fillRect/>
          </a:stretch>
        </p:blipFill>
        <p:spPr>
          <a:xfrm>
            <a:off x="752715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4643438" y="1000108"/>
            <a:ext cx="3429024" cy="1857388"/>
          </a:xfrm>
          <a:prstGeom prst="wedgeEllipseCallout">
            <a:avLst>
              <a:gd name="adj1" fmla="val -36071"/>
              <a:gd name="adj2" fmla="val 99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BINGO !!!</a:t>
            </a:r>
            <a:endParaRPr lang="fr-FR" sz="4000" dirty="0"/>
          </a:p>
        </p:txBody>
      </p:sp>
      <p:sp>
        <p:nvSpPr>
          <p:cNvPr id="12" name="Pentagone 11">
            <a:hlinkClick r:id="" action="ppaction://hlinkshowjump?jump=firstslide"/>
          </p:cNvPr>
          <p:cNvSpPr/>
          <p:nvPr/>
        </p:nvSpPr>
        <p:spPr>
          <a:xfrm rot="10800000">
            <a:off x="571472" y="57864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singes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357694"/>
            <a:ext cx="1436216" cy="135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14414" y="2000240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 la 1</a:t>
            </a:r>
            <a:r>
              <a:rPr lang="fr-FR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ère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diapo, tu dois cliquer sur le mot qui ressemble le plus au mot cible: 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seul </a:t>
            </a:r>
            <a:r>
              <a:rPr lang="fr-FR" sz="2400" dirty="0" smtClean="0">
                <a:solidFill>
                  <a:srgbClr val="FF0000"/>
                </a:solidFill>
              </a:rPr>
              <a:t>un son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 </a:t>
            </a:r>
            <a:r>
              <a:rPr lang="fr-FR" sz="2400" dirty="0" smtClean="0">
                <a:solidFill>
                  <a:srgbClr val="FF0000"/>
                </a:solidFill>
              </a:rPr>
              <a:t>différent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(un son, c’est ce que l’on entend et pas ce que l’on voit!)</a:t>
            </a:r>
          </a:p>
          <a:p>
            <a:pPr algn="ctr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 la diapo d’après, clique sur le jeton </a:t>
            </a:r>
            <a:r>
              <a:rPr lang="fr-FR" sz="2400" dirty="0" smtClean="0">
                <a:solidFill>
                  <a:srgbClr val="FF0000"/>
                </a:solidFill>
              </a:rPr>
              <a:t>où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 son est DIFFERENT.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Pentagone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357322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poney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palais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balai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9" name="clochette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bonnet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noms poney.wav">
            <a:hlinkClick r:id="" action="ppaction://media"/>
          </p:cNvPr>
          <p:cNvPicPr>
            <a:picLocks noRot="1" noChangeAspect="1"/>
          </p:cNvPicPr>
          <p:nvPr>
            <a:wavAudioFile r:embed="rId1" name="noms poney.wav"/>
          </p:nvPr>
        </p:nvPicPr>
        <p:blipFill>
          <a:blip r:embed="rId10" cstate="print"/>
          <a:stretch>
            <a:fillRect/>
          </a:stretch>
        </p:blipFill>
        <p:spPr>
          <a:xfrm>
            <a:off x="3357554" y="3624266"/>
            <a:ext cx="304800" cy="304800"/>
          </a:xfrm>
          <a:prstGeom prst="rect">
            <a:avLst/>
          </a:prstGeom>
        </p:spPr>
      </p:pic>
      <p:pic>
        <p:nvPicPr>
          <p:cNvPr id="12" name="noms palais 1.wav">
            <a:hlinkClick r:id="" action="ppaction://media"/>
          </p:cNvPr>
          <p:cNvPicPr>
            <a:picLocks noRot="1" noChangeAspect="1"/>
          </p:cNvPicPr>
          <p:nvPr>
            <a:wavAudioFile r:embed="rId2" name="noms palais 1.wav"/>
          </p:nvPr>
        </p:nvPicPr>
        <p:blipFill>
          <a:blip r:embed="rId11" cstate="print"/>
          <a:stretch>
            <a:fillRect/>
          </a:stretch>
        </p:blipFill>
        <p:spPr>
          <a:xfrm>
            <a:off x="8072462" y="1571612"/>
            <a:ext cx="304800" cy="304800"/>
          </a:xfrm>
          <a:prstGeom prst="rect">
            <a:avLst/>
          </a:prstGeom>
        </p:spPr>
      </p:pic>
      <p:pic>
        <p:nvPicPr>
          <p:cNvPr id="14" name="noms balai.wav">
            <a:hlinkClick r:id="" action="ppaction://media"/>
          </p:cNvPr>
          <p:cNvPicPr>
            <a:picLocks noRot="1" noChangeAspect="1"/>
          </p:cNvPicPr>
          <p:nvPr>
            <a:wavAudioFile r:embed="rId3" name="noms balai.wav"/>
          </p:nvPr>
        </p:nvPicPr>
        <p:blipFill>
          <a:blip r:embed="rId12" cstate="print"/>
          <a:stretch>
            <a:fillRect/>
          </a:stretch>
        </p:blipFill>
        <p:spPr>
          <a:xfrm>
            <a:off x="8072462" y="3571876"/>
            <a:ext cx="304800" cy="304800"/>
          </a:xfrm>
          <a:prstGeom prst="rect">
            <a:avLst/>
          </a:prstGeom>
        </p:spPr>
      </p:pic>
      <p:pic>
        <p:nvPicPr>
          <p:cNvPr id="15" name="noms bonnet.wav">
            <a:hlinkClick r:id="" action="ppaction://media"/>
          </p:cNvPr>
          <p:cNvPicPr>
            <a:picLocks noRot="1" noChangeAspect="1"/>
          </p:cNvPicPr>
          <p:nvPr>
            <a:wavAudioFile r:embed="rId4" name="noms bonnet.wav"/>
          </p:nvPr>
        </p:nvPicPr>
        <p:blipFill>
          <a:blip r:embed="rId13" cstate="print"/>
          <a:stretch>
            <a:fillRect/>
          </a:stretch>
        </p:blipFill>
        <p:spPr>
          <a:xfrm>
            <a:off x="80724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poney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bonnet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noms poney.wav">
            <a:hlinkClick r:id="" action="ppaction://media"/>
          </p:cNvPr>
          <p:cNvPicPr>
            <a:picLocks noRot="1" noChangeAspect="1"/>
          </p:cNvPicPr>
          <p:nvPr>
            <a:wavAudioFile r:embed="rId1" name="noms poney.wav"/>
          </p:nvPr>
        </p:nvPicPr>
        <p:blipFill>
          <a:blip r:embed="rId6" cstate="print"/>
          <a:stretch>
            <a:fillRect/>
          </a:stretch>
        </p:blipFill>
        <p:spPr>
          <a:xfrm>
            <a:off x="3500430" y="2786058"/>
            <a:ext cx="304800" cy="304800"/>
          </a:xfrm>
          <a:prstGeom prst="rect">
            <a:avLst/>
          </a:prstGeom>
        </p:spPr>
      </p:pic>
      <p:pic>
        <p:nvPicPr>
          <p:cNvPr id="16" name="noms bonnet.wav">
            <a:hlinkClick r:id="" action="ppaction://media"/>
          </p:cNvPr>
          <p:cNvPicPr>
            <a:picLocks noRot="1" noChangeAspect="1"/>
          </p:cNvPicPr>
          <p:nvPr>
            <a:wavAudioFile r:embed="rId2" name="noms bonnet.wav"/>
          </p:nvPr>
        </p:nvPicPr>
        <p:blipFill>
          <a:blip r:embed="rId7" cstate="print"/>
          <a:stretch>
            <a:fillRect/>
          </a:stretch>
        </p:blipFill>
        <p:spPr>
          <a:xfrm>
            <a:off x="7377130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menton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bâton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hlinkshowjump?jump=nextslide">
              <a:snd r:embed="rId9" name="clochette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manger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noms menton.wav">
            <a:hlinkClick r:id="" action="ppaction://media"/>
          </p:cNvPr>
          <p:cNvPicPr>
            <a:picLocks noRot="1" noChangeAspect="1"/>
          </p:cNvPicPr>
          <p:nvPr>
            <a:wavAudioFile r:embed="rId1" name="noms menton.wav"/>
          </p:nvPr>
        </p:nvPicPr>
        <p:blipFill>
          <a:blip r:embed="rId10" cstate="print"/>
          <a:stretch>
            <a:fillRect/>
          </a:stretch>
        </p:blipFill>
        <p:spPr>
          <a:xfrm>
            <a:off x="3428992" y="3571876"/>
            <a:ext cx="304800" cy="304800"/>
          </a:xfrm>
          <a:prstGeom prst="rect">
            <a:avLst/>
          </a:prstGeom>
        </p:spPr>
      </p:pic>
      <p:pic>
        <p:nvPicPr>
          <p:cNvPr id="12" name="noms bâton.wav">
            <a:hlinkClick r:id="" action="ppaction://media"/>
          </p:cNvPr>
          <p:cNvPicPr>
            <a:picLocks noRot="1" noChangeAspect="1"/>
          </p:cNvPicPr>
          <p:nvPr>
            <a:wavAudioFile r:embed="rId2" name="noms bâton.wav"/>
          </p:nvPr>
        </p:nvPicPr>
        <p:blipFill>
          <a:blip r:embed="rId11" cstate="print"/>
          <a:stretch>
            <a:fillRect/>
          </a:stretch>
        </p:blipFill>
        <p:spPr>
          <a:xfrm>
            <a:off x="8143900" y="1428736"/>
            <a:ext cx="304800" cy="304800"/>
          </a:xfrm>
          <a:prstGeom prst="rect">
            <a:avLst/>
          </a:prstGeom>
        </p:spPr>
      </p:pic>
      <p:pic>
        <p:nvPicPr>
          <p:cNvPr id="14" name="noms manteau.wav">
            <a:hlinkClick r:id="" action="ppaction://media"/>
          </p:cNvPr>
          <p:cNvPicPr>
            <a:picLocks noRot="1" noChangeAspect="1"/>
          </p:cNvPicPr>
          <p:nvPr>
            <a:wavAudioFile r:embed="rId3" name="noms manteau.wav"/>
          </p:nvPr>
        </p:nvPicPr>
        <p:blipFill>
          <a:blip r:embed="rId12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  <p:pic>
        <p:nvPicPr>
          <p:cNvPr id="16" name="manger.wav">
            <a:hlinkClick r:id="" action="ppaction://media"/>
          </p:cNvPr>
          <p:cNvPicPr>
            <a:picLocks noRot="1" noChangeAspect="1"/>
          </p:cNvPicPr>
          <p:nvPr>
            <a:wavAudioFile r:embed="rId4" name="manger.wav"/>
          </p:nvPr>
        </p:nvPicPr>
        <p:blipFill>
          <a:blip r:embed="rId13" cstate="print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menton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Ellipse 10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noms menton.wav">
            <a:hlinkClick r:id="" action="ppaction://media"/>
          </p:cNvPr>
          <p:cNvPicPr>
            <a:picLocks noRot="1" noChangeAspect="1"/>
          </p:cNvPicPr>
          <p:nvPr>
            <a:wavAudioFile r:embed="rId1" name="noms menton.wav"/>
          </p:nvPr>
        </p:nvPicPr>
        <p:blipFill>
          <a:blip r:embed="rId7" cstate="print"/>
          <a:stretch>
            <a:fillRect/>
          </a:stretch>
        </p:blipFill>
        <p:spPr>
          <a:xfrm>
            <a:off x="3428992" y="3571876"/>
            <a:ext cx="304800" cy="304800"/>
          </a:xfrm>
          <a:prstGeom prst="rect">
            <a:avLst/>
          </a:prstGeom>
        </p:spPr>
      </p:pic>
      <p:pic>
        <p:nvPicPr>
          <p:cNvPr id="16" name="noms manteau.wav">
            <a:hlinkClick r:id="" action="ppaction://media"/>
          </p:cNvPr>
          <p:cNvPicPr>
            <a:picLocks noRot="1" noChangeAspect="1"/>
          </p:cNvPicPr>
          <p:nvPr>
            <a:wavAudioFile r:embed="rId2" name="noms manteau.wav"/>
          </p:nvPr>
        </p:nvPicPr>
        <p:blipFill>
          <a:blip r:embed="rId8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poisson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8" name="clochette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poison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9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poussin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9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poireau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noms poisson.wav">
            <a:hlinkClick r:id="" action="ppaction://media"/>
          </p:cNvPr>
          <p:cNvPicPr>
            <a:picLocks noRot="1" noChangeAspect="1"/>
          </p:cNvPicPr>
          <p:nvPr>
            <a:wavAudioFile r:embed="rId1" name="noms poisson.wav"/>
          </p:nvPr>
        </p:nvPicPr>
        <p:blipFill>
          <a:blip r:embed="rId10" cstate="print"/>
          <a:stretch>
            <a:fillRect/>
          </a:stretch>
        </p:blipFill>
        <p:spPr>
          <a:xfrm>
            <a:off x="3357554" y="3571876"/>
            <a:ext cx="304800" cy="304800"/>
          </a:xfrm>
          <a:prstGeom prst="rect">
            <a:avLst/>
          </a:prstGeom>
        </p:spPr>
      </p:pic>
      <p:pic>
        <p:nvPicPr>
          <p:cNvPr id="12" name="noms poison.wav">
            <a:hlinkClick r:id="" action="ppaction://media"/>
          </p:cNvPr>
          <p:cNvPicPr>
            <a:picLocks noRot="1" noChangeAspect="1"/>
          </p:cNvPicPr>
          <p:nvPr>
            <a:wavAudioFile r:embed="rId2" name="noms poison.wav"/>
          </p:nvPr>
        </p:nvPicPr>
        <p:blipFill>
          <a:blip r:embed="rId11" cstate="print"/>
          <a:stretch>
            <a:fillRect/>
          </a:stretch>
        </p:blipFill>
        <p:spPr>
          <a:xfrm>
            <a:off x="8215338" y="1357298"/>
            <a:ext cx="304800" cy="304800"/>
          </a:xfrm>
          <a:prstGeom prst="rect">
            <a:avLst/>
          </a:prstGeom>
        </p:spPr>
      </p:pic>
      <p:pic>
        <p:nvPicPr>
          <p:cNvPr id="14" name="noms poussin.wav">
            <a:hlinkClick r:id="" action="ppaction://media"/>
          </p:cNvPr>
          <p:cNvPicPr>
            <a:picLocks noRot="1" noChangeAspect="1"/>
          </p:cNvPicPr>
          <p:nvPr>
            <a:wavAudioFile r:embed="rId3" name="noms poussin.wav"/>
          </p:nvPr>
        </p:nvPicPr>
        <p:blipFill>
          <a:blip r:embed="rId12" cstate="print"/>
          <a:stretch>
            <a:fillRect/>
          </a:stretch>
        </p:blipFill>
        <p:spPr>
          <a:xfrm>
            <a:off x="8072462" y="3571876"/>
            <a:ext cx="304800" cy="304800"/>
          </a:xfrm>
          <a:prstGeom prst="rect">
            <a:avLst/>
          </a:prstGeom>
        </p:spPr>
      </p:pic>
      <p:pic>
        <p:nvPicPr>
          <p:cNvPr id="15" name="noms poireau.wav">
            <a:hlinkClick r:id="" action="ppaction://media"/>
          </p:cNvPr>
          <p:cNvPicPr>
            <a:picLocks noRot="1" noChangeAspect="1"/>
          </p:cNvPicPr>
          <p:nvPr>
            <a:wavAudioFile r:embed="rId4" name="noms poireau.wav"/>
          </p:nvPr>
        </p:nvPicPr>
        <p:blipFill>
          <a:blip r:embed="rId13" cstate="print"/>
          <a:stretch>
            <a:fillRect/>
          </a:stretch>
        </p:blipFill>
        <p:spPr>
          <a:xfrm>
            <a:off x="800102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poisson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poison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noms poisson.wav">
            <a:hlinkClick r:id="" action="ppaction://media"/>
          </p:cNvPr>
          <p:cNvPicPr>
            <a:picLocks noRot="1" noChangeAspect="1"/>
          </p:cNvPicPr>
          <p:nvPr>
            <a:wavAudioFile r:embed="rId1" name="noms poisson.wav"/>
          </p:nvPr>
        </p:nvPicPr>
        <p:blipFill>
          <a:blip r:embed="rId7" cstate="print"/>
          <a:stretch>
            <a:fillRect/>
          </a:stretch>
        </p:blipFill>
        <p:spPr>
          <a:xfrm>
            <a:off x="3357554" y="3571876"/>
            <a:ext cx="304800" cy="304800"/>
          </a:xfrm>
          <a:prstGeom prst="rect">
            <a:avLst/>
          </a:prstGeom>
        </p:spPr>
      </p:pic>
      <p:pic>
        <p:nvPicPr>
          <p:cNvPr id="16" name="noms poison.wav">
            <a:hlinkClick r:id="" action="ppaction://media"/>
          </p:cNvPr>
          <p:cNvPicPr>
            <a:picLocks noRot="1" noChangeAspect="1"/>
          </p:cNvPicPr>
          <p:nvPr>
            <a:wavAudioFile r:embed="rId2" name="noms poison.wav"/>
          </p:nvPr>
        </p:nvPicPr>
        <p:blipFill>
          <a:blip r:embed="rId8" cstate="print"/>
          <a:stretch>
            <a:fillRect/>
          </a:stretch>
        </p:blipFill>
        <p:spPr>
          <a:xfrm>
            <a:off x="821533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dé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noms de.wav">
            <a:hlinkClick r:id="" action="ppaction://media"/>
          </p:cNvPr>
          <p:cNvPicPr>
            <a:picLocks noRot="1" noChangeAspect="1"/>
          </p:cNvPicPr>
          <p:nvPr>
            <a:wavAudioFile r:embed="rId1" name="noms d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2" name="Image 31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bol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Ellipse 3">
            <a:hlinkClick r:id="" action="ppaction://noaction" highlightClick="1">
              <a:snd r:embed="rId6" name="arrow.wav"/>
            </a:hlinkClick>
          </p:cNvPr>
          <p:cNvSpPr/>
          <p:nvPr/>
        </p:nvSpPr>
        <p:spPr>
          <a:xfrm>
            <a:off x="1262039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6" name="arrow.wav"/>
            </a:hlinkClick>
          </p:cNvPr>
          <p:cNvSpPr/>
          <p:nvPr/>
        </p:nvSpPr>
        <p:spPr>
          <a:xfrm>
            <a:off x="2381234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6" name="arrow.wav"/>
            </a:hlinkClick>
          </p:cNvPr>
          <p:cNvSpPr/>
          <p:nvPr/>
        </p:nvSpPr>
        <p:spPr>
          <a:xfrm>
            <a:off x="3500430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7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bille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hlinkshowjump?jump=nextslide">
              <a:snd r:embed="rId8" name="clochette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balle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7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pull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noms bol.wav">
            <a:hlinkClick r:id="" action="ppaction://media"/>
          </p:cNvPr>
          <p:cNvPicPr>
            <a:picLocks noRot="1" noChangeAspect="1"/>
          </p:cNvPicPr>
          <p:nvPr>
            <a:wavAudioFile r:embed="rId1" name="noms bol.wav"/>
          </p:nvPr>
        </p:nvPicPr>
        <p:blipFill>
          <a:blip r:embed="rId9" cstate="print"/>
          <a:stretch>
            <a:fillRect/>
          </a:stretch>
        </p:blipFill>
        <p:spPr>
          <a:xfrm>
            <a:off x="3357554" y="3500438"/>
            <a:ext cx="304800" cy="304800"/>
          </a:xfrm>
          <a:prstGeom prst="rect">
            <a:avLst/>
          </a:prstGeom>
        </p:spPr>
      </p:pic>
      <p:pic>
        <p:nvPicPr>
          <p:cNvPr id="11" name="noms bille.wav">
            <a:hlinkClick r:id="" action="ppaction://media"/>
          </p:cNvPr>
          <p:cNvPicPr>
            <a:picLocks noRot="1" noChangeAspect="1"/>
          </p:cNvPicPr>
          <p:nvPr>
            <a:wavAudioFile r:embed="rId2" name="noms bille.wav"/>
          </p:nvPr>
        </p:nvPicPr>
        <p:blipFill>
          <a:blip r:embed="rId10" cstate="print"/>
          <a:stretch>
            <a:fillRect/>
          </a:stretch>
        </p:blipFill>
        <p:spPr>
          <a:xfrm>
            <a:off x="8143900" y="1428736"/>
            <a:ext cx="304800" cy="304800"/>
          </a:xfrm>
          <a:prstGeom prst="rect">
            <a:avLst/>
          </a:prstGeom>
        </p:spPr>
      </p:pic>
      <p:pic>
        <p:nvPicPr>
          <p:cNvPr id="12" name="noms balle.wav">
            <a:hlinkClick r:id="" action="ppaction://media"/>
          </p:cNvPr>
          <p:cNvPicPr>
            <a:picLocks noRot="1" noChangeAspect="1"/>
          </p:cNvPicPr>
          <p:nvPr>
            <a:wavAudioFile r:embed="rId3" name="noms balle.wav"/>
          </p:nvPr>
        </p:nvPicPr>
        <p:blipFill>
          <a:blip r:embed="rId11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  <p:pic>
        <p:nvPicPr>
          <p:cNvPr id="14" name="noms pull.wav">
            <a:hlinkClick r:id="" action="ppaction://media"/>
          </p:cNvPr>
          <p:cNvPicPr>
            <a:picLocks noRot="1" noChangeAspect="1"/>
          </p:cNvPicPr>
          <p:nvPr>
            <a:wavAudioFile r:embed="rId4" name="noms pull.wav"/>
          </p:nvPr>
        </p:nvPicPr>
        <p:blipFill>
          <a:blip r:embed="rId12" cstate="print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bol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balle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Ellipse 10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noms bol.wav">
            <a:hlinkClick r:id="" action="ppaction://media"/>
          </p:cNvPr>
          <p:cNvPicPr>
            <a:picLocks noRot="1" noChangeAspect="1"/>
          </p:cNvPicPr>
          <p:nvPr>
            <a:wavAudioFile r:embed="rId1" name="noms bol.wav"/>
          </p:nvPr>
        </p:nvPicPr>
        <p:blipFill>
          <a:blip r:embed="rId7" cstate="print"/>
          <a:stretch>
            <a:fillRect/>
          </a:stretch>
        </p:blipFill>
        <p:spPr>
          <a:xfrm>
            <a:off x="3357554" y="3500438"/>
            <a:ext cx="304800" cy="304800"/>
          </a:xfrm>
          <a:prstGeom prst="rect">
            <a:avLst/>
          </a:prstGeom>
        </p:spPr>
      </p:pic>
      <p:pic>
        <p:nvPicPr>
          <p:cNvPr id="15" name="noms balle.wav">
            <a:hlinkClick r:id="" action="ppaction://media"/>
          </p:cNvPr>
          <p:cNvPicPr>
            <a:picLocks noRot="1" noChangeAspect="1"/>
          </p:cNvPicPr>
          <p:nvPr>
            <a:wavAudioFile r:embed="rId2" name="noms balle.wav"/>
          </p:nvPr>
        </p:nvPicPr>
        <p:blipFill>
          <a:blip r:embed="rId8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7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moulin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9" name="clochette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bouton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8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boulon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noms mouton.wav">
            <a:hlinkClick r:id="" action="ppaction://media"/>
          </p:cNvPr>
          <p:cNvPicPr>
            <a:picLocks noRot="1" noChangeAspect="1"/>
          </p:cNvPicPr>
          <p:nvPr>
            <a:wavAudioFile r:embed="rId1" name="noms mouton.wav"/>
          </p:nvPr>
        </p:nvPicPr>
        <p:blipFill>
          <a:blip r:embed="rId10" cstate="print"/>
          <a:stretch>
            <a:fillRect/>
          </a:stretch>
        </p:blipFill>
        <p:spPr>
          <a:xfrm>
            <a:off x="3286116" y="3500438"/>
            <a:ext cx="304800" cy="304800"/>
          </a:xfrm>
          <a:prstGeom prst="rect">
            <a:avLst/>
          </a:prstGeom>
        </p:spPr>
      </p:pic>
      <p:pic>
        <p:nvPicPr>
          <p:cNvPr id="12" name="noms moulin.wav">
            <a:hlinkClick r:id="" action="ppaction://media"/>
          </p:cNvPr>
          <p:cNvPicPr>
            <a:picLocks noRot="1" noChangeAspect="1"/>
          </p:cNvPicPr>
          <p:nvPr>
            <a:wavAudioFile r:embed="rId2" name="noms moulin.wav"/>
          </p:nvPr>
        </p:nvPicPr>
        <p:blipFill>
          <a:blip r:embed="rId10" cstate="print"/>
          <a:stretch>
            <a:fillRect/>
          </a:stretch>
        </p:blipFill>
        <p:spPr>
          <a:xfrm>
            <a:off x="8001024" y="1500174"/>
            <a:ext cx="304800" cy="304800"/>
          </a:xfrm>
          <a:prstGeom prst="rect">
            <a:avLst/>
          </a:prstGeom>
        </p:spPr>
      </p:pic>
      <p:pic>
        <p:nvPicPr>
          <p:cNvPr id="14" name="noms boulon.wav">
            <a:hlinkClick r:id="" action="ppaction://media"/>
          </p:cNvPr>
          <p:cNvPicPr>
            <a:picLocks noRot="1" noChangeAspect="1"/>
          </p:cNvPicPr>
          <p:nvPr>
            <a:wavAudioFile r:embed="rId3" name="noms boulon.wav"/>
          </p:nvPr>
        </p:nvPicPr>
        <p:blipFill>
          <a:blip r:embed="rId10" cstate="print"/>
          <a:stretch>
            <a:fillRect/>
          </a:stretch>
        </p:blipFill>
        <p:spPr>
          <a:xfrm>
            <a:off x="8001024" y="3500438"/>
            <a:ext cx="304800" cy="304800"/>
          </a:xfrm>
          <a:prstGeom prst="rect">
            <a:avLst/>
          </a:prstGeom>
        </p:spPr>
      </p:pic>
      <p:pic>
        <p:nvPicPr>
          <p:cNvPr id="15" name="noms bouton.wav">
            <a:hlinkClick r:id="" action="ppaction://media"/>
          </p:cNvPr>
          <p:cNvPicPr>
            <a:picLocks noRot="1" noChangeAspect="1"/>
          </p:cNvPicPr>
          <p:nvPr>
            <a:wavAudioFile r:embed="rId4" name="noms bouton.wav"/>
          </p:nvPr>
        </p:nvPicPr>
        <p:blipFill>
          <a:blip r:embed="rId10" cstate="print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mouton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57818" y="1714488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bouton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5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noms mouton.wav">
            <a:hlinkClick r:id="" action="ppaction://media"/>
          </p:cNvPr>
          <p:cNvPicPr>
            <a:picLocks noRot="1" noChangeAspect="1"/>
          </p:cNvPicPr>
          <p:nvPr>
            <a:wavAudioFile r:embed="rId1" name="noms mouton.wav"/>
          </p:nvPr>
        </p:nvPicPr>
        <p:blipFill>
          <a:blip r:embed="rId6" cstate="print"/>
          <a:stretch>
            <a:fillRect/>
          </a:stretch>
        </p:blipFill>
        <p:spPr>
          <a:xfrm>
            <a:off x="3286116" y="3500438"/>
            <a:ext cx="304800" cy="304800"/>
          </a:xfrm>
          <a:prstGeom prst="rect">
            <a:avLst/>
          </a:prstGeom>
        </p:spPr>
      </p:pic>
      <p:pic>
        <p:nvPicPr>
          <p:cNvPr id="16" name="noms bouton.wav">
            <a:hlinkClick r:id="" action="ppaction://media"/>
          </p:cNvPr>
          <p:cNvPicPr>
            <a:picLocks noRot="1" noChangeAspect="1"/>
          </p:cNvPicPr>
          <p:nvPr>
            <a:wavAudioFile r:embed="rId2" name="noms bouton.wav"/>
          </p:nvPr>
        </p:nvPicPr>
        <p:blipFill>
          <a:blip r:embed="rId6" cstate="print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chameau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chapeau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chasser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chameau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5357818" y="1714488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chapeau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Ellipse 10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râteau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rideau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radis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râteau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bateau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0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orange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0959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000364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119560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éponge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olive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orage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orange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57818" y="1714488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orage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manège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5500694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357166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0" y="21429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7200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noms manège.wav">
            <a:hlinkClick r:id="" action="ppaction://media"/>
          </p:cNvPr>
          <p:cNvPicPr>
            <a:picLocks noRot="1" noChangeAspect="1"/>
          </p:cNvPicPr>
          <p:nvPr>
            <a:wavAudioFile r:embed="rId1" name="noms manège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Ellipse 3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1262039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2381234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3500430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pomme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pull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balle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poule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hlinkClick r:id="" action="ppaction://hlinkshowjump?jump=nextslide">
              <a:snd r:embed="rId2" name="clochette.wav"/>
            </a:hlinkClick>
          </p:cNvPr>
          <p:cNvSpPr/>
          <p:nvPr/>
        </p:nvSpPr>
        <p:spPr>
          <a:xfrm>
            <a:off x="5357818" y="1714488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pull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Ellipse 10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0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carte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llipse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57224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1928794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047989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16718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cadre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barque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tarte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carte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tarte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00036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3833807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6703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5505524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290" y="2500306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reine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Ellipse 3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1309665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2428860" y="564357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2" name="arrow.wav"/>
            </a:hlinkClick>
          </p:cNvPr>
          <p:cNvSpPr/>
          <p:nvPr/>
        </p:nvSpPr>
        <p:spPr>
          <a:xfrm>
            <a:off x="3548056" y="5643578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3" name="clochette.wav"/>
            </a:hlinkClick>
          </p:cNvPr>
          <p:cNvSpPr/>
          <p:nvPr/>
        </p:nvSpPr>
        <p:spPr>
          <a:xfrm>
            <a:off x="6072198" y="500042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laine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à coins arrondis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2500306"/>
            <a:ext cx="242889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ronde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072198" y="4714884"/>
            <a:ext cx="2428892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mine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428728" y="1714488"/>
            <a:ext cx="2428892" cy="142876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reine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à coins arrondis 8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5286380" y="1714488"/>
            <a:ext cx="242889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laine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51228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452400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arrow.wav"/>
            </a:hlinkClick>
          </p:cNvPr>
          <p:cNvSpPr/>
          <p:nvPr/>
        </p:nvSpPr>
        <p:spPr>
          <a:xfrm>
            <a:off x="4286248" y="4680000"/>
            <a:ext cx="571504" cy="5715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1928794" y="1000108"/>
            <a:ext cx="3429024" cy="1857388"/>
          </a:xfrm>
          <a:prstGeom prst="wedgeEllipseCallout">
            <a:avLst>
              <a:gd name="adj1" fmla="val 46892"/>
              <a:gd name="adj2" fmla="val 115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Trop fort !</a:t>
            </a:r>
            <a:endParaRPr lang="fr-FR" sz="4000" dirty="0"/>
          </a:p>
        </p:txBody>
      </p:sp>
      <p:pic>
        <p:nvPicPr>
          <p:cNvPr id="5" name="Image 4" descr="anim_singe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930235" cy="1414466"/>
          </a:xfrm>
          <a:prstGeom prst="rect">
            <a:avLst/>
          </a:prstGeom>
        </p:spPr>
      </p:pic>
      <p:sp>
        <p:nvSpPr>
          <p:cNvPr id="6" name="Pentagone 5">
            <a:hlinkClick r:id="" action="ppaction://hlinkshowjump?jump=firstslide"/>
          </p:cNvPr>
          <p:cNvSpPr/>
          <p:nvPr/>
        </p:nvSpPr>
        <p:spPr>
          <a:xfrm rot="10800000">
            <a:off x="571472" y="57864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464711" y="3000372"/>
            <a:ext cx="2214578" cy="70788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riz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 cap="sq" cmpd="sng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86446" y="35716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78591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143636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7153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000892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858148" y="92867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578644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357950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500958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4572008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14297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85735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257173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8596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6929454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8072462" y="5214950"/>
            <a:ext cx="571504" cy="5715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" action="ppaction://hlinkshowjump?jump=nextslide">
              <a:snd r:embed="rId4" name="clochette.wav"/>
            </a:hlinkClick>
          </p:cNvPr>
          <p:cNvSpPr/>
          <p:nvPr/>
        </p:nvSpPr>
        <p:spPr>
          <a:xfrm>
            <a:off x="21428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214282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643570" y="4500570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coup1.wav"/>
            </a:hlinkClick>
          </p:cNvPr>
          <p:cNvSpPr/>
          <p:nvPr/>
        </p:nvSpPr>
        <p:spPr>
          <a:xfrm>
            <a:off x="5572132" y="285728"/>
            <a:ext cx="3286148" cy="20002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noms riz.wav">
            <a:hlinkClick r:id="" action="ppaction://media"/>
          </p:cNvPr>
          <p:cNvPicPr>
            <a:picLocks noRot="1" noChangeAspect="1"/>
          </p:cNvPicPr>
          <p:nvPr>
            <a:wavAudioFile r:embed="rId1" name="noms riz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960000"/>
            <a:ext cx="304800" cy="304800"/>
          </a:xfrm>
          <a:prstGeom prst="rect">
            <a:avLst/>
          </a:prstGeom>
        </p:spPr>
      </p:pic>
      <p:pic>
        <p:nvPicPr>
          <p:cNvPr id="31" name="Image 30" descr="yeux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928802"/>
            <a:ext cx="66666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435</Words>
  <Application>Microsoft Office PowerPoint</Application>
  <PresentationFormat>Affichage à l'écran (4:3)</PresentationFormat>
  <Paragraphs>197</Paragraphs>
  <Slides>86</Slides>
  <Notes>0</Notes>
  <HiddenSlides>0</HiddenSlides>
  <MMClips>119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8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262</cp:revision>
  <dcterms:created xsi:type="dcterms:W3CDTF">2010-01-02T08:57:17Z</dcterms:created>
  <dcterms:modified xsi:type="dcterms:W3CDTF">2010-05-23T09:22:36Z</dcterms:modified>
</cp:coreProperties>
</file>