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1"/>
  </p:notesMasterIdLst>
  <p:sldIdLst>
    <p:sldId id="413" r:id="rId2"/>
    <p:sldId id="268" r:id="rId3"/>
    <p:sldId id="267" r:id="rId4"/>
    <p:sldId id="257" r:id="rId5"/>
    <p:sldId id="271" r:id="rId6"/>
    <p:sldId id="258" r:id="rId7"/>
    <p:sldId id="277" r:id="rId8"/>
    <p:sldId id="256" r:id="rId9"/>
    <p:sldId id="264" r:id="rId10"/>
    <p:sldId id="272" r:id="rId11"/>
    <p:sldId id="261" r:id="rId12"/>
    <p:sldId id="262" r:id="rId13"/>
    <p:sldId id="263" r:id="rId14"/>
    <p:sldId id="275" r:id="rId15"/>
    <p:sldId id="265" r:id="rId16"/>
    <p:sldId id="266" r:id="rId17"/>
    <p:sldId id="269" r:id="rId18"/>
    <p:sldId id="270" r:id="rId19"/>
    <p:sldId id="273" r:id="rId20"/>
    <p:sldId id="259" r:id="rId21"/>
    <p:sldId id="274" r:id="rId22"/>
    <p:sldId id="276" r:id="rId23"/>
    <p:sldId id="278" r:id="rId24"/>
    <p:sldId id="279" r:id="rId25"/>
    <p:sldId id="280" r:id="rId26"/>
    <p:sldId id="26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4" r:id="rId37"/>
    <p:sldId id="290" r:id="rId38"/>
    <p:sldId id="291" r:id="rId39"/>
    <p:sldId id="292" r:id="rId40"/>
    <p:sldId id="293" r:id="rId41"/>
    <p:sldId id="295" r:id="rId42"/>
    <p:sldId id="296" r:id="rId43"/>
    <p:sldId id="301" r:id="rId44"/>
    <p:sldId id="297" r:id="rId45"/>
    <p:sldId id="298" r:id="rId46"/>
    <p:sldId id="302" r:id="rId47"/>
    <p:sldId id="299" r:id="rId48"/>
    <p:sldId id="300" r:id="rId49"/>
    <p:sldId id="305" r:id="rId50"/>
    <p:sldId id="303" r:id="rId51"/>
    <p:sldId id="306" r:id="rId52"/>
    <p:sldId id="307" r:id="rId53"/>
    <p:sldId id="308" r:id="rId54"/>
    <p:sldId id="335" r:id="rId55"/>
    <p:sldId id="336" r:id="rId56"/>
    <p:sldId id="309" r:id="rId57"/>
    <p:sldId id="310" r:id="rId58"/>
    <p:sldId id="333" r:id="rId59"/>
    <p:sldId id="334" r:id="rId60"/>
    <p:sldId id="313" r:id="rId61"/>
    <p:sldId id="314" r:id="rId62"/>
    <p:sldId id="329" r:id="rId63"/>
    <p:sldId id="330" r:id="rId64"/>
    <p:sldId id="315" r:id="rId65"/>
    <p:sldId id="316" r:id="rId66"/>
    <p:sldId id="317" r:id="rId67"/>
    <p:sldId id="318" r:id="rId68"/>
    <p:sldId id="327" r:id="rId69"/>
    <p:sldId id="32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11" r:id="rId79"/>
    <p:sldId id="312" r:id="rId80"/>
    <p:sldId id="331" r:id="rId81"/>
    <p:sldId id="332" r:id="rId82"/>
    <p:sldId id="337" r:id="rId83"/>
    <p:sldId id="338" r:id="rId84"/>
    <p:sldId id="419" r:id="rId85"/>
    <p:sldId id="417" r:id="rId86"/>
    <p:sldId id="418" r:id="rId87"/>
    <p:sldId id="385" r:id="rId88"/>
    <p:sldId id="386" r:id="rId89"/>
    <p:sldId id="387" r:id="rId90"/>
    <p:sldId id="388" r:id="rId91"/>
    <p:sldId id="389" r:id="rId92"/>
    <p:sldId id="390" r:id="rId93"/>
    <p:sldId id="391" r:id="rId94"/>
    <p:sldId id="392" r:id="rId95"/>
    <p:sldId id="393" r:id="rId96"/>
    <p:sldId id="394" r:id="rId97"/>
    <p:sldId id="395" r:id="rId98"/>
    <p:sldId id="396" r:id="rId99"/>
    <p:sldId id="397" r:id="rId100"/>
    <p:sldId id="398" r:id="rId101"/>
    <p:sldId id="399" r:id="rId102"/>
    <p:sldId id="400" r:id="rId103"/>
    <p:sldId id="401" r:id="rId104"/>
    <p:sldId id="416" r:id="rId105"/>
    <p:sldId id="402" r:id="rId106"/>
    <p:sldId id="403" r:id="rId107"/>
    <p:sldId id="404" r:id="rId108"/>
    <p:sldId id="405" r:id="rId109"/>
    <p:sldId id="406" r:id="rId110"/>
    <p:sldId id="407" r:id="rId111"/>
    <p:sldId id="408" r:id="rId112"/>
    <p:sldId id="409" r:id="rId113"/>
    <p:sldId id="410" r:id="rId114"/>
    <p:sldId id="411" r:id="rId115"/>
    <p:sldId id="412" r:id="rId116"/>
    <p:sldId id="414" r:id="rId117"/>
    <p:sldId id="434" r:id="rId118"/>
    <p:sldId id="340" r:id="rId119"/>
    <p:sldId id="420" r:id="rId120"/>
    <p:sldId id="421" r:id="rId121"/>
    <p:sldId id="422" r:id="rId122"/>
    <p:sldId id="423" r:id="rId123"/>
    <p:sldId id="424" r:id="rId124"/>
    <p:sldId id="425" r:id="rId125"/>
    <p:sldId id="426" r:id="rId126"/>
    <p:sldId id="427" r:id="rId127"/>
    <p:sldId id="428" r:id="rId128"/>
    <p:sldId id="429" r:id="rId129"/>
    <p:sldId id="430" r:id="rId130"/>
    <p:sldId id="431" r:id="rId131"/>
    <p:sldId id="432" r:id="rId132"/>
    <p:sldId id="433" r:id="rId133"/>
    <p:sldId id="360" r:id="rId134"/>
    <p:sldId id="359" r:id="rId135"/>
    <p:sldId id="415" r:id="rId136"/>
    <p:sldId id="361" r:id="rId137"/>
    <p:sldId id="362" r:id="rId138"/>
    <p:sldId id="363" r:id="rId139"/>
    <p:sldId id="364" r:id="rId140"/>
    <p:sldId id="365" r:id="rId141"/>
    <p:sldId id="366" r:id="rId142"/>
    <p:sldId id="367" r:id="rId143"/>
    <p:sldId id="368" r:id="rId144"/>
    <p:sldId id="369" r:id="rId145"/>
    <p:sldId id="370" r:id="rId146"/>
    <p:sldId id="371" r:id="rId147"/>
    <p:sldId id="372" r:id="rId148"/>
    <p:sldId id="373" r:id="rId149"/>
    <p:sldId id="374" r:id="rId150"/>
    <p:sldId id="375" r:id="rId151"/>
    <p:sldId id="376" r:id="rId152"/>
    <p:sldId id="377" r:id="rId153"/>
    <p:sldId id="378" r:id="rId154"/>
    <p:sldId id="379" r:id="rId155"/>
    <p:sldId id="380" r:id="rId156"/>
    <p:sldId id="381" r:id="rId157"/>
    <p:sldId id="382" r:id="rId158"/>
    <p:sldId id="384" r:id="rId159"/>
    <p:sldId id="383" r:id="rId16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214" autoAdjust="0"/>
  </p:normalViewPr>
  <p:slideViewPr>
    <p:cSldViewPr>
      <p:cViewPr>
        <p:scale>
          <a:sx n="80" d="100"/>
          <a:sy n="80" d="100"/>
        </p:scale>
        <p:origin x="-1932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12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86D4A-0C47-4FD5-9332-8E60EDEB88CB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2DDC3-FDC3-4B52-86AC-7392AA98EF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2810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147</a:t>
            </a:fld>
            <a:endParaRPr 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148</a:t>
            </a:fld>
            <a:endParaRPr 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149</a:t>
            </a:fld>
            <a:endParaRPr 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150</a:t>
            </a:fld>
            <a:endParaRPr lang="fr-F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151</a:t>
            </a:fld>
            <a:endParaRPr lang="fr-F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152</a:t>
            </a:fld>
            <a:endParaRPr lang="fr-F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153</a:t>
            </a:fld>
            <a:endParaRPr lang="fr-F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154</a:t>
            </a:fld>
            <a:endParaRPr lang="fr-F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155</a:t>
            </a:fld>
            <a:endParaRPr lang="fr-F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157</a:t>
            </a:fld>
            <a:endParaRPr lang="fr-F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158</a:t>
            </a:fld>
            <a:endParaRPr lang="fr-F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159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85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88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89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90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91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92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93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95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96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97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98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99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100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101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102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103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105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106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107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108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109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110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111</a:t>
            </a:fld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112</a:t>
            </a:fld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113</a:t>
            </a:fld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115</a:t>
            </a:fld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117</a:t>
            </a:fld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118</a:t>
            </a:fld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119</a:t>
            </a:fld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120</a:t>
            </a:fld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121</a:t>
            </a:fld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122</a:t>
            </a:fld>
            <a:endParaRPr 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123</a:t>
            </a:fld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124</a:t>
            </a:fld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126</a:t>
            </a:fld>
            <a:endParaRPr 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127</a:t>
            </a:fld>
            <a:endParaRPr 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128</a:t>
            </a:fld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129</a:t>
            </a:fld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130</a:t>
            </a:fld>
            <a:endParaRPr 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131</a:t>
            </a:fld>
            <a:endParaRPr 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132</a:t>
            </a:fld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133</a:t>
            </a:fld>
            <a:endParaRPr 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134</a:t>
            </a:fld>
            <a:endParaRPr 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137</a:t>
            </a:fld>
            <a:endParaRPr 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138</a:t>
            </a:fld>
            <a:endParaRPr 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139</a:t>
            </a:fld>
            <a:endParaRPr 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140</a:t>
            </a:fld>
            <a:endParaRPr 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141</a:t>
            </a:fld>
            <a:endParaRPr 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142</a:t>
            </a:fld>
            <a:endParaRPr 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143</a:t>
            </a:fld>
            <a:endParaRPr 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144</a:t>
            </a:fld>
            <a:endParaRPr 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145</a:t>
            </a:fld>
            <a:endParaRPr 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DDC3-FDC3-4B52-86AC-7392AA98EF8F}" type="slidenum">
              <a:rPr lang="fr-FR" smtClean="0"/>
              <a:pPr/>
              <a:t>146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9390-9D8B-48CB-9ADD-DCD30B106A2A}" type="datetimeFigureOut">
              <a:rPr lang="fr-FR" smtClean="0"/>
              <a:pPr/>
              <a:t>30/05/2010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2EAC-1E49-4D93-8507-ABCA6355D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8.xml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slide" Target="slide135.xml"/><Relationship Id="rId2" Type="http://schemas.openxmlformats.org/officeDocument/2006/relationships/notesSlide" Target="../notesSlides/notesSlide1.xml"/><Relationship Id="rId16" Type="http://schemas.openxmlformats.org/officeDocument/2006/relationships/slide" Target="slide1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slide" Target="slide84.xml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1.wav"/><Relationship Id="rId4" Type="http://schemas.openxmlformats.org/officeDocument/2006/relationships/image" Target="../media/image9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2.wav"/><Relationship Id="rId4" Type="http://schemas.openxmlformats.org/officeDocument/2006/relationships/image" Target="../media/image19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69.emf"/><Relationship Id="rId18" Type="http://schemas.openxmlformats.org/officeDocument/2006/relationships/image" Target="../media/image74.emf"/><Relationship Id="rId26" Type="http://schemas.openxmlformats.org/officeDocument/2006/relationships/image" Target="../media/image43.emf"/><Relationship Id="rId39" Type="http://schemas.openxmlformats.org/officeDocument/2006/relationships/image" Target="../media/image85.emf"/><Relationship Id="rId3" Type="http://schemas.openxmlformats.org/officeDocument/2006/relationships/audio" Target="../media/audio33.wav"/><Relationship Id="rId21" Type="http://schemas.openxmlformats.org/officeDocument/2006/relationships/image" Target="../media/image76.emf"/><Relationship Id="rId34" Type="http://schemas.openxmlformats.org/officeDocument/2006/relationships/image" Target="../media/image83.emf"/><Relationship Id="rId7" Type="http://schemas.openxmlformats.org/officeDocument/2006/relationships/image" Target="../media/image67.emf"/><Relationship Id="rId12" Type="http://schemas.openxmlformats.org/officeDocument/2006/relationships/image" Target="../media/image18.emf"/><Relationship Id="rId17" Type="http://schemas.openxmlformats.org/officeDocument/2006/relationships/image" Target="../media/image73.emf"/><Relationship Id="rId25" Type="http://schemas.openxmlformats.org/officeDocument/2006/relationships/image" Target="../media/image79.emf"/><Relationship Id="rId33" Type="http://schemas.openxmlformats.org/officeDocument/2006/relationships/image" Target="../media/image12.emf"/><Relationship Id="rId38" Type="http://schemas.openxmlformats.org/officeDocument/2006/relationships/audio" Target="../media/audio34.wav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72.emf"/><Relationship Id="rId20" Type="http://schemas.openxmlformats.org/officeDocument/2006/relationships/image" Target="../media/image44.emf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image" Target="../media/image13.emf"/><Relationship Id="rId24" Type="http://schemas.openxmlformats.org/officeDocument/2006/relationships/image" Target="../media/image29.emf"/><Relationship Id="rId32" Type="http://schemas.openxmlformats.org/officeDocument/2006/relationships/image" Target="../media/image82.emf"/><Relationship Id="rId37" Type="http://schemas.openxmlformats.org/officeDocument/2006/relationships/image" Target="../media/image15.emf"/><Relationship Id="rId40" Type="http://schemas.openxmlformats.org/officeDocument/2006/relationships/slide" Target="slide134.xml"/><Relationship Id="rId5" Type="http://schemas.openxmlformats.org/officeDocument/2006/relationships/image" Target="../media/image65.emf"/><Relationship Id="rId15" Type="http://schemas.openxmlformats.org/officeDocument/2006/relationships/image" Target="../media/image71.emf"/><Relationship Id="rId23" Type="http://schemas.openxmlformats.org/officeDocument/2006/relationships/image" Target="../media/image78.emf"/><Relationship Id="rId28" Type="http://schemas.openxmlformats.org/officeDocument/2006/relationships/image" Target="../media/image9.emf"/><Relationship Id="rId36" Type="http://schemas.openxmlformats.org/officeDocument/2006/relationships/image" Target="../media/image32.emf"/><Relationship Id="rId10" Type="http://schemas.openxmlformats.org/officeDocument/2006/relationships/image" Target="../media/image68.emf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" Type="http://schemas.openxmlformats.org/officeDocument/2006/relationships/image" Target="../media/image64.emf"/><Relationship Id="rId9" Type="http://schemas.openxmlformats.org/officeDocument/2006/relationships/image" Target="../media/image38.emf"/><Relationship Id="rId14" Type="http://schemas.openxmlformats.org/officeDocument/2006/relationships/image" Target="../media/image70.emf"/><Relationship Id="rId22" Type="http://schemas.openxmlformats.org/officeDocument/2006/relationships/image" Target="../media/image77.emf"/><Relationship Id="rId27" Type="http://schemas.openxmlformats.org/officeDocument/2006/relationships/image" Target="../media/image34.emf"/><Relationship Id="rId30" Type="http://schemas.openxmlformats.org/officeDocument/2006/relationships/image" Target="../media/image80.emf"/><Relationship Id="rId35" Type="http://schemas.openxmlformats.org/officeDocument/2006/relationships/image" Target="../media/image84.e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69.emf"/><Relationship Id="rId18" Type="http://schemas.openxmlformats.org/officeDocument/2006/relationships/image" Target="../media/image74.emf"/><Relationship Id="rId26" Type="http://schemas.openxmlformats.org/officeDocument/2006/relationships/image" Target="../media/image43.emf"/><Relationship Id="rId39" Type="http://schemas.openxmlformats.org/officeDocument/2006/relationships/slide" Target="slide134.xml"/><Relationship Id="rId3" Type="http://schemas.openxmlformats.org/officeDocument/2006/relationships/audio" Target="../media/audio33.wav"/><Relationship Id="rId21" Type="http://schemas.openxmlformats.org/officeDocument/2006/relationships/image" Target="../media/image76.emf"/><Relationship Id="rId34" Type="http://schemas.openxmlformats.org/officeDocument/2006/relationships/image" Target="../media/image83.emf"/><Relationship Id="rId7" Type="http://schemas.openxmlformats.org/officeDocument/2006/relationships/image" Target="../media/image67.emf"/><Relationship Id="rId12" Type="http://schemas.openxmlformats.org/officeDocument/2006/relationships/image" Target="../media/image18.emf"/><Relationship Id="rId17" Type="http://schemas.openxmlformats.org/officeDocument/2006/relationships/image" Target="../media/image73.emf"/><Relationship Id="rId25" Type="http://schemas.openxmlformats.org/officeDocument/2006/relationships/image" Target="../media/image79.emf"/><Relationship Id="rId33" Type="http://schemas.openxmlformats.org/officeDocument/2006/relationships/image" Target="../media/image12.emf"/><Relationship Id="rId38" Type="http://schemas.openxmlformats.org/officeDocument/2006/relationships/audio" Target="../media/audio34.wav"/><Relationship Id="rId2" Type="http://schemas.openxmlformats.org/officeDocument/2006/relationships/notesSlide" Target="../notesSlides/notesSlide72.xml"/><Relationship Id="rId16" Type="http://schemas.openxmlformats.org/officeDocument/2006/relationships/image" Target="../media/image72.emf"/><Relationship Id="rId20" Type="http://schemas.openxmlformats.org/officeDocument/2006/relationships/image" Target="../media/image44.emf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image" Target="../media/image13.emf"/><Relationship Id="rId24" Type="http://schemas.openxmlformats.org/officeDocument/2006/relationships/image" Target="../media/image29.emf"/><Relationship Id="rId32" Type="http://schemas.openxmlformats.org/officeDocument/2006/relationships/image" Target="../media/image82.emf"/><Relationship Id="rId37" Type="http://schemas.openxmlformats.org/officeDocument/2006/relationships/image" Target="../media/image15.emf"/><Relationship Id="rId5" Type="http://schemas.openxmlformats.org/officeDocument/2006/relationships/image" Target="../media/image65.emf"/><Relationship Id="rId15" Type="http://schemas.openxmlformats.org/officeDocument/2006/relationships/image" Target="../media/image71.emf"/><Relationship Id="rId23" Type="http://schemas.openxmlformats.org/officeDocument/2006/relationships/image" Target="../media/image78.emf"/><Relationship Id="rId28" Type="http://schemas.openxmlformats.org/officeDocument/2006/relationships/image" Target="../media/image9.emf"/><Relationship Id="rId36" Type="http://schemas.openxmlformats.org/officeDocument/2006/relationships/image" Target="../media/image32.emf"/><Relationship Id="rId10" Type="http://schemas.openxmlformats.org/officeDocument/2006/relationships/image" Target="../media/image68.emf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" Type="http://schemas.openxmlformats.org/officeDocument/2006/relationships/image" Target="../media/image64.emf"/><Relationship Id="rId9" Type="http://schemas.openxmlformats.org/officeDocument/2006/relationships/image" Target="../media/image38.emf"/><Relationship Id="rId14" Type="http://schemas.openxmlformats.org/officeDocument/2006/relationships/image" Target="../media/image70.emf"/><Relationship Id="rId22" Type="http://schemas.openxmlformats.org/officeDocument/2006/relationships/image" Target="../media/image77.emf"/><Relationship Id="rId27" Type="http://schemas.openxmlformats.org/officeDocument/2006/relationships/image" Target="../media/image34.emf"/><Relationship Id="rId30" Type="http://schemas.openxmlformats.org/officeDocument/2006/relationships/image" Target="../media/image80.emf"/><Relationship Id="rId35" Type="http://schemas.openxmlformats.org/officeDocument/2006/relationships/image" Target="../media/image84.e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70.emf"/><Relationship Id="rId18" Type="http://schemas.openxmlformats.org/officeDocument/2006/relationships/image" Target="../media/image75.emf"/><Relationship Id="rId26" Type="http://schemas.openxmlformats.org/officeDocument/2006/relationships/image" Target="../media/image34.emf"/><Relationship Id="rId3" Type="http://schemas.openxmlformats.org/officeDocument/2006/relationships/audio" Target="../media/audio33.wav"/><Relationship Id="rId21" Type="http://schemas.openxmlformats.org/officeDocument/2006/relationships/image" Target="../media/image77.emf"/><Relationship Id="rId34" Type="http://schemas.openxmlformats.org/officeDocument/2006/relationships/image" Target="../media/image84.emf"/><Relationship Id="rId7" Type="http://schemas.openxmlformats.org/officeDocument/2006/relationships/image" Target="../media/image67.emf"/><Relationship Id="rId12" Type="http://schemas.openxmlformats.org/officeDocument/2006/relationships/image" Target="../media/image69.emf"/><Relationship Id="rId17" Type="http://schemas.openxmlformats.org/officeDocument/2006/relationships/image" Target="../media/image74.emf"/><Relationship Id="rId25" Type="http://schemas.openxmlformats.org/officeDocument/2006/relationships/image" Target="../media/image43.emf"/><Relationship Id="rId33" Type="http://schemas.openxmlformats.org/officeDocument/2006/relationships/image" Target="../media/image83.emf"/><Relationship Id="rId38" Type="http://schemas.openxmlformats.org/officeDocument/2006/relationships/audio" Target="../media/audio34.wav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73.emf"/><Relationship Id="rId20" Type="http://schemas.openxmlformats.org/officeDocument/2006/relationships/image" Target="../media/image76.emf"/><Relationship Id="rId29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image" Target="../media/image18.emf"/><Relationship Id="rId24" Type="http://schemas.openxmlformats.org/officeDocument/2006/relationships/image" Target="../media/image79.emf"/><Relationship Id="rId32" Type="http://schemas.openxmlformats.org/officeDocument/2006/relationships/image" Target="../media/image12.emf"/><Relationship Id="rId37" Type="http://schemas.openxmlformats.org/officeDocument/2006/relationships/slide" Target="slide134.xml"/><Relationship Id="rId5" Type="http://schemas.openxmlformats.org/officeDocument/2006/relationships/image" Target="../media/image65.emf"/><Relationship Id="rId15" Type="http://schemas.openxmlformats.org/officeDocument/2006/relationships/image" Target="../media/image72.emf"/><Relationship Id="rId23" Type="http://schemas.openxmlformats.org/officeDocument/2006/relationships/image" Target="../media/image29.emf"/><Relationship Id="rId28" Type="http://schemas.openxmlformats.org/officeDocument/2006/relationships/image" Target="../media/image22.emf"/><Relationship Id="rId36" Type="http://schemas.openxmlformats.org/officeDocument/2006/relationships/image" Target="../media/image15.emf"/><Relationship Id="rId10" Type="http://schemas.openxmlformats.org/officeDocument/2006/relationships/image" Target="../media/image13.emf"/><Relationship Id="rId19" Type="http://schemas.openxmlformats.org/officeDocument/2006/relationships/image" Target="../media/image44.emf"/><Relationship Id="rId31" Type="http://schemas.openxmlformats.org/officeDocument/2006/relationships/image" Target="../media/image82.emf"/><Relationship Id="rId4" Type="http://schemas.openxmlformats.org/officeDocument/2006/relationships/image" Target="../media/image64.emf"/><Relationship Id="rId9" Type="http://schemas.openxmlformats.org/officeDocument/2006/relationships/image" Target="../media/image38.emf"/><Relationship Id="rId14" Type="http://schemas.openxmlformats.org/officeDocument/2006/relationships/image" Target="../media/image71.emf"/><Relationship Id="rId22" Type="http://schemas.openxmlformats.org/officeDocument/2006/relationships/image" Target="../media/image78.emf"/><Relationship Id="rId27" Type="http://schemas.openxmlformats.org/officeDocument/2006/relationships/image" Target="../media/image9.emf"/><Relationship Id="rId30" Type="http://schemas.openxmlformats.org/officeDocument/2006/relationships/image" Target="../media/image81.emf"/><Relationship Id="rId35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3.wav"/><Relationship Id="rId4" Type="http://schemas.openxmlformats.org/officeDocument/2006/relationships/image" Target="../media/image20.e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71.emf"/><Relationship Id="rId18" Type="http://schemas.openxmlformats.org/officeDocument/2006/relationships/image" Target="../media/image44.emf"/><Relationship Id="rId26" Type="http://schemas.openxmlformats.org/officeDocument/2006/relationships/image" Target="../media/image9.emf"/><Relationship Id="rId3" Type="http://schemas.openxmlformats.org/officeDocument/2006/relationships/audio" Target="../media/audio33.wav"/><Relationship Id="rId21" Type="http://schemas.openxmlformats.org/officeDocument/2006/relationships/image" Target="../media/image78.emf"/><Relationship Id="rId34" Type="http://schemas.openxmlformats.org/officeDocument/2006/relationships/image" Target="../media/image32.emf"/><Relationship Id="rId7" Type="http://schemas.openxmlformats.org/officeDocument/2006/relationships/image" Target="../media/image45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5" Type="http://schemas.openxmlformats.org/officeDocument/2006/relationships/image" Target="../media/image34.emf"/><Relationship Id="rId33" Type="http://schemas.openxmlformats.org/officeDocument/2006/relationships/image" Target="../media/image84.emf"/><Relationship Id="rId2" Type="http://schemas.openxmlformats.org/officeDocument/2006/relationships/notesSlide" Target="../notesSlides/notesSlide74.xml"/><Relationship Id="rId16" Type="http://schemas.openxmlformats.org/officeDocument/2006/relationships/image" Target="../media/image74.emf"/><Relationship Id="rId20" Type="http://schemas.openxmlformats.org/officeDocument/2006/relationships/image" Target="../media/image77.emf"/><Relationship Id="rId29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69.emf"/><Relationship Id="rId24" Type="http://schemas.openxmlformats.org/officeDocument/2006/relationships/image" Target="../media/image43.emf"/><Relationship Id="rId32" Type="http://schemas.openxmlformats.org/officeDocument/2006/relationships/image" Target="../media/image83.emf"/><Relationship Id="rId37" Type="http://schemas.openxmlformats.org/officeDocument/2006/relationships/audio" Target="../media/audio34.wav"/><Relationship Id="rId5" Type="http://schemas.openxmlformats.org/officeDocument/2006/relationships/image" Target="../media/image65.emf"/><Relationship Id="rId15" Type="http://schemas.openxmlformats.org/officeDocument/2006/relationships/image" Target="../media/image73.emf"/><Relationship Id="rId23" Type="http://schemas.openxmlformats.org/officeDocument/2006/relationships/image" Target="../media/image79.emf"/><Relationship Id="rId28" Type="http://schemas.openxmlformats.org/officeDocument/2006/relationships/image" Target="../media/image80.emf"/><Relationship Id="rId36" Type="http://schemas.openxmlformats.org/officeDocument/2006/relationships/slide" Target="slide134.xml"/><Relationship Id="rId10" Type="http://schemas.openxmlformats.org/officeDocument/2006/relationships/image" Target="../media/image18.emf"/><Relationship Id="rId19" Type="http://schemas.openxmlformats.org/officeDocument/2006/relationships/image" Target="../media/image76.emf"/><Relationship Id="rId31" Type="http://schemas.openxmlformats.org/officeDocument/2006/relationships/image" Target="../media/image12.emf"/><Relationship Id="rId4" Type="http://schemas.openxmlformats.org/officeDocument/2006/relationships/image" Target="../media/image64.emf"/><Relationship Id="rId9" Type="http://schemas.openxmlformats.org/officeDocument/2006/relationships/image" Target="../media/image13.emf"/><Relationship Id="rId14" Type="http://schemas.openxmlformats.org/officeDocument/2006/relationships/image" Target="../media/image72.emf"/><Relationship Id="rId22" Type="http://schemas.openxmlformats.org/officeDocument/2006/relationships/image" Target="../media/image29.emf"/><Relationship Id="rId27" Type="http://schemas.openxmlformats.org/officeDocument/2006/relationships/image" Target="../media/image22.emf"/><Relationship Id="rId30" Type="http://schemas.openxmlformats.org/officeDocument/2006/relationships/image" Target="../media/image82.emf"/><Relationship Id="rId35" Type="http://schemas.openxmlformats.org/officeDocument/2006/relationships/image" Target="../media/image15.e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2.emf"/><Relationship Id="rId18" Type="http://schemas.openxmlformats.org/officeDocument/2006/relationships/image" Target="../media/image76.emf"/><Relationship Id="rId26" Type="http://schemas.openxmlformats.org/officeDocument/2006/relationships/image" Target="../media/image22.emf"/><Relationship Id="rId3" Type="http://schemas.openxmlformats.org/officeDocument/2006/relationships/audio" Target="../media/audio33.wav"/><Relationship Id="rId21" Type="http://schemas.openxmlformats.org/officeDocument/2006/relationships/image" Target="../media/image29.emf"/><Relationship Id="rId34" Type="http://schemas.openxmlformats.org/officeDocument/2006/relationships/image" Target="../media/image15.emf"/><Relationship Id="rId7" Type="http://schemas.openxmlformats.org/officeDocument/2006/relationships/image" Target="../media/image45.emf"/><Relationship Id="rId12" Type="http://schemas.openxmlformats.org/officeDocument/2006/relationships/image" Target="../media/image71.emf"/><Relationship Id="rId17" Type="http://schemas.openxmlformats.org/officeDocument/2006/relationships/image" Target="../media/image44.emf"/><Relationship Id="rId25" Type="http://schemas.openxmlformats.org/officeDocument/2006/relationships/image" Target="../media/image9.emf"/><Relationship Id="rId33" Type="http://schemas.openxmlformats.org/officeDocument/2006/relationships/image" Target="../media/image32.emf"/><Relationship Id="rId2" Type="http://schemas.openxmlformats.org/officeDocument/2006/relationships/notesSlide" Target="../notesSlides/notesSlide75.xml"/><Relationship Id="rId16" Type="http://schemas.openxmlformats.org/officeDocument/2006/relationships/image" Target="../media/image75.emf"/><Relationship Id="rId20" Type="http://schemas.openxmlformats.org/officeDocument/2006/relationships/image" Target="../media/image78.emf"/><Relationship Id="rId29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34.emf"/><Relationship Id="rId32" Type="http://schemas.openxmlformats.org/officeDocument/2006/relationships/image" Target="../media/image84.emf"/><Relationship Id="rId5" Type="http://schemas.openxmlformats.org/officeDocument/2006/relationships/image" Target="../media/image65.emf"/><Relationship Id="rId15" Type="http://schemas.openxmlformats.org/officeDocument/2006/relationships/image" Target="../media/image74.emf"/><Relationship Id="rId23" Type="http://schemas.openxmlformats.org/officeDocument/2006/relationships/image" Target="../media/image43.emf"/><Relationship Id="rId28" Type="http://schemas.openxmlformats.org/officeDocument/2006/relationships/image" Target="../media/image81.emf"/><Relationship Id="rId36" Type="http://schemas.openxmlformats.org/officeDocument/2006/relationships/audio" Target="../media/audio34.wav"/><Relationship Id="rId10" Type="http://schemas.openxmlformats.org/officeDocument/2006/relationships/image" Target="../media/image69.emf"/><Relationship Id="rId19" Type="http://schemas.openxmlformats.org/officeDocument/2006/relationships/image" Target="../media/image77.emf"/><Relationship Id="rId31" Type="http://schemas.openxmlformats.org/officeDocument/2006/relationships/image" Target="../media/image83.emf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3.emf"/><Relationship Id="rId22" Type="http://schemas.openxmlformats.org/officeDocument/2006/relationships/image" Target="../media/image79.emf"/><Relationship Id="rId27" Type="http://schemas.openxmlformats.org/officeDocument/2006/relationships/image" Target="../media/image80.emf"/><Relationship Id="rId30" Type="http://schemas.openxmlformats.org/officeDocument/2006/relationships/image" Target="../media/image12.emf"/><Relationship Id="rId35" Type="http://schemas.openxmlformats.org/officeDocument/2006/relationships/slide" Target="slide134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2.emf"/><Relationship Id="rId18" Type="http://schemas.openxmlformats.org/officeDocument/2006/relationships/image" Target="../media/image77.emf"/><Relationship Id="rId26" Type="http://schemas.openxmlformats.org/officeDocument/2006/relationships/image" Target="../media/image80.emf"/><Relationship Id="rId3" Type="http://schemas.openxmlformats.org/officeDocument/2006/relationships/audio" Target="../media/audio33.wav"/><Relationship Id="rId21" Type="http://schemas.openxmlformats.org/officeDocument/2006/relationships/image" Target="../media/image79.emf"/><Relationship Id="rId34" Type="http://schemas.openxmlformats.org/officeDocument/2006/relationships/slide" Target="slide134.xml"/><Relationship Id="rId7" Type="http://schemas.openxmlformats.org/officeDocument/2006/relationships/image" Target="../media/image45.emf"/><Relationship Id="rId12" Type="http://schemas.openxmlformats.org/officeDocument/2006/relationships/image" Target="../media/image71.emf"/><Relationship Id="rId17" Type="http://schemas.openxmlformats.org/officeDocument/2006/relationships/image" Target="../media/image76.emf"/><Relationship Id="rId25" Type="http://schemas.openxmlformats.org/officeDocument/2006/relationships/image" Target="../media/image22.emf"/><Relationship Id="rId33" Type="http://schemas.openxmlformats.org/officeDocument/2006/relationships/image" Target="../media/image15.emf"/><Relationship Id="rId2" Type="http://schemas.openxmlformats.org/officeDocument/2006/relationships/notesSlide" Target="../notesSlides/notesSlide76.xml"/><Relationship Id="rId16" Type="http://schemas.openxmlformats.org/officeDocument/2006/relationships/image" Target="../media/image44.emf"/><Relationship Id="rId20" Type="http://schemas.openxmlformats.org/officeDocument/2006/relationships/image" Target="../media/image29.emf"/><Relationship Id="rId29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9.emf"/><Relationship Id="rId32" Type="http://schemas.openxmlformats.org/officeDocument/2006/relationships/image" Target="../media/image32.emf"/><Relationship Id="rId5" Type="http://schemas.openxmlformats.org/officeDocument/2006/relationships/image" Target="../media/image65.emf"/><Relationship Id="rId15" Type="http://schemas.openxmlformats.org/officeDocument/2006/relationships/image" Target="../media/image75.emf"/><Relationship Id="rId23" Type="http://schemas.openxmlformats.org/officeDocument/2006/relationships/image" Target="../media/image34.emf"/><Relationship Id="rId28" Type="http://schemas.openxmlformats.org/officeDocument/2006/relationships/image" Target="../media/image82.emf"/><Relationship Id="rId10" Type="http://schemas.openxmlformats.org/officeDocument/2006/relationships/image" Target="../media/image69.emf"/><Relationship Id="rId19" Type="http://schemas.openxmlformats.org/officeDocument/2006/relationships/image" Target="../media/image78.emf"/><Relationship Id="rId31" Type="http://schemas.openxmlformats.org/officeDocument/2006/relationships/image" Target="../media/image84.emf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4.emf"/><Relationship Id="rId22" Type="http://schemas.openxmlformats.org/officeDocument/2006/relationships/image" Target="../media/image43.emf"/><Relationship Id="rId27" Type="http://schemas.openxmlformats.org/officeDocument/2006/relationships/image" Target="../media/image81.emf"/><Relationship Id="rId30" Type="http://schemas.openxmlformats.org/officeDocument/2006/relationships/image" Target="../media/image83.emf"/><Relationship Id="rId35" Type="http://schemas.openxmlformats.org/officeDocument/2006/relationships/audio" Target="../media/audio34.wav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2.emf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audio" Target="../media/audio33.wav"/><Relationship Id="rId21" Type="http://schemas.openxmlformats.org/officeDocument/2006/relationships/image" Target="../media/image79.emf"/><Relationship Id="rId34" Type="http://schemas.openxmlformats.org/officeDocument/2006/relationships/audio" Target="../media/audio34.wav"/><Relationship Id="rId7" Type="http://schemas.openxmlformats.org/officeDocument/2006/relationships/image" Target="../media/image45.emf"/><Relationship Id="rId12" Type="http://schemas.openxmlformats.org/officeDocument/2006/relationships/image" Target="../media/image71.emf"/><Relationship Id="rId17" Type="http://schemas.openxmlformats.org/officeDocument/2006/relationships/image" Target="../media/image76.emf"/><Relationship Id="rId25" Type="http://schemas.openxmlformats.org/officeDocument/2006/relationships/image" Target="../media/image80.emf"/><Relationship Id="rId33" Type="http://schemas.openxmlformats.org/officeDocument/2006/relationships/slide" Target="slide134.xml"/><Relationship Id="rId2" Type="http://schemas.openxmlformats.org/officeDocument/2006/relationships/notesSlide" Target="../notesSlides/notesSlide77.xml"/><Relationship Id="rId16" Type="http://schemas.openxmlformats.org/officeDocument/2006/relationships/image" Target="../media/image44.emf"/><Relationship Id="rId20" Type="http://schemas.openxmlformats.org/officeDocument/2006/relationships/image" Target="../media/image29.emf"/><Relationship Id="rId29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22.emf"/><Relationship Id="rId32" Type="http://schemas.openxmlformats.org/officeDocument/2006/relationships/image" Target="../media/image15.emf"/><Relationship Id="rId5" Type="http://schemas.openxmlformats.org/officeDocument/2006/relationships/image" Target="../media/image65.emf"/><Relationship Id="rId15" Type="http://schemas.openxmlformats.org/officeDocument/2006/relationships/image" Target="../media/image75.emf"/><Relationship Id="rId23" Type="http://schemas.openxmlformats.org/officeDocument/2006/relationships/image" Target="../media/image9.emf"/><Relationship Id="rId28" Type="http://schemas.openxmlformats.org/officeDocument/2006/relationships/image" Target="../media/image12.emf"/><Relationship Id="rId10" Type="http://schemas.openxmlformats.org/officeDocument/2006/relationships/image" Target="../media/image69.emf"/><Relationship Id="rId19" Type="http://schemas.openxmlformats.org/officeDocument/2006/relationships/image" Target="../media/image78.emf"/><Relationship Id="rId31" Type="http://schemas.openxmlformats.org/officeDocument/2006/relationships/image" Target="../media/image32.emf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4.emf"/><Relationship Id="rId22" Type="http://schemas.openxmlformats.org/officeDocument/2006/relationships/image" Target="../media/image43.emf"/><Relationship Id="rId27" Type="http://schemas.openxmlformats.org/officeDocument/2006/relationships/image" Target="../media/image82.emf"/><Relationship Id="rId30" Type="http://schemas.openxmlformats.org/officeDocument/2006/relationships/image" Target="../media/image84.e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2.emf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audio" Target="../media/audio33.wav"/><Relationship Id="rId21" Type="http://schemas.openxmlformats.org/officeDocument/2006/relationships/image" Target="../media/image79.emf"/><Relationship Id="rId7" Type="http://schemas.openxmlformats.org/officeDocument/2006/relationships/image" Target="../media/image45.emf"/><Relationship Id="rId12" Type="http://schemas.openxmlformats.org/officeDocument/2006/relationships/image" Target="../media/image71.emf"/><Relationship Id="rId17" Type="http://schemas.openxmlformats.org/officeDocument/2006/relationships/image" Target="../media/image76.emf"/><Relationship Id="rId25" Type="http://schemas.openxmlformats.org/officeDocument/2006/relationships/image" Target="../media/image80.emf"/><Relationship Id="rId33" Type="http://schemas.openxmlformats.org/officeDocument/2006/relationships/audio" Target="../media/audio34.wav"/><Relationship Id="rId2" Type="http://schemas.openxmlformats.org/officeDocument/2006/relationships/notesSlide" Target="../notesSlides/notesSlide78.xml"/><Relationship Id="rId16" Type="http://schemas.openxmlformats.org/officeDocument/2006/relationships/image" Target="../media/image44.emf"/><Relationship Id="rId20" Type="http://schemas.openxmlformats.org/officeDocument/2006/relationships/image" Target="../media/image29.emf"/><Relationship Id="rId29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22.emf"/><Relationship Id="rId32" Type="http://schemas.openxmlformats.org/officeDocument/2006/relationships/slide" Target="slide134.xml"/><Relationship Id="rId5" Type="http://schemas.openxmlformats.org/officeDocument/2006/relationships/image" Target="../media/image65.emf"/><Relationship Id="rId15" Type="http://schemas.openxmlformats.org/officeDocument/2006/relationships/image" Target="../media/image75.emf"/><Relationship Id="rId23" Type="http://schemas.openxmlformats.org/officeDocument/2006/relationships/image" Target="../media/image9.emf"/><Relationship Id="rId28" Type="http://schemas.openxmlformats.org/officeDocument/2006/relationships/image" Target="../media/image83.emf"/><Relationship Id="rId10" Type="http://schemas.openxmlformats.org/officeDocument/2006/relationships/image" Target="../media/image69.emf"/><Relationship Id="rId19" Type="http://schemas.openxmlformats.org/officeDocument/2006/relationships/image" Target="../media/image78.emf"/><Relationship Id="rId31" Type="http://schemas.openxmlformats.org/officeDocument/2006/relationships/image" Target="../media/image15.emf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4.emf"/><Relationship Id="rId22" Type="http://schemas.openxmlformats.org/officeDocument/2006/relationships/image" Target="../media/image43.emf"/><Relationship Id="rId27" Type="http://schemas.openxmlformats.org/officeDocument/2006/relationships/image" Target="../media/image12.emf"/><Relationship Id="rId30" Type="http://schemas.openxmlformats.org/officeDocument/2006/relationships/image" Target="../media/image32.e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2.emf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audio" Target="../media/audio33.wav"/><Relationship Id="rId21" Type="http://schemas.openxmlformats.org/officeDocument/2006/relationships/image" Target="../media/image79.emf"/><Relationship Id="rId7" Type="http://schemas.openxmlformats.org/officeDocument/2006/relationships/image" Target="../media/image45.emf"/><Relationship Id="rId12" Type="http://schemas.openxmlformats.org/officeDocument/2006/relationships/image" Target="../media/image71.emf"/><Relationship Id="rId17" Type="http://schemas.openxmlformats.org/officeDocument/2006/relationships/image" Target="../media/image76.emf"/><Relationship Id="rId25" Type="http://schemas.openxmlformats.org/officeDocument/2006/relationships/image" Target="../media/image80.emf"/><Relationship Id="rId2" Type="http://schemas.openxmlformats.org/officeDocument/2006/relationships/notesSlide" Target="../notesSlides/notesSlide79.xml"/><Relationship Id="rId16" Type="http://schemas.openxmlformats.org/officeDocument/2006/relationships/image" Target="../media/image44.emf"/><Relationship Id="rId20" Type="http://schemas.openxmlformats.org/officeDocument/2006/relationships/image" Target="../media/image29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22.emf"/><Relationship Id="rId32" Type="http://schemas.openxmlformats.org/officeDocument/2006/relationships/audio" Target="../media/audio34.wav"/><Relationship Id="rId5" Type="http://schemas.openxmlformats.org/officeDocument/2006/relationships/image" Target="../media/image65.emf"/><Relationship Id="rId15" Type="http://schemas.openxmlformats.org/officeDocument/2006/relationships/image" Target="../media/image75.emf"/><Relationship Id="rId23" Type="http://schemas.openxmlformats.org/officeDocument/2006/relationships/image" Target="../media/image9.emf"/><Relationship Id="rId28" Type="http://schemas.openxmlformats.org/officeDocument/2006/relationships/image" Target="../media/image83.emf"/><Relationship Id="rId10" Type="http://schemas.openxmlformats.org/officeDocument/2006/relationships/image" Target="../media/image69.emf"/><Relationship Id="rId19" Type="http://schemas.openxmlformats.org/officeDocument/2006/relationships/image" Target="../media/image78.emf"/><Relationship Id="rId31" Type="http://schemas.openxmlformats.org/officeDocument/2006/relationships/slide" Target="slide134.xml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4.emf"/><Relationship Id="rId22" Type="http://schemas.openxmlformats.org/officeDocument/2006/relationships/image" Target="../media/image43.emf"/><Relationship Id="rId27" Type="http://schemas.openxmlformats.org/officeDocument/2006/relationships/image" Target="../media/image12.emf"/><Relationship Id="rId30" Type="http://schemas.openxmlformats.org/officeDocument/2006/relationships/image" Target="../media/image15.e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2.emf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audio" Target="../media/audio33.wav"/><Relationship Id="rId21" Type="http://schemas.openxmlformats.org/officeDocument/2006/relationships/image" Target="../media/image79.emf"/><Relationship Id="rId7" Type="http://schemas.openxmlformats.org/officeDocument/2006/relationships/image" Target="../media/image45.emf"/><Relationship Id="rId12" Type="http://schemas.openxmlformats.org/officeDocument/2006/relationships/image" Target="../media/image71.emf"/><Relationship Id="rId17" Type="http://schemas.openxmlformats.org/officeDocument/2006/relationships/image" Target="../media/image76.emf"/><Relationship Id="rId25" Type="http://schemas.openxmlformats.org/officeDocument/2006/relationships/image" Target="../media/image80.emf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44.emf"/><Relationship Id="rId20" Type="http://schemas.openxmlformats.org/officeDocument/2006/relationships/image" Target="../media/image29.emf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22.emf"/><Relationship Id="rId5" Type="http://schemas.openxmlformats.org/officeDocument/2006/relationships/image" Target="../media/image65.emf"/><Relationship Id="rId15" Type="http://schemas.openxmlformats.org/officeDocument/2006/relationships/image" Target="../media/image75.emf"/><Relationship Id="rId23" Type="http://schemas.openxmlformats.org/officeDocument/2006/relationships/image" Target="../media/image9.emf"/><Relationship Id="rId28" Type="http://schemas.openxmlformats.org/officeDocument/2006/relationships/image" Target="../media/image32.emf"/><Relationship Id="rId10" Type="http://schemas.openxmlformats.org/officeDocument/2006/relationships/image" Target="../media/image69.emf"/><Relationship Id="rId19" Type="http://schemas.openxmlformats.org/officeDocument/2006/relationships/image" Target="../media/image78.emf"/><Relationship Id="rId31" Type="http://schemas.openxmlformats.org/officeDocument/2006/relationships/audio" Target="../media/audio34.wav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4.emf"/><Relationship Id="rId22" Type="http://schemas.openxmlformats.org/officeDocument/2006/relationships/image" Target="../media/image43.emf"/><Relationship Id="rId27" Type="http://schemas.openxmlformats.org/officeDocument/2006/relationships/image" Target="../media/image12.emf"/><Relationship Id="rId30" Type="http://schemas.openxmlformats.org/officeDocument/2006/relationships/slide" Target="slide134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4.emf"/><Relationship Id="rId18" Type="http://schemas.openxmlformats.org/officeDocument/2006/relationships/image" Target="../media/image78.emf"/><Relationship Id="rId26" Type="http://schemas.openxmlformats.org/officeDocument/2006/relationships/image" Target="../media/image12.emf"/><Relationship Id="rId3" Type="http://schemas.openxmlformats.org/officeDocument/2006/relationships/audio" Target="../media/audio33.wav"/><Relationship Id="rId21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image" Target="../media/image72.emf"/><Relationship Id="rId17" Type="http://schemas.openxmlformats.org/officeDocument/2006/relationships/image" Target="../media/image77.emf"/><Relationship Id="rId25" Type="http://schemas.openxmlformats.org/officeDocument/2006/relationships/image" Target="../media/image81.emf"/><Relationship Id="rId2" Type="http://schemas.openxmlformats.org/officeDocument/2006/relationships/notesSlide" Target="../notesSlides/notesSlide81.xml"/><Relationship Id="rId16" Type="http://schemas.openxmlformats.org/officeDocument/2006/relationships/image" Target="../media/image76.emf"/><Relationship Id="rId20" Type="http://schemas.openxmlformats.org/officeDocument/2006/relationships/image" Target="../media/image79.emf"/><Relationship Id="rId29" Type="http://schemas.openxmlformats.org/officeDocument/2006/relationships/slide" Target="slide1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80.emf"/><Relationship Id="rId5" Type="http://schemas.openxmlformats.org/officeDocument/2006/relationships/image" Target="../media/image65.emf"/><Relationship Id="rId15" Type="http://schemas.openxmlformats.org/officeDocument/2006/relationships/image" Target="../media/image44.emf"/><Relationship Id="rId23" Type="http://schemas.openxmlformats.org/officeDocument/2006/relationships/image" Target="../media/image22.emf"/><Relationship Id="rId28" Type="http://schemas.openxmlformats.org/officeDocument/2006/relationships/image" Target="../media/image15.emf"/><Relationship Id="rId10" Type="http://schemas.openxmlformats.org/officeDocument/2006/relationships/image" Target="../media/image69.emf"/><Relationship Id="rId19" Type="http://schemas.openxmlformats.org/officeDocument/2006/relationships/image" Target="../media/image29.emf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5.emf"/><Relationship Id="rId22" Type="http://schemas.openxmlformats.org/officeDocument/2006/relationships/image" Target="../media/image9.emf"/><Relationship Id="rId27" Type="http://schemas.openxmlformats.org/officeDocument/2006/relationships/image" Target="../media/image32.emf"/><Relationship Id="rId30" Type="http://schemas.openxmlformats.org/officeDocument/2006/relationships/audio" Target="../media/audio34.wav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5.emf"/><Relationship Id="rId18" Type="http://schemas.openxmlformats.org/officeDocument/2006/relationships/image" Target="../media/image29.emf"/><Relationship Id="rId26" Type="http://schemas.openxmlformats.org/officeDocument/2006/relationships/image" Target="../media/image32.emf"/><Relationship Id="rId3" Type="http://schemas.openxmlformats.org/officeDocument/2006/relationships/audio" Target="../media/audio33.wav"/><Relationship Id="rId21" Type="http://schemas.openxmlformats.org/officeDocument/2006/relationships/image" Target="../media/image9.emf"/><Relationship Id="rId7" Type="http://schemas.openxmlformats.org/officeDocument/2006/relationships/image" Target="../media/image45.emf"/><Relationship Id="rId12" Type="http://schemas.openxmlformats.org/officeDocument/2006/relationships/image" Target="../media/image74.emf"/><Relationship Id="rId17" Type="http://schemas.openxmlformats.org/officeDocument/2006/relationships/image" Target="../media/image78.emf"/><Relationship Id="rId25" Type="http://schemas.openxmlformats.org/officeDocument/2006/relationships/image" Target="../media/image12.emf"/><Relationship Id="rId2" Type="http://schemas.openxmlformats.org/officeDocument/2006/relationships/notesSlide" Target="../notesSlides/notesSlide82.xml"/><Relationship Id="rId16" Type="http://schemas.openxmlformats.org/officeDocument/2006/relationships/image" Target="../media/image77.emf"/><Relationship Id="rId20" Type="http://schemas.openxmlformats.org/officeDocument/2006/relationships/image" Target="../media/image43.emf"/><Relationship Id="rId29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2.emf"/><Relationship Id="rId24" Type="http://schemas.openxmlformats.org/officeDocument/2006/relationships/image" Target="../media/image81.emf"/><Relationship Id="rId5" Type="http://schemas.openxmlformats.org/officeDocument/2006/relationships/image" Target="../media/image65.emf"/><Relationship Id="rId15" Type="http://schemas.openxmlformats.org/officeDocument/2006/relationships/image" Target="../media/image76.emf"/><Relationship Id="rId23" Type="http://schemas.openxmlformats.org/officeDocument/2006/relationships/image" Target="../media/image80.emf"/><Relationship Id="rId28" Type="http://schemas.openxmlformats.org/officeDocument/2006/relationships/slide" Target="slide134.xml"/><Relationship Id="rId10" Type="http://schemas.openxmlformats.org/officeDocument/2006/relationships/image" Target="../media/image69.emf"/><Relationship Id="rId19" Type="http://schemas.openxmlformats.org/officeDocument/2006/relationships/image" Target="../media/image79.emf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44.emf"/><Relationship Id="rId22" Type="http://schemas.openxmlformats.org/officeDocument/2006/relationships/image" Target="../media/image22.emf"/><Relationship Id="rId27" Type="http://schemas.openxmlformats.org/officeDocument/2006/relationships/image" Target="../media/image15.e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44.emf"/><Relationship Id="rId18" Type="http://schemas.openxmlformats.org/officeDocument/2006/relationships/image" Target="../media/image79.emf"/><Relationship Id="rId26" Type="http://schemas.openxmlformats.org/officeDocument/2006/relationships/image" Target="../media/image15.emf"/><Relationship Id="rId3" Type="http://schemas.openxmlformats.org/officeDocument/2006/relationships/audio" Target="../media/audio33.wav"/><Relationship Id="rId21" Type="http://schemas.openxmlformats.org/officeDocument/2006/relationships/image" Target="../media/image22.emf"/><Relationship Id="rId7" Type="http://schemas.openxmlformats.org/officeDocument/2006/relationships/image" Target="../media/image45.emf"/><Relationship Id="rId12" Type="http://schemas.openxmlformats.org/officeDocument/2006/relationships/image" Target="../media/image75.emf"/><Relationship Id="rId17" Type="http://schemas.openxmlformats.org/officeDocument/2006/relationships/image" Target="../media/image29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83.xml"/><Relationship Id="rId16" Type="http://schemas.openxmlformats.org/officeDocument/2006/relationships/image" Target="../media/image78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4.emf"/><Relationship Id="rId24" Type="http://schemas.openxmlformats.org/officeDocument/2006/relationships/image" Target="../media/image12.emf"/><Relationship Id="rId5" Type="http://schemas.openxmlformats.org/officeDocument/2006/relationships/image" Target="../media/image65.emf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28" Type="http://schemas.openxmlformats.org/officeDocument/2006/relationships/audio" Target="../media/audio34.wav"/><Relationship Id="rId10" Type="http://schemas.openxmlformats.org/officeDocument/2006/relationships/image" Target="../media/image72.emf"/><Relationship Id="rId19" Type="http://schemas.openxmlformats.org/officeDocument/2006/relationships/image" Target="../media/image43.emf"/><Relationship Id="rId4" Type="http://schemas.openxmlformats.org/officeDocument/2006/relationships/image" Target="../media/image64.emf"/><Relationship Id="rId9" Type="http://schemas.openxmlformats.org/officeDocument/2006/relationships/image" Target="../media/image18.emf"/><Relationship Id="rId14" Type="http://schemas.openxmlformats.org/officeDocument/2006/relationships/image" Target="../media/image76.emf"/><Relationship Id="rId22" Type="http://schemas.openxmlformats.org/officeDocument/2006/relationships/image" Target="../media/image80.emf"/><Relationship Id="rId27" Type="http://schemas.openxmlformats.org/officeDocument/2006/relationships/slide" Target="slide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4.wav"/><Relationship Id="rId4" Type="http://schemas.openxmlformats.org/officeDocument/2006/relationships/image" Target="../media/image21.emf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6.emf"/><Relationship Id="rId18" Type="http://schemas.openxmlformats.org/officeDocument/2006/relationships/image" Target="../media/image43.emf"/><Relationship Id="rId26" Type="http://schemas.openxmlformats.org/officeDocument/2006/relationships/audio" Target="../media/audio34.wav"/><Relationship Id="rId3" Type="http://schemas.openxmlformats.org/officeDocument/2006/relationships/audio" Target="../media/audio33.wav"/><Relationship Id="rId21" Type="http://schemas.openxmlformats.org/officeDocument/2006/relationships/image" Target="../media/image80.emf"/><Relationship Id="rId7" Type="http://schemas.openxmlformats.org/officeDocument/2006/relationships/image" Target="../media/image45.emf"/><Relationship Id="rId12" Type="http://schemas.openxmlformats.org/officeDocument/2006/relationships/image" Target="../media/image44.emf"/><Relationship Id="rId17" Type="http://schemas.openxmlformats.org/officeDocument/2006/relationships/image" Target="../media/image79.emf"/><Relationship Id="rId25" Type="http://schemas.openxmlformats.org/officeDocument/2006/relationships/image" Target="../media/image15.emf"/><Relationship Id="rId2" Type="http://schemas.openxmlformats.org/officeDocument/2006/relationships/notesSlide" Target="../notesSlides/notesSlide84.xml"/><Relationship Id="rId16" Type="http://schemas.openxmlformats.org/officeDocument/2006/relationships/image" Target="../media/image29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5.emf"/><Relationship Id="rId24" Type="http://schemas.openxmlformats.org/officeDocument/2006/relationships/image" Target="../media/image32.emf"/><Relationship Id="rId5" Type="http://schemas.openxmlformats.org/officeDocument/2006/relationships/image" Target="../media/image65.emf"/><Relationship Id="rId15" Type="http://schemas.openxmlformats.org/officeDocument/2006/relationships/image" Target="../media/image78.emf"/><Relationship Id="rId23" Type="http://schemas.openxmlformats.org/officeDocument/2006/relationships/image" Target="../media/image12.emf"/><Relationship Id="rId10" Type="http://schemas.openxmlformats.org/officeDocument/2006/relationships/image" Target="../media/image74.emf"/><Relationship Id="rId19" Type="http://schemas.openxmlformats.org/officeDocument/2006/relationships/image" Target="../media/image9.emf"/><Relationship Id="rId4" Type="http://schemas.openxmlformats.org/officeDocument/2006/relationships/image" Target="../media/image64.e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81.emf"/><Relationship Id="rId27" Type="http://schemas.openxmlformats.org/officeDocument/2006/relationships/slide" Target="slide134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6.emf"/><Relationship Id="rId18" Type="http://schemas.openxmlformats.org/officeDocument/2006/relationships/image" Target="../media/image43.emf"/><Relationship Id="rId26" Type="http://schemas.openxmlformats.org/officeDocument/2006/relationships/audio" Target="../media/audio34.wav"/><Relationship Id="rId3" Type="http://schemas.openxmlformats.org/officeDocument/2006/relationships/audio" Target="../media/audio33.wav"/><Relationship Id="rId21" Type="http://schemas.openxmlformats.org/officeDocument/2006/relationships/image" Target="../media/image81.emf"/><Relationship Id="rId7" Type="http://schemas.openxmlformats.org/officeDocument/2006/relationships/image" Target="../media/image45.emf"/><Relationship Id="rId12" Type="http://schemas.openxmlformats.org/officeDocument/2006/relationships/image" Target="../media/image44.emf"/><Relationship Id="rId17" Type="http://schemas.openxmlformats.org/officeDocument/2006/relationships/image" Target="../media/image79.emf"/><Relationship Id="rId25" Type="http://schemas.openxmlformats.org/officeDocument/2006/relationships/slide" Target="slide134.xml"/><Relationship Id="rId2" Type="http://schemas.openxmlformats.org/officeDocument/2006/relationships/notesSlide" Target="../notesSlides/notesSlide85.xml"/><Relationship Id="rId16" Type="http://schemas.openxmlformats.org/officeDocument/2006/relationships/image" Target="../media/image29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5.emf"/><Relationship Id="rId24" Type="http://schemas.openxmlformats.org/officeDocument/2006/relationships/image" Target="../media/image15.emf"/><Relationship Id="rId5" Type="http://schemas.openxmlformats.org/officeDocument/2006/relationships/image" Target="../media/image65.emf"/><Relationship Id="rId15" Type="http://schemas.openxmlformats.org/officeDocument/2006/relationships/image" Target="../media/image78.emf"/><Relationship Id="rId23" Type="http://schemas.openxmlformats.org/officeDocument/2006/relationships/image" Target="../media/image32.emf"/><Relationship Id="rId10" Type="http://schemas.openxmlformats.org/officeDocument/2006/relationships/image" Target="../media/image74.emf"/><Relationship Id="rId19" Type="http://schemas.openxmlformats.org/officeDocument/2006/relationships/image" Target="../media/image9.emf"/><Relationship Id="rId4" Type="http://schemas.openxmlformats.org/officeDocument/2006/relationships/image" Target="../media/image64.e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12.e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6.emf"/><Relationship Id="rId18" Type="http://schemas.openxmlformats.org/officeDocument/2006/relationships/image" Target="../media/image9.emf"/><Relationship Id="rId3" Type="http://schemas.openxmlformats.org/officeDocument/2006/relationships/audio" Target="../media/audio33.wav"/><Relationship Id="rId21" Type="http://schemas.openxmlformats.org/officeDocument/2006/relationships/image" Target="../media/image12.emf"/><Relationship Id="rId7" Type="http://schemas.openxmlformats.org/officeDocument/2006/relationships/image" Target="../media/image45.emf"/><Relationship Id="rId12" Type="http://schemas.openxmlformats.org/officeDocument/2006/relationships/image" Target="../media/image44.emf"/><Relationship Id="rId17" Type="http://schemas.openxmlformats.org/officeDocument/2006/relationships/image" Target="../media/image43.emf"/><Relationship Id="rId25" Type="http://schemas.openxmlformats.org/officeDocument/2006/relationships/audio" Target="../media/audio28.wav"/><Relationship Id="rId2" Type="http://schemas.openxmlformats.org/officeDocument/2006/relationships/notesSlide" Target="../notesSlides/notesSlide86.xml"/><Relationship Id="rId16" Type="http://schemas.openxmlformats.org/officeDocument/2006/relationships/image" Target="../media/image29.emf"/><Relationship Id="rId20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5.emf"/><Relationship Id="rId24" Type="http://schemas.openxmlformats.org/officeDocument/2006/relationships/slide" Target="slide134.xml"/><Relationship Id="rId5" Type="http://schemas.openxmlformats.org/officeDocument/2006/relationships/image" Target="../media/image65.emf"/><Relationship Id="rId15" Type="http://schemas.openxmlformats.org/officeDocument/2006/relationships/image" Target="../media/image78.emf"/><Relationship Id="rId23" Type="http://schemas.openxmlformats.org/officeDocument/2006/relationships/image" Target="../media/image15.emf"/><Relationship Id="rId10" Type="http://schemas.openxmlformats.org/officeDocument/2006/relationships/image" Target="../media/image74.emf"/><Relationship Id="rId19" Type="http://schemas.openxmlformats.org/officeDocument/2006/relationships/image" Target="../media/image22.emf"/><Relationship Id="rId4" Type="http://schemas.openxmlformats.org/officeDocument/2006/relationships/image" Target="../media/image64.e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32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69.emf"/><Relationship Id="rId18" Type="http://schemas.openxmlformats.org/officeDocument/2006/relationships/image" Target="../media/image74.emf"/><Relationship Id="rId26" Type="http://schemas.openxmlformats.org/officeDocument/2006/relationships/image" Target="../media/image34.emf"/><Relationship Id="rId39" Type="http://schemas.openxmlformats.org/officeDocument/2006/relationships/audio" Target="../media/audio34.wav"/><Relationship Id="rId3" Type="http://schemas.openxmlformats.org/officeDocument/2006/relationships/audio" Target="../media/audio33.wav"/><Relationship Id="rId21" Type="http://schemas.openxmlformats.org/officeDocument/2006/relationships/image" Target="../media/image76.emf"/><Relationship Id="rId34" Type="http://schemas.openxmlformats.org/officeDocument/2006/relationships/image" Target="../media/image53.emf"/><Relationship Id="rId7" Type="http://schemas.openxmlformats.org/officeDocument/2006/relationships/image" Target="../media/image66.emf"/><Relationship Id="rId12" Type="http://schemas.openxmlformats.org/officeDocument/2006/relationships/image" Target="../media/image13.emf"/><Relationship Id="rId17" Type="http://schemas.openxmlformats.org/officeDocument/2006/relationships/image" Target="../media/image73.emf"/><Relationship Id="rId25" Type="http://schemas.openxmlformats.org/officeDocument/2006/relationships/image" Target="../media/image43.emf"/><Relationship Id="rId33" Type="http://schemas.openxmlformats.org/officeDocument/2006/relationships/image" Target="../media/image15.emf"/><Relationship Id="rId38" Type="http://schemas.openxmlformats.org/officeDocument/2006/relationships/image" Target="../media/image88.emf"/><Relationship Id="rId2" Type="http://schemas.openxmlformats.org/officeDocument/2006/relationships/notesSlide" Target="../notesSlides/notesSlide89.xml"/><Relationship Id="rId16" Type="http://schemas.openxmlformats.org/officeDocument/2006/relationships/image" Target="../media/image72.emf"/><Relationship Id="rId20" Type="http://schemas.openxmlformats.org/officeDocument/2006/relationships/image" Target="../media/image44.emf"/><Relationship Id="rId29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11" Type="http://schemas.openxmlformats.org/officeDocument/2006/relationships/image" Target="../media/image68.emf"/><Relationship Id="rId24" Type="http://schemas.openxmlformats.org/officeDocument/2006/relationships/image" Target="../media/image29.emf"/><Relationship Id="rId32" Type="http://schemas.openxmlformats.org/officeDocument/2006/relationships/image" Target="../media/image32.emf"/><Relationship Id="rId37" Type="http://schemas.openxmlformats.org/officeDocument/2006/relationships/image" Target="../media/image87.emf"/><Relationship Id="rId5" Type="http://schemas.openxmlformats.org/officeDocument/2006/relationships/image" Target="../media/image85.emf"/><Relationship Id="rId15" Type="http://schemas.openxmlformats.org/officeDocument/2006/relationships/image" Target="../media/image71.emf"/><Relationship Id="rId23" Type="http://schemas.openxmlformats.org/officeDocument/2006/relationships/image" Target="../media/image78.emf"/><Relationship Id="rId28" Type="http://schemas.openxmlformats.org/officeDocument/2006/relationships/image" Target="../media/image22.emf"/><Relationship Id="rId36" Type="http://schemas.openxmlformats.org/officeDocument/2006/relationships/image" Target="../media/image25.emf"/><Relationship Id="rId10" Type="http://schemas.openxmlformats.org/officeDocument/2006/relationships/image" Target="../media/image38.emf"/><Relationship Id="rId19" Type="http://schemas.openxmlformats.org/officeDocument/2006/relationships/image" Target="../media/image75.emf"/><Relationship Id="rId31" Type="http://schemas.openxmlformats.org/officeDocument/2006/relationships/image" Target="../media/image84.emf"/><Relationship Id="rId4" Type="http://schemas.openxmlformats.org/officeDocument/2006/relationships/image" Target="../media/image64.emf"/><Relationship Id="rId9" Type="http://schemas.openxmlformats.org/officeDocument/2006/relationships/image" Target="../media/image45.emf"/><Relationship Id="rId14" Type="http://schemas.openxmlformats.org/officeDocument/2006/relationships/image" Target="../media/image70.emf"/><Relationship Id="rId22" Type="http://schemas.openxmlformats.org/officeDocument/2006/relationships/image" Target="../media/image77.emf"/><Relationship Id="rId27" Type="http://schemas.openxmlformats.org/officeDocument/2006/relationships/image" Target="../media/image9.emf"/><Relationship Id="rId30" Type="http://schemas.openxmlformats.org/officeDocument/2006/relationships/image" Target="../media/image83.emf"/><Relationship Id="rId35" Type="http://schemas.openxmlformats.org/officeDocument/2006/relationships/image" Target="../media/image55.e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69.emf"/><Relationship Id="rId18" Type="http://schemas.openxmlformats.org/officeDocument/2006/relationships/image" Target="../media/image74.emf"/><Relationship Id="rId26" Type="http://schemas.openxmlformats.org/officeDocument/2006/relationships/image" Target="../media/image9.emf"/><Relationship Id="rId3" Type="http://schemas.openxmlformats.org/officeDocument/2006/relationships/audio" Target="../media/audio33.wav"/><Relationship Id="rId21" Type="http://schemas.openxmlformats.org/officeDocument/2006/relationships/image" Target="../media/image76.emf"/><Relationship Id="rId34" Type="http://schemas.openxmlformats.org/officeDocument/2006/relationships/image" Target="../media/image55.emf"/><Relationship Id="rId7" Type="http://schemas.openxmlformats.org/officeDocument/2006/relationships/image" Target="../media/image66.emf"/><Relationship Id="rId12" Type="http://schemas.openxmlformats.org/officeDocument/2006/relationships/image" Target="../media/image13.emf"/><Relationship Id="rId17" Type="http://schemas.openxmlformats.org/officeDocument/2006/relationships/image" Target="../media/image73.emf"/><Relationship Id="rId25" Type="http://schemas.openxmlformats.org/officeDocument/2006/relationships/image" Target="../media/image34.emf"/><Relationship Id="rId33" Type="http://schemas.openxmlformats.org/officeDocument/2006/relationships/image" Target="../media/image53.emf"/><Relationship Id="rId38" Type="http://schemas.openxmlformats.org/officeDocument/2006/relationships/audio" Target="../media/audio34.wav"/><Relationship Id="rId2" Type="http://schemas.openxmlformats.org/officeDocument/2006/relationships/notesSlide" Target="../notesSlides/notesSlide90.xml"/><Relationship Id="rId16" Type="http://schemas.openxmlformats.org/officeDocument/2006/relationships/image" Target="../media/image72.emf"/><Relationship Id="rId20" Type="http://schemas.openxmlformats.org/officeDocument/2006/relationships/image" Target="../media/image44.emf"/><Relationship Id="rId29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11" Type="http://schemas.openxmlformats.org/officeDocument/2006/relationships/image" Target="../media/image68.emf"/><Relationship Id="rId24" Type="http://schemas.openxmlformats.org/officeDocument/2006/relationships/image" Target="../media/image29.emf"/><Relationship Id="rId32" Type="http://schemas.openxmlformats.org/officeDocument/2006/relationships/image" Target="../media/image15.emf"/><Relationship Id="rId37" Type="http://schemas.openxmlformats.org/officeDocument/2006/relationships/image" Target="../media/image88.emf"/><Relationship Id="rId5" Type="http://schemas.openxmlformats.org/officeDocument/2006/relationships/image" Target="../media/image85.emf"/><Relationship Id="rId15" Type="http://schemas.openxmlformats.org/officeDocument/2006/relationships/image" Target="../media/image71.emf"/><Relationship Id="rId23" Type="http://schemas.openxmlformats.org/officeDocument/2006/relationships/image" Target="../media/image78.emf"/><Relationship Id="rId28" Type="http://schemas.openxmlformats.org/officeDocument/2006/relationships/image" Target="../media/image12.emf"/><Relationship Id="rId36" Type="http://schemas.openxmlformats.org/officeDocument/2006/relationships/image" Target="../media/image87.emf"/><Relationship Id="rId10" Type="http://schemas.openxmlformats.org/officeDocument/2006/relationships/image" Target="../media/image38.emf"/><Relationship Id="rId19" Type="http://schemas.openxmlformats.org/officeDocument/2006/relationships/image" Target="../media/image75.emf"/><Relationship Id="rId31" Type="http://schemas.openxmlformats.org/officeDocument/2006/relationships/image" Target="../media/image32.emf"/><Relationship Id="rId4" Type="http://schemas.openxmlformats.org/officeDocument/2006/relationships/image" Target="../media/image64.emf"/><Relationship Id="rId9" Type="http://schemas.openxmlformats.org/officeDocument/2006/relationships/image" Target="../media/image45.emf"/><Relationship Id="rId14" Type="http://schemas.openxmlformats.org/officeDocument/2006/relationships/image" Target="../media/image70.emf"/><Relationship Id="rId22" Type="http://schemas.openxmlformats.org/officeDocument/2006/relationships/image" Target="../media/image77.emf"/><Relationship Id="rId27" Type="http://schemas.openxmlformats.org/officeDocument/2006/relationships/image" Target="../media/image22.emf"/><Relationship Id="rId30" Type="http://schemas.openxmlformats.org/officeDocument/2006/relationships/image" Target="../media/image84.emf"/><Relationship Id="rId35" Type="http://schemas.openxmlformats.org/officeDocument/2006/relationships/image" Target="../media/image25.e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70.emf"/><Relationship Id="rId18" Type="http://schemas.openxmlformats.org/officeDocument/2006/relationships/image" Target="../media/image75.emf"/><Relationship Id="rId26" Type="http://schemas.openxmlformats.org/officeDocument/2006/relationships/image" Target="../media/image22.emf"/><Relationship Id="rId3" Type="http://schemas.openxmlformats.org/officeDocument/2006/relationships/audio" Target="../media/audio33.wav"/><Relationship Id="rId21" Type="http://schemas.openxmlformats.org/officeDocument/2006/relationships/image" Target="../media/image77.emf"/><Relationship Id="rId34" Type="http://schemas.openxmlformats.org/officeDocument/2006/relationships/image" Target="../media/image25.emf"/><Relationship Id="rId7" Type="http://schemas.openxmlformats.org/officeDocument/2006/relationships/image" Target="../media/image67.emf"/><Relationship Id="rId12" Type="http://schemas.openxmlformats.org/officeDocument/2006/relationships/image" Target="../media/image69.emf"/><Relationship Id="rId17" Type="http://schemas.openxmlformats.org/officeDocument/2006/relationships/image" Target="../media/image74.emf"/><Relationship Id="rId25" Type="http://schemas.openxmlformats.org/officeDocument/2006/relationships/image" Target="../media/image9.emf"/><Relationship Id="rId33" Type="http://schemas.openxmlformats.org/officeDocument/2006/relationships/image" Target="../media/image55.emf"/><Relationship Id="rId2" Type="http://schemas.openxmlformats.org/officeDocument/2006/relationships/notesSlide" Target="../notesSlides/notesSlide91.xml"/><Relationship Id="rId16" Type="http://schemas.openxmlformats.org/officeDocument/2006/relationships/image" Target="../media/image73.emf"/><Relationship Id="rId20" Type="http://schemas.openxmlformats.org/officeDocument/2006/relationships/image" Target="../media/image76.emf"/><Relationship Id="rId29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image" Target="../media/image13.emf"/><Relationship Id="rId24" Type="http://schemas.openxmlformats.org/officeDocument/2006/relationships/image" Target="../media/image34.emf"/><Relationship Id="rId32" Type="http://schemas.openxmlformats.org/officeDocument/2006/relationships/image" Target="../media/image53.emf"/><Relationship Id="rId37" Type="http://schemas.openxmlformats.org/officeDocument/2006/relationships/audio" Target="../media/audio34.wav"/><Relationship Id="rId5" Type="http://schemas.openxmlformats.org/officeDocument/2006/relationships/image" Target="../media/image65.emf"/><Relationship Id="rId15" Type="http://schemas.openxmlformats.org/officeDocument/2006/relationships/image" Target="../media/image72.emf"/><Relationship Id="rId23" Type="http://schemas.openxmlformats.org/officeDocument/2006/relationships/image" Target="../media/image29.emf"/><Relationship Id="rId28" Type="http://schemas.openxmlformats.org/officeDocument/2006/relationships/image" Target="../media/image83.emf"/><Relationship Id="rId36" Type="http://schemas.openxmlformats.org/officeDocument/2006/relationships/image" Target="../media/image88.emf"/><Relationship Id="rId10" Type="http://schemas.openxmlformats.org/officeDocument/2006/relationships/image" Target="../media/image68.emf"/><Relationship Id="rId19" Type="http://schemas.openxmlformats.org/officeDocument/2006/relationships/image" Target="../media/image44.emf"/><Relationship Id="rId31" Type="http://schemas.openxmlformats.org/officeDocument/2006/relationships/image" Target="../media/image15.emf"/><Relationship Id="rId4" Type="http://schemas.openxmlformats.org/officeDocument/2006/relationships/image" Target="../media/image85.emf"/><Relationship Id="rId9" Type="http://schemas.openxmlformats.org/officeDocument/2006/relationships/image" Target="../media/image38.emf"/><Relationship Id="rId14" Type="http://schemas.openxmlformats.org/officeDocument/2006/relationships/image" Target="../media/image71.emf"/><Relationship Id="rId22" Type="http://schemas.openxmlformats.org/officeDocument/2006/relationships/image" Target="../media/image78.emf"/><Relationship Id="rId27" Type="http://schemas.openxmlformats.org/officeDocument/2006/relationships/image" Target="../media/image12.emf"/><Relationship Id="rId30" Type="http://schemas.openxmlformats.org/officeDocument/2006/relationships/image" Target="../media/image32.emf"/><Relationship Id="rId35" Type="http://schemas.openxmlformats.org/officeDocument/2006/relationships/image" Target="../media/image87.e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71.emf"/><Relationship Id="rId18" Type="http://schemas.openxmlformats.org/officeDocument/2006/relationships/image" Target="../media/image44.emf"/><Relationship Id="rId26" Type="http://schemas.openxmlformats.org/officeDocument/2006/relationships/image" Target="../media/image12.emf"/><Relationship Id="rId3" Type="http://schemas.openxmlformats.org/officeDocument/2006/relationships/audio" Target="../media/audio33.wav"/><Relationship Id="rId21" Type="http://schemas.openxmlformats.org/officeDocument/2006/relationships/image" Target="../media/image78.emf"/><Relationship Id="rId34" Type="http://schemas.openxmlformats.org/officeDocument/2006/relationships/image" Target="../media/image87.emf"/><Relationship Id="rId7" Type="http://schemas.openxmlformats.org/officeDocument/2006/relationships/image" Target="../media/image45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5" Type="http://schemas.openxmlformats.org/officeDocument/2006/relationships/image" Target="../media/image22.emf"/><Relationship Id="rId33" Type="http://schemas.openxmlformats.org/officeDocument/2006/relationships/image" Target="../media/image25.emf"/><Relationship Id="rId2" Type="http://schemas.openxmlformats.org/officeDocument/2006/relationships/notesSlide" Target="../notesSlides/notesSlide92.xml"/><Relationship Id="rId16" Type="http://schemas.openxmlformats.org/officeDocument/2006/relationships/image" Target="../media/image74.emf"/><Relationship Id="rId20" Type="http://schemas.openxmlformats.org/officeDocument/2006/relationships/image" Target="../media/image77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69.emf"/><Relationship Id="rId24" Type="http://schemas.openxmlformats.org/officeDocument/2006/relationships/image" Target="../media/image9.emf"/><Relationship Id="rId32" Type="http://schemas.openxmlformats.org/officeDocument/2006/relationships/image" Target="../media/image55.emf"/><Relationship Id="rId5" Type="http://schemas.openxmlformats.org/officeDocument/2006/relationships/image" Target="../media/image66.emf"/><Relationship Id="rId15" Type="http://schemas.openxmlformats.org/officeDocument/2006/relationships/image" Target="../media/image73.emf"/><Relationship Id="rId23" Type="http://schemas.openxmlformats.org/officeDocument/2006/relationships/image" Target="../media/image34.emf"/><Relationship Id="rId28" Type="http://schemas.openxmlformats.org/officeDocument/2006/relationships/image" Target="../media/image84.emf"/><Relationship Id="rId36" Type="http://schemas.openxmlformats.org/officeDocument/2006/relationships/audio" Target="../media/audio34.wav"/><Relationship Id="rId10" Type="http://schemas.openxmlformats.org/officeDocument/2006/relationships/image" Target="../media/image13.emf"/><Relationship Id="rId19" Type="http://schemas.openxmlformats.org/officeDocument/2006/relationships/image" Target="../media/image76.emf"/><Relationship Id="rId31" Type="http://schemas.openxmlformats.org/officeDocument/2006/relationships/image" Target="../media/image53.emf"/><Relationship Id="rId4" Type="http://schemas.openxmlformats.org/officeDocument/2006/relationships/image" Target="../media/image85.emf"/><Relationship Id="rId9" Type="http://schemas.openxmlformats.org/officeDocument/2006/relationships/image" Target="../media/image68.emf"/><Relationship Id="rId14" Type="http://schemas.openxmlformats.org/officeDocument/2006/relationships/image" Target="../media/image72.emf"/><Relationship Id="rId22" Type="http://schemas.openxmlformats.org/officeDocument/2006/relationships/image" Target="../media/image29.emf"/><Relationship Id="rId27" Type="http://schemas.openxmlformats.org/officeDocument/2006/relationships/image" Target="../media/image83.emf"/><Relationship Id="rId30" Type="http://schemas.openxmlformats.org/officeDocument/2006/relationships/image" Target="../media/image15.emf"/><Relationship Id="rId35" Type="http://schemas.openxmlformats.org/officeDocument/2006/relationships/image" Target="../media/image8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5.wav"/><Relationship Id="rId4" Type="http://schemas.openxmlformats.org/officeDocument/2006/relationships/image" Target="../media/image22.emf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26" Type="http://schemas.openxmlformats.org/officeDocument/2006/relationships/image" Target="../media/image83.emf"/><Relationship Id="rId3" Type="http://schemas.openxmlformats.org/officeDocument/2006/relationships/audio" Target="../media/audio33.wav"/><Relationship Id="rId21" Type="http://schemas.openxmlformats.org/officeDocument/2006/relationships/image" Target="../media/image29.emf"/><Relationship Id="rId34" Type="http://schemas.openxmlformats.org/officeDocument/2006/relationships/image" Target="../media/image88.emf"/><Relationship Id="rId7" Type="http://schemas.openxmlformats.org/officeDocument/2006/relationships/image" Target="../media/image45.emf"/><Relationship Id="rId12" Type="http://schemas.openxmlformats.org/officeDocument/2006/relationships/image" Target="../media/image70.emf"/><Relationship Id="rId17" Type="http://schemas.openxmlformats.org/officeDocument/2006/relationships/image" Target="../media/image44.emf"/><Relationship Id="rId25" Type="http://schemas.openxmlformats.org/officeDocument/2006/relationships/image" Target="../media/image12.emf"/><Relationship Id="rId33" Type="http://schemas.openxmlformats.org/officeDocument/2006/relationships/image" Target="../media/image87.emf"/><Relationship Id="rId2" Type="http://schemas.openxmlformats.org/officeDocument/2006/relationships/notesSlide" Target="../notesSlides/notesSlide93.xml"/><Relationship Id="rId16" Type="http://schemas.openxmlformats.org/officeDocument/2006/relationships/image" Target="../media/image74.emf"/><Relationship Id="rId20" Type="http://schemas.openxmlformats.org/officeDocument/2006/relationships/image" Target="../media/image78.emf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69.emf"/><Relationship Id="rId24" Type="http://schemas.openxmlformats.org/officeDocument/2006/relationships/image" Target="../media/image22.emf"/><Relationship Id="rId32" Type="http://schemas.openxmlformats.org/officeDocument/2006/relationships/image" Target="../media/image25.emf"/><Relationship Id="rId5" Type="http://schemas.openxmlformats.org/officeDocument/2006/relationships/image" Target="../media/image66.emf"/><Relationship Id="rId15" Type="http://schemas.openxmlformats.org/officeDocument/2006/relationships/image" Target="../media/image73.emf"/><Relationship Id="rId23" Type="http://schemas.openxmlformats.org/officeDocument/2006/relationships/image" Target="../media/image9.emf"/><Relationship Id="rId28" Type="http://schemas.openxmlformats.org/officeDocument/2006/relationships/image" Target="../media/image32.emf"/><Relationship Id="rId10" Type="http://schemas.openxmlformats.org/officeDocument/2006/relationships/image" Target="../media/image13.emf"/><Relationship Id="rId19" Type="http://schemas.openxmlformats.org/officeDocument/2006/relationships/image" Target="../media/image77.emf"/><Relationship Id="rId31" Type="http://schemas.openxmlformats.org/officeDocument/2006/relationships/image" Target="../media/image55.emf"/><Relationship Id="rId4" Type="http://schemas.openxmlformats.org/officeDocument/2006/relationships/image" Target="../media/image85.emf"/><Relationship Id="rId9" Type="http://schemas.openxmlformats.org/officeDocument/2006/relationships/image" Target="../media/image68.emf"/><Relationship Id="rId14" Type="http://schemas.openxmlformats.org/officeDocument/2006/relationships/image" Target="../media/image72.emf"/><Relationship Id="rId22" Type="http://schemas.openxmlformats.org/officeDocument/2006/relationships/image" Target="../media/image34.emf"/><Relationship Id="rId27" Type="http://schemas.openxmlformats.org/officeDocument/2006/relationships/image" Target="../media/image84.emf"/><Relationship Id="rId30" Type="http://schemas.openxmlformats.org/officeDocument/2006/relationships/image" Target="../media/image53.emf"/><Relationship Id="rId35" Type="http://schemas.openxmlformats.org/officeDocument/2006/relationships/audio" Target="../media/audio34.wav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71.emf"/><Relationship Id="rId18" Type="http://schemas.openxmlformats.org/officeDocument/2006/relationships/image" Target="../media/image77.emf"/><Relationship Id="rId26" Type="http://schemas.openxmlformats.org/officeDocument/2006/relationships/image" Target="../media/image84.emf"/><Relationship Id="rId3" Type="http://schemas.openxmlformats.org/officeDocument/2006/relationships/audio" Target="../media/audio33.wav"/><Relationship Id="rId21" Type="http://schemas.openxmlformats.org/officeDocument/2006/relationships/image" Target="../media/image34.emf"/><Relationship Id="rId34" Type="http://schemas.openxmlformats.org/officeDocument/2006/relationships/audio" Target="../media/audio34.wav"/><Relationship Id="rId7" Type="http://schemas.openxmlformats.org/officeDocument/2006/relationships/image" Target="../media/image45.emf"/><Relationship Id="rId12" Type="http://schemas.openxmlformats.org/officeDocument/2006/relationships/image" Target="../media/image70.emf"/><Relationship Id="rId17" Type="http://schemas.openxmlformats.org/officeDocument/2006/relationships/image" Target="../media/image76.emf"/><Relationship Id="rId25" Type="http://schemas.openxmlformats.org/officeDocument/2006/relationships/image" Target="../media/image83.emf"/><Relationship Id="rId33" Type="http://schemas.openxmlformats.org/officeDocument/2006/relationships/image" Target="../media/image88.emf"/><Relationship Id="rId2" Type="http://schemas.openxmlformats.org/officeDocument/2006/relationships/notesSlide" Target="../notesSlides/notesSlide94.xml"/><Relationship Id="rId16" Type="http://schemas.openxmlformats.org/officeDocument/2006/relationships/image" Target="../media/image44.emf"/><Relationship Id="rId20" Type="http://schemas.openxmlformats.org/officeDocument/2006/relationships/image" Target="../media/image29.emf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69.emf"/><Relationship Id="rId24" Type="http://schemas.openxmlformats.org/officeDocument/2006/relationships/image" Target="../media/image12.emf"/><Relationship Id="rId32" Type="http://schemas.openxmlformats.org/officeDocument/2006/relationships/image" Target="../media/image87.emf"/><Relationship Id="rId5" Type="http://schemas.openxmlformats.org/officeDocument/2006/relationships/image" Target="../media/image66.emf"/><Relationship Id="rId15" Type="http://schemas.openxmlformats.org/officeDocument/2006/relationships/image" Target="../media/image74.emf"/><Relationship Id="rId23" Type="http://schemas.openxmlformats.org/officeDocument/2006/relationships/image" Target="../media/image22.emf"/><Relationship Id="rId28" Type="http://schemas.openxmlformats.org/officeDocument/2006/relationships/image" Target="../media/image15.emf"/><Relationship Id="rId10" Type="http://schemas.openxmlformats.org/officeDocument/2006/relationships/image" Target="../media/image13.emf"/><Relationship Id="rId19" Type="http://schemas.openxmlformats.org/officeDocument/2006/relationships/image" Target="../media/image78.emf"/><Relationship Id="rId31" Type="http://schemas.openxmlformats.org/officeDocument/2006/relationships/image" Target="../media/image25.emf"/><Relationship Id="rId4" Type="http://schemas.openxmlformats.org/officeDocument/2006/relationships/image" Target="../media/image85.emf"/><Relationship Id="rId9" Type="http://schemas.openxmlformats.org/officeDocument/2006/relationships/image" Target="../media/image68.emf"/><Relationship Id="rId14" Type="http://schemas.openxmlformats.org/officeDocument/2006/relationships/image" Target="../media/image73.emf"/><Relationship Id="rId22" Type="http://schemas.openxmlformats.org/officeDocument/2006/relationships/image" Target="../media/image9.emf"/><Relationship Id="rId27" Type="http://schemas.openxmlformats.org/officeDocument/2006/relationships/image" Target="../media/image32.emf"/><Relationship Id="rId30" Type="http://schemas.openxmlformats.org/officeDocument/2006/relationships/image" Target="../media/image55.e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78.emf"/><Relationship Id="rId26" Type="http://schemas.openxmlformats.org/officeDocument/2006/relationships/image" Target="../media/image32.emf"/><Relationship Id="rId3" Type="http://schemas.openxmlformats.org/officeDocument/2006/relationships/audio" Target="../media/audio33.wav"/><Relationship Id="rId21" Type="http://schemas.openxmlformats.org/officeDocument/2006/relationships/image" Target="../media/image9.emf"/><Relationship Id="rId7" Type="http://schemas.openxmlformats.org/officeDocument/2006/relationships/image" Target="../media/image38.emf"/><Relationship Id="rId12" Type="http://schemas.openxmlformats.org/officeDocument/2006/relationships/image" Target="../media/image71.emf"/><Relationship Id="rId17" Type="http://schemas.openxmlformats.org/officeDocument/2006/relationships/image" Target="../media/image77.emf"/><Relationship Id="rId25" Type="http://schemas.openxmlformats.org/officeDocument/2006/relationships/image" Target="../media/image84.emf"/><Relationship Id="rId33" Type="http://schemas.openxmlformats.org/officeDocument/2006/relationships/audio" Target="../media/audio34.wav"/><Relationship Id="rId2" Type="http://schemas.openxmlformats.org/officeDocument/2006/relationships/notesSlide" Target="../notesSlides/notesSlide95.xml"/><Relationship Id="rId16" Type="http://schemas.openxmlformats.org/officeDocument/2006/relationships/image" Target="../media/image76.emf"/><Relationship Id="rId20" Type="http://schemas.openxmlformats.org/officeDocument/2006/relationships/image" Target="../media/image34.emf"/><Relationship Id="rId29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83.emf"/><Relationship Id="rId32" Type="http://schemas.openxmlformats.org/officeDocument/2006/relationships/image" Target="../media/image88.emf"/><Relationship Id="rId5" Type="http://schemas.openxmlformats.org/officeDocument/2006/relationships/image" Target="../media/image66.emf"/><Relationship Id="rId15" Type="http://schemas.openxmlformats.org/officeDocument/2006/relationships/image" Target="../media/image44.emf"/><Relationship Id="rId23" Type="http://schemas.openxmlformats.org/officeDocument/2006/relationships/image" Target="../media/image12.emf"/><Relationship Id="rId28" Type="http://schemas.openxmlformats.org/officeDocument/2006/relationships/image" Target="../media/image53.emf"/><Relationship Id="rId10" Type="http://schemas.openxmlformats.org/officeDocument/2006/relationships/image" Target="../media/image69.emf"/><Relationship Id="rId19" Type="http://schemas.openxmlformats.org/officeDocument/2006/relationships/image" Target="../media/image29.emf"/><Relationship Id="rId31" Type="http://schemas.openxmlformats.org/officeDocument/2006/relationships/image" Target="../media/image87.emf"/><Relationship Id="rId4" Type="http://schemas.openxmlformats.org/officeDocument/2006/relationships/image" Target="../media/image85.emf"/><Relationship Id="rId9" Type="http://schemas.openxmlformats.org/officeDocument/2006/relationships/image" Target="../media/image13.emf"/><Relationship Id="rId14" Type="http://schemas.openxmlformats.org/officeDocument/2006/relationships/image" Target="../media/image74.emf"/><Relationship Id="rId22" Type="http://schemas.openxmlformats.org/officeDocument/2006/relationships/image" Target="../media/image22.emf"/><Relationship Id="rId27" Type="http://schemas.openxmlformats.org/officeDocument/2006/relationships/image" Target="../media/image15.emf"/><Relationship Id="rId30" Type="http://schemas.openxmlformats.org/officeDocument/2006/relationships/image" Target="../media/image25.em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29.emf"/><Relationship Id="rId26" Type="http://schemas.openxmlformats.org/officeDocument/2006/relationships/image" Target="../media/image15.emf"/><Relationship Id="rId3" Type="http://schemas.openxmlformats.org/officeDocument/2006/relationships/audio" Target="../media/audio33.wav"/><Relationship Id="rId21" Type="http://schemas.openxmlformats.org/officeDocument/2006/relationships/image" Target="../media/image22.emf"/><Relationship Id="rId7" Type="http://schemas.openxmlformats.org/officeDocument/2006/relationships/image" Target="../media/image38.emf"/><Relationship Id="rId12" Type="http://schemas.openxmlformats.org/officeDocument/2006/relationships/image" Target="../media/image71.emf"/><Relationship Id="rId17" Type="http://schemas.openxmlformats.org/officeDocument/2006/relationships/image" Target="../media/image78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96.xml"/><Relationship Id="rId16" Type="http://schemas.openxmlformats.org/officeDocument/2006/relationships/image" Target="../media/image77.emf"/><Relationship Id="rId20" Type="http://schemas.openxmlformats.org/officeDocument/2006/relationships/image" Target="../media/image9.emf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84.emf"/><Relationship Id="rId32" Type="http://schemas.openxmlformats.org/officeDocument/2006/relationships/audio" Target="../media/audio34.wav"/><Relationship Id="rId5" Type="http://schemas.openxmlformats.org/officeDocument/2006/relationships/image" Target="../media/image66.emf"/><Relationship Id="rId15" Type="http://schemas.openxmlformats.org/officeDocument/2006/relationships/image" Target="../media/image76.emf"/><Relationship Id="rId23" Type="http://schemas.openxmlformats.org/officeDocument/2006/relationships/image" Target="../media/image83.emf"/><Relationship Id="rId28" Type="http://schemas.openxmlformats.org/officeDocument/2006/relationships/image" Target="../media/image55.emf"/><Relationship Id="rId10" Type="http://schemas.openxmlformats.org/officeDocument/2006/relationships/image" Target="../media/image69.emf"/><Relationship Id="rId19" Type="http://schemas.openxmlformats.org/officeDocument/2006/relationships/image" Target="../media/image34.emf"/><Relationship Id="rId31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image" Target="../media/image13.emf"/><Relationship Id="rId14" Type="http://schemas.openxmlformats.org/officeDocument/2006/relationships/image" Target="../media/image74.emf"/><Relationship Id="rId22" Type="http://schemas.openxmlformats.org/officeDocument/2006/relationships/image" Target="../media/image12.emf"/><Relationship Id="rId27" Type="http://schemas.openxmlformats.org/officeDocument/2006/relationships/image" Target="../media/image53.emf"/><Relationship Id="rId30" Type="http://schemas.openxmlformats.org/officeDocument/2006/relationships/image" Target="../media/image87.emf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34.emf"/><Relationship Id="rId26" Type="http://schemas.openxmlformats.org/officeDocument/2006/relationships/image" Target="../media/image53.emf"/><Relationship Id="rId3" Type="http://schemas.openxmlformats.org/officeDocument/2006/relationships/audio" Target="../media/audio33.wav"/><Relationship Id="rId21" Type="http://schemas.openxmlformats.org/officeDocument/2006/relationships/image" Target="../media/image12.emf"/><Relationship Id="rId7" Type="http://schemas.openxmlformats.org/officeDocument/2006/relationships/image" Target="../media/image38.emf"/><Relationship Id="rId12" Type="http://schemas.openxmlformats.org/officeDocument/2006/relationships/image" Target="../media/image71.emf"/><Relationship Id="rId17" Type="http://schemas.openxmlformats.org/officeDocument/2006/relationships/image" Target="../media/image29.emf"/><Relationship Id="rId25" Type="http://schemas.openxmlformats.org/officeDocument/2006/relationships/image" Target="../media/image15.emf"/><Relationship Id="rId2" Type="http://schemas.openxmlformats.org/officeDocument/2006/relationships/notesSlide" Target="../notesSlides/notesSlide97.xml"/><Relationship Id="rId16" Type="http://schemas.openxmlformats.org/officeDocument/2006/relationships/image" Target="../media/image78.emf"/><Relationship Id="rId20" Type="http://schemas.openxmlformats.org/officeDocument/2006/relationships/image" Target="../media/image22.emf"/><Relationship Id="rId29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32.emf"/><Relationship Id="rId5" Type="http://schemas.openxmlformats.org/officeDocument/2006/relationships/image" Target="../media/image66.emf"/><Relationship Id="rId15" Type="http://schemas.openxmlformats.org/officeDocument/2006/relationships/image" Target="../media/image77.emf"/><Relationship Id="rId23" Type="http://schemas.openxmlformats.org/officeDocument/2006/relationships/image" Target="../media/image84.emf"/><Relationship Id="rId28" Type="http://schemas.openxmlformats.org/officeDocument/2006/relationships/image" Target="../media/image25.emf"/><Relationship Id="rId10" Type="http://schemas.openxmlformats.org/officeDocument/2006/relationships/image" Target="../media/image69.emf"/><Relationship Id="rId19" Type="http://schemas.openxmlformats.org/officeDocument/2006/relationships/image" Target="../media/image9.emf"/><Relationship Id="rId31" Type="http://schemas.openxmlformats.org/officeDocument/2006/relationships/audio" Target="../media/audio34.wav"/><Relationship Id="rId4" Type="http://schemas.openxmlformats.org/officeDocument/2006/relationships/image" Target="../media/image85.emf"/><Relationship Id="rId9" Type="http://schemas.openxmlformats.org/officeDocument/2006/relationships/image" Target="../media/image13.emf"/><Relationship Id="rId14" Type="http://schemas.openxmlformats.org/officeDocument/2006/relationships/image" Target="../media/image74.emf"/><Relationship Id="rId22" Type="http://schemas.openxmlformats.org/officeDocument/2006/relationships/image" Target="../media/image83.emf"/><Relationship Id="rId27" Type="http://schemas.openxmlformats.org/officeDocument/2006/relationships/image" Target="../media/image55.emf"/><Relationship Id="rId30" Type="http://schemas.openxmlformats.org/officeDocument/2006/relationships/image" Target="../media/image88.emf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34.emf"/><Relationship Id="rId26" Type="http://schemas.openxmlformats.org/officeDocument/2006/relationships/image" Target="../media/image55.emf"/><Relationship Id="rId3" Type="http://schemas.openxmlformats.org/officeDocument/2006/relationships/audio" Target="../media/audio33.wav"/><Relationship Id="rId21" Type="http://schemas.openxmlformats.org/officeDocument/2006/relationships/image" Target="../media/image83.emf"/><Relationship Id="rId7" Type="http://schemas.openxmlformats.org/officeDocument/2006/relationships/image" Target="../media/image38.emf"/><Relationship Id="rId12" Type="http://schemas.openxmlformats.org/officeDocument/2006/relationships/image" Target="../media/image71.emf"/><Relationship Id="rId17" Type="http://schemas.openxmlformats.org/officeDocument/2006/relationships/image" Target="../media/image29.emf"/><Relationship Id="rId25" Type="http://schemas.openxmlformats.org/officeDocument/2006/relationships/image" Target="../media/image53.emf"/><Relationship Id="rId2" Type="http://schemas.openxmlformats.org/officeDocument/2006/relationships/notesSlide" Target="../notesSlides/notesSlide98.xml"/><Relationship Id="rId16" Type="http://schemas.openxmlformats.org/officeDocument/2006/relationships/image" Target="../media/image78.emf"/><Relationship Id="rId20" Type="http://schemas.openxmlformats.org/officeDocument/2006/relationships/image" Target="../media/image12.emf"/><Relationship Id="rId29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15.emf"/><Relationship Id="rId5" Type="http://schemas.openxmlformats.org/officeDocument/2006/relationships/image" Target="../media/image66.emf"/><Relationship Id="rId15" Type="http://schemas.openxmlformats.org/officeDocument/2006/relationships/image" Target="../media/image77.emf"/><Relationship Id="rId23" Type="http://schemas.openxmlformats.org/officeDocument/2006/relationships/image" Target="../media/image32.emf"/><Relationship Id="rId28" Type="http://schemas.openxmlformats.org/officeDocument/2006/relationships/image" Target="../media/image87.emf"/><Relationship Id="rId10" Type="http://schemas.openxmlformats.org/officeDocument/2006/relationships/image" Target="../media/image69.emf"/><Relationship Id="rId19" Type="http://schemas.openxmlformats.org/officeDocument/2006/relationships/image" Target="../media/image22.emf"/><Relationship Id="rId4" Type="http://schemas.openxmlformats.org/officeDocument/2006/relationships/image" Target="../media/image85.emf"/><Relationship Id="rId9" Type="http://schemas.openxmlformats.org/officeDocument/2006/relationships/image" Target="../media/image13.emf"/><Relationship Id="rId14" Type="http://schemas.openxmlformats.org/officeDocument/2006/relationships/image" Target="../media/image74.emf"/><Relationship Id="rId22" Type="http://schemas.openxmlformats.org/officeDocument/2006/relationships/image" Target="../media/image84.emf"/><Relationship Id="rId27" Type="http://schemas.openxmlformats.org/officeDocument/2006/relationships/image" Target="../media/image25.emf"/><Relationship Id="rId30" Type="http://schemas.openxmlformats.org/officeDocument/2006/relationships/audio" Target="../media/audio34.wav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22.emf"/><Relationship Id="rId26" Type="http://schemas.openxmlformats.org/officeDocument/2006/relationships/image" Target="../media/image25.emf"/><Relationship Id="rId3" Type="http://schemas.openxmlformats.org/officeDocument/2006/relationships/audio" Target="../media/audio33.wav"/><Relationship Id="rId21" Type="http://schemas.openxmlformats.org/officeDocument/2006/relationships/image" Target="../media/image84.emf"/><Relationship Id="rId7" Type="http://schemas.openxmlformats.org/officeDocument/2006/relationships/image" Target="../media/image38.emf"/><Relationship Id="rId12" Type="http://schemas.openxmlformats.org/officeDocument/2006/relationships/image" Target="../media/image71.emf"/><Relationship Id="rId17" Type="http://schemas.openxmlformats.org/officeDocument/2006/relationships/image" Target="../media/image34.emf"/><Relationship Id="rId25" Type="http://schemas.openxmlformats.org/officeDocument/2006/relationships/image" Target="../media/image55.emf"/><Relationship Id="rId2" Type="http://schemas.openxmlformats.org/officeDocument/2006/relationships/notesSlide" Target="../notesSlides/notesSlide99.xml"/><Relationship Id="rId16" Type="http://schemas.openxmlformats.org/officeDocument/2006/relationships/image" Target="../media/image78.emf"/><Relationship Id="rId20" Type="http://schemas.openxmlformats.org/officeDocument/2006/relationships/image" Target="../media/image83.emf"/><Relationship Id="rId29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53.emf"/><Relationship Id="rId5" Type="http://schemas.openxmlformats.org/officeDocument/2006/relationships/image" Target="../media/image66.emf"/><Relationship Id="rId15" Type="http://schemas.openxmlformats.org/officeDocument/2006/relationships/image" Target="../media/image77.emf"/><Relationship Id="rId23" Type="http://schemas.openxmlformats.org/officeDocument/2006/relationships/image" Target="../media/image15.emf"/><Relationship Id="rId28" Type="http://schemas.openxmlformats.org/officeDocument/2006/relationships/image" Target="../media/image88.emf"/><Relationship Id="rId10" Type="http://schemas.openxmlformats.org/officeDocument/2006/relationships/image" Target="../media/image69.emf"/><Relationship Id="rId19" Type="http://schemas.openxmlformats.org/officeDocument/2006/relationships/image" Target="../media/image12.emf"/><Relationship Id="rId4" Type="http://schemas.openxmlformats.org/officeDocument/2006/relationships/image" Target="../media/image85.emf"/><Relationship Id="rId9" Type="http://schemas.openxmlformats.org/officeDocument/2006/relationships/image" Target="../media/image13.emf"/><Relationship Id="rId14" Type="http://schemas.openxmlformats.org/officeDocument/2006/relationships/image" Target="../media/image74.emf"/><Relationship Id="rId22" Type="http://schemas.openxmlformats.org/officeDocument/2006/relationships/image" Target="../media/image32.emf"/><Relationship Id="rId27" Type="http://schemas.openxmlformats.org/officeDocument/2006/relationships/image" Target="../media/image87.emf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12.emf"/><Relationship Id="rId26" Type="http://schemas.openxmlformats.org/officeDocument/2006/relationships/image" Target="../media/image87.emf"/><Relationship Id="rId3" Type="http://schemas.openxmlformats.org/officeDocument/2006/relationships/audio" Target="../media/audio33.wav"/><Relationship Id="rId21" Type="http://schemas.openxmlformats.org/officeDocument/2006/relationships/image" Target="../media/image32.emf"/><Relationship Id="rId7" Type="http://schemas.openxmlformats.org/officeDocument/2006/relationships/image" Target="../media/image38.emf"/><Relationship Id="rId12" Type="http://schemas.openxmlformats.org/officeDocument/2006/relationships/image" Target="../media/image71.emf"/><Relationship Id="rId17" Type="http://schemas.openxmlformats.org/officeDocument/2006/relationships/image" Target="../media/image22.emf"/><Relationship Id="rId25" Type="http://schemas.openxmlformats.org/officeDocument/2006/relationships/image" Target="../media/image25.emf"/><Relationship Id="rId2" Type="http://schemas.openxmlformats.org/officeDocument/2006/relationships/notesSlide" Target="../notesSlides/notesSlide100.xml"/><Relationship Id="rId16" Type="http://schemas.openxmlformats.org/officeDocument/2006/relationships/image" Target="../media/image34.emf"/><Relationship Id="rId20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55.emf"/><Relationship Id="rId5" Type="http://schemas.openxmlformats.org/officeDocument/2006/relationships/image" Target="../media/image66.emf"/><Relationship Id="rId15" Type="http://schemas.openxmlformats.org/officeDocument/2006/relationships/image" Target="../media/image77.emf"/><Relationship Id="rId23" Type="http://schemas.openxmlformats.org/officeDocument/2006/relationships/image" Target="../media/image53.emf"/><Relationship Id="rId28" Type="http://schemas.openxmlformats.org/officeDocument/2006/relationships/audio" Target="../media/audio34.wav"/><Relationship Id="rId10" Type="http://schemas.openxmlformats.org/officeDocument/2006/relationships/image" Target="../media/image69.emf"/><Relationship Id="rId19" Type="http://schemas.openxmlformats.org/officeDocument/2006/relationships/image" Target="../media/image83.emf"/><Relationship Id="rId4" Type="http://schemas.openxmlformats.org/officeDocument/2006/relationships/image" Target="../media/image85.emf"/><Relationship Id="rId9" Type="http://schemas.openxmlformats.org/officeDocument/2006/relationships/image" Target="../media/image13.emf"/><Relationship Id="rId14" Type="http://schemas.openxmlformats.org/officeDocument/2006/relationships/image" Target="../media/image74.emf"/><Relationship Id="rId22" Type="http://schemas.openxmlformats.org/officeDocument/2006/relationships/image" Target="../media/image15.emf"/><Relationship Id="rId27" Type="http://schemas.openxmlformats.org/officeDocument/2006/relationships/image" Target="../media/image88.emf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83.emf"/><Relationship Id="rId26" Type="http://schemas.openxmlformats.org/officeDocument/2006/relationships/image" Target="../media/image88.emf"/><Relationship Id="rId3" Type="http://schemas.openxmlformats.org/officeDocument/2006/relationships/audio" Target="../media/audio33.wav"/><Relationship Id="rId21" Type="http://schemas.openxmlformats.org/officeDocument/2006/relationships/image" Target="../media/image15.emf"/><Relationship Id="rId7" Type="http://schemas.openxmlformats.org/officeDocument/2006/relationships/image" Target="../media/image38.emf"/><Relationship Id="rId12" Type="http://schemas.openxmlformats.org/officeDocument/2006/relationships/image" Target="../media/image71.emf"/><Relationship Id="rId17" Type="http://schemas.openxmlformats.org/officeDocument/2006/relationships/image" Target="../media/image12.emf"/><Relationship Id="rId25" Type="http://schemas.openxmlformats.org/officeDocument/2006/relationships/image" Target="../media/image87.emf"/><Relationship Id="rId2" Type="http://schemas.openxmlformats.org/officeDocument/2006/relationships/notesSlide" Target="../notesSlides/notesSlide101.xml"/><Relationship Id="rId16" Type="http://schemas.openxmlformats.org/officeDocument/2006/relationships/image" Target="../media/image34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24" Type="http://schemas.openxmlformats.org/officeDocument/2006/relationships/image" Target="../media/image25.emf"/><Relationship Id="rId5" Type="http://schemas.openxmlformats.org/officeDocument/2006/relationships/image" Target="../media/image66.emf"/><Relationship Id="rId15" Type="http://schemas.openxmlformats.org/officeDocument/2006/relationships/image" Target="../media/image77.emf"/><Relationship Id="rId23" Type="http://schemas.openxmlformats.org/officeDocument/2006/relationships/image" Target="../media/image55.emf"/><Relationship Id="rId10" Type="http://schemas.openxmlformats.org/officeDocument/2006/relationships/image" Target="../media/image69.emf"/><Relationship Id="rId19" Type="http://schemas.openxmlformats.org/officeDocument/2006/relationships/image" Target="../media/image84.emf"/><Relationship Id="rId4" Type="http://schemas.openxmlformats.org/officeDocument/2006/relationships/image" Target="../media/image85.emf"/><Relationship Id="rId9" Type="http://schemas.openxmlformats.org/officeDocument/2006/relationships/image" Target="../media/image13.emf"/><Relationship Id="rId14" Type="http://schemas.openxmlformats.org/officeDocument/2006/relationships/image" Target="../media/image74.emf"/><Relationship Id="rId22" Type="http://schemas.openxmlformats.org/officeDocument/2006/relationships/image" Target="../media/image53.emf"/><Relationship Id="rId27" Type="http://schemas.openxmlformats.org/officeDocument/2006/relationships/audio" Target="../media/audio34.wav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4.emf"/><Relationship Id="rId18" Type="http://schemas.openxmlformats.org/officeDocument/2006/relationships/image" Target="../media/image84.emf"/><Relationship Id="rId26" Type="http://schemas.openxmlformats.org/officeDocument/2006/relationships/audio" Target="../media/audio34.wav"/><Relationship Id="rId3" Type="http://schemas.openxmlformats.org/officeDocument/2006/relationships/audio" Target="../media/audio33.wav"/><Relationship Id="rId21" Type="http://schemas.openxmlformats.org/officeDocument/2006/relationships/image" Target="../media/image53.emf"/><Relationship Id="rId7" Type="http://schemas.openxmlformats.org/officeDocument/2006/relationships/image" Target="../media/image68.emf"/><Relationship Id="rId12" Type="http://schemas.openxmlformats.org/officeDocument/2006/relationships/image" Target="../media/image73.emf"/><Relationship Id="rId17" Type="http://schemas.openxmlformats.org/officeDocument/2006/relationships/image" Target="../media/image83.emf"/><Relationship Id="rId25" Type="http://schemas.openxmlformats.org/officeDocument/2006/relationships/image" Target="../media/image88.emf"/><Relationship Id="rId2" Type="http://schemas.openxmlformats.org/officeDocument/2006/relationships/notesSlide" Target="../notesSlides/notesSlide102.xml"/><Relationship Id="rId16" Type="http://schemas.openxmlformats.org/officeDocument/2006/relationships/image" Target="../media/image12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1.emf"/><Relationship Id="rId24" Type="http://schemas.openxmlformats.org/officeDocument/2006/relationships/image" Target="../media/image87.emf"/><Relationship Id="rId5" Type="http://schemas.openxmlformats.org/officeDocument/2006/relationships/image" Target="../media/image66.emf"/><Relationship Id="rId15" Type="http://schemas.openxmlformats.org/officeDocument/2006/relationships/image" Target="../media/image34.emf"/><Relationship Id="rId23" Type="http://schemas.openxmlformats.org/officeDocument/2006/relationships/image" Target="../media/image25.emf"/><Relationship Id="rId10" Type="http://schemas.openxmlformats.org/officeDocument/2006/relationships/image" Target="../media/image70.emf"/><Relationship Id="rId19" Type="http://schemas.openxmlformats.org/officeDocument/2006/relationships/image" Target="../media/image32.emf"/><Relationship Id="rId4" Type="http://schemas.openxmlformats.org/officeDocument/2006/relationships/image" Target="../media/image85.emf"/><Relationship Id="rId9" Type="http://schemas.openxmlformats.org/officeDocument/2006/relationships/image" Target="../media/image69.emf"/><Relationship Id="rId14" Type="http://schemas.openxmlformats.org/officeDocument/2006/relationships/image" Target="../media/image77.emf"/><Relationship Id="rId22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6.wav"/><Relationship Id="rId4" Type="http://schemas.openxmlformats.org/officeDocument/2006/relationships/image" Target="../media/image23.emf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4.emf"/><Relationship Id="rId18" Type="http://schemas.openxmlformats.org/officeDocument/2006/relationships/image" Target="../media/image32.emf"/><Relationship Id="rId3" Type="http://schemas.openxmlformats.org/officeDocument/2006/relationships/audio" Target="../media/audio33.wav"/><Relationship Id="rId21" Type="http://schemas.openxmlformats.org/officeDocument/2006/relationships/image" Target="../media/image55.emf"/><Relationship Id="rId7" Type="http://schemas.openxmlformats.org/officeDocument/2006/relationships/image" Target="../media/image68.emf"/><Relationship Id="rId12" Type="http://schemas.openxmlformats.org/officeDocument/2006/relationships/image" Target="../media/image73.emf"/><Relationship Id="rId17" Type="http://schemas.openxmlformats.org/officeDocument/2006/relationships/image" Target="../media/image84.emf"/><Relationship Id="rId25" Type="http://schemas.openxmlformats.org/officeDocument/2006/relationships/audio" Target="../media/audio34.wav"/><Relationship Id="rId2" Type="http://schemas.openxmlformats.org/officeDocument/2006/relationships/notesSlide" Target="../notesSlides/notesSlide103.xml"/><Relationship Id="rId16" Type="http://schemas.openxmlformats.org/officeDocument/2006/relationships/image" Target="../media/image83.emf"/><Relationship Id="rId20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1.emf"/><Relationship Id="rId24" Type="http://schemas.openxmlformats.org/officeDocument/2006/relationships/image" Target="../media/image88.emf"/><Relationship Id="rId5" Type="http://schemas.openxmlformats.org/officeDocument/2006/relationships/image" Target="../media/image66.emf"/><Relationship Id="rId15" Type="http://schemas.openxmlformats.org/officeDocument/2006/relationships/image" Target="../media/image34.emf"/><Relationship Id="rId23" Type="http://schemas.openxmlformats.org/officeDocument/2006/relationships/image" Target="../media/image87.emf"/><Relationship Id="rId10" Type="http://schemas.openxmlformats.org/officeDocument/2006/relationships/image" Target="../media/image70.emf"/><Relationship Id="rId19" Type="http://schemas.openxmlformats.org/officeDocument/2006/relationships/image" Target="../media/image15.emf"/><Relationship Id="rId4" Type="http://schemas.openxmlformats.org/officeDocument/2006/relationships/image" Target="../media/image85.emf"/><Relationship Id="rId9" Type="http://schemas.openxmlformats.org/officeDocument/2006/relationships/image" Target="../media/image69.emf"/><Relationship Id="rId14" Type="http://schemas.openxmlformats.org/officeDocument/2006/relationships/image" Target="../media/image77.emf"/><Relationship Id="rId22" Type="http://schemas.openxmlformats.org/officeDocument/2006/relationships/image" Target="../media/image25.emf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4.emf"/><Relationship Id="rId18" Type="http://schemas.openxmlformats.org/officeDocument/2006/relationships/image" Target="../media/image15.emf"/><Relationship Id="rId3" Type="http://schemas.openxmlformats.org/officeDocument/2006/relationships/audio" Target="../media/audio33.wav"/><Relationship Id="rId21" Type="http://schemas.openxmlformats.org/officeDocument/2006/relationships/image" Target="../media/image25.emf"/><Relationship Id="rId7" Type="http://schemas.openxmlformats.org/officeDocument/2006/relationships/image" Target="../media/image68.emf"/><Relationship Id="rId12" Type="http://schemas.openxmlformats.org/officeDocument/2006/relationships/image" Target="../media/image73.emf"/><Relationship Id="rId17" Type="http://schemas.openxmlformats.org/officeDocument/2006/relationships/image" Target="../media/image84.emf"/><Relationship Id="rId2" Type="http://schemas.openxmlformats.org/officeDocument/2006/relationships/notesSlide" Target="../notesSlides/notesSlide104.xml"/><Relationship Id="rId16" Type="http://schemas.openxmlformats.org/officeDocument/2006/relationships/image" Target="../media/image83.emf"/><Relationship Id="rId20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1.emf"/><Relationship Id="rId24" Type="http://schemas.openxmlformats.org/officeDocument/2006/relationships/audio" Target="../media/audio34.wav"/><Relationship Id="rId5" Type="http://schemas.openxmlformats.org/officeDocument/2006/relationships/image" Target="../media/image66.emf"/><Relationship Id="rId15" Type="http://schemas.openxmlformats.org/officeDocument/2006/relationships/image" Target="../media/image34.emf"/><Relationship Id="rId23" Type="http://schemas.openxmlformats.org/officeDocument/2006/relationships/image" Target="../media/image88.emf"/><Relationship Id="rId10" Type="http://schemas.openxmlformats.org/officeDocument/2006/relationships/image" Target="../media/image70.emf"/><Relationship Id="rId19" Type="http://schemas.openxmlformats.org/officeDocument/2006/relationships/image" Target="../media/image53.emf"/><Relationship Id="rId4" Type="http://schemas.openxmlformats.org/officeDocument/2006/relationships/image" Target="../media/image85.emf"/><Relationship Id="rId9" Type="http://schemas.openxmlformats.org/officeDocument/2006/relationships/image" Target="../media/image69.emf"/><Relationship Id="rId14" Type="http://schemas.openxmlformats.org/officeDocument/2006/relationships/image" Target="../media/image77.emf"/><Relationship Id="rId22" Type="http://schemas.openxmlformats.org/officeDocument/2006/relationships/image" Target="../media/image87.emf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74.emf"/><Relationship Id="rId18" Type="http://schemas.openxmlformats.org/officeDocument/2006/relationships/image" Target="../media/image53.emf"/><Relationship Id="rId3" Type="http://schemas.openxmlformats.org/officeDocument/2006/relationships/audio" Target="../media/audio33.wav"/><Relationship Id="rId21" Type="http://schemas.openxmlformats.org/officeDocument/2006/relationships/image" Target="../media/image87.emf"/><Relationship Id="rId7" Type="http://schemas.openxmlformats.org/officeDocument/2006/relationships/image" Target="../media/image68.emf"/><Relationship Id="rId12" Type="http://schemas.openxmlformats.org/officeDocument/2006/relationships/image" Target="../media/image73.emf"/><Relationship Id="rId17" Type="http://schemas.openxmlformats.org/officeDocument/2006/relationships/image" Target="../media/image84.emf"/><Relationship Id="rId2" Type="http://schemas.openxmlformats.org/officeDocument/2006/relationships/notesSlide" Target="../notesSlides/notesSlide105.xml"/><Relationship Id="rId16" Type="http://schemas.openxmlformats.org/officeDocument/2006/relationships/image" Target="../media/image83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1.emf"/><Relationship Id="rId5" Type="http://schemas.openxmlformats.org/officeDocument/2006/relationships/image" Target="../media/image66.emf"/><Relationship Id="rId15" Type="http://schemas.openxmlformats.org/officeDocument/2006/relationships/image" Target="../media/image34.emf"/><Relationship Id="rId23" Type="http://schemas.openxmlformats.org/officeDocument/2006/relationships/audio" Target="../media/audio34.wav"/><Relationship Id="rId10" Type="http://schemas.openxmlformats.org/officeDocument/2006/relationships/image" Target="../media/image70.emf"/><Relationship Id="rId19" Type="http://schemas.openxmlformats.org/officeDocument/2006/relationships/image" Target="../media/image55.emf"/><Relationship Id="rId4" Type="http://schemas.openxmlformats.org/officeDocument/2006/relationships/image" Target="../media/image85.emf"/><Relationship Id="rId9" Type="http://schemas.openxmlformats.org/officeDocument/2006/relationships/image" Target="../media/image69.emf"/><Relationship Id="rId14" Type="http://schemas.openxmlformats.org/officeDocument/2006/relationships/image" Target="../media/image77.emf"/><Relationship Id="rId22" Type="http://schemas.openxmlformats.org/officeDocument/2006/relationships/image" Target="../media/image88.emf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7.emf"/><Relationship Id="rId18" Type="http://schemas.openxmlformats.org/officeDocument/2006/relationships/image" Target="../media/image55.emf"/><Relationship Id="rId3" Type="http://schemas.openxmlformats.org/officeDocument/2006/relationships/audio" Target="../media/audio33.wav"/><Relationship Id="rId21" Type="http://schemas.openxmlformats.org/officeDocument/2006/relationships/image" Target="../media/image88.emf"/><Relationship Id="rId7" Type="http://schemas.openxmlformats.org/officeDocument/2006/relationships/image" Target="../media/image68.emf"/><Relationship Id="rId12" Type="http://schemas.openxmlformats.org/officeDocument/2006/relationships/image" Target="../media/image74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106.xml"/><Relationship Id="rId16" Type="http://schemas.openxmlformats.org/officeDocument/2006/relationships/image" Target="../media/image84.emf"/><Relationship Id="rId20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3.emf"/><Relationship Id="rId5" Type="http://schemas.openxmlformats.org/officeDocument/2006/relationships/image" Target="../media/image66.emf"/><Relationship Id="rId15" Type="http://schemas.openxmlformats.org/officeDocument/2006/relationships/image" Target="../media/image83.emf"/><Relationship Id="rId10" Type="http://schemas.openxmlformats.org/officeDocument/2006/relationships/image" Target="../media/image71.emf"/><Relationship Id="rId19" Type="http://schemas.openxmlformats.org/officeDocument/2006/relationships/image" Target="../media/image25.emf"/><Relationship Id="rId4" Type="http://schemas.openxmlformats.org/officeDocument/2006/relationships/image" Target="../media/image85.emf"/><Relationship Id="rId9" Type="http://schemas.openxmlformats.org/officeDocument/2006/relationships/image" Target="../media/image70.emf"/><Relationship Id="rId14" Type="http://schemas.openxmlformats.org/officeDocument/2006/relationships/image" Target="../media/image34.emf"/><Relationship Id="rId22" Type="http://schemas.openxmlformats.org/officeDocument/2006/relationships/audio" Target="../media/audio34.wav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7.emf"/><Relationship Id="rId18" Type="http://schemas.openxmlformats.org/officeDocument/2006/relationships/image" Target="../media/image25.emf"/><Relationship Id="rId3" Type="http://schemas.openxmlformats.org/officeDocument/2006/relationships/audio" Target="../media/audio33.wav"/><Relationship Id="rId21" Type="http://schemas.openxmlformats.org/officeDocument/2006/relationships/audio" Target="../media/audio34.wav"/><Relationship Id="rId7" Type="http://schemas.openxmlformats.org/officeDocument/2006/relationships/image" Target="../media/image68.emf"/><Relationship Id="rId12" Type="http://schemas.openxmlformats.org/officeDocument/2006/relationships/image" Target="../media/image74.emf"/><Relationship Id="rId17" Type="http://schemas.openxmlformats.org/officeDocument/2006/relationships/image" Target="../media/image55.emf"/><Relationship Id="rId2" Type="http://schemas.openxmlformats.org/officeDocument/2006/relationships/notesSlide" Target="../notesSlides/notesSlide107.xml"/><Relationship Id="rId16" Type="http://schemas.openxmlformats.org/officeDocument/2006/relationships/image" Target="../media/image84.emf"/><Relationship Id="rId20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3.emf"/><Relationship Id="rId5" Type="http://schemas.openxmlformats.org/officeDocument/2006/relationships/image" Target="../media/image66.emf"/><Relationship Id="rId15" Type="http://schemas.openxmlformats.org/officeDocument/2006/relationships/image" Target="../media/image83.emf"/><Relationship Id="rId10" Type="http://schemas.openxmlformats.org/officeDocument/2006/relationships/image" Target="../media/image71.emf"/><Relationship Id="rId19" Type="http://schemas.openxmlformats.org/officeDocument/2006/relationships/image" Target="../media/image87.emf"/><Relationship Id="rId4" Type="http://schemas.openxmlformats.org/officeDocument/2006/relationships/image" Target="../media/image85.emf"/><Relationship Id="rId9" Type="http://schemas.openxmlformats.org/officeDocument/2006/relationships/image" Target="../media/image70.emf"/><Relationship Id="rId14" Type="http://schemas.openxmlformats.org/officeDocument/2006/relationships/image" Target="../media/image34.emf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7.emf"/><Relationship Id="rId18" Type="http://schemas.openxmlformats.org/officeDocument/2006/relationships/image" Target="../media/image87.emf"/><Relationship Id="rId3" Type="http://schemas.openxmlformats.org/officeDocument/2006/relationships/audio" Target="../media/audio33.wav"/><Relationship Id="rId7" Type="http://schemas.openxmlformats.org/officeDocument/2006/relationships/image" Target="../media/image68.emf"/><Relationship Id="rId12" Type="http://schemas.openxmlformats.org/officeDocument/2006/relationships/image" Target="../media/image74.emf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108.xml"/><Relationship Id="rId16" Type="http://schemas.openxmlformats.org/officeDocument/2006/relationships/image" Target="../media/image84.emf"/><Relationship Id="rId20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3.emf"/><Relationship Id="rId5" Type="http://schemas.openxmlformats.org/officeDocument/2006/relationships/image" Target="../media/image66.emf"/><Relationship Id="rId15" Type="http://schemas.openxmlformats.org/officeDocument/2006/relationships/image" Target="../media/image83.emf"/><Relationship Id="rId10" Type="http://schemas.openxmlformats.org/officeDocument/2006/relationships/image" Target="../media/image71.emf"/><Relationship Id="rId19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image" Target="../media/image70.emf"/><Relationship Id="rId14" Type="http://schemas.openxmlformats.org/officeDocument/2006/relationships/image" Target="../media/image34.emf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7.emf"/><Relationship Id="rId18" Type="http://schemas.openxmlformats.org/officeDocument/2006/relationships/image" Target="../media/image88.emf"/><Relationship Id="rId3" Type="http://schemas.openxmlformats.org/officeDocument/2006/relationships/audio" Target="../media/audio33.wav"/><Relationship Id="rId7" Type="http://schemas.openxmlformats.org/officeDocument/2006/relationships/image" Target="../media/image68.emf"/><Relationship Id="rId12" Type="http://schemas.openxmlformats.org/officeDocument/2006/relationships/image" Target="../media/image74.emf"/><Relationship Id="rId17" Type="http://schemas.openxmlformats.org/officeDocument/2006/relationships/image" Target="../media/image87.emf"/><Relationship Id="rId2" Type="http://schemas.openxmlformats.org/officeDocument/2006/relationships/notesSlide" Target="../notesSlides/notesSlide109.xml"/><Relationship Id="rId16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3.emf"/><Relationship Id="rId5" Type="http://schemas.openxmlformats.org/officeDocument/2006/relationships/image" Target="../media/image66.emf"/><Relationship Id="rId15" Type="http://schemas.openxmlformats.org/officeDocument/2006/relationships/image" Target="../media/image83.emf"/><Relationship Id="rId10" Type="http://schemas.openxmlformats.org/officeDocument/2006/relationships/image" Target="../media/image71.emf"/><Relationship Id="rId19" Type="http://schemas.openxmlformats.org/officeDocument/2006/relationships/audio" Target="../media/audio34.wav"/><Relationship Id="rId4" Type="http://schemas.openxmlformats.org/officeDocument/2006/relationships/image" Target="../media/image85.emf"/><Relationship Id="rId9" Type="http://schemas.openxmlformats.org/officeDocument/2006/relationships/image" Target="../media/image70.emf"/><Relationship Id="rId14" Type="http://schemas.openxmlformats.org/officeDocument/2006/relationships/image" Target="../media/image34.emf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7.emf"/><Relationship Id="rId18" Type="http://schemas.openxmlformats.org/officeDocument/2006/relationships/audio" Target="../media/audio28.wav"/><Relationship Id="rId3" Type="http://schemas.openxmlformats.org/officeDocument/2006/relationships/audio" Target="../media/audio33.wav"/><Relationship Id="rId7" Type="http://schemas.openxmlformats.org/officeDocument/2006/relationships/image" Target="../media/image68.emf"/><Relationship Id="rId12" Type="http://schemas.openxmlformats.org/officeDocument/2006/relationships/image" Target="../media/image74.emf"/><Relationship Id="rId17" Type="http://schemas.openxmlformats.org/officeDocument/2006/relationships/image" Target="../media/image88.emf"/><Relationship Id="rId2" Type="http://schemas.openxmlformats.org/officeDocument/2006/relationships/notesSlide" Target="../notesSlides/notesSlide110.xml"/><Relationship Id="rId16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73.emf"/><Relationship Id="rId5" Type="http://schemas.openxmlformats.org/officeDocument/2006/relationships/image" Target="../media/image66.emf"/><Relationship Id="rId15" Type="http://schemas.openxmlformats.org/officeDocument/2006/relationships/image" Target="../media/image83.emf"/><Relationship Id="rId10" Type="http://schemas.openxmlformats.org/officeDocument/2006/relationships/image" Target="../media/image71.emf"/><Relationship Id="rId4" Type="http://schemas.openxmlformats.org/officeDocument/2006/relationships/image" Target="../media/image85.emf"/><Relationship Id="rId9" Type="http://schemas.openxmlformats.org/officeDocument/2006/relationships/image" Target="../media/image70.emf"/><Relationship Id="rId14" Type="http://schemas.openxmlformats.org/officeDocument/2006/relationships/image" Target="../media/image34.e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gif"/><Relationship Id="rId4" Type="http://schemas.openxmlformats.org/officeDocument/2006/relationships/image" Target="../media/image90.gi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7.wav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8.wav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9.wav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20.wav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21.wav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22.wav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23.wav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24.wav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25.wav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26.wav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8.wav"/><Relationship Id="rId5" Type="http://schemas.openxmlformats.org/officeDocument/2006/relationships/audio" Target="../media/audio27.wav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image" Target="../media/image5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8.wav"/><Relationship Id="rId5" Type="http://schemas.openxmlformats.org/officeDocument/2006/relationships/audio" Target="../media/audio29.wav"/><Relationship Id="rId4" Type="http://schemas.openxmlformats.org/officeDocument/2006/relationships/image" Target="../media/image5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image" Target="../media/image1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image" Target="../media/image1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image" Target="../media/image1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0.jpe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image" Target="../media/image8.emf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8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3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image" Target="../media/image18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 descr="sylvie ve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508737"/>
            <a:ext cx="785841" cy="3492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7224" y="285728"/>
            <a:ext cx="7649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fr-FR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3834" y="285728"/>
            <a:ext cx="7296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</a:t>
            </a:r>
            <a:endParaRPr lang="fr-F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57158" y="2464587"/>
            <a:ext cx="2571768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250397" y="2464587"/>
            <a:ext cx="2571768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143636" y="2464587"/>
            <a:ext cx="2571768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57158" y="4572008"/>
            <a:ext cx="2571768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3250397" y="4572008"/>
            <a:ext cx="2571768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6143636" y="4572008"/>
            <a:ext cx="2571768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Imag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071810"/>
            <a:ext cx="1385956" cy="1000132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785786" y="2500306"/>
            <a:ext cx="17859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On entend</a:t>
            </a:r>
          </a:p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 « c » ou « g » ?</a:t>
            </a:r>
          </a:p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643306" y="2571744"/>
            <a:ext cx="178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Vrai ou faux?</a:t>
            </a:r>
          </a:p>
          <a:p>
            <a:endParaRPr lang="fr-FR" dirty="0"/>
          </a:p>
        </p:txBody>
      </p:sp>
      <p:pic>
        <p:nvPicPr>
          <p:cNvPr id="32" name="Image 31" descr="Imag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928934"/>
            <a:ext cx="1238888" cy="104459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500826" y="2571744"/>
            <a:ext cx="178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Ecris « c » ou « g »</a:t>
            </a:r>
          </a:p>
          <a:p>
            <a:endParaRPr lang="fr-FR" dirty="0"/>
          </a:p>
        </p:txBody>
      </p:sp>
      <p:pic>
        <p:nvPicPr>
          <p:cNvPr id="41" name="Image 40" descr="Imag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000372"/>
            <a:ext cx="1285884" cy="1005487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785786" y="4786322"/>
            <a:ext cx="178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Change les sons</a:t>
            </a:r>
          </a:p>
          <a:p>
            <a:endParaRPr lang="fr-FR" dirty="0"/>
          </a:p>
        </p:txBody>
      </p:sp>
      <p:pic>
        <p:nvPicPr>
          <p:cNvPr id="44" name="Image 43" descr="Image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5357826"/>
            <a:ext cx="1834775" cy="860244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3500430" y="4714884"/>
            <a:ext cx="2071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Labyrinthe des « c »</a:t>
            </a:r>
          </a:p>
          <a:p>
            <a:endParaRPr lang="fr-FR" dirty="0"/>
          </a:p>
        </p:txBody>
      </p:sp>
      <p:pic>
        <p:nvPicPr>
          <p:cNvPr id="53" name="Image 52" descr="Image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5072074"/>
            <a:ext cx="1457647" cy="1056995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6357950" y="4714884"/>
            <a:ext cx="2071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Labyrinthe des « g »</a:t>
            </a:r>
          </a:p>
          <a:p>
            <a:endParaRPr lang="fr-FR" dirty="0"/>
          </a:p>
        </p:txBody>
      </p:sp>
      <p:pic>
        <p:nvPicPr>
          <p:cNvPr id="55" name="Image 54" descr="Image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5072074"/>
            <a:ext cx="1503776" cy="1090446"/>
          </a:xfrm>
          <a:prstGeom prst="rect">
            <a:avLst/>
          </a:prstGeom>
        </p:spPr>
      </p:pic>
      <p:pic>
        <p:nvPicPr>
          <p:cNvPr id="56" name="Image 55" descr="C_cactus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214290"/>
            <a:ext cx="1084822" cy="1785949"/>
          </a:xfrm>
          <a:prstGeom prst="rect">
            <a:avLst/>
          </a:prstGeom>
        </p:spPr>
      </p:pic>
      <p:pic>
        <p:nvPicPr>
          <p:cNvPr id="57" name="Image 56" descr="C_cactus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16" y="285728"/>
            <a:ext cx="1643074" cy="1643074"/>
          </a:xfrm>
          <a:prstGeom prst="rect">
            <a:avLst/>
          </a:prstGeom>
        </p:spPr>
      </p:pic>
      <p:sp>
        <p:nvSpPr>
          <p:cNvPr id="58" name="Rectangle 5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hlinkClick r:id="rId12" action="ppaction://hlinksldjump"/>
          </p:cNvPr>
          <p:cNvSpPr/>
          <p:nvPr/>
        </p:nvSpPr>
        <p:spPr>
          <a:xfrm>
            <a:off x="285720" y="2357430"/>
            <a:ext cx="2643174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hlinkClick r:id="rId13" action="ppaction://hlinksldjump"/>
          </p:cNvPr>
          <p:cNvSpPr/>
          <p:nvPr/>
        </p:nvSpPr>
        <p:spPr>
          <a:xfrm>
            <a:off x="3214678" y="2428868"/>
            <a:ext cx="2643174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hlinkClick r:id="rId14" action="ppaction://hlinksldjump"/>
          </p:cNvPr>
          <p:cNvSpPr/>
          <p:nvPr/>
        </p:nvSpPr>
        <p:spPr>
          <a:xfrm>
            <a:off x="6143636" y="2428868"/>
            <a:ext cx="2643174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hlinkClick r:id="rId15" action="ppaction://hlinksldjump"/>
          </p:cNvPr>
          <p:cNvSpPr/>
          <p:nvPr/>
        </p:nvSpPr>
        <p:spPr>
          <a:xfrm>
            <a:off x="285720" y="4429132"/>
            <a:ext cx="2643174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hlinkClick r:id="rId16" action="ppaction://hlinksldjump"/>
          </p:cNvPr>
          <p:cNvSpPr/>
          <p:nvPr/>
        </p:nvSpPr>
        <p:spPr>
          <a:xfrm>
            <a:off x="3214678" y="4500570"/>
            <a:ext cx="2643174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hlinkClick r:id="rId17" action="ppaction://hlinksldjump"/>
          </p:cNvPr>
          <p:cNvSpPr/>
          <p:nvPr/>
        </p:nvSpPr>
        <p:spPr>
          <a:xfrm>
            <a:off x="6143636" y="4500570"/>
            <a:ext cx="2643174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86190"/>
            <a:ext cx="1444008" cy="144400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uitar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000628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0034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271462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égoutter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3108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croc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gros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glace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glace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29058" y="271462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classe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3108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aigri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écrit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grotte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29058" y="271462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crotte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9368" y="4000504"/>
            <a:ext cx="1010931" cy="1151835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collier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785786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5714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7422" y="271462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gai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quai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goûter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57620" y="271462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coûter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7422" y="271462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qui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6248" y="271462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gui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Image 8" descr="b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7166"/>
            <a:ext cx="3933825" cy="2257425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 : Début 12">
            <a:hlinkClick r:id="" action="ppaction://hlinkshowjump?jump=firstslide" highlightClick="1"/>
          </p:cNvPr>
          <p:cNvSpPr/>
          <p:nvPr/>
        </p:nvSpPr>
        <p:spPr>
          <a:xfrm>
            <a:off x="428596" y="5786454"/>
            <a:ext cx="1214446" cy="785818"/>
          </a:xfrm>
          <a:prstGeom prst="actionButtonBeginning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enfant-gif-0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786322"/>
            <a:ext cx="2270128" cy="1571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4643438" y="4214818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bas 2"/>
          <p:cNvSpPr/>
          <p:nvPr/>
        </p:nvSpPr>
        <p:spPr>
          <a:xfrm rot="16200000">
            <a:off x="5393537" y="3321843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00298" y="500042"/>
            <a:ext cx="46434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 dois cliquer sur tous les mots où l’on entend le son «</a:t>
            </a:r>
            <a:r>
              <a:rPr lang="fr-FR" sz="3200" b="1" dirty="0" smtClean="0">
                <a:solidFill>
                  <a:schemeClr val="bg1"/>
                </a:solidFill>
              </a:rPr>
              <a:t> c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» en partant à coté de la case verte.</a:t>
            </a:r>
          </a:p>
          <a:p>
            <a:pPr algn="ctr"/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Tu ne peux avancer qu’en vertical ou horizontal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 rot="10800000">
            <a:off x="4643438" y="2500306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5400000">
            <a:off x="3893339" y="3321843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71670" y="5572140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Si tu ne reconnais pas le mot, clique sur </a:t>
            </a:r>
          </a:p>
          <a:p>
            <a:pPr algn="ctr"/>
            <a:endParaRPr lang="fr-FR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et tu liras le mot (ou tu demanderas qu’on te le lise!)</a:t>
            </a: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Bouton d'action : Aide 7">
            <a:hlinkClick r:id="" action="ppaction://noaction" highlightClick="1"/>
          </p:cNvPr>
          <p:cNvSpPr/>
          <p:nvPr/>
        </p:nvSpPr>
        <p:spPr>
          <a:xfrm>
            <a:off x="6215074" y="557214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fleche_12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9520" y="3571876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776" y="2643182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2714620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310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3714752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5786" y="4714884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5" name="Image 124" descr="C_trois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285984" y="4714884"/>
            <a:ext cx="415309" cy="41949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78" name="Rectangle 77">
            <a:hlinkClick r:id="" action="ppaction://hlinkshowjump?jump=nextslide" highlightClick="1">
              <a:snd r:embed="rId38" name="type.wav"/>
            </a:hlinkClick>
          </p:cNvPr>
          <p:cNvSpPr/>
          <p:nvPr/>
        </p:nvSpPr>
        <p:spPr>
          <a:xfrm>
            <a:off x="1857356" y="1428736"/>
            <a:ext cx="1285884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 descr="C_boite2.emf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sp>
        <p:nvSpPr>
          <p:cNvPr id="129" name="Bouton d'action : Aide 128">
            <a:hlinkClick r:id="rId40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hlinkClick r:id="" action="ppaction://hlinkshowjump?jump=nextslide" highlightClick="1">
              <a:snd r:embed="rId38" name="type.wav"/>
            </a:hlinkClick>
          </p:cNvPr>
          <p:cNvSpPr/>
          <p:nvPr/>
        </p:nvSpPr>
        <p:spPr>
          <a:xfrm>
            <a:off x="1785918" y="428604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776" y="2643182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2714620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310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3714752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5786" y="4714884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5" name="Image 124" descr="C_trois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285984" y="4714884"/>
            <a:ext cx="415309" cy="41949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78" name="Rectangle 77">
            <a:hlinkClick r:id="" action="ppaction://hlinkshowjump?jump=nextslide" highlightClick="1">
              <a:snd r:embed="rId38" name="type.wav"/>
            </a:hlinkClick>
          </p:cNvPr>
          <p:cNvSpPr/>
          <p:nvPr/>
        </p:nvSpPr>
        <p:spPr>
          <a:xfrm>
            <a:off x="1857356" y="1428736"/>
            <a:ext cx="1285884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Bouton d'action : Aide 128">
            <a:hlinkClick r:id="rId39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hlinkClick r:id="" action="ppaction://hlinkshowjump?jump=nextslide" highlightClick="1">
              <a:snd r:embed="rId38" name="type.wav"/>
            </a:hlinkClick>
          </p:cNvPr>
          <p:cNvSpPr/>
          <p:nvPr/>
        </p:nvSpPr>
        <p:spPr>
          <a:xfrm>
            <a:off x="1785918" y="142873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776" y="2643182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2714620"/>
            <a:ext cx="489650" cy="514171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4348" y="3714752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786" y="4714884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5" name="Image 124" descr="C_trois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285984" y="4714884"/>
            <a:ext cx="415309" cy="41949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7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hlinkClick r:id="" action="ppaction://hlinkshowjump?jump=nextslide" highlightClick="1">
              <a:snd r:embed="rId38" name="type.wav"/>
            </a:hlinkClick>
          </p:cNvPr>
          <p:cNvSpPr/>
          <p:nvPr/>
        </p:nvSpPr>
        <p:spPr>
          <a:xfrm>
            <a:off x="1785918" y="250030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7930" y="4000504"/>
            <a:ext cx="853807" cy="1151835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compas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714348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714620"/>
            <a:ext cx="489650" cy="514171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4348" y="3714752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85786" y="4714884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5" name="Image 124" descr="C_trois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285984" y="4714884"/>
            <a:ext cx="415309" cy="41949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6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hlinkClick r:id="" action="ppaction://hlinkshowjump?jump=nextslide" highlightClick="1">
              <a:snd r:embed="rId37" name="type.wav"/>
            </a:hlinkClick>
          </p:cNvPr>
          <p:cNvSpPr/>
          <p:nvPr/>
        </p:nvSpPr>
        <p:spPr>
          <a:xfrm>
            <a:off x="357158" y="250030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348" y="3714752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5786" y="4714884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5" name="Image 124" descr="C_trois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285984" y="4714884"/>
            <a:ext cx="415309" cy="41949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5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hlinkClick r:id="" action="ppaction://hlinkshowjump?jump=nextslide" highlightClick="1">
              <a:snd r:embed="rId36" name="type.wav"/>
            </a:hlinkClick>
          </p:cNvPr>
          <p:cNvSpPr/>
          <p:nvPr/>
        </p:nvSpPr>
        <p:spPr>
          <a:xfrm>
            <a:off x="357158" y="3500438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5786" y="4714884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5" name="Image 124" descr="C_trois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285984" y="4714884"/>
            <a:ext cx="415309" cy="41949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4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hlinkClick r:id="" action="ppaction://hlinkshowjump?jump=nextslide" highlightClick="1">
              <a:snd r:embed="rId35" name="type.wav"/>
            </a:hlinkClick>
          </p:cNvPr>
          <p:cNvSpPr/>
          <p:nvPr/>
        </p:nvSpPr>
        <p:spPr>
          <a:xfrm>
            <a:off x="428596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5" name="Image 124" descr="C_trois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285984" y="4714884"/>
            <a:ext cx="415309" cy="41949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3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hlinkClick r:id="" action="ppaction://hlinkshowjump?jump=nextslide" highlightClick="1">
              <a:snd r:embed="rId34" name="type.wav"/>
            </a:hlinkClick>
          </p:cNvPr>
          <p:cNvSpPr/>
          <p:nvPr/>
        </p:nvSpPr>
        <p:spPr>
          <a:xfrm>
            <a:off x="1857356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786182" y="4643446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2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hlinkClick r:id="" action="ppaction://hlinkshowjump?jump=nextslide" highlightClick="1">
              <a:snd r:embed="rId33" name="type.wav"/>
            </a:hlinkClick>
          </p:cNvPr>
          <p:cNvSpPr/>
          <p:nvPr/>
        </p:nvSpPr>
        <p:spPr>
          <a:xfrm>
            <a:off x="3286116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00628" y="4572008"/>
            <a:ext cx="525896" cy="58416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1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hlinkClick r:id="" action="ppaction://hlinkshowjump?jump=nextslide" highlightClick="1">
              <a:snd r:embed="rId32" name="type.wav"/>
            </a:hlinkClick>
          </p:cNvPr>
          <p:cNvSpPr/>
          <p:nvPr/>
        </p:nvSpPr>
        <p:spPr>
          <a:xfrm>
            <a:off x="4714876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30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hlinkClick r:id="" action="ppaction://hlinkshowjump?jump=nextslide" highlightClick="1">
              <a:snd r:embed="rId31" name="type.wav"/>
            </a:hlinkClick>
          </p:cNvPr>
          <p:cNvSpPr/>
          <p:nvPr/>
        </p:nvSpPr>
        <p:spPr>
          <a:xfrm>
            <a:off x="4714876" y="3500438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786058"/>
            <a:ext cx="866092" cy="434125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29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hlinkClick r:id="" action="ppaction://hlinkshowjump?jump=nextslide" highlightClick="1">
              <a:snd r:embed="rId30" name="type.wav"/>
            </a:hlinkClick>
          </p:cNvPr>
          <p:cNvSpPr/>
          <p:nvPr/>
        </p:nvSpPr>
        <p:spPr>
          <a:xfrm>
            <a:off x="4643438" y="250030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corde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28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hlinkClick r:id="" action="ppaction://hlinkshowjump?jump=nextslide" highlightClick="1">
              <a:snd r:embed="rId29" name="type.wav"/>
            </a:hlinkClick>
          </p:cNvPr>
          <p:cNvSpPr/>
          <p:nvPr/>
        </p:nvSpPr>
        <p:spPr>
          <a:xfrm>
            <a:off x="6000760" y="250030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corde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4" name="Image 103" descr="C_m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424" y="2643182"/>
            <a:ext cx="467187" cy="518616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27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hlinkClick r:id="" action="ppaction://hlinkshowjump?jump=nextslide" highlightClick="1">
              <a:snd r:embed="rId28" name="type.wav"/>
            </a:hlinkClick>
          </p:cNvPr>
          <p:cNvSpPr/>
          <p:nvPr/>
        </p:nvSpPr>
        <p:spPr>
          <a:xfrm>
            <a:off x="7500958" y="250030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00504"/>
            <a:ext cx="1372764" cy="116666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canard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00034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492919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corde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sac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3" name="Image 122" descr="C_vis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29586" y="3668059"/>
            <a:ext cx="285752" cy="425972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63" name="Rectangle 62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hlinkClick r:id="" action="ppaction://hlinkshowjump?jump=nextslide" highlightClick="1">
              <a:snd r:embed="rId26" name="type.wav"/>
            </a:hlinkClick>
          </p:cNvPr>
          <p:cNvSpPr/>
          <p:nvPr/>
        </p:nvSpPr>
        <p:spPr>
          <a:xfrm>
            <a:off x="7429520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Bouton d'action : Aide 128">
            <a:hlinkClick r:id="rId27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hlinkClick r:id="" action="ppaction://hlinkshowjump?jump=nextslide" highlightClick="1">
              <a:snd r:embed="rId26" name="type.wav"/>
            </a:hlinkClick>
          </p:cNvPr>
          <p:cNvSpPr/>
          <p:nvPr/>
        </p:nvSpPr>
        <p:spPr>
          <a:xfrm>
            <a:off x="7500958" y="3500438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corde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sac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quatre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8" name="Image 117" descr="C_bulle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86710" y="4643446"/>
            <a:ext cx="664610" cy="576768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25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hlinkClick r:id="" action="ppaction://hlinkshowjump?jump=nextslide" highlightClick="1">
              <a:snd r:embed="rId26" name="type.wav"/>
            </a:hlinkClick>
          </p:cNvPr>
          <p:cNvSpPr/>
          <p:nvPr/>
        </p:nvSpPr>
        <p:spPr>
          <a:xfrm>
            <a:off x="7429520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corde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sac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quatre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crabe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71504" cy="571504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559938" cy="480346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714620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48" y="5786454"/>
            <a:ext cx="637402" cy="224122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93465" cy="44569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3643314"/>
            <a:ext cx="654390" cy="523838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642918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598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3306" y="5643578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8148" y="642918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4707239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15100" y="5723342"/>
            <a:ext cx="566113" cy="362820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5786" y="1643050"/>
            <a:ext cx="642942" cy="501844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06448" y="5643577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29388" y="3643314"/>
            <a:ext cx="486530" cy="537463"/>
          </a:xfrm>
          <a:prstGeom prst="rect">
            <a:avLst/>
          </a:prstGeom>
        </p:spPr>
      </p:pic>
      <p:pic>
        <p:nvPicPr>
          <p:cNvPr id="124" name="Image 123" descr="C_pince1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58148" y="5643578"/>
            <a:ext cx="670319" cy="509842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042327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429388" y="1785926"/>
            <a:ext cx="661492" cy="199602"/>
          </a:xfrm>
          <a:prstGeom prst="rect">
            <a:avLst/>
          </a:prstGeom>
        </p:spPr>
      </p:pic>
      <p:sp>
        <p:nvSpPr>
          <p:cNvPr id="129" name="Bouton d'action : Aide 128">
            <a:hlinkClick r:id="rId24" action="ppaction://hlinksldjump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hlinkClick r:id="" action="ppaction://hlinkshowjump?jump=nextslide" highlightClick="1">
              <a:snd r:embed="rId25" name="applause.wav"/>
            </a:hlinkClick>
          </p:cNvPr>
          <p:cNvSpPr/>
          <p:nvPr/>
        </p:nvSpPr>
        <p:spPr>
          <a:xfrm>
            <a:off x="7500958" y="5500702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i4m1ag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249" y="1357298"/>
            <a:ext cx="2352430" cy="3276600"/>
          </a:xfrm>
          <a:prstGeom prst="rect">
            <a:avLst/>
          </a:prstGeom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428596" y="5786454"/>
            <a:ext cx="1214446" cy="785818"/>
          </a:xfrm>
          <a:prstGeom prst="actionButtonBeginning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carotte</a:t>
            </a:r>
            <a:endParaRPr lang="fr-FR" dirty="0">
              <a:latin typeface="+mj-lt"/>
            </a:endParaRPr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71487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canapé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docteur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cadeau</a:t>
            </a:r>
            <a:endParaRPr lang="fr-FR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gomme</a:t>
            </a:r>
          </a:p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bague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coccinelle</a:t>
            </a:r>
            <a:endParaRPr lang="fr-FR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corde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sac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quatre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coquillage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crabe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clown</a:t>
            </a:r>
            <a:endParaRPr lang="fr-FR" dirty="0"/>
          </a:p>
        </p:txBody>
      </p:sp>
      <p:sp>
        <p:nvSpPr>
          <p:cNvPr id="131" name="ZoneTexte 130"/>
          <p:cNvSpPr txBox="1"/>
          <p:nvPr/>
        </p:nvSpPr>
        <p:spPr>
          <a:xfrm>
            <a:off x="571472" y="64291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 k q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8" name="Flèche gauche 57">
            <a:hlinkClick r:id="" action="ppaction://hlinkshowjump?jump=lastslideviewed"/>
          </p:cNvPr>
          <p:cNvSpPr/>
          <p:nvPr/>
        </p:nvSpPr>
        <p:spPr>
          <a:xfrm>
            <a:off x="0" y="0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hlinkClick r:id="" action="ppaction://noaction" highlightClick="1"/>
          </p:cNvPr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4643438" y="4214818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bas 2"/>
          <p:cNvSpPr/>
          <p:nvPr/>
        </p:nvSpPr>
        <p:spPr>
          <a:xfrm rot="16200000">
            <a:off x="5393537" y="3321843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00298" y="500042"/>
            <a:ext cx="46434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 dois cliquer sur tous les mots où l’on entend le son «</a:t>
            </a:r>
            <a:r>
              <a:rPr lang="fr-FR" sz="3200" b="1" dirty="0" smtClean="0">
                <a:solidFill>
                  <a:schemeClr val="bg1"/>
                </a:solidFill>
              </a:rPr>
              <a:t> g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» en partant à coté de la case verte.</a:t>
            </a:r>
          </a:p>
          <a:p>
            <a:pPr algn="ctr"/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Tu ne peux avancer qu’en vertical ou horizontal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 rot="10800000">
            <a:off x="4643438" y="2500306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5400000">
            <a:off x="3893339" y="3321843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71670" y="5572140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Si tu ne reconnais pas le mot, clique sur </a:t>
            </a:r>
          </a:p>
          <a:p>
            <a:pPr algn="ctr"/>
            <a:endParaRPr lang="fr-FR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et tu liras le mot (ou tu demanderas qu’on te le lise!)</a:t>
            </a: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Bouton d'action : Aide 7">
            <a:hlinkClick r:id="" action="ppaction://noaction" highlightClick="1"/>
          </p:cNvPr>
          <p:cNvSpPr/>
          <p:nvPr/>
        </p:nvSpPr>
        <p:spPr>
          <a:xfrm>
            <a:off x="6215074" y="557214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fleche_12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571612"/>
            <a:ext cx="571504" cy="571504"/>
          </a:xfrm>
          <a:prstGeom prst="rect">
            <a:avLst/>
          </a:prstGeom>
        </p:spPr>
      </p:pic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643182"/>
            <a:ext cx="559938" cy="480346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57224" y="4786322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5786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5722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19" name="Image 118" descr="C_bus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2910" y="1643050"/>
            <a:ext cx="642942" cy="501844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82" name="Rectangle 81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hlinkClick r:id="" action="ppaction://hlinkshowjump?jump=nextslide" highlightClick="1">
              <a:snd r:embed="rId39" name="type.wav"/>
            </a:hlinkClick>
          </p:cNvPr>
          <p:cNvSpPr/>
          <p:nvPr/>
        </p:nvSpPr>
        <p:spPr>
          <a:xfrm>
            <a:off x="357158" y="142873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C_ba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571612"/>
            <a:ext cx="571504" cy="571504"/>
          </a:xfrm>
          <a:prstGeom prst="rect">
            <a:avLst/>
          </a:prstGeom>
        </p:spPr>
      </p:pic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643182"/>
            <a:ext cx="559938" cy="480346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57224" y="4786322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5786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5722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75" name="Rectangle 7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hlinkClick r:id="" action="ppaction://hlinkshowjump?jump=nextslide" highlightClick="1">
              <a:snd r:embed="rId38" name="type.wav"/>
            </a:hlinkClick>
          </p:cNvPr>
          <p:cNvSpPr/>
          <p:nvPr/>
        </p:nvSpPr>
        <p:spPr>
          <a:xfrm>
            <a:off x="1857356" y="1500174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3" name="Image 42" descr="C_bar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2643182"/>
            <a:ext cx="559938" cy="480346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57224" y="4786322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5786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5722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74" name="Rectangle 73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hlinkClick r:id="" action="ppaction://hlinkshowjump?jump=nextslide" highlightClick="1">
              <a:snd r:embed="rId37" name="type.wav"/>
            </a:hlinkClick>
          </p:cNvPr>
          <p:cNvSpPr/>
          <p:nvPr/>
        </p:nvSpPr>
        <p:spPr>
          <a:xfrm>
            <a:off x="1857356" y="250030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57224" y="4786322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786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1" name="Image 110" descr="C_ci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5984" y="3714752"/>
            <a:ext cx="381372" cy="381372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722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73" name="Rectangle 72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hlinkClick r:id="" action="ppaction://hlinkshowjump?jump=nextslide" highlightClick="1">
              <a:snd r:embed="rId36" name="type.wav"/>
            </a:hlinkClick>
          </p:cNvPr>
          <p:cNvSpPr/>
          <p:nvPr/>
        </p:nvSpPr>
        <p:spPr>
          <a:xfrm>
            <a:off x="1857356" y="3500438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929066"/>
            <a:ext cx="1201800" cy="1327609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ru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57224" y="4786322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8" name="Image 107" descr="C_cerf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786" y="3643314"/>
            <a:ext cx="654390" cy="523838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5722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72" name="Rectangle 71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hlinkClick r:id="" action="ppaction://hlinkshowjump?jump=nextslide" highlightClick="1">
              <a:snd r:embed="rId35" name="type.wav"/>
            </a:hlinkClick>
          </p:cNvPr>
          <p:cNvSpPr/>
          <p:nvPr/>
        </p:nvSpPr>
        <p:spPr>
          <a:xfrm>
            <a:off x="428596" y="3500438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6" name="Image 45" descr="C_pile2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57224" y="4786322"/>
            <a:ext cx="637402" cy="224122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5722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71" name="Rectangle 70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hlinkClick r:id="" action="ppaction://hlinkshowjump?jump=nextslide" highlightClick="1">
              <a:snd r:embed="rId34" name="type.wav"/>
            </a:hlinkClick>
          </p:cNvPr>
          <p:cNvSpPr/>
          <p:nvPr/>
        </p:nvSpPr>
        <p:spPr>
          <a:xfrm>
            <a:off x="428596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2" name="Image 111" descr="C_mille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57224" y="5715016"/>
            <a:ext cx="393664" cy="452320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70" name="Rectangle 69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hlinkClick r:id="" action="ppaction://hlinkshowjump?jump=nextslide" highlightClick="1">
              <a:snd r:embed="rId33" name="type.wav"/>
            </a:hlinkClick>
          </p:cNvPr>
          <p:cNvSpPr/>
          <p:nvPr/>
        </p:nvSpPr>
        <p:spPr>
          <a:xfrm>
            <a:off x="428596" y="5429264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3" name="Image 112" descr="C_mal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14546" y="5572140"/>
            <a:ext cx="565232" cy="564546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9" name="Rectangle 68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hlinkClick r:id="" action="ppaction://hlinkshowjump?jump=nextslide" highlightClick="1">
              <a:snd r:embed="rId32" name="type.wav"/>
            </a:hlinkClick>
          </p:cNvPr>
          <p:cNvSpPr/>
          <p:nvPr/>
        </p:nvSpPr>
        <p:spPr>
          <a:xfrm>
            <a:off x="1928794" y="5429264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1" name="Image 120" descr="C_beurre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43306" y="5572140"/>
            <a:ext cx="537121" cy="537121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8" name="Rectangle 67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hlinkClick r:id="" action="ppaction://hlinkshowjump?jump=nextslide" highlightClick="1">
              <a:snd r:embed="rId31" name="type.wav"/>
            </a:hlinkClick>
          </p:cNvPr>
          <p:cNvSpPr/>
          <p:nvPr/>
        </p:nvSpPr>
        <p:spPr>
          <a:xfrm>
            <a:off x="3286116" y="5500702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17" name="Image 116" descr="C_pul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71868" y="4714884"/>
            <a:ext cx="566113" cy="362820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7" name="Rectangle 6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hlinkClick r:id="" action="ppaction://hlinkshowjump?jump=nextslide" highlightClick="1">
              <a:snd r:embed="rId30" name="type.wav"/>
            </a:hlinkClick>
          </p:cNvPr>
          <p:cNvSpPr/>
          <p:nvPr/>
        </p:nvSpPr>
        <p:spPr>
          <a:xfrm>
            <a:off x="3214678" y="4429132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16" name="Image 115" descr="C_pelle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72066" y="4714884"/>
            <a:ext cx="431964" cy="391029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6" name="Rectangle 6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hlinkClick r:id="" action="ppaction://hlinkshowjump?jump=nextslide" highlightClick="1">
              <a:snd r:embed="rId29" name="type.wav"/>
            </a:hlinkClick>
          </p:cNvPr>
          <p:cNvSpPr/>
          <p:nvPr/>
        </p:nvSpPr>
        <p:spPr>
          <a:xfrm>
            <a:off x="4786314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2" name="Image 121" descr="C_moule2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72066" y="3643314"/>
            <a:ext cx="486530" cy="537463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5" name="Rectangle 6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hlinkClick r:id="" action="ppaction://hlinkshowjump?jump=nextslide" highlightClick="1">
              <a:snd r:embed="rId28" name="type.wav"/>
            </a:hlinkClick>
          </p:cNvPr>
          <p:cNvSpPr/>
          <p:nvPr/>
        </p:nvSpPr>
        <p:spPr>
          <a:xfrm>
            <a:off x="4643438" y="342900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5" name="Image 44" descr="C_fort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643182"/>
            <a:ext cx="429387" cy="427245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4" name="Rectangle 63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hlinkClick r:id="" action="ppaction://hlinkshowjump?jump=nextslide" highlightClick="1">
              <a:snd r:embed="rId27" name="type.wav"/>
            </a:hlinkClick>
          </p:cNvPr>
          <p:cNvSpPr/>
          <p:nvPr/>
        </p:nvSpPr>
        <p:spPr>
          <a:xfrm>
            <a:off x="4714876" y="2428868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pic>
        <p:nvPicPr>
          <p:cNvPr id="126" name="Image 125" descr="C_lire_f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0628" y="1714488"/>
            <a:ext cx="647617" cy="282625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3" name="Rectangle 62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hlinkClick r:id="" action="ppaction://hlinkshowjump?jump=nextslide" highlightClick="1">
              <a:snd r:embed="rId26" name="type.wav"/>
            </a:hlinkClick>
          </p:cNvPr>
          <p:cNvSpPr/>
          <p:nvPr/>
        </p:nvSpPr>
        <p:spPr>
          <a:xfrm>
            <a:off x="4714876" y="142873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071942"/>
            <a:ext cx="1615297" cy="97049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sanglier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072066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71472" y="28572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4" name="Image 133" descr="C_lire_f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3504" y="642918"/>
            <a:ext cx="435834" cy="518604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2" name="Rectangle 61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hlinkClick r:id="" action="ppaction://hlinkshowjump?jump=nextslide" highlightClick="1">
              <a:snd r:embed="rId25" name="type.wav"/>
            </a:hlinkClick>
          </p:cNvPr>
          <p:cNvSpPr/>
          <p:nvPr/>
        </p:nvSpPr>
        <p:spPr>
          <a:xfrm>
            <a:off x="4714876" y="500042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135" name="Image 134" descr="C_sale_h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29388" y="785794"/>
            <a:ext cx="661492" cy="199602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1" name="Rectangle 60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hlinkClick r:id="" action="ppaction://hlinkshowjump?jump=nextslide" highlightClick="1">
              <a:snd r:embed="rId24" name="type.wav"/>
            </a:hlinkClick>
          </p:cNvPr>
          <p:cNvSpPr/>
          <p:nvPr/>
        </p:nvSpPr>
        <p:spPr>
          <a:xfrm>
            <a:off x="6143636" y="500042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gomme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3" name="Image 102" descr="C_fer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8148" y="714356"/>
            <a:ext cx="393465" cy="445693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60" name="Rectangle 59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hlinkClick r:id="" action="ppaction://hlinkshowjump?jump=nextslide" highlightClick="1">
              <a:snd r:embed="rId23" name="type.wav"/>
            </a:hlinkClick>
          </p:cNvPr>
          <p:cNvSpPr/>
          <p:nvPr/>
        </p:nvSpPr>
        <p:spPr>
          <a:xfrm>
            <a:off x="7572396" y="428604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gomme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bague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77" name="Image 76" descr="C_fer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58148" y="1643050"/>
            <a:ext cx="508923" cy="479733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59" name="Rectangle 58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hlinkClick r:id="" action="ppaction://hlinkshowjump?jump=nextslide" highlightClick="1">
              <a:snd r:embed="rId22" name="type.wav"/>
            </a:hlinkClick>
          </p:cNvPr>
          <p:cNvSpPr/>
          <p:nvPr/>
        </p:nvSpPr>
        <p:spPr>
          <a:xfrm>
            <a:off x="7572396" y="1500174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gomme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bague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gaufre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78" name="Image 77" descr="C_fer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86710" y="2571744"/>
            <a:ext cx="635820" cy="529584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58" name="Rectangle 57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hlinkClick r:id="" action="ppaction://hlinkshowjump?jump=nextslide" highlightClick="1">
              <a:snd r:embed="rId21" name="type.wav"/>
            </a:hlinkClick>
          </p:cNvPr>
          <p:cNvSpPr/>
          <p:nvPr/>
        </p:nvSpPr>
        <p:spPr>
          <a:xfrm>
            <a:off x="7500958" y="2500306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gomme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bague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gaufre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guidon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79" name="Image 78" descr="C_fer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01024" y="3643314"/>
            <a:ext cx="218115" cy="601022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57" name="Rectangle 5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hlinkClick r:id="" action="ppaction://hlinkshowjump?jump=nextslide" highlightClick="1">
              <a:snd r:embed="rId20" name="type.wav"/>
            </a:hlinkClick>
          </p:cNvPr>
          <p:cNvSpPr/>
          <p:nvPr/>
        </p:nvSpPr>
        <p:spPr>
          <a:xfrm>
            <a:off x="7572396" y="3500438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gomme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bague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gaufre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guidon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garçon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80" name="Image 79" descr="C_fer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86710" y="4748887"/>
            <a:ext cx="635820" cy="318702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56" name="Rectangle 5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hlinkClick r:id="" action="ppaction://hlinkshowjump?jump=nextslide" highlightClick="1">
              <a:snd r:embed="rId19" name="type.wav"/>
            </a:hlinkClick>
          </p:cNvPr>
          <p:cNvSpPr/>
          <p:nvPr/>
        </p:nvSpPr>
        <p:spPr>
          <a:xfrm>
            <a:off x="7429520" y="4500570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gomme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bague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gaufre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guidon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garçon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vague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C_boit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71480"/>
            <a:ext cx="587663" cy="586951"/>
          </a:xfrm>
          <a:prstGeom prst="rect">
            <a:avLst/>
          </a:prstGeom>
        </p:spPr>
      </p:pic>
      <p:pic>
        <p:nvPicPr>
          <p:cNvPr id="44" name="Image 43" descr="C_phare1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356718" cy="519083"/>
          </a:xfrm>
          <a:prstGeom prst="rect">
            <a:avLst/>
          </a:prstGeom>
        </p:spPr>
      </p:pic>
      <p:pic>
        <p:nvPicPr>
          <p:cNvPr id="47" name="Image 46" descr="C_fou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643182"/>
            <a:ext cx="489650" cy="514171"/>
          </a:xfrm>
          <a:prstGeom prst="rect">
            <a:avLst/>
          </a:prstGeom>
        </p:spPr>
      </p:pic>
      <p:pic>
        <p:nvPicPr>
          <p:cNvPr id="48" name="Image 47" descr="C_tour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643050"/>
            <a:ext cx="571504" cy="457487"/>
          </a:xfrm>
          <a:prstGeom prst="rect">
            <a:avLst/>
          </a:prstGeom>
        </p:spPr>
      </p:pic>
      <p:pic>
        <p:nvPicPr>
          <p:cNvPr id="105" name="Image 104" descr="C_mare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6201" y="2643182"/>
            <a:ext cx="186440" cy="476194"/>
          </a:xfrm>
          <a:prstGeom prst="rect">
            <a:avLst/>
          </a:prstGeom>
        </p:spPr>
      </p:pic>
      <p:pic>
        <p:nvPicPr>
          <p:cNvPr id="106" name="Image 105" descr="C_mu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786058"/>
            <a:ext cx="866092" cy="434125"/>
          </a:xfrm>
          <a:prstGeom prst="rect">
            <a:avLst/>
          </a:prstGeom>
        </p:spPr>
      </p:pic>
      <p:pic>
        <p:nvPicPr>
          <p:cNvPr id="107" name="Image 106" descr="C_sur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714752"/>
            <a:ext cx="786648" cy="427653"/>
          </a:xfrm>
          <a:prstGeom prst="rect">
            <a:avLst/>
          </a:prstGeom>
        </p:spPr>
      </p:pic>
      <p:pic>
        <p:nvPicPr>
          <p:cNvPr id="109" name="Image 108" descr="C_se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643314"/>
            <a:ext cx="590054" cy="448442"/>
          </a:xfrm>
          <a:prstGeom prst="rect">
            <a:avLst/>
          </a:prstGeom>
        </p:spPr>
      </p:pic>
      <p:pic>
        <p:nvPicPr>
          <p:cNvPr id="110" name="Image 109" descr="C_sale_h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9388" y="1653892"/>
            <a:ext cx="661492" cy="463671"/>
          </a:xfrm>
          <a:prstGeom prst="rect">
            <a:avLst/>
          </a:prstGeom>
        </p:spPr>
      </p:pic>
      <p:pic>
        <p:nvPicPr>
          <p:cNvPr id="114" name="Image 113" descr="C_moule1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4643446"/>
            <a:ext cx="521647" cy="522558"/>
          </a:xfrm>
          <a:prstGeom prst="rect">
            <a:avLst/>
          </a:prstGeom>
        </p:spPr>
      </p:pic>
      <p:pic>
        <p:nvPicPr>
          <p:cNvPr id="120" name="Image 119" descr="C_feuille1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43504" y="5643578"/>
            <a:ext cx="473054" cy="425866"/>
          </a:xfrm>
          <a:prstGeom prst="rect">
            <a:avLst/>
          </a:prstGeom>
        </p:spPr>
      </p:pic>
      <p:sp>
        <p:nvSpPr>
          <p:cNvPr id="129" name="Bouton d'action : Aide 128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714380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2" name="Image 131" descr="C_sel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0826" y="5572140"/>
            <a:ext cx="525896" cy="584168"/>
          </a:xfrm>
          <a:prstGeom prst="rect">
            <a:avLst/>
          </a:prstGeom>
        </p:spPr>
      </p:pic>
      <p:pic>
        <p:nvPicPr>
          <p:cNvPr id="133" name="Image 132" descr="C_trois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264" y="4714884"/>
            <a:ext cx="199613" cy="447178"/>
          </a:xfrm>
          <a:prstGeom prst="rect">
            <a:avLst/>
          </a:prstGeom>
        </p:spPr>
      </p:pic>
      <p:pic>
        <p:nvPicPr>
          <p:cNvPr id="81" name="Image 80" descr="C_fer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91334" y="5643578"/>
            <a:ext cx="426572" cy="529584"/>
          </a:xfrm>
          <a:prstGeom prst="rect">
            <a:avLst/>
          </a:prstGeom>
        </p:spPr>
      </p:pic>
      <p:sp>
        <p:nvSpPr>
          <p:cNvPr id="55" name="Rectangle 5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hlinkClick r:id="" action="ppaction://hlinkshowjump?jump=nextslide" highlightClick="1">
              <a:snd r:embed="rId18" name="applause.wav"/>
            </a:hlinkClick>
          </p:cNvPr>
          <p:cNvSpPr/>
          <p:nvPr/>
        </p:nvSpPr>
        <p:spPr>
          <a:xfrm>
            <a:off x="7572396" y="5500702"/>
            <a:ext cx="1308054" cy="878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Début 3">
            <a:hlinkClick r:id="" action="ppaction://hlinkshowjump?jump=firstslide" highlightClick="1"/>
          </p:cNvPr>
          <p:cNvSpPr/>
          <p:nvPr/>
        </p:nvSpPr>
        <p:spPr>
          <a:xfrm>
            <a:off x="428596" y="5786454"/>
            <a:ext cx="1214446" cy="785818"/>
          </a:xfrm>
          <a:prstGeom prst="actionButtonBeginning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anim_singe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86124"/>
            <a:ext cx="1143007" cy="1737998"/>
          </a:xfrm>
          <a:prstGeom prst="rect">
            <a:avLst/>
          </a:prstGeom>
        </p:spPr>
      </p:pic>
      <p:pic>
        <p:nvPicPr>
          <p:cNvPr id="6" name="Image 5" descr="anim_singe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357562"/>
            <a:ext cx="1607062" cy="1762129"/>
          </a:xfrm>
          <a:prstGeom prst="rect">
            <a:avLst/>
          </a:prstGeom>
        </p:spPr>
      </p:pic>
      <p:pic>
        <p:nvPicPr>
          <p:cNvPr id="7" name="Image 6" descr="singes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571876"/>
            <a:ext cx="1428760" cy="1345531"/>
          </a:xfrm>
          <a:prstGeom prst="rect">
            <a:avLst/>
          </a:prstGeom>
        </p:spPr>
      </p:pic>
      <p:sp>
        <p:nvSpPr>
          <p:cNvPr id="8" name="Ruban vers le bas 7"/>
          <p:cNvSpPr/>
          <p:nvPr/>
        </p:nvSpPr>
        <p:spPr>
          <a:xfrm>
            <a:off x="1357290" y="928670"/>
            <a:ext cx="6643734" cy="107157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BRAVO !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1285884" cy="8572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1857356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carotte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27182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coccinelle</a:t>
            </a:r>
            <a:endParaRPr lang="fr-FR" dirty="0"/>
          </a:p>
        </p:txBody>
      </p:sp>
      <p:sp>
        <p:nvSpPr>
          <p:cNvPr id="7" name="Rectangle 6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4686300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muguet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0772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gomme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00958" y="50004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bague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430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1828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cadeau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68630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galette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100772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canapé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486670" y="1500174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gaufre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2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828782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gâteau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43254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corde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657726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glacière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7219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500958" y="2500306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guidon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430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gonfler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43068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golf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5754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écrire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672012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086484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cochon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486670" y="3500438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garçon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2859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gruyère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57356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docteur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27182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guêpe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686300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regarder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100772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briquet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500958" y="4500570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vague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28596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glace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84306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grand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57540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guitare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672012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6086484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confiture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500958" y="5500702"/>
            <a:ext cx="1285884" cy="857256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gazelle</a:t>
            </a:r>
            <a:endParaRPr lang="fr-FR" dirty="0"/>
          </a:p>
        </p:txBody>
      </p:sp>
      <p:sp>
        <p:nvSpPr>
          <p:cNvPr id="131" name="ZoneTexte 130"/>
          <p:cNvSpPr txBox="1"/>
          <p:nvPr/>
        </p:nvSpPr>
        <p:spPr>
          <a:xfrm>
            <a:off x="928662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" name="Rectangle 55">
            <a:hlinkClick r:id="" action="ppaction://noaction" highlightClick="1">
              <a:snd r:embed="rId3" name="coup1.wav"/>
            </a:hlinkClick>
          </p:cNvPr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 gauche 57">
            <a:hlinkClick r:id="" action="ppaction://hlinkshowjump?jump=lastslideviewed"/>
          </p:cNvPr>
          <p:cNvSpPr/>
          <p:nvPr/>
        </p:nvSpPr>
        <p:spPr>
          <a:xfrm>
            <a:off x="0" y="0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7207" y="4071942"/>
            <a:ext cx="1410370" cy="97049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sucr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642910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786190"/>
            <a:ext cx="629676" cy="173508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arçon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000504"/>
            <a:ext cx="958076" cy="118576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ourd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937432"/>
            <a:ext cx="1444008" cy="1141522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ateau.wav"/>
            </a:hlinkClick>
          </p:cNvPr>
          <p:cNvSpPr/>
          <p:nvPr/>
        </p:nvSpPr>
        <p:spPr>
          <a:xfrm>
            <a:off x="1928794" y="3071810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143108" y="648866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 peux cliquer sur les dessins pour entendre les mots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357694"/>
            <a:ext cx="1559385" cy="680529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alett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5714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000504"/>
            <a:ext cx="1680180" cy="1151835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carabin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642910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45462"/>
            <a:ext cx="1444008" cy="92546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uep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4934" y="3929066"/>
            <a:ext cx="970048" cy="1327609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figur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000504"/>
            <a:ext cx="1246075" cy="1246075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micro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642910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9933" y="4000504"/>
            <a:ext cx="1047200" cy="1246075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muguet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857628"/>
            <a:ext cx="1360951" cy="136095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musiqu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642910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103" y="4000504"/>
            <a:ext cx="1279462" cy="1151835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coq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642910" y="357166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johnnybrav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9975" y="2238375"/>
            <a:ext cx="1924050" cy="23812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0364" y="714356"/>
            <a:ext cx="3045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BRAVO !!!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428596" y="5786454"/>
            <a:ext cx="1214446" cy="785818"/>
          </a:xfrm>
          <a:prstGeom prst="actionButtonBeginning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28604"/>
            <a:ext cx="968688" cy="10171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00430" y="192880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glé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785794"/>
            <a:ext cx="968688" cy="6018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8992" y="19288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kancourou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000504"/>
            <a:ext cx="1049496" cy="1188802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5" name="noms bagu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Ellipse 15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072066" y="5714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71472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571480"/>
            <a:ext cx="514756" cy="109215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8992" y="19288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kimono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71480"/>
            <a:ext cx="928694" cy="11116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8992" y="19288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éclise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7124" y="571480"/>
            <a:ext cx="335438" cy="11116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8992" y="19288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quille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00042"/>
            <a:ext cx="1346446" cy="10509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8992" y="19288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carage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0631" y="500042"/>
            <a:ext cx="914672" cy="10509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8992" y="19288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glace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785794"/>
            <a:ext cx="1604075" cy="5640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8992" y="192880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cruyère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714356"/>
            <a:ext cx="929821" cy="92869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lac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785794"/>
            <a:ext cx="1050456" cy="8408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congombre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754" y="785794"/>
            <a:ext cx="740188" cy="8408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cloche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754" y="836594"/>
            <a:ext cx="740188" cy="7392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jonguille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000504"/>
            <a:ext cx="1730379" cy="112967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classeur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642910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5714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753" y="939220"/>
            <a:ext cx="975525" cy="70383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biscotte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857232"/>
            <a:ext cx="1212227" cy="75322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langue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928670"/>
            <a:ext cx="1577076" cy="6646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ticre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533" y="642918"/>
            <a:ext cx="849725" cy="8009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gaufre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642918"/>
            <a:ext cx="761921" cy="10218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clobe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714356"/>
            <a:ext cx="994372" cy="8282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kidon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1664" y="642918"/>
            <a:ext cx="651463" cy="8009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grimace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842062"/>
            <a:ext cx="994372" cy="5728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Comic Sans MS" pitchFamily="66" charset="0"/>
                <a:ea typeface="SimSun" pitchFamily="2" charset="-122"/>
              </a:rPr>
              <a:t>casguette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71472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15008" y="41433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00100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expressions2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1047750" cy="10477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074" y="4500570"/>
            <a:ext cx="2000264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be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047750" cy="104775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57488" y="285728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_cle3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642918"/>
            <a:ext cx="1159552" cy="8009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14678" y="192880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  <a:ea typeface="SimSun" pitchFamily="2" charset="-122"/>
              </a:rPr>
              <a:t>croissant</a:t>
            </a:r>
            <a:endParaRPr lang="fr-FR" sz="32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5643570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428596" y="42148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i4m1ag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357298"/>
            <a:ext cx="2981325" cy="3276600"/>
          </a:xfrm>
          <a:prstGeom prst="rect">
            <a:avLst/>
          </a:prstGeom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428596" y="5786454"/>
            <a:ext cx="1214446" cy="785818"/>
          </a:xfrm>
          <a:prstGeom prst="actionButtonBeginning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214818"/>
            <a:ext cx="2207132" cy="665992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gomme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000628" y="642918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0034" y="5714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14287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artable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264318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cartable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fleche_1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14287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améra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264318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caméra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868" y="142873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é 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aré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57620" y="264318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égaré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3306" y="142873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ouper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795970" y="41529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80996" y="41529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264318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couper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3306" y="142873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arder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264318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garder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965324"/>
            <a:ext cx="1355545" cy="1158995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camembert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714348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14350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86116" y="142873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aravane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264318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caravane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86116" y="142873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amelle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264318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gamelle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868" y="142873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cer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_ le 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3306" y="264318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cercle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3306" y="142873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rème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264318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crème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142873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uider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3306" y="264318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guider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071942"/>
            <a:ext cx="1455760" cy="947513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magasin.wav"/>
            </a:hlinkClick>
          </p:cNvPr>
          <p:cNvSpPr/>
          <p:nvPr/>
        </p:nvSpPr>
        <p:spPr>
          <a:xfrm>
            <a:off x="2071670" y="3071810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5000628" y="571480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0034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86116" y="142873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ci 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atrice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28992" y="264318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cicatrice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142873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mi _ robe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264318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microbe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14287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aloper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264318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galoper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3306" y="142873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randir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264318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grandir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0430" y="142873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_ asque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5643570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2859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868" y="264318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casque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429000"/>
            <a:ext cx="1355545" cy="2231643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6" name="noms cactus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7" name="camera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noaction">
              <a:snd r:embed="rId8" name="hammer.wav"/>
            </a:hlinkClick>
          </p:cNvPr>
          <p:cNvSpPr/>
          <p:nvPr/>
        </p:nvSpPr>
        <p:spPr>
          <a:xfrm>
            <a:off x="5072066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86116" y="142873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_ arder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178592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264318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regarder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00364" y="714356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00100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2198" y="4214818"/>
            <a:ext cx="2071702" cy="2071702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28992" y="142873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_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arre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3" name="whoosh.wav"/>
            </a:hlinkClick>
          </p:cNvPr>
          <p:cNvSpPr/>
          <p:nvPr/>
        </p:nvSpPr>
        <p:spPr>
          <a:xfrm>
            <a:off x="428596" y="40719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429256" y="40005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i4m1ag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0317" y="1357298"/>
            <a:ext cx="2564295" cy="3276600"/>
          </a:xfrm>
          <a:prstGeom prst="rect">
            <a:avLst/>
          </a:prstGeom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428596" y="5786454"/>
            <a:ext cx="1214446" cy="785818"/>
          </a:xfrm>
          <a:prstGeom prst="actionButtonBeginning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gomme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14480" y="1785926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 dois lire (ou te faire lire) le mot écrit et le changer en transformant le son </a:t>
            </a:r>
            <a:endParaRPr lang="fr-F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fr-FR" sz="2400" dirty="0" smtClean="0">
                <a:solidFill>
                  <a:schemeClr val="bg1"/>
                </a:solidFill>
              </a:rPr>
              <a:t>c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» en « </a:t>
            </a:r>
            <a:r>
              <a:rPr lang="fr-FR" sz="2400" dirty="0" smtClean="0">
                <a:solidFill>
                  <a:schemeClr val="bg1"/>
                </a:solidFill>
              </a:rPr>
              <a:t>g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» ou le son « </a:t>
            </a:r>
            <a:r>
              <a:rPr lang="fr-FR" sz="2400" dirty="0" smtClean="0">
                <a:solidFill>
                  <a:schemeClr val="bg1"/>
                </a:solidFill>
              </a:rPr>
              <a:t>g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» en « </a:t>
            </a:r>
            <a:r>
              <a:rPr lang="fr-FR" sz="2400" dirty="0" smtClean="0">
                <a:solidFill>
                  <a:schemeClr val="bg1"/>
                </a:solidFill>
              </a:rPr>
              <a:t>c 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».</a:t>
            </a:r>
          </a:p>
          <a:p>
            <a:pPr algn="ctr"/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 le nouveau mot ainsi trouvé et vérifie ta réponse en cliquant sur le point d’interrogation. </a:t>
            </a:r>
            <a:endParaRPr lang="fr-F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 6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8082" y="4857760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gomme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Rectangle 1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57620" y="271462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comme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bague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Rectangle 1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bac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quand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10800000">
            <a:off x="5214942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85786" y="642918"/>
            <a:ext cx="2857520" cy="2000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4414" y="64291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    K    Q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6429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fr-FR" sz="4000" dirty="0"/>
          </a:p>
        </p:txBody>
      </p:sp>
      <p:pic>
        <p:nvPicPr>
          <p:cNvPr id="10" name="Image 9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785818" cy="92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785818" cy="9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Ellipse 13"/>
          <p:cNvSpPr/>
          <p:nvPr/>
        </p:nvSpPr>
        <p:spPr>
          <a:xfrm>
            <a:off x="2000232" y="3143248"/>
            <a:ext cx="5214974" cy="31432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cact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8514" y="4071942"/>
            <a:ext cx="1050975" cy="116666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noaction">
              <a:snd r:embed="rId5" name="noms sac.wav"/>
            </a:hlinkClick>
          </p:cNvPr>
          <p:cNvSpPr/>
          <p:nvPr/>
        </p:nvSpPr>
        <p:spPr>
          <a:xfrm>
            <a:off x="1928794" y="3143248"/>
            <a:ext cx="5429288" cy="32147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43174" y="2000240"/>
            <a:ext cx="828675" cy="0"/>
          </a:xfrm>
          <a:prstGeom prst="line">
            <a:avLst/>
          </a:prstGeom>
          <a:solidFill>
            <a:srgbClr val="660033"/>
          </a:solidFill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7143768" y="1928802"/>
            <a:ext cx="828675" cy="225425"/>
          </a:xfrm>
          <a:custGeom>
            <a:avLst/>
            <a:gdLst>
              <a:gd name="T0" fmla="*/ 0 w 1812"/>
              <a:gd name="T1" fmla="*/ 45 h 453"/>
              <a:gd name="T2" fmla="*/ 44 w 1812"/>
              <a:gd name="T3" fmla="*/ 0 h 453"/>
              <a:gd name="T4" fmla="*/ 89 w 1812"/>
              <a:gd name="T5" fmla="*/ 45 h 453"/>
              <a:gd name="T6" fmla="*/ 133 w 1812"/>
              <a:gd name="T7" fmla="*/ 0 h 453"/>
              <a:gd name="T8" fmla="*/ 177 w 1812"/>
              <a:gd name="T9" fmla="*/ 44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2"/>
              <a:gd name="T16" fmla="*/ 0 h 453"/>
              <a:gd name="T17" fmla="*/ 1812 w 1812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2" h="453">
                <a:moveTo>
                  <a:pt x="0" y="453"/>
                </a:moveTo>
                <a:lnTo>
                  <a:pt x="453" y="0"/>
                </a:lnTo>
                <a:lnTo>
                  <a:pt x="907" y="453"/>
                </a:lnTo>
                <a:lnTo>
                  <a:pt x="1360" y="0"/>
                </a:lnTo>
                <a:lnTo>
                  <a:pt x="1812" y="445"/>
                </a:lnTo>
              </a:path>
            </a:pathLst>
          </a:custGeom>
          <a:noFill/>
          <a:ln w="698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6" name="camera.wav"/>
            </a:hlinkClick>
          </p:cNvPr>
          <p:cNvSpPr/>
          <p:nvPr/>
        </p:nvSpPr>
        <p:spPr>
          <a:xfrm>
            <a:off x="642910" y="428604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noaction">
              <a:snd r:embed="rId7" name="hammer.wav"/>
            </a:hlinkClick>
          </p:cNvPr>
          <p:cNvSpPr/>
          <p:nvPr/>
        </p:nvSpPr>
        <p:spPr>
          <a:xfrm>
            <a:off x="5072066" y="500042"/>
            <a:ext cx="314327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gant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coût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goût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gare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cran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grand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carré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14678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3372" y="271462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garé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fleche_1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928934"/>
            <a:ext cx="1071566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357290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43042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5140" y="457200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32" y="271462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écouter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1928802"/>
            <a:ext cx="3143272" cy="24288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2264" y="2357430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fr-FR" sz="8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 highlightClick="1"/>
          </p:cNvPr>
          <p:cNvSpPr/>
          <p:nvPr/>
        </p:nvSpPr>
        <p:spPr>
          <a:xfrm>
            <a:off x="5357818" y="1857364"/>
            <a:ext cx="3286148" cy="25003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1080</Words>
  <Application>Microsoft Office PowerPoint</Application>
  <PresentationFormat>Affichage à l'écran (4:3)</PresentationFormat>
  <Paragraphs>869</Paragraphs>
  <Slides>159</Slides>
  <Notes>112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159</vt:i4>
      </vt:variant>
    </vt:vector>
  </HeadingPairs>
  <TitlesOfParts>
    <vt:vector size="16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  <vt:lpstr>Diapositive 137</vt:lpstr>
      <vt:lpstr>Diapositive 138</vt:lpstr>
      <vt:lpstr>Diapositive 139</vt:lpstr>
      <vt:lpstr>Diapositive 140</vt:lpstr>
      <vt:lpstr>Diapositive 141</vt:lpstr>
      <vt:lpstr>Diapositive 142</vt:lpstr>
      <vt:lpstr>Diapositive 143</vt:lpstr>
      <vt:lpstr>Diapositive 144</vt:lpstr>
      <vt:lpstr>Diapositive 145</vt:lpstr>
      <vt:lpstr>Diapositive 146</vt:lpstr>
      <vt:lpstr>Diapositive 147</vt:lpstr>
      <vt:lpstr>Diapositive 148</vt:lpstr>
      <vt:lpstr>Diapositive 149</vt:lpstr>
      <vt:lpstr>Diapositive 150</vt:lpstr>
      <vt:lpstr>Diapositive 151</vt:lpstr>
      <vt:lpstr>Diapositive 152</vt:lpstr>
      <vt:lpstr>Diapositive 153</vt:lpstr>
      <vt:lpstr>Diapositive 154</vt:lpstr>
      <vt:lpstr>Diapositive 155</vt:lpstr>
      <vt:lpstr>Diapositive 156</vt:lpstr>
      <vt:lpstr>Diapositive 157</vt:lpstr>
      <vt:lpstr>Diapositive 158</vt:lpstr>
      <vt:lpstr>Diapositive 159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51</cp:revision>
  <dcterms:created xsi:type="dcterms:W3CDTF">2010-05-25T10:41:48Z</dcterms:created>
  <dcterms:modified xsi:type="dcterms:W3CDTF">2010-05-30T08:29:57Z</dcterms:modified>
</cp:coreProperties>
</file>