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14" r:id="rId3"/>
    <p:sldId id="315" r:id="rId4"/>
    <p:sldId id="316" r:id="rId5"/>
    <p:sldId id="309" r:id="rId6"/>
    <p:sldId id="318" r:id="rId7"/>
    <p:sldId id="319" r:id="rId8"/>
    <p:sldId id="320" r:id="rId9"/>
    <p:sldId id="321" r:id="rId10"/>
    <p:sldId id="317" r:id="rId11"/>
    <p:sldId id="323" r:id="rId12"/>
    <p:sldId id="324" r:id="rId13"/>
    <p:sldId id="325" r:id="rId14"/>
    <p:sldId id="322" r:id="rId15"/>
    <p:sldId id="327" r:id="rId16"/>
    <p:sldId id="328" r:id="rId17"/>
    <p:sldId id="329" r:id="rId18"/>
    <p:sldId id="330" r:id="rId19"/>
    <p:sldId id="339" r:id="rId20"/>
    <p:sldId id="332" r:id="rId21"/>
    <p:sldId id="326" r:id="rId22"/>
    <p:sldId id="334" r:id="rId23"/>
    <p:sldId id="335" r:id="rId24"/>
    <p:sldId id="336" r:id="rId25"/>
    <p:sldId id="340" r:id="rId26"/>
    <p:sldId id="338" r:id="rId27"/>
    <p:sldId id="333" r:id="rId28"/>
    <p:sldId id="312" r:id="rId29"/>
    <p:sldId id="313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FF"/>
    <a:srgbClr val="500046"/>
    <a:srgbClr val="FFCBFF"/>
    <a:srgbClr val="5C005C"/>
    <a:srgbClr val="CCFF99"/>
    <a:srgbClr val="FFB3FF"/>
    <a:srgbClr val="00FF00"/>
    <a:srgbClr val="FF75FF"/>
    <a:srgbClr val="00CC00"/>
    <a:srgbClr val="8200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86410" autoAdjust="0"/>
  </p:normalViewPr>
  <p:slideViewPr>
    <p:cSldViewPr showGuides="1">
      <p:cViewPr varScale="1">
        <p:scale>
          <a:sx n="68" d="100"/>
          <a:sy n="68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FC89-4DB7-4925-8980-A0EC92A0E1F1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929D8-9046-4F79-BAC0-E2C8AAF317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929D8-9046-4F79-BAC0-E2C8AAF3175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9CCED-C6F6-4A58-B7CA-1F167A36DBE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6F6BF-3274-4F00-93BA-9E7B50CA73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564B4-4E04-425B-97B3-8FEFA7A3AF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9C74-9DE1-40B6-86B4-F49332FB27C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07705-1651-4E34-A37A-DF2DEF35D9A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A6638-D938-407F-ACCF-B2B77150B37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4BFCB-E1CD-410B-BDDF-86DE003B8D6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34AAA-E509-4FB0-ADD3-E33F88687C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29DCA-D74C-4545-B448-912BBF1DD52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3BB91-3238-47A7-A70E-21ADF293FCE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38B89-CE8C-4F08-B34A-F69F7C651E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07A43C-4D6B-483D-BC45-09115E247AB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0 </a:t>
            </a:r>
            <a:r>
              <a:rPr lang="fr-FR" dirty="0" err="1"/>
              <a:t>simult</a:t>
            </a:r>
            <a:r>
              <a:rPr lang="fr-FR" dirty="0"/>
              <a:t>/</a:t>
            </a:r>
            <a:r>
              <a:rPr lang="fr-FR" dirty="0" err="1"/>
              <a:t>success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69081" y="288882"/>
            <a:ext cx="8605837" cy="2844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532"/>
              </a:avLst>
            </a:prstTxWarp>
          </a:bodyPr>
          <a:lstStyle/>
          <a:p>
            <a:pPr algn="ctr"/>
            <a:r>
              <a:rPr lang="fr-FR" sz="9600" b="1" kern="10" spc="1321" dirty="0">
                <a:ln w="22225">
                  <a:solidFill>
                    <a:srgbClr val="E4007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50000">
                      <a:srgbClr val="FFB1D8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Dans quel ordre </a:t>
            </a:r>
          </a:p>
          <a:p>
            <a:pPr algn="ctr"/>
            <a:r>
              <a:rPr lang="fr-FR" sz="9600" b="1" kern="10" spc="1321" dirty="0">
                <a:ln w="22225">
                  <a:solidFill>
                    <a:srgbClr val="E4007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50000">
                      <a:srgbClr val="FFB1D8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se passent les actions ?</a:t>
            </a:r>
          </a:p>
        </p:txBody>
      </p:sp>
      <p:pic>
        <p:nvPicPr>
          <p:cNvPr id="3079" name="Picture 7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2" y="5291163"/>
            <a:ext cx="714375" cy="581025"/>
          </a:xfrm>
          <a:prstGeom prst="rect">
            <a:avLst/>
          </a:prstGeom>
          <a:noFill/>
        </p:spPr>
      </p:pic>
      <p:pic>
        <p:nvPicPr>
          <p:cNvPr id="6" name="Image 5" descr="eve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92" y="6156629"/>
            <a:ext cx="766773" cy="33310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11161" y="3830643"/>
            <a:ext cx="7521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D5FF"/>
                </a:solidFill>
                <a:latin typeface="Calibri" pitchFamily="34" charset="0"/>
              </a:rPr>
              <a:t>Après avoir identifié les verbes (les actions), cliquer sur OK, puis cliquer sur le numéro de la bonne séquence.</a:t>
            </a:r>
            <a:endParaRPr lang="fr-FR" dirty="0">
              <a:solidFill>
                <a:srgbClr val="FFD5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9.12</a:t>
            </a:r>
          </a:p>
        </p:txBody>
      </p:sp>
      <p:sp>
        <p:nvSpPr>
          <p:cNvPr id="645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4516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485775" y="1268413"/>
            <a:ext cx="20335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La cuisinière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5202238" y="1268413"/>
            <a:ext cx="143986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avant de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6642100" y="1268413"/>
            <a:ext cx="57626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</a:t>
            </a:r>
          </a:p>
        </p:txBody>
      </p:sp>
      <p:pic>
        <p:nvPicPr>
          <p:cNvPr id="64523" name="Picture 11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452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cassait</a:t>
            </a:r>
          </a:p>
        </p:txBody>
      </p:sp>
      <p:sp>
        <p:nvSpPr>
          <p:cNvPr id="6452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fouetter</a:t>
            </a:r>
          </a:p>
        </p:txBody>
      </p:sp>
      <p:sp>
        <p:nvSpPr>
          <p:cNvPr id="64526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452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cassait</a:t>
            </a:r>
          </a:p>
        </p:txBody>
      </p:sp>
      <p:sp>
        <p:nvSpPr>
          <p:cNvPr id="6452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fouetter</a:t>
            </a:r>
          </a:p>
        </p:txBody>
      </p:sp>
      <p:sp>
        <p:nvSpPr>
          <p:cNvPr id="6452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453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fouetter</a:t>
            </a:r>
          </a:p>
        </p:txBody>
      </p:sp>
      <p:sp>
        <p:nvSpPr>
          <p:cNvPr id="6453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cassait</a:t>
            </a:r>
          </a:p>
        </p:txBody>
      </p:sp>
      <p:sp>
        <p:nvSpPr>
          <p:cNvPr id="6453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4533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0075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4534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4535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453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4537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4540" name="AutoShape 28"/>
          <p:cNvSpPr>
            <a:spLocks noChangeArrowheads="1"/>
          </p:cNvSpPr>
          <p:nvPr/>
        </p:nvSpPr>
        <p:spPr bwMode="auto">
          <a:xfrm>
            <a:off x="3725863" y="1268413"/>
            <a:ext cx="1476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 oeufs</a:t>
            </a:r>
          </a:p>
        </p:txBody>
      </p:sp>
      <p:sp>
        <p:nvSpPr>
          <p:cNvPr id="64522" name="Rectangle 1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4538" name="AutoShape 26"/>
          <p:cNvSpPr>
            <a:spLocks noChangeArrowheads="1"/>
          </p:cNvSpPr>
          <p:nvPr/>
        </p:nvSpPr>
        <p:spPr bwMode="auto">
          <a:xfrm>
            <a:off x="2519363" y="1268413"/>
            <a:ext cx="1206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cassait</a:t>
            </a:r>
          </a:p>
        </p:txBody>
      </p:sp>
      <p:sp>
        <p:nvSpPr>
          <p:cNvPr id="64539" name="AutoShape 27"/>
          <p:cNvSpPr>
            <a:spLocks noChangeArrowheads="1"/>
          </p:cNvSpPr>
          <p:nvPr/>
        </p:nvSpPr>
        <p:spPr bwMode="auto">
          <a:xfrm>
            <a:off x="7218363" y="1268413"/>
            <a:ext cx="14224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fouetter.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4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4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45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45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5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4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4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36"/>
                  </p:tgtEl>
                </p:cond>
              </p:nextCondLst>
            </p:seq>
          </p:childTnLst>
        </p:cTn>
      </p:par>
    </p:tnLst>
    <p:bldLst>
      <p:bldP spid="64524" grpId="0" animBg="1"/>
      <p:bldP spid="64524" grpId="1"/>
      <p:bldP spid="64525" grpId="0" animBg="1"/>
      <p:bldP spid="64525" grpId="1"/>
      <p:bldP spid="64526" grpId="0" animBg="1"/>
      <p:bldP spid="64527" grpId="0" animBg="1"/>
      <p:bldP spid="64527" grpId="1" animBg="1"/>
      <p:bldP spid="64527" grpId="2" animBg="1"/>
      <p:bldP spid="64528" grpId="0" animBg="1"/>
      <p:bldP spid="64528" grpId="1" animBg="1"/>
      <p:bldP spid="64528" grpId="2" animBg="1"/>
      <p:bldP spid="64529" grpId="0" animBg="1"/>
      <p:bldP spid="64529" grpId="1" animBg="1"/>
      <p:bldP spid="64530" grpId="0" animBg="1"/>
      <p:bldP spid="64530" grpId="1" animBg="1"/>
      <p:bldP spid="64530" grpId="2" animBg="1"/>
      <p:bldP spid="64531" grpId="0" animBg="1"/>
      <p:bldP spid="64531" grpId="1" animBg="1"/>
      <p:bldP spid="64531" grpId="2" animBg="1"/>
      <p:bldP spid="64532" grpId="0" animBg="1"/>
      <p:bldP spid="64532" grpId="1" animBg="1"/>
      <p:bldP spid="64535" grpId="0" animBg="1"/>
      <p:bldP spid="64536" grpId="0" animBg="1"/>
      <p:bldP spid="64536" grpId="1" animBg="1"/>
      <p:bldP spid="64537" grpId="0" animBg="1"/>
      <p:bldP spid="645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10</a:t>
            </a:r>
          </a:p>
        </p:txBody>
      </p:sp>
      <p:sp>
        <p:nvSpPr>
          <p:cNvPr id="7065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06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066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066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0663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1008063" y="1268413"/>
            <a:ext cx="248443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somnambule</a:t>
            </a: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4772025" y="1268413"/>
            <a:ext cx="131286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souvent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6084888" y="1268413"/>
            <a:ext cx="5207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en</a:t>
            </a:r>
          </a:p>
        </p:txBody>
      </p:sp>
      <p:sp>
        <p:nvSpPr>
          <p:cNvPr id="70669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0670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067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marche</a:t>
            </a:r>
          </a:p>
        </p:txBody>
      </p:sp>
      <p:sp>
        <p:nvSpPr>
          <p:cNvPr id="7067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dormant</a:t>
            </a:r>
          </a:p>
        </p:txBody>
      </p:sp>
      <p:sp>
        <p:nvSpPr>
          <p:cNvPr id="7067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marche</a:t>
            </a:r>
          </a:p>
        </p:txBody>
      </p:sp>
      <p:sp>
        <p:nvSpPr>
          <p:cNvPr id="7067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dormant</a:t>
            </a:r>
          </a:p>
        </p:txBody>
      </p:sp>
      <p:sp>
        <p:nvSpPr>
          <p:cNvPr id="7067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dormant</a:t>
            </a:r>
          </a:p>
        </p:txBody>
      </p:sp>
      <p:sp>
        <p:nvSpPr>
          <p:cNvPr id="70676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marche</a:t>
            </a:r>
          </a:p>
        </p:txBody>
      </p:sp>
      <p:sp>
        <p:nvSpPr>
          <p:cNvPr id="70677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0678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0679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068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0681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0682" name="AutoShape 26"/>
          <p:cNvSpPr>
            <a:spLocks noChangeArrowheads="1"/>
          </p:cNvSpPr>
          <p:nvPr/>
        </p:nvSpPr>
        <p:spPr bwMode="auto">
          <a:xfrm>
            <a:off x="3492500" y="1268413"/>
            <a:ext cx="12779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marche</a:t>
            </a:r>
          </a:p>
        </p:txBody>
      </p:sp>
      <p:sp>
        <p:nvSpPr>
          <p:cNvPr id="70683" name="AutoShape 27"/>
          <p:cNvSpPr>
            <a:spLocks noChangeArrowheads="1"/>
          </p:cNvSpPr>
          <p:nvPr/>
        </p:nvSpPr>
        <p:spPr bwMode="auto">
          <a:xfrm>
            <a:off x="6605588" y="1268413"/>
            <a:ext cx="14954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dormant.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0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0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06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06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06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1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0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0"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nimBg="1"/>
      <p:bldP spid="70661" grpId="1" animBg="1"/>
      <p:bldP spid="70662" grpId="0" animBg="1"/>
      <p:bldP spid="70662" grpId="1" animBg="1"/>
      <p:bldP spid="70671" grpId="0" animBg="1"/>
      <p:bldP spid="70671" grpId="1"/>
      <p:bldP spid="70672" grpId="0" animBg="1"/>
      <p:bldP spid="70672" grpId="1"/>
      <p:bldP spid="70673" grpId="0" animBg="1"/>
      <p:bldP spid="70673" grpId="1" animBg="1"/>
      <p:bldP spid="70673" grpId="2" animBg="1"/>
      <p:bldP spid="70674" grpId="0" animBg="1"/>
      <p:bldP spid="70674" grpId="1" animBg="1"/>
      <p:bldP spid="70674" grpId="2" animBg="1"/>
      <p:bldP spid="70675" grpId="0" animBg="1"/>
      <p:bldP spid="70675" grpId="1" animBg="1"/>
      <p:bldP spid="70675" grpId="2" animBg="1"/>
      <p:bldP spid="70676" grpId="0" animBg="1"/>
      <p:bldP spid="70676" grpId="1" animBg="1"/>
      <p:bldP spid="70676" grpId="2" animBg="1"/>
      <p:bldP spid="70679" grpId="0" animBg="1"/>
      <p:bldP spid="70680" grpId="0" animBg="1"/>
      <p:bldP spid="70680" grpId="1" animBg="1"/>
      <p:bldP spid="70681" grpId="0" animBg="1"/>
      <p:bldP spid="7068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11.21</a:t>
            </a:r>
          </a:p>
        </p:txBody>
      </p:sp>
      <p:sp>
        <p:nvSpPr>
          <p:cNvPr id="716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68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6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68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687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863600" y="1268413"/>
            <a:ext cx="14414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Avant de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419475" y="1268413"/>
            <a:ext cx="1746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 enfants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6623050" y="1268413"/>
            <a:ext cx="165576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 mains.</a:t>
            </a:r>
          </a:p>
        </p:txBody>
      </p:sp>
      <p:sp>
        <p:nvSpPr>
          <p:cNvPr id="71693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1694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169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goûter</a:t>
            </a:r>
          </a:p>
        </p:txBody>
      </p:sp>
      <p:sp>
        <p:nvSpPr>
          <p:cNvPr id="7169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lavent</a:t>
            </a:r>
          </a:p>
        </p:txBody>
      </p:sp>
      <p:sp>
        <p:nvSpPr>
          <p:cNvPr id="7169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goûter</a:t>
            </a:r>
          </a:p>
        </p:txBody>
      </p:sp>
      <p:sp>
        <p:nvSpPr>
          <p:cNvPr id="7169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lavent</a:t>
            </a:r>
          </a:p>
        </p:txBody>
      </p:sp>
      <p:sp>
        <p:nvSpPr>
          <p:cNvPr id="7169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lavent</a:t>
            </a:r>
          </a:p>
        </p:txBody>
      </p:sp>
      <p:sp>
        <p:nvSpPr>
          <p:cNvPr id="7170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goûter</a:t>
            </a:r>
          </a:p>
        </p:txBody>
      </p:sp>
      <p:sp>
        <p:nvSpPr>
          <p:cNvPr id="71701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1702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1703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170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1705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1706" name="AutoShape 26"/>
          <p:cNvSpPr>
            <a:spLocks noChangeArrowheads="1"/>
          </p:cNvSpPr>
          <p:nvPr/>
        </p:nvSpPr>
        <p:spPr bwMode="auto">
          <a:xfrm>
            <a:off x="2303463" y="1268413"/>
            <a:ext cx="11160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goûter</a:t>
            </a:r>
          </a:p>
        </p:txBody>
      </p:sp>
      <p:sp>
        <p:nvSpPr>
          <p:cNvPr id="71707" name="AutoShape 27"/>
          <p:cNvSpPr>
            <a:spLocks noChangeArrowheads="1"/>
          </p:cNvSpPr>
          <p:nvPr/>
        </p:nvSpPr>
        <p:spPr bwMode="auto">
          <a:xfrm>
            <a:off x="5146675" y="1268413"/>
            <a:ext cx="1476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se lavent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1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16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16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1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5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1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4"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5" grpId="1" animBg="1"/>
      <p:bldP spid="71686" grpId="0" animBg="1"/>
      <p:bldP spid="71686" grpId="1" animBg="1"/>
      <p:bldP spid="71695" grpId="0" animBg="1"/>
      <p:bldP spid="71695" grpId="1"/>
      <p:bldP spid="71696" grpId="0" animBg="1"/>
      <p:bldP spid="71696" grpId="1"/>
      <p:bldP spid="71697" grpId="0" animBg="1"/>
      <p:bldP spid="71697" grpId="1" animBg="1"/>
      <p:bldP spid="71697" grpId="2" animBg="1"/>
      <p:bldP spid="71698" grpId="0" animBg="1"/>
      <p:bldP spid="71698" grpId="1" animBg="1"/>
      <p:bldP spid="71698" grpId="2" animBg="1"/>
      <p:bldP spid="71699" grpId="0" animBg="1"/>
      <p:bldP spid="71699" grpId="1" animBg="1"/>
      <p:bldP spid="71699" grpId="2" animBg="1"/>
      <p:bldP spid="71700" grpId="0" animBg="1"/>
      <p:bldP spid="71700" grpId="1" animBg="1"/>
      <p:bldP spid="71700" grpId="2" animBg="1"/>
      <p:bldP spid="71703" grpId="0" animBg="1"/>
      <p:bldP spid="71704" grpId="0" animBg="1"/>
      <p:bldP spid="71704" grpId="1" animBg="1"/>
      <p:bldP spid="71705" grpId="0" animBg="1"/>
      <p:bldP spid="7170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12.21</a:t>
            </a:r>
          </a:p>
        </p:txBody>
      </p:sp>
      <p:sp>
        <p:nvSpPr>
          <p:cNvPr id="727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70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70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71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711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>
            <a:off x="358775" y="1268413"/>
            <a:ext cx="9906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Gilles</a:t>
            </a:r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>
            <a:off x="2681288" y="1268413"/>
            <a:ext cx="18907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l’aspirateur</a:t>
            </a:r>
          </a:p>
        </p:txBody>
      </p:sp>
      <p:sp>
        <p:nvSpPr>
          <p:cNvPr id="72716" name="AutoShape 12"/>
          <p:cNvSpPr>
            <a:spLocks noChangeArrowheads="1"/>
          </p:cNvSpPr>
          <p:nvPr/>
        </p:nvSpPr>
        <p:spPr bwMode="auto">
          <a:xfrm>
            <a:off x="4572000" y="1268413"/>
            <a:ext cx="9890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après</a:t>
            </a:r>
          </a:p>
        </p:txBody>
      </p:sp>
      <p:pic>
        <p:nvPicPr>
          <p:cNvPr id="72718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271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passera</a:t>
            </a:r>
          </a:p>
        </p:txBody>
      </p:sp>
      <p:sp>
        <p:nvSpPr>
          <p:cNvPr id="7272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rangé</a:t>
            </a:r>
          </a:p>
        </p:txBody>
      </p:sp>
      <p:sp>
        <p:nvSpPr>
          <p:cNvPr id="7272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passera</a:t>
            </a:r>
          </a:p>
        </p:txBody>
      </p:sp>
      <p:sp>
        <p:nvSpPr>
          <p:cNvPr id="7272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rangé</a:t>
            </a:r>
          </a:p>
        </p:txBody>
      </p:sp>
      <p:sp>
        <p:nvSpPr>
          <p:cNvPr id="7272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rangé</a:t>
            </a:r>
          </a:p>
        </p:txBody>
      </p:sp>
      <p:sp>
        <p:nvSpPr>
          <p:cNvPr id="7272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passera</a:t>
            </a:r>
          </a:p>
        </p:txBody>
      </p:sp>
      <p:sp>
        <p:nvSpPr>
          <p:cNvPr id="72725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2726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2727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2728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2729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2732" name="AutoShape 28"/>
          <p:cNvSpPr>
            <a:spLocks noChangeArrowheads="1"/>
          </p:cNvSpPr>
          <p:nvPr/>
        </p:nvSpPr>
        <p:spPr bwMode="auto">
          <a:xfrm>
            <a:off x="7361238" y="1268413"/>
            <a:ext cx="13874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salon.</a:t>
            </a:r>
          </a:p>
        </p:txBody>
      </p:sp>
      <p:sp>
        <p:nvSpPr>
          <p:cNvPr id="72717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730" name="AutoShape 26"/>
          <p:cNvSpPr>
            <a:spLocks noChangeArrowheads="1"/>
          </p:cNvSpPr>
          <p:nvPr/>
        </p:nvSpPr>
        <p:spPr bwMode="auto">
          <a:xfrm>
            <a:off x="1349375" y="1268413"/>
            <a:ext cx="1349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passera</a:t>
            </a:r>
          </a:p>
        </p:txBody>
      </p:sp>
      <p:sp>
        <p:nvSpPr>
          <p:cNvPr id="72731" name="AutoShape 27"/>
          <p:cNvSpPr>
            <a:spLocks noChangeArrowheads="1"/>
          </p:cNvSpPr>
          <p:nvPr/>
        </p:nvSpPr>
        <p:spPr bwMode="auto">
          <a:xfrm>
            <a:off x="5543550" y="1268413"/>
            <a:ext cx="18351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avoir rangé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2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2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2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27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27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2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9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2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8"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09" grpId="1" animBg="1"/>
      <p:bldP spid="72710" grpId="0" animBg="1"/>
      <p:bldP spid="72710" grpId="1" animBg="1"/>
      <p:bldP spid="72719" grpId="0" animBg="1"/>
      <p:bldP spid="72719" grpId="1"/>
      <p:bldP spid="72720" grpId="0" animBg="1"/>
      <p:bldP spid="72720" grpId="1"/>
      <p:bldP spid="72721" grpId="0" animBg="1"/>
      <p:bldP spid="72721" grpId="1" animBg="1"/>
      <p:bldP spid="72721" grpId="2" animBg="1"/>
      <p:bldP spid="72722" grpId="0" animBg="1"/>
      <p:bldP spid="72722" grpId="1" animBg="1"/>
      <p:bldP spid="72722" grpId="2" animBg="1"/>
      <p:bldP spid="72723" grpId="0" animBg="1"/>
      <p:bldP spid="72723" grpId="1" animBg="1"/>
      <p:bldP spid="72723" grpId="2" animBg="1"/>
      <p:bldP spid="72724" grpId="0" animBg="1"/>
      <p:bldP spid="72724" grpId="1" animBg="1"/>
      <p:bldP spid="72724" grpId="2" animBg="1"/>
      <p:bldP spid="72727" grpId="0" animBg="1"/>
      <p:bldP spid="72728" grpId="0" animBg="1"/>
      <p:bldP spid="72728" grpId="1" animBg="1"/>
      <p:bldP spid="72729" grpId="0" animBg="1"/>
      <p:bldP spid="727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13.12</a:t>
            </a:r>
          </a:p>
        </p:txBody>
      </p:sp>
      <p:sp>
        <p:nvSpPr>
          <p:cNvPr id="696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9636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322263" y="1268413"/>
            <a:ext cx="11715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Après</a:t>
            </a: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2717800" y="1268413"/>
            <a:ext cx="13144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ce texte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4013200" y="1268413"/>
            <a:ext cx="8445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vous</a:t>
            </a:r>
          </a:p>
        </p:txBody>
      </p:sp>
      <p:pic>
        <p:nvPicPr>
          <p:cNvPr id="69643" name="Picture 11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964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lu</a:t>
            </a:r>
          </a:p>
        </p:txBody>
      </p:sp>
      <p:sp>
        <p:nvSpPr>
          <p:cNvPr id="6964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répondrez</a:t>
            </a:r>
          </a:p>
        </p:txBody>
      </p:sp>
      <p:sp>
        <p:nvSpPr>
          <p:cNvPr id="69646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964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lu</a:t>
            </a:r>
          </a:p>
        </p:txBody>
      </p:sp>
      <p:sp>
        <p:nvSpPr>
          <p:cNvPr id="6964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répondrez</a:t>
            </a:r>
          </a:p>
        </p:txBody>
      </p:sp>
      <p:sp>
        <p:nvSpPr>
          <p:cNvPr id="6964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965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répondrez</a:t>
            </a:r>
          </a:p>
        </p:txBody>
      </p:sp>
      <p:sp>
        <p:nvSpPr>
          <p:cNvPr id="6965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avoir lu</a:t>
            </a:r>
          </a:p>
        </p:txBody>
      </p:sp>
      <p:sp>
        <p:nvSpPr>
          <p:cNvPr id="6965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9653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0075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9654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9655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965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9657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9660" name="AutoShape 28"/>
          <p:cNvSpPr>
            <a:spLocks noChangeArrowheads="1"/>
          </p:cNvSpPr>
          <p:nvPr/>
        </p:nvSpPr>
        <p:spPr bwMode="auto">
          <a:xfrm>
            <a:off x="6515100" y="1268413"/>
            <a:ext cx="23050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aux questions.</a:t>
            </a:r>
          </a:p>
        </p:txBody>
      </p:sp>
      <p:sp>
        <p:nvSpPr>
          <p:cNvPr id="69642" name="Rectangle 1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1493838" y="1268413"/>
            <a:ext cx="12414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avoir lu</a:t>
            </a:r>
          </a:p>
        </p:txBody>
      </p:sp>
      <p:sp>
        <p:nvSpPr>
          <p:cNvPr id="69659" name="AutoShape 27"/>
          <p:cNvSpPr>
            <a:spLocks noChangeArrowheads="1"/>
          </p:cNvSpPr>
          <p:nvPr/>
        </p:nvSpPr>
        <p:spPr bwMode="auto">
          <a:xfrm>
            <a:off x="4841875" y="1268413"/>
            <a:ext cx="1674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répondrez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9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9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9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96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96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5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9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9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6"/>
                  </p:tgtEl>
                </p:cond>
              </p:nextCondLst>
            </p:seq>
          </p:childTnLst>
        </p:cTn>
      </p:par>
    </p:tnLst>
    <p:bldLst>
      <p:bldP spid="69644" grpId="0" animBg="1"/>
      <p:bldP spid="69644" grpId="1"/>
      <p:bldP spid="69645" grpId="0" animBg="1"/>
      <p:bldP spid="69645" grpId="1"/>
      <p:bldP spid="69646" grpId="0" animBg="1"/>
      <p:bldP spid="69647" grpId="0" animBg="1"/>
      <p:bldP spid="69647" grpId="1" animBg="1"/>
      <p:bldP spid="69647" grpId="2" animBg="1"/>
      <p:bldP spid="69648" grpId="0" animBg="1"/>
      <p:bldP spid="69648" grpId="1" animBg="1"/>
      <p:bldP spid="69648" grpId="2" animBg="1"/>
      <p:bldP spid="69649" grpId="0" animBg="1"/>
      <p:bldP spid="69649" grpId="1" animBg="1"/>
      <p:bldP spid="69650" grpId="0" animBg="1"/>
      <p:bldP spid="69650" grpId="1" animBg="1"/>
      <p:bldP spid="69650" grpId="2" animBg="1"/>
      <p:bldP spid="69651" grpId="0" animBg="1"/>
      <p:bldP spid="69651" grpId="1" animBg="1"/>
      <p:bldP spid="69651" grpId="2" animBg="1"/>
      <p:bldP spid="69652" grpId="0" animBg="1"/>
      <p:bldP spid="69652" grpId="1" animBg="1"/>
      <p:bldP spid="69655" grpId="0" animBg="1"/>
      <p:bldP spid="69656" grpId="0" animBg="1"/>
      <p:bldP spid="69656" grpId="1" animBg="1"/>
      <p:bldP spid="69657" grpId="0" animBg="1"/>
      <p:bldP spid="6965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14.21</a:t>
            </a:r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475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7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75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759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71438" y="1268413"/>
            <a:ext cx="4508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Tu</a:t>
            </a: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2016125" y="1268413"/>
            <a:ext cx="25749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 renseignement</a:t>
            </a:r>
          </a:p>
        </p:txBody>
      </p:sp>
      <p:sp>
        <p:nvSpPr>
          <p:cNvPr id="74764" name="AutoShape 12"/>
          <p:cNvSpPr>
            <a:spLocks noChangeArrowheads="1"/>
          </p:cNvSpPr>
          <p:nvPr/>
        </p:nvSpPr>
        <p:spPr bwMode="auto">
          <a:xfrm>
            <a:off x="4591050" y="1268413"/>
            <a:ext cx="6302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que</a:t>
            </a:r>
          </a:p>
        </p:txBody>
      </p:sp>
      <p:pic>
        <p:nvPicPr>
          <p:cNvPr id="74766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476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trouveras</a:t>
            </a:r>
          </a:p>
        </p:txBody>
      </p:sp>
      <p:sp>
        <p:nvSpPr>
          <p:cNvPr id="7476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demandes</a:t>
            </a:r>
          </a:p>
        </p:txBody>
      </p:sp>
      <p:sp>
        <p:nvSpPr>
          <p:cNvPr id="7476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trouveras</a:t>
            </a:r>
          </a:p>
        </p:txBody>
      </p:sp>
      <p:sp>
        <p:nvSpPr>
          <p:cNvPr id="7477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demandes</a:t>
            </a:r>
          </a:p>
        </p:txBody>
      </p:sp>
      <p:sp>
        <p:nvSpPr>
          <p:cNvPr id="7477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demandes</a:t>
            </a:r>
          </a:p>
        </p:txBody>
      </p:sp>
      <p:sp>
        <p:nvSpPr>
          <p:cNvPr id="7477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trouveras</a:t>
            </a:r>
          </a:p>
        </p:txBody>
      </p:sp>
      <p:sp>
        <p:nvSpPr>
          <p:cNvPr id="74773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pic>
        <p:nvPicPr>
          <p:cNvPr id="74774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4775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477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4777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5221288" y="1268413"/>
            <a:ext cx="3778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tu</a:t>
            </a:r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199313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sur Internet.</a:t>
            </a:r>
          </a:p>
        </p:txBody>
      </p:sp>
      <p:sp>
        <p:nvSpPr>
          <p:cNvPr id="74765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522288" y="1268413"/>
            <a:ext cx="149383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trouveras</a:t>
            </a:r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5599113" y="1268413"/>
            <a:ext cx="16017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demandes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4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47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47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4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4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6"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7" grpId="1" animBg="1"/>
      <p:bldP spid="74758" grpId="0" animBg="1"/>
      <p:bldP spid="74758" grpId="1" animBg="1"/>
      <p:bldP spid="74767" grpId="0" animBg="1"/>
      <p:bldP spid="74767" grpId="1"/>
      <p:bldP spid="74768" grpId="0" animBg="1"/>
      <p:bldP spid="74768" grpId="1"/>
      <p:bldP spid="74769" grpId="0" animBg="1"/>
      <p:bldP spid="74769" grpId="1" animBg="1"/>
      <p:bldP spid="74769" grpId="2" animBg="1"/>
      <p:bldP spid="74770" grpId="0" animBg="1"/>
      <p:bldP spid="74770" grpId="1" animBg="1"/>
      <p:bldP spid="74770" grpId="2" animBg="1"/>
      <p:bldP spid="74771" grpId="0" animBg="1"/>
      <p:bldP spid="74771" grpId="1" animBg="1"/>
      <p:bldP spid="74771" grpId="2" animBg="1"/>
      <p:bldP spid="74772" grpId="0" animBg="1"/>
      <p:bldP spid="74772" grpId="1" animBg="1"/>
      <p:bldP spid="74772" grpId="2" animBg="1"/>
      <p:bldP spid="74775" grpId="0" animBg="1"/>
      <p:bldP spid="74776" grpId="0" animBg="1"/>
      <p:bldP spid="74776" grpId="1" animBg="1"/>
      <p:bldP spid="74777" grpId="0" animBg="1"/>
      <p:bldP spid="7477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15.21</a:t>
            </a:r>
          </a:p>
        </p:txBody>
      </p:sp>
      <p:sp>
        <p:nvSpPr>
          <p:cNvPr id="7577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578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78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7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783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71438" y="1268413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La cliente</a:t>
            </a: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79725" y="1268413"/>
            <a:ext cx="10445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quand</a:t>
            </a: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924300" y="1268413"/>
            <a:ext cx="6492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elle</a:t>
            </a:r>
          </a:p>
        </p:txBody>
      </p:sp>
      <p:pic>
        <p:nvPicPr>
          <p:cNvPr id="75789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579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choisira</a:t>
            </a:r>
          </a:p>
        </p:txBody>
      </p:sp>
      <p:sp>
        <p:nvSpPr>
          <p:cNvPr id="7579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aura essayé</a:t>
            </a:r>
          </a:p>
        </p:txBody>
      </p:sp>
      <p:sp>
        <p:nvSpPr>
          <p:cNvPr id="7579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choisira</a:t>
            </a:r>
          </a:p>
        </p:txBody>
      </p:sp>
      <p:sp>
        <p:nvSpPr>
          <p:cNvPr id="7579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aura essayé</a:t>
            </a:r>
          </a:p>
        </p:txBody>
      </p:sp>
      <p:sp>
        <p:nvSpPr>
          <p:cNvPr id="7579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aura essayé</a:t>
            </a:r>
          </a:p>
        </p:txBody>
      </p:sp>
      <p:sp>
        <p:nvSpPr>
          <p:cNvPr id="7579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choisira</a:t>
            </a:r>
          </a:p>
        </p:txBody>
      </p:sp>
      <p:sp>
        <p:nvSpPr>
          <p:cNvPr id="75796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5797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5798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5799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580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445250" y="1268413"/>
            <a:ext cx="26273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les deux modèles.</a:t>
            </a:r>
          </a:p>
        </p:txBody>
      </p:sp>
      <p:sp>
        <p:nvSpPr>
          <p:cNvPr id="75804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805" name="AutoShape 29"/>
          <p:cNvSpPr>
            <a:spLocks noChangeArrowheads="1"/>
          </p:cNvSpPr>
          <p:nvPr/>
        </p:nvSpPr>
        <p:spPr bwMode="auto">
          <a:xfrm>
            <a:off x="1584325" y="1268413"/>
            <a:ext cx="12954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choisira</a:t>
            </a:r>
          </a:p>
        </p:txBody>
      </p:sp>
      <p:sp>
        <p:nvSpPr>
          <p:cNvPr id="75806" name="AutoShape 30"/>
          <p:cNvSpPr>
            <a:spLocks noChangeArrowheads="1"/>
          </p:cNvSpPr>
          <p:nvPr/>
        </p:nvSpPr>
        <p:spPr bwMode="auto">
          <a:xfrm>
            <a:off x="4572000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aura essayé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8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80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5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80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5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5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57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57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9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5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800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5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99"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1" grpId="1" animBg="1"/>
      <p:bldP spid="75782" grpId="0" animBg="1"/>
      <p:bldP spid="75782" grpId="1" animBg="1"/>
      <p:bldP spid="75790" grpId="0" animBg="1"/>
      <p:bldP spid="75790" grpId="1"/>
      <p:bldP spid="75791" grpId="0" animBg="1"/>
      <p:bldP spid="75791" grpId="1"/>
      <p:bldP spid="75792" grpId="0" animBg="1"/>
      <p:bldP spid="75792" grpId="1" animBg="1"/>
      <p:bldP spid="75792" grpId="2" animBg="1"/>
      <p:bldP spid="75793" grpId="0" animBg="1"/>
      <p:bldP spid="75793" grpId="1" animBg="1"/>
      <p:bldP spid="75793" grpId="2" animBg="1"/>
      <p:bldP spid="75794" grpId="0" animBg="1"/>
      <p:bldP spid="75794" grpId="1" animBg="1"/>
      <p:bldP spid="75794" grpId="2" animBg="1"/>
      <p:bldP spid="75795" grpId="0" animBg="1"/>
      <p:bldP spid="75795" grpId="1" animBg="1"/>
      <p:bldP spid="75795" grpId="2" animBg="1"/>
      <p:bldP spid="75798" grpId="0" animBg="1"/>
      <p:bldP spid="75799" grpId="0" animBg="1"/>
      <p:bldP spid="75799" grpId="1" animBg="1"/>
      <p:bldP spid="75800" grpId="0" animBg="1"/>
      <p:bldP spid="7580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16</a:t>
            </a:r>
          </a:p>
        </p:txBody>
      </p:sp>
      <p:sp>
        <p:nvSpPr>
          <p:cNvPr id="7680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680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680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680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6807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2268538" y="1268413"/>
            <a:ext cx="1349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ta soeur</a:t>
            </a:r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4914900" y="1268413"/>
            <a:ext cx="14573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la salade</a:t>
            </a:r>
          </a:p>
        </p:txBody>
      </p:sp>
      <p:pic>
        <p:nvPicPr>
          <p:cNvPr id="76813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6814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prépare</a:t>
            </a:r>
          </a:p>
        </p:txBody>
      </p:sp>
      <p:sp>
        <p:nvSpPr>
          <p:cNvPr id="7681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mets</a:t>
            </a:r>
          </a:p>
        </p:txBody>
      </p:sp>
      <p:sp>
        <p:nvSpPr>
          <p:cNvPr id="7681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prépare</a:t>
            </a:r>
          </a:p>
        </p:txBody>
      </p:sp>
      <p:sp>
        <p:nvSpPr>
          <p:cNvPr id="7681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mets</a:t>
            </a:r>
          </a:p>
        </p:txBody>
      </p:sp>
      <p:sp>
        <p:nvSpPr>
          <p:cNvPr id="7681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mets</a:t>
            </a:r>
          </a:p>
        </p:txBody>
      </p:sp>
      <p:sp>
        <p:nvSpPr>
          <p:cNvPr id="7681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prépare</a:t>
            </a:r>
          </a:p>
        </p:txBody>
      </p:sp>
      <p:sp>
        <p:nvSpPr>
          <p:cNvPr id="76820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6821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6822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6823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682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6825" name="AutoShape 25"/>
          <p:cNvSpPr>
            <a:spLocks noChangeArrowheads="1"/>
          </p:cNvSpPr>
          <p:nvPr/>
        </p:nvSpPr>
        <p:spPr bwMode="auto">
          <a:xfrm>
            <a:off x="219044" y="1268413"/>
            <a:ext cx="205263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Pendant que</a:t>
            </a:r>
          </a:p>
        </p:txBody>
      </p:sp>
      <p:sp>
        <p:nvSpPr>
          <p:cNvPr id="76826" name="AutoShape 26"/>
          <p:cNvSpPr>
            <a:spLocks noChangeArrowheads="1"/>
          </p:cNvSpPr>
          <p:nvPr/>
        </p:nvSpPr>
        <p:spPr bwMode="auto">
          <a:xfrm>
            <a:off x="7235825" y="1268413"/>
            <a:ext cx="17287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couvert.</a:t>
            </a:r>
          </a:p>
        </p:txBody>
      </p:sp>
      <p:sp>
        <p:nvSpPr>
          <p:cNvPr id="76828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>
            <a:off x="3617913" y="1268413"/>
            <a:ext cx="13144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prépare</a:t>
            </a:r>
          </a:p>
        </p:txBody>
      </p:sp>
      <p:sp>
        <p:nvSpPr>
          <p:cNvPr id="76830" name="AutoShape 30"/>
          <p:cNvSpPr>
            <a:spLocks noChangeArrowheads="1"/>
          </p:cNvSpPr>
          <p:nvPr/>
        </p:nvSpPr>
        <p:spPr bwMode="auto">
          <a:xfrm>
            <a:off x="6372225" y="1268413"/>
            <a:ext cx="8636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mets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6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3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68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6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68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68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6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4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6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3"/>
                  </p:tgtEl>
                </p:cond>
              </p:nextCondLst>
            </p:seq>
          </p:childTnLst>
        </p:cTn>
      </p:par>
    </p:tnLst>
    <p:bldLst>
      <p:bldP spid="76804" grpId="0" animBg="1"/>
      <p:bldP spid="76805" grpId="0" animBg="1"/>
      <p:bldP spid="76805" grpId="1" animBg="1"/>
      <p:bldP spid="76806" grpId="0" animBg="1"/>
      <p:bldP spid="76806" grpId="1" animBg="1"/>
      <p:bldP spid="76814" grpId="0" animBg="1"/>
      <p:bldP spid="76814" grpId="1"/>
      <p:bldP spid="76815" grpId="0" animBg="1"/>
      <p:bldP spid="76815" grpId="1"/>
      <p:bldP spid="76816" grpId="0" animBg="1"/>
      <p:bldP spid="76816" grpId="1" animBg="1"/>
      <p:bldP spid="76816" grpId="2" animBg="1"/>
      <p:bldP spid="76817" grpId="0" animBg="1"/>
      <p:bldP spid="76817" grpId="1" animBg="1"/>
      <p:bldP spid="76817" grpId="2" animBg="1"/>
      <p:bldP spid="76818" grpId="0" animBg="1"/>
      <p:bldP spid="76818" grpId="1" animBg="1"/>
      <p:bldP spid="76818" grpId="2" animBg="1"/>
      <p:bldP spid="76819" grpId="0" animBg="1"/>
      <p:bldP spid="76819" grpId="1" animBg="1"/>
      <p:bldP spid="76819" grpId="2" animBg="1"/>
      <p:bldP spid="76822" grpId="0" animBg="1"/>
      <p:bldP spid="76823" grpId="0" animBg="1"/>
      <p:bldP spid="76823" grpId="1" animBg="1"/>
      <p:bldP spid="76824" grpId="0" animBg="1"/>
      <p:bldP spid="768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17.12</a:t>
            </a:r>
          </a:p>
        </p:txBody>
      </p:sp>
      <p:sp>
        <p:nvSpPr>
          <p:cNvPr id="778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28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2770188" y="1268413"/>
            <a:ext cx="17653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aux voisins</a:t>
            </a:r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4535488" y="1268413"/>
            <a:ext cx="5222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de</a:t>
            </a:r>
          </a:p>
        </p:txBody>
      </p:sp>
      <p:pic>
        <p:nvPicPr>
          <p:cNvPr id="77834" name="Picture 10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7835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propose</a:t>
            </a:r>
          </a:p>
        </p:txBody>
      </p:sp>
      <p:sp>
        <p:nvSpPr>
          <p:cNvPr id="7783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rejoindre</a:t>
            </a:r>
          </a:p>
        </p:txBody>
      </p:sp>
      <p:sp>
        <p:nvSpPr>
          <p:cNvPr id="77837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7838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propose</a:t>
            </a:r>
          </a:p>
        </p:txBody>
      </p:sp>
      <p:sp>
        <p:nvSpPr>
          <p:cNvPr id="7783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rejoindre</a:t>
            </a:r>
          </a:p>
        </p:txBody>
      </p:sp>
      <p:sp>
        <p:nvSpPr>
          <p:cNvPr id="7784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784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rejoindre</a:t>
            </a:r>
          </a:p>
        </p:txBody>
      </p:sp>
      <p:sp>
        <p:nvSpPr>
          <p:cNvPr id="7784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propose</a:t>
            </a:r>
          </a:p>
        </p:txBody>
      </p:sp>
      <p:sp>
        <p:nvSpPr>
          <p:cNvPr id="7784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7844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7845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7846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7847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7848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 dirty="0"/>
              <a:t>2</a:t>
            </a:r>
          </a:p>
        </p:txBody>
      </p:sp>
      <p:sp>
        <p:nvSpPr>
          <p:cNvPr id="77851" name="AutoShape 27"/>
          <p:cNvSpPr>
            <a:spLocks noChangeArrowheads="1"/>
          </p:cNvSpPr>
          <p:nvPr/>
        </p:nvSpPr>
        <p:spPr bwMode="auto">
          <a:xfrm>
            <a:off x="5040313" y="1268413"/>
            <a:ext cx="8651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nous</a:t>
            </a:r>
          </a:p>
        </p:txBody>
      </p:sp>
      <p:sp>
        <p:nvSpPr>
          <p:cNvPr id="77852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7853" name="AutoShape 29"/>
          <p:cNvSpPr>
            <a:spLocks noChangeArrowheads="1"/>
          </p:cNvSpPr>
          <p:nvPr/>
        </p:nvSpPr>
        <p:spPr bwMode="auto">
          <a:xfrm>
            <a:off x="1362051" y="1268413"/>
            <a:ext cx="1420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Propose</a:t>
            </a:r>
          </a:p>
        </p:txBody>
      </p:sp>
      <p:sp>
        <p:nvSpPr>
          <p:cNvPr id="77854" name="AutoShape 30"/>
          <p:cNvSpPr>
            <a:spLocks noChangeArrowheads="1"/>
          </p:cNvSpPr>
          <p:nvPr/>
        </p:nvSpPr>
        <p:spPr bwMode="auto">
          <a:xfrm>
            <a:off x="5903913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rejoindre.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7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5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7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78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7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78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78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4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7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4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7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47"/>
                  </p:tgtEl>
                </p:cond>
              </p:nextCondLst>
            </p:seq>
          </p:childTnLst>
        </p:cTn>
      </p:par>
    </p:tnLst>
    <p:bldLst>
      <p:bldP spid="77835" grpId="0" animBg="1"/>
      <p:bldP spid="77835" grpId="1"/>
      <p:bldP spid="77836" grpId="0" animBg="1"/>
      <p:bldP spid="77836" grpId="1"/>
      <p:bldP spid="77837" grpId="0" animBg="1"/>
      <p:bldP spid="77838" grpId="0" animBg="1"/>
      <p:bldP spid="77838" grpId="1" animBg="1"/>
      <p:bldP spid="77838" grpId="2" animBg="1"/>
      <p:bldP spid="77839" grpId="0" animBg="1"/>
      <p:bldP spid="77839" grpId="1" animBg="1"/>
      <p:bldP spid="77839" grpId="2" animBg="1"/>
      <p:bldP spid="77840" grpId="0" animBg="1"/>
      <p:bldP spid="77840" grpId="1" animBg="1"/>
      <p:bldP spid="77841" grpId="0" animBg="1"/>
      <p:bldP spid="77841" grpId="1" animBg="1"/>
      <p:bldP spid="77841" grpId="2" animBg="1"/>
      <p:bldP spid="77842" grpId="0" animBg="1"/>
      <p:bldP spid="77842" grpId="1" animBg="1"/>
      <p:bldP spid="77842" grpId="2" animBg="1"/>
      <p:bldP spid="77843" grpId="0" animBg="1"/>
      <p:bldP spid="77843" grpId="1" animBg="1"/>
      <p:bldP spid="77846" grpId="0" animBg="1"/>
      <p:bldP spid="77847" grpId="0" animBg="1"/>
      <p:bldP spid="77847" grpId="1" animBg="1"/>
      <p:bldP spid="77848" grpId="0" animBg="1"/>
      <p:bldP spid="7784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pic>
        <p:nvPicPr>
          <p:cNvPr id="5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260475" y="1268413"/>
            <a:ext cx="18176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Ce coureur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5508625" y="1268413"/>
            <a:ext cx="6492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car</a:t>
            </a:r>
          </a:p>
        </p:txBody>
      </p:sp>
      <p:sp>
        <p:nvSpPr>
          <p:cNvPr id="12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6516688" y="1268413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 triché.</a:t>
            </a:r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>
            <a:off x="3060700" y="1268413"/>
            <a:ext cx="24479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sera disqualifié</a:t>
            </a:r>
          </a:p>
        </p:txBody>
      </p:sp>
      <p:sp>
        <p:nvSpPr>
          <p:cNvPr id="13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AutoShape 3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6031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a triché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17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16090" y="4808538"/>
            <a:ext cx="1752624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lvl="0" algn="ctr">
              <a:lnSpc>
                <a:spcPct val="85000"/>
              </a:lnSpc>
            </a:pPr>
            <a:r>
              <a:rPr lang="fr-FR" sz="2000" b="1" dirty="0" smtClean="0">
                <a:solidFill>
                  <a:srgbClr val="00CC00"/>
                </a:solidFill>
              </a:rPr>
              <a:t>sera disqualifié</a:t>
            </a:r>
            <a:endParaRPr lang="fr-FR" sz="2000" b="1" dirty="0">
              <a:solidFill>
                <a:srgbClr val="00CC00"/>
              </a:solidFill>
            </a:endParaRPr>
          </a:p>
        </p:txBody>
      </p:sp>
      <p:sp>
        <p:nvSpPr>
          <p:cNvPr id="18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630878" y="3835400"/>
            <a:ext cx="171611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lvl="0" algn="ctr">
              <a:lnSpc>
                <a:spcPct val="85000"/>
              </a:lnSpc>
            </a:pPr>
            <a:r>
              <a:rPr lang="fr-FR" sz="2000" b="1" dirty="0" smtClean="0">
                <a:solidFill>
                  <a:srgbClr val="00CC00"/>
                </a:solidFill>
              </a:rPr>
              <a:t>sera disqualifié</a:t>
            </a:r>
            <a:endParaRPr lang="fr-FR" sz="2000" b="1" dirty="0">
              <a:solidFill>
                <a:srgbClr val="00CC00"/>
              </a:solidFill>
            </a:endParaRPr>
          </a:p>
        </p:txBody>
      </p:sp>
      <p:sp>
        <p:nvSpPr>
          <p:cNvPr id="19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a triché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2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44714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a triché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2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4917" y="3224213"/>
            <a:ext cx="1763737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000" b="1" dirty="0" smtClean="0">
                <a:solidFill>
                  <a:srgbClr val="00CC00"/>
                </a:solidFill>
              </a:rPr>
              <a:t>sera disqualifié</a:t>
            </a:r>
            <a:endParaRPr lang="fr-FR" sz="2000" b="1" dirty="0">
              <a:solidFill>
                <a:srgbClr val="00CC00"/>
              </a:solidFill>
            </a:endParaRPr>
          </a:p>
        </p:txBody>
      </p:sp>
      <p:pic>
        <p:nvPicPr>
          <p:cNvPr id="22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26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25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157913" y="1268413"/>
            <a:ext cx="3413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il</a:t>
            </a:r>
          </a:p>
        </p:txBody>
      </p:sp>
      <p:sp>
        <p:nvSpPr>
          <p:cNvPr id="2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/>
      <p:bldP spid="17" grpId="0" animBg="1"/>
      <p:bldP spid="17" grpId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5" grpId="0" animBg="1"/>
      <p:bldP spid="25" grpId="1" animBg="1"/>
      <p:bldP spid="24" grpId="0" animBg="1"/>
      <p:bldP spid="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1.21</a:t>
            </a:r>
          </a:p>
        </p:txBody>
      </p:sp>
      <p:sp>
        <p:nvSpPr>
          <p:cNvPr id="614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14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14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1447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1204913" y="1268413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La fillette</a:t>
            </a: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3797300" y="1268413"/>
            <a:ext cx="1547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parce qu’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5345113" y="1268413"/>
            <a:ext cx="6842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elle</a:t>
            </a:r>
          </a:p>
        </p:txBody>
      </p:sp>
      <p:sp>
        <p:nvSpPr>
          <p:cNvPr id="61453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1454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</p:spPr>
      </p:pic>
      <p:sp>
        <p:nvSpPr>
          <p:cNvPr id="6145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pleure</a:t>
            </a:r>
          </a:p>
        </p:txBody>
      </p:sp>
      <p:sp>
        <p:nvSpPr>
          <p:cNvPr id="6145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est tombée</a:t>
            </a:r>
          </a:p>
        </p:txBody>
      </p:sp>
      <p:sp>
        <p:nvSpPr>
          <p:cNvPr id="6145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pleure</a:t>
            </a:r>
          </a:p>
        </p:txBody>
      </p:sp>
      <p:sp>
        <p:nvSpPr>
          <p:cNvPr id="6145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est tombée</a:t>
            </a:r>
          </a:p>
        </p:txBody>
      </p:sp>
      <p:sp>
        <p:nvSpPr>
          <p:cNvPr id="6145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est tombée</a:t>
            </a:r>
          </a:p>
        </p:txBody>
      </p:sp>
      <p:sp>
        <p:nvSpPr>
          <p:cNvPr id="6146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pleure</a:t>
            </a:r>
          </a:p>
        </p:txBody>
      </p:sp>
      <p:sp>
        <p:nvSpPr>
          <p:cNvPr id="61461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1462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1463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146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 dirty="0"/>
              <a:t>3</a:t>
            </a:r>
          </a:p>
        </p:txBody>
      </p:sp>
      <p:sp>
        <p:nvSpPr>
          <p:cNvPr id="61465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1466" name="AutoShape 26"/>
          <p:cNvSpPr>
            <a:spLocks noChangeArrowheads="1"/>
          </p:cNvSpPr>
          <p:nvPr/>
        </p:nvSpPr>
        <p:spPr bwMode="auto">
          <a:xfrm>
            <a:off x="2717800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>
                <a:solidFill>
                  <a:srgbClr val="5C005C"/>
                </a:solidFill>
                <a:latin typeface="Arial Rounded MT Bold" pitchFamily="34" charset="0"/>
              </a:rPr>
              <a:t>pleure</a:t>
            </a:r>
          </a:p>
        </p:txBody>
      </p:sp>
      <p:sp>
        <p:nvSpPr>
          <p:cNvPr id="61467" name="AutoShape 27"/>
          <p:cNvSpPr>
            <a:spLocks noChangeArrowheads="1"/>
          </p:cNvSpPr>
          <p:nvPr/>
        </p:nvSpPr>
        <p:spPr bwMode="auto">
          <a:xfrm>
            <a:off x="6029325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>
                <a:solidFill>
                  <a:srgbClr val="5C005C"/>
                </a:solidFill>
                <a:latin typeface="Arial Rounded MT Bold" pitchFamily="34" charset="0"/>
              </a:rPr>
              <a:t>est tombée.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1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14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14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1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5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1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4"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5" grpId="1" animBg="1"/>
      <p:bldP spid="61446" grpId="0" animBg="1"/>
      <p:bldP spid="61446" grpId="1" animBg="1"/>
      <p:bldP spid="61455" grpId="0" animBg="1"/>
      <p:bldP spid="61455" grpId="1"/>
      <p:bldP spid="61456" grpId="0" animBg="1"/>
      <p:bldP spid="61456" grpId="1"/>
      <p:bldP spid="61457" grpId="0" animBg="1"/>
      <p:bldP spid="61457" grpId="1" animBg="1"/>
      <p:bldP spid="61457" grpId="2" animBg="1"/>
      <p:bldP spid="61458" grpId="0" animBg="1"/>
      <p:bldP spid="61458" grpId="1" animBg="1"/>
      <p:bldP spid="61458" grpId="2" animBg="1"/>
      <p:bldP spid="61459" grpId="0" animBg="1"/>
      <p:bldP spid="61459" grpId="1" animBg="1"/>
      <p:bldP spid="61459" grpId="2" animBg="1"/>
      <p:bldP spid="61460" grpId="0" animBg="1"/>
      <p:bldP spid="61460" grpId="1" animBg="1"/>
      <p:bldP spid="61460" grpId="2" animBg="1"/>
      <p:bldP spid="61463" grpId="0" animBg="1"/>
      <p:bldP spid="61464" grpId="0" animBg="1"/>
      <p:bldP spid="61464" grpId="1" animBg="1"/>
      <p:bldP spid="61465" grpId="0" animBg="1"/>
      <p:bldP spid="6146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19</a:t>
            </a:r>
          </a:p>
        </p:txBody>
      </p:sp>
      <p:sp>
        <p:nvSpPr>
          <p:cNvPr id="798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87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987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987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9879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1981200" y="1268413"/>
            <a:ext cx="11160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devant</a:t>
            </a: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3097213" y="1268413"/>
            <a:ext cx="11874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la loge,</a:t>
            </a:r>
          </a:p>
        </p:txBody>
      </p:sp>
      <p:pic>
        <p:nvPicPr>
          <p:cNvPr id="79885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9886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passant</a:t>
            </a:r>
          </a:p>
        </p:txBody>
      </p:sp>
      <p:sp>
        <p:nvSpPr>
          <p:cNvPr id="7988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salue</a:t>
            </a:r>
          </a:p>
        </p:txBody>
      </p:sp>
      <p:sp>
        <p:nvSpPr>
          <p:cNvPr id="7988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passant</a:t>
            </a:r>
          </a:p>
        </p:txBody>
      </p:sp>
      <p:sp>
        <p:nvSpPr>
          <p:cNvPr id="7988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salue</a:t>
            </a:r>
          </a:p>
        </p:txBody>
      </p:sp>
      <p:sp>
        <p:nvSpPr>
          <p:cNvPr id="7989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salue</a:t>
            </a:r>
          </a:p>
        </p:txBody>
      </p:sp>
      <p:sp>
        <p:nvSpPr>
          <p:cNvPr id="7989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passant</a:t>
            </a:r>
          </a:p>
        </p:txBody>
      </p:sp>
      <p:sp>
        <p:nvSpPr>
          <p:cNvPr id="79892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9893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9894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9895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989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9897" name="AutoShape 25"/>
          <p:cNvSpPr>
            <a:spLocks noChangeArrowheads="1"/>
          </p:cNvSpPr>
          <p:nvPr/>
        </p:nvSpPr>
        <p:spPr bwMode="auto">
          <a:xfrm>
            <a:off x="6913563" y="1268413"/>
            <a:ext cx="19812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 concierge.</a:t>
            </a:r>
          </a:p>
        </p:txBody>
      </p:sp>
      <p:sp>
        <p:nvSpPr>
          <p:cNvPr id="79898" name="AutoShape 26"/>
          <p:cNvSpPr>
            <a:spLocks noChangeArrowheads="1"/>
          </p:cNvSpPr>
          <p:nvPr/>
        </p:nvSpPr>
        <p:spPr bwMode="auto">
          <a:xfrm>
            <a:off x="4284663" y="1268413"/>
            <a:ext cx="17272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 locataire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215900" y="1268413"/>
            <a:ext cx="5048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En</a:t>
            </a:r>
          </a:p>
        </p:txBody>
      </p:sp>
      <p:sp>
        <p:nvSpPr>
          <p:cNvPr id="79900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9901" name="AutoShape 29"/>
          <p:cNvSpPr>
            <a:spLocks noChangeArrowheads="1"/>
          </p:cNvSpPr>
          <p:nvPr/>
        </p:nvSpPr>
        <p:spPr bwMode="auto">
          <a:xfrm>
            <a:off x="720725" y="1268413"/>
            <a:ext cx="12604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passant</a:t>
            </a:r>
          </a:p>
        </p:txBody>
      </p:sp>
      <p:sp>
        <p:nvSpPr>
          <p:cNvPr id="79902" name="AutoShape 30"/>
          <p:cNvSpPr>
            <a:spLocks noChangeArrowheads="1"/>
          </p:cNvSpPr>
          <p:nvPr/>
        </p:nvSpPr>
        <p:spPr bwMode="auto">
          <a:xfrm>
            <a:off x="6013450" y="1268413"/>
            <a:ext cx="9001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salue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9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90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9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90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9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8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9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98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98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9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9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9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9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95"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7" grpId="1" animBg="1"/>
      <p:bldP spid="79878" grpId="0" animBg="1"/>
      <p:bldP spid="79878" grpId="1" animBg="1"/>
      <p:bldP spid="79886" grpId="0" animBg="1"/>
      <p:bldP spid="79886" grpId="1"/>
      <p:bldP spid="79887" grpId="0" animBg="1"/>
      <p:bldP spid="79887" grpId="1"/>
      <p:bldP spid="79888" grpId="0" animBg="1"/>
      <p:bldP spid="79888" grpId="1" animBg="1"/>
      <p:bldP spid="79888" grpId="2" animBg="1"/>
      <p:bldP spid="79889" grpId="0" animBg="1"/>
      <p:bldP spid="79889" grpId="1" animBg="1"/>
      <p:bldP spid="79889" grpId="2" animBg="1"/>
      <p:bldP spid="79890" grpId="0" animBg="1"/>
      <p:bldP spid="79890" grpId="1" animBg="1"/>
      <p:bldP spid="79890" grpId="2" animBg="1"/>
      <p:bldP spid="79891" grpId="0" animBg="1"/>
      <p:bldP spid="79891" grpId="1" animBg="1"/>
      <p:bldP spid="79891" grpId="2" animBg="1"/>
      <p:bldP spid="79894" grpId="0" animBg="1"/>
      <p:bldP spid="79895" grpId="0" animBg="1"/>
      <p:bldP spid="79895" grpId="1" animBg="1"/>
      <p:bldP spid="79896" grpId="0" animBg="1"/>
      <p:bldP spid="7989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20.12</a:t>
            </a:r>
          </a:p>
        </p:txBody>
      </p:sp>
      <p:sp>
        <p:nvSpPr>
          <p:cNvPr id="7373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3732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201668" y="1268413"/>
            <a:ext cx="17097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Les gardes</a:t>
            </a: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3262367" y="1268413"/>
            <a:ext cx="1117601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un filet</a:t>
            </a: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4383147" y="1268413"/>
            <a:ext cx="811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pour</a:t>
            </a:r>
          </a:p>
        </p:txBody>
      </p:sp>
      <p:pic>
        <p:nvPicPr>
          <p:cNvPr id="73739" name="Picture 11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3740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tendront</a:t>
            </a:r>
          </a:p>
        </p:txBody>
      </p:sp>
      <p:sp>
        <p:nvSpPr>
          <p:cNvPr id="73741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capturer</a:t>
            </a:r>
          </a:p>
        </p:txBody>
      </p:sp>
      <p:sp>
        <p:nvSpPr>
          <p:cNvPr id="7374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743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tendront</a:t>
            </a:r>
          </a:p>
        </p:txBody>
      </p:sp>
      <p:sp>
        <p:nvSpPr>
          <p:cNvPr id="73744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capturer</a:t>
            </a:r>
          </a:p>
        </p:txBody>
      </p:sp>
      <p:sp>
        <p:nvSpPr>
          <p:cNvPr id="7374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74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capturer</a:t>
            </a:r>
          </a:p>
        </p:txBody>
      </p:sp>
      <p:sp>
        <p:nvSpPr>
          <p:cNvPr id="7374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tendront</a:t>
            </a:r>
          </a:p>
        </p:txBody>
      </p:sp>
      <p:sp>
        <p:nvSpPr>
          <p:cNvPr id="73748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749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3750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73751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73752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73753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73756" name="AutoShape 28"/>
          <p:cNvSpPr>
            <a:spLocks noChangeArrowheads="1"/>
          </p:cNvSpPr>
          <p:nvPr/>
        </p:nvSpPr>
        <p:spPr bwMode="auto">
          <a:xfrm>
            <a:off x="6578660" y="1268413"/>
            <a:ext cx="11176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le tigre</a:t>
            </a:r>
          </a:p>
        </p:txBody>
      </p:sp>
      <p:sp>
        <p:nvSpPr>
          <p:cNvPr id="73757" name="AutoShape 29"/>
          <p:cNvSpPr>
            <a:spLocks noChangeArrowheads="1"/>
          </p:cNvSpPr>
          <p:nvPr/>
        </p:nvSpPr>
        <p:spPr bwMode="auto">
          <a:xfrm>
            <a:off x="7694672" y="1268413"/>
            <a:ext cx="12588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malade.</a:t>
            </a:r>
          </a:p>
        </p:txBody>
      </p:sp>
      <p:sp>
        <p:nvSpPr>
          <p:cNvPr id="73738" name="Rectangle 1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754" name="AutoShape 26"/>
          <p:cNvSpPr>
            <a:spLocks noChangeArrowheads="1"/>
          </p:cNvSpPr>
          <p:nvPr/>
        </p:nvSpPr>
        <p:spPr bwMode="auto">
          <a:xfrm>
            <a:off x="1911406" y="1268413"/>
            <a:ext cx="135096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tendront</a:t>
            </a:r>
          </a:p>
        </p:txBody>
      </p:sp>
      <p:sp>
        <p:nvSpPr>
          <p:cNvPr id="73755" name="AutoShape 27"/>
          <p:cNvSpPr>
            <a:spLocks noChangeArrowheads="1"/>
          </p:cNvSpPr>
          <p:nvPr/>
        </p:nvSpPr>
        <p:spPr bwMode="auto">
          <a:xfrm>
            <a:off x="5208647" y="1268413"/>
            <a:ext cx="13700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2300">
                <a:solidFill>
                  <a:srgbClr val="5C005C"/>
                </a:solidFill>
                <a:latin typeface="Arial Rounded MT Bold" pitchFamily="34" charset="0"/>
              </a:rPr>
              <a:t>capturer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3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3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5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3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73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737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737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5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3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53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3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52"/>
                  </p:tgtEl>
                </p:cond>
              </p:nextCondLst>
            </p:seq>
          </p:childTnLst>
        </p:cTn>
      </p:par>
    </p:tnLst>
    <p:bldLst>
      <p:bldP spid="73740" grpId="0" animBg="1"/>
      <p:bldP spid="73740" grpId="1"/>
      <p:bldP spid="73741" grpId="0" animBg="1"/>
      <p:bldP spid="73741" grpId="1"/>
      <p:bldP spid="73742" grpId="0" animBg="1"/>
      <p:bldP spid="73743" grpId="0" animBg="1"/>
      <p:bldP spid="73743" grpId="1" animBg="1"/>
      <p:bldP spid="73743" grpId="2" animBg="1"/>
      <p:bldP spid="73744" grpId="0" animBg="1"/>
      <p:bldP spid="73744" grpId="1" animBg="1"/>
      <p:bldP spid="73744" grpId="2" animBg="1"/>
      <p:bldP spid="73745" grpId="0" animBg="1"/>
      <p:bldP spid="73745" grpId="1" animBg="1"/>
      <p:bldP spid="73746" grpId="0" animBg="1"/>
      <p:bldP spid="73746" grpId="1" animBg="1"/>
      <p:bldP spid="73746" grpId="2" animBg="1"/>
      <p:bldP spid="73747" grpId="0" animBg="1"/>
      <p:bldP spid="73747" grpId="1" animBg="1"/>
      <p:bldP spid="73747" grpId="2" animBg="1"/>
      <p:bldP spid="73748" grpId="0" animBg="1"/>
      <p:bldP spid="73748" grpId="1" animBg="1"/>
      <p:bldP spid="73751" grpId="0" animBg="1"/>
      <p:bldP spid="73752" grpId="0" animBg="1"/>
      <p:bldP spid="73752" grpId="1" animBg="1"/>
      <p:bldP spid="73753" grpId="0" animBg="1"/>
      <p:bldP spid="7375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21</a:t>
            </a:r>
          </a:p>
        </p:txBody>
      </p:sp>
      <p:sp>
        <p:nvSpPr>
          <p:cNvPr id="829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4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9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95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951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1206500" y="1268413"/>
            <a:ext cx="16383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peintre</a:t>
            </a: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>
            <a:off x="3924300" y="1268413"/>
            <a:ext cx="19621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la tapisserie</a:t>
            </a: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5905500" y="1268413"/>
            <a:ext cx="5207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en</a:t>
            </a:r>
          </a:p>
        </p:txBody>
      </p:sp>
      <p:pic>
        <p:nvPicPr>
          <p:cNvPr id="82957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2958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posait</a:t>
            </a:r>
          </a:p>
        </p:txBody>
      </p:sp>
      <p:sp>
        <p:nvSpPr>
          <p:cNvPr id="8295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sifflotant</a:t>
            </a:r>
          </a:p>
        </p:txBody>
      </p:sp>
      <p:sp>
        <p:nvSpPr>
          <p:cNvPr id="8296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posait</a:t>
            </a:r>
          </a:p>
        </p:txBody>
      </p:sp>
      <p:sp>
        <p:nvSpPr>
          <p:cNvPr id="8296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sifflotant</a:t>
            </a:r>
          </a:p>
        </p:txBody>
      </p:sp>
      <p:sp>
        <p:nvSpPr>
          <p:cNvPr id="8296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sifflotant</a:t>
            </a:r>
          </a:p>
        </p:txBody>
      </p:sp>
      <p:sp>
        <p:nvSpPr>
          <p:cNvPr id="8296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posait</a:t>
            </a:r>
          </a:p>
        </p:txBody>
      </p:sp>
      <p:sp>
        <p:nvSpPr>
          <p:cNvPr id="82964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2965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2966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2967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2968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82972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973" name="AutoShape 29"/>
          <p:cNvSpPr>
            <a:spLocks noChangeArrowheads="1"/>
          </p:cNvSpPr>
          <p:nvPr/>
        </p:nvSpPr>
        <p:spPr bwMode="auto">
          <a:xfrm>
            <a:off x="2844800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posait</a:t>
            </a:r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6426199" y="1268413"/>
            <a:ext cx="1541509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sifflotant.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2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2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829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829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2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8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7"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 animBg="1"/>
      <p:bldP spid="82949" grpId="1" animBg="1"/>
      <p:bldP spid="82950" grpId="0" animBg="1"/>
      <p:bldP spid="82950" grpId="1" animBg="1"/>
      <p:bldP spid="82958" grpId="0" animBg="1"/>
      <p:bldP spid="82958" grpId="1"/>
      <p:bldP spid="82959" grpId="0" animBg="1"/>
      <p:bldP spid="82959" grpId="1"/>
      <p:bldP spid="82960" grpId="0" animBg="1"/>
      <p:bldP spid="82960" grpId="1" animBg="1"/>
      <p:bldP spid="82960" grpId="2" animBg="1"/>
      <p:bldP spid="82961" grpId="0" animBg="1"/>
      <p:bldP spid="82961" grpId="1" animBg="1"/>
      <p:bldP spid="82961" grpId="2" animBg="1"/>
      <p:bldP spid="82962" grpId="0" animBg="1"/>
      <p:bldP spid="82962" grpId="1" animBg="1"/>
      <p:bldP spid="82962" grpId="2" animBg="1"/>
      <p:bldP spid="82963" grpId="0" animBg="1"/>
      <p:bldP spid="82963" grpId="1" animBg="1"/>
      <p:bldP spid="82963" grpId="2" animBg="1"/>
      <p:bldP spid="82966" grpId="0" animBg="1"/>
      <p:bldP spid="82967" grpId="0" animBg="1"/>
      <p:bldP spid="82967" grpId="1" animBg="1"/>
      <p:bldP spid="82968" grpId="0" animBg="1"/>
      <p:bldP spid="8296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22.21</a:t>
            </a:r>
          </a:p>
        </p:txBody>
      </p:sp>
      <p:sp>
        <p:nvSpPr>
          <p:cNvPr id="8397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7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9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97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975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1763713" y="1268413"/>
            <a:ext cx="14589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Avant de</a:t>
            </a: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5329238" y="1268413"/>
            <a:ext cx="19796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l’ordinateur.</a:t>
            </a:r>
          </a:p>
        </p:txBody>
      </p:sp>
      <p:pic>
        <p:nvPicPr>
          <p:cNvPr id="83981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398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partir</a:t>
            </a:r>
          </a:p>
        </p:txBody>
      </p:sp>
      <p:sp>
        <p:nvSpPr>
          <p:cNvPr id="83983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éteins</a:t>
            </a:r>
          </a:p>
        </p:txBody>
      </p:sp>
      <p:sp>
        <p:nvSpPr>
          <p:cNvPr id="83984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partir</a:t>
            </a:r>
          </a:p>
        </p:txBody>
      </p:sp>
      <p:sp>
        <p:nvSpPr>
          <p:cNvPr id="8398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éteins</a:t>
            </a:r>
          </a:p>
        </p:txBody>
      </p:sp>
      <p:sp>
        <p:nvSpPr>
          <p:cNvPr id="8398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éteins</a:t>
            </a:r>
          </a:p>
        </p:txBody>
      </p:sp>
      <p:sp>
        <p:nvSpPr>
          <p:cNvPr id="8398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partir</a:t>
            </a:r>
          </a:p>
        </p:txBody>
      </p:sp>
      <p:sp>
        <p:nvSpPr>
          <p:cNvPr id="83988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3989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3990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 dirty="0"/>
              <a:t>2</a:t>
            </a:r>
          </a:p>
        </p:txBody>
      </p:sp>
      <p:sp>
        <p:nvSpPr>
          <p:cNvPr id="83991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3992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3996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997" name="AutoShape 29"/>
          <p:cNvSpPr>
            <a:spLocks noChangeArrowheads="1"/>
          </p:cNvSpPr>
          <p:nvPr/>
        </p:nvSpPr>
        <p:spPr bwMode="auto">
          <a:xfrm>
            <a:off x="3222625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partir,</a:t>
            </a:r>
          </a:p>
        </p:txBody>
      </p:sp>
      <p:sp>
        <p:nvSpPr>
          <p:cNvPr id="83998" name="AutoShape 30"/>
          <p:cNvSpPr>
            <a:spLocks noChangeArrowheads="1"/>
          </p:cNvSpPr>
          <p:nvPr/>
        </p:nvSpPr>
        <p:spPr bwMode="auto">
          <a:xfrm>
            <a:off x="4302125" y="1268413"/>
            <a:ext cx="10271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éteins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9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3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9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3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8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3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839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839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9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3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92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83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91"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3" grpId="1" animBg="1"/>
      <p:bldP spid="83974" grpId="0" animBg="1"/>
      <p:bldP spid="83974" grpId="1" animBg="1"/>
      <p:bldP spid="83982" grpId="0" animBg="1"/>
      <p:bldP spid="83982" grpId="1"/>
      <p:bldP spid="83983" grpId="0" animBg="1"/>
      <p:bldP spid="83983" grpId="1"/>
      <p:bldP spid="83984" grpId="0" animBg="1"/>
      <p:bldP spid="83984" grpId="1" animBg="1"/>
      <p:bldP spid="83984" grpId="2" animBg="1"/>
      <p:bldP spid="83985" grpId="0" animBg="1"/>
      <p:bldP spid="83985" grpId="1" animBg="1"/>
      <p:bldP spid="83985" grpId="2" animBg="1"/>
      <p:bldP spid="83986" grpId="0" animBg="1"/>
      <p:bldP spid="83986" grpId="1" animBg="1"/>
      <p:bldP spid="83986" grpId="2" animBg="1"/>
      <p:bldP spid="83987" grpId="0" animBg="1"/>
      <p:bldP spid="83987" grpId="1" animBg="1"/>
      <p:bldP spid="83987" grpId="2" animBg="1"/>
      <p:bldP spid="83990" grpId="0" animBg="1"/>
      <p:bldP spid="83991" grpId="0" animBg="1"/>
      <p:bldP spid="83991" grpId="1" animBg="1"/>
      <p:bldP spid="83992" grpId="0" animBg="1"/>
      <p:bldP spid="8399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23.21</a:t>
            </a:r>
          </a:p>
        </p:txBody>
      </p:sp>
      <p:sp>
        <p:nvSpPr>
          <p:cNvPr id="8499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49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99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99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4999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5002" name="AutoShape 10"/>
          <p:cNvSpPr>
            <a:spLocks noChangeArrowheads="1"/>
          </p:cNvSpPr>
          <p:nvPr/>
        </p:nvSpPr>
        <p:spPr bwMode="auto">
          <a:xfrm>
            <a:off x="611188" y="1268413"/>
            <a:ext cx="187166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cuisinier</a:t>
            </a: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3616325" y="1268413"/>
            <a:ext cx="12430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gigot</a:t>
            </a:r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5884863" y="1268413"/>
            <a:ext cx="3063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l’</a:t>
            </a:r>
          </a:p>
        </p:txBody>
      </p:sp>
      <p:pic>
        <p:nvPicPr>
          <p:cNvPr id="85005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5006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1932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servi</a:t>
            </a:r>
          </a:p>
        </p:txBody>
      </p:sp>
      <p:sp>
        <p:nvSpPr>
          <p:cNvPr id="8500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4808538"/>
            <a:ext cx="17272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avoir découpé</a:t>
            </a:r>
          </a:p>
        </p:txBody>
      </p:sp>
      <p:sp>
        <p:nvSpPr>
          <p:cNvPr id="8500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servi</a:t>
            </a:r>
          </a:p>
        </p:txBody>
      </p:sp>
      <p:sp>
        <p:nvSpPr>
          <p:cNvPr id="85009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689600" y="4545013"/>
            <a:ext cx="17272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avoir découpé</a:t>
            </a:r>
          </a:p>
        </p:txBody>
      </p:sp>
      <p:sp>
        <p:nvSpPr>
          <p:cNvPr id="8501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16125" y="3224213"/>
            <a:ext cx="17272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avoir découpé</a:t>
            </a:r>
          </a:p>
        </p:txBody>
      </p:sp>
      <p:sp>
        <p:nvSpPr>
          <p:cNvPr id="8501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servi</a:t>
            </a:r>
          </a:p>
        </p:txBody>
      </p:sp>
      <p:sp>
        <p:nvSpPr>
          <p:cNvPr id="85012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5013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5014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85015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501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5018" name="AutoShape 26"/>
          <p:cNvSpPr>
            <a:spLocks noChangeArrowheads="1"/>
          </p:cNvSpPr>
          <p:nvPr/>
        </p:nvSpPr>
        <p:spPr bwMode="auto">
          <a:xfrm>
            <a:off x="4859338" y="1268413"/>
            <a:ext cx="100806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après</a:t>
            </a:r>
          </a:p>
        </p:txBody>
      </p:sp>
      <p:sp>
        <p:nvSpPr>
          <p:cNvPr id="85020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5021" name="AutoShape 29"/>
          <p:cNvSpPr>
            <a:spLocks noChangeArrowheads="1"/>
          </p:cNvSpPr>
          <p:nvPr/>
        </p:nvSpPr>
        <p:spPr bwMode="auto">
          <a:xfrm>
            <a:off x="2482850" y="1268413"/>
            <a:ext cx="11334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 servi</a:t>
            </a:r>
          </a:p>
        </p:txBody>
      </p:sp>
      <p:sp>
        <p:nvSpPr>
          <p:cNvPr id="85022" name="AutoShape 30"/>
          <p:cNvSpPr>
            <a:spLocks noChangeArrowheads="1"/>
          </p:cNvSpPr>
          <p:nvPr/>
        </p:nvSpPr>
        <p:spPr bwMode="auto">
          <a:xfrm>
            <a:off x="6191250" y="1268413"/>
            <a:ext cx="234156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avoir découpé.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5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50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850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850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1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50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1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85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15"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7" grpId="1" animBg="1"/>
      <p:bldP spid="84998" grpId="0" animBg="1"/>
      <p:bldP spid="84998" grpId="1" animBg="1"/>
      <p:bldP spid="85006" grpId="0" animBg="1"/>
      <p:bldP spid="85006" grpId="1"/>
      <p:bldP spid="85007" grpId="0" animBg="1"/>
      <p:bldP spid="85007" grpId="1"/>
      <p:bldP spid="85008" grpId="0" animBg="1"/>
      <p:bldP spid="85008" grpId="1" animBg="1"/>
      <p:bldP spid="85008" grpId="2" animBg="1"/>
      <p:bldP spid="85009" grpId="0" animBg="1"/>
      <p:bldP spid="85009" grpId="1" animBg="1"/>
      <p:bldP spid="85009" grpId="2" animBg="1"/>
      <p:bldP spid="85010" grpId="0" animBg="1"/>
      <p:bldP spid="85010" grpId="1" animBg="1"/>
      <p:bldP spid="85010" grpId="2" animBg="1"/>
      <p:bldP spid="85011" grpId="0" animBg="1"/>
      <p:bldP spid="85011" grpId="1" animBg="1"/>
      <p:bldP spid="85011" grpId="2" animBg="1"/>
      <p:bldP spid="85014" grpId="0" animBg="1"/>
      <p:bldP spid="85015" grpId="0" animBg="1"/>
      <p:bldP spid="85015" grpId="1" animBg="1"/>
      <p:bldP spid="85016" grpId="0" animBg="1"/>
      <p:bldP spid="8501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mod1</a:t>
            </a:r>
          </a:p>
        </p:txBody>
      </p:sp>
      <p:sp>
        <p:nvSpPr>
          <p:cNvPr id="808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0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1862147" y="1256477"/>
            <a:ext cx="139538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l’arbitre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4527560" y="1256477"/>
            <a:ext cx="1431934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le joueur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6945345" y="1256477"/>
            <a:ext cx="164308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le pénalty.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  <p:pic>
        <p:nvPicPr>
          <p:cNvPr id="80906" name="Picture 10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090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sifflera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0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tirera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09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sifflera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1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tirera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1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tirera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1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 dirty="0" smtClean="0">
                <a:solidFill>
                  <a:srgbClr val="00CC00"/>
                </a:solidFill>
              </a:rPr>
              <a:t>sifflera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8091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6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5842000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0917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0918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0919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092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80921" name="AutoShape 25"/>
          <p:cNvSpPr>
            <a:spLocks noChangeArrowheads="1"/>
          </p:cNvSpPr>
          <p:nvPr/>
        </p:nvSpPr>
        <p:spPr bwMode="auto">
          <a:xfrm>
            <a:off x="511182" y="1256477"/>
            <a:ext cx="1358856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Dès que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24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25" name="AutoShape 29"/>
          <p:cNvSpPr>
            <a:spLocks noChangeArrowheads="1"/>
          </p:cNvSpPr>
          <p:nvPr/>
        </p:nvSpPr>
        <p:spPr bwMode="auto">
          <a:xfrm>
            <a:off x="3257532" y="1256477"/>
            <a:ext cx="1270029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sifflera,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26" name="AutoShape 30"/>
          <p:cNvSpPr>
            <a:spLocks noChangeArrowheads="1"/>
          </p:cNvSpPr>
          <p:nvPr/>
        </p:nvSpPr>
        <p:spPr bwMode="auto">
          <a:xfrm>
            <a:off x="5959494" y="1256477"/>
            <a:ext cx="989046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 smtClean="0">
                <a:solidFill>
                  <a:srgbClr val="5C005C"/>
                </a:solidFill>
                <a:latin typeface="Arial Rounded MT Bold" pitchFamily="34" charset="0"/>
              </a:rPr>
              <a:t>tirera</a:t>
            </a:r>
            <a:endParaRPr lang="fr-FR" dirty="0">
              <a:solidFill>
                <a:srgbClr val="5C005C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0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0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6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0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809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21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" decel="100000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" decel="100000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decel="100000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" decel="100000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decel="100000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" decel="100000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decel="100000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decel="100000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8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80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9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0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80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2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9"/>
                  </p:tgtEl>
                </p:cond>
              </p:nextCondLst>
            </p:seq>
          </p:childTnLst>
        </p:cTn>
      </p:par>
    </p:tnLst>
    <p:bldLst>
      <p:bldP spid="80907" grpId="0" animBg="1"/>
      <p:bldP spid="80907" grpId="1"/>
      <p:bldP spid="80908" grpId="0" animBg="1"/>
      <p:bldP spid="80908" grpId="1" animBg="1"/>
      <p:bldP spid="80909" grpId="0" animBg="1"/>
      <p:bldP spid="80910" grpId="0" animBg="1"/>
      <p:bldP spid="80910" grpId="1" animBg="1"/>
      <p:bldP spid="80910" grpId="2" animBg="1"/>
      <p:bldP spid="80911" grpId="0" animBg="1"/>
      <p:bldP spid="80911" grpId="1" animBg="1"/>
      <p:bldP spid="80911" grpId="2" animBg="1"/>
      <p:bldP spid="80912" grpId="0" animBg="1"/>
      <p:bldP spid="80912" grpId="1" animBg="1"/>
      <p:bldP spid="80913" grpId="0" animBg="1"/>
      <p:bldP spid="80913" grpId="1" animBg="1"/>
      <p:bldP spid="80913" grpId="2" animBg="1"/>
      <p:bldP spid="80914" grpId="0" animBg="1"/>
      <p:bldP spid="80914" grpId="1" animBg="1"/>
      <p:bldP spid="80914" grpId="2" animBg="1"/>
      <p:bldP spid="80915" grpId="0" animBg="1"/>
      <p:bldP spid="80915" grpId="1" animBg="1"/>
      <p:bldP spid="80918" grpId="0" animBg="1"/>
      <p:bldP spid="80919" grpId="0" animBg="1"/>
      <p:bldP spid="80919" grpId="1" animBg="1"/>
      <p:bldP spid="80920" grpId="0" animBg="1"/>
      <p:bldP spid="80920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25.21</a:t>
            </a:r>
          </a:p>
        </p:txBody>
      </p:sp>
      <p:sp>
        <p:nvSpPr>
          <p:cNvPr id="870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04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70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70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7047" name="AutoShape 7">
            <a:hlinkClick r:id="" action="ppaction://noaction" highlightClick="1">
              <a:snd r:embed="rId5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>
            <a:off x="252413" y="1268413"/>
            <a:ext cx="199866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L’inspecteur</a:t>
            </a:r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4140200" y="1268413"/>
            <a:ext cx="1476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témoin</a:t>
            </a:r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5616575" y="1268413"/>
            <a:ext cx="7731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qu’il</a:t>
            </a:r>
          </a:p>
        </p:txBody>
      </p:sp>
      <p:pic>
        <p:nvPicPr>
          <p:cNvPr id="87053" name="Picture 13" descr="ok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7054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84400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interrogeait</a:t>
            </a:r>
          </a:p>
        </p:txBody>
      </p:sp>
      <p:sp>
        <p:nvSpPr>
          <p:cNvPr id="8705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4808538"/>
            <a:ext cx="1655763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000" b="1">
                <a:solidFill>
                  <a:srgbClr val="00CC00"/>
                </a:solidFill>
              </a:rPr>
              <a:t>avait convoqué</a:t>
            </a:r>
          </a:p>
        </p:txBody>
      </p:sp>
      <p:sp>
        <p:nvSpPr>
          <p:cNvPr id="8705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interrogeait</a:t>
            </a:r>
          </a:p>
        </p:txBody>
      </p:sp>
      <p:sp>
        <p:nvSpPr>
          <p:cNvPr id="8705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24525" y="4545013"/>
            <a:ext cx="1655763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000" b="1">
                <a:solidFill>
                  <a:srgbClr val="00CC00"/>
                </a:solidFill>
              </a:rPr>
              <a:t>avait convoqué</a:t>
            </a:r>
          </a:p>
        </p:txBody>
      </p:sp>
      <p:sp>
        <p:nvSpPr>
          <p:cNvPr id="8705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28825" y="3224213"/>
            <a:ext cx="1655763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000" b="1">
                <a:solidFill>
                  <a:srgbClr val="00CC00"/>
                </a:solidFill>
              </a:rPr>
              <a:t>avait convoqué</a:t>
            </a:r>
          </a:p>
        </p:txBody>
      </p:sp>
      <p:sp>
        <p:nvSpPr>
          <p:cNvPr id="8705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sz="2200" b="1">
                <a:solidFill>
                  <a:srgbClr val="00CC00"/>
                </a:solidFill>
              </a:rPr>
              <a:t>interrogeait</a:t>
            </a:r>
          </a:p>
        </p:txBody>
      </p:sp>
      <p:sp>
        <p:nvSpPr>
          <p:cNvPr id="87060" name="Rectangle 20">
            <a:hlinkClick r:id="" action="ppaction://noaction">
              <a:snd r:embed="rId4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7061" name="Picture 21" descr="fleche-gif-086">
            <a:hlinkClick r:id="" action="ppaction://hlinkshowjump?jump=endshow">
              <a:snd r:embed="rId3" name="bewitch.wav"/>
            </a:hlinkClick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7062" name="Oval 22">
            <a:hlinkClick r:id="" action="ppaction://noaction">
              <a:snd r:embed="rId3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87063" name="Oval 23">
            <a:hlinkClick r:id="" action="ppaction://noaction">
              <a:snd r:embed="rId4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7064" name="Oval 24">
            <a:hlinkClick r:id="" action="ppaction://noaction">
              <a:snd r:embed="rId4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7068" name="Rectangle 28">
            <a:hlinkClick r:id="" action="ppaction://noaction">
              <a:snd r:embed="rId4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7069" name="AutoShape 29"/>
          <p:cNvSpPr>
            <a:spLocks noChangeArrowheads="1"/>
          </p:cNvSpPr>
          <p:nvPr/>
        </p:nvSpPr>
        <p:spPr bwMode="auto">
          <a:xfrm>
            <a:off x="2251075" y="1268413"/>
            <a:ext cx="18891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interrogeait</a:t>
            </a:r>
          </a:p>
        </p:txBody>
      </p:sp>
      <p:sp>
        <p:nvSpPr>
          <p:cNvPr id="87070" name="AutoShape 30"/>
          <p:cNvSpPr>
            <a:spLocks noChangeArrowheads="1"/>
          </p:cNvSpPr>
          <p:nvPr/>
        </p:nvSpPr>
        <p:spPr bwMode="auto">
          <a:xfrm>
            <a:off x="6389688" y="1268413"/>
            <a:ext cx="24669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avait convoqué.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7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7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7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5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7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870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870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6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7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64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87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63"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5" grpId="1" animBg="1"/>
      <p:bldP spid="87046" grpId="0" animBg="1"/>
      <p:bldP spid="87046" grpId="1" animBg="1"/>
      <p:bldP spid="87054" grpId="0" animBg="1"/>
      <p:bldP spid="87054" grpId="1"/>
      <p:bldP spid="87055" grpId="0" animBg="1"/>
      <p:bldP spid="87055" grpId="1"/>
      <p:bldP spid="87056" grpId="0" animBg="1"/>
      <p:bldP spid="87056" grpId="1" animBg="1"/>
      <p:bldP spid="87056" grpId="2" animBg="1"/>
      <p:bldP spid="87057" grpId="0" animBg="1"/>
      <p:bldP spid="87057" grpId="1" animBg="1"/>
      <p:bldP spid="87057" grpId="2" animBg="1"/>
      <p:bldP spid="87058" grpId="0" animBg="1"/>
      <p:bldP spid="87058" grpId="1" animBg="1"/>
      <p:bldP spid="87058" grpId="2" animBg="1"/>
      <p:bldP spid="87059" grpId="0" animBg="1"/>
      <p:bldP spid="87059" grpId="1" animBg="1"/>
      <p:bldP spid="87059" grpId="2" animBg="1"/>
      <p:bldP spid="87062" grpId="0" animBg="1"/>
      <p:bldP spid="87063" grpId="0" animBg="1"/>
      <p:bldP spid="87063" grpId="1" animBg="1"/>
      <p:bldP spid="87064" grpId="0" animBg="1"/>
      <p:bldP spid="8706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mod1</a:t>
            </a:r>
          </a:p>
        </p:txBody>
      </p:sp>
      <p:sp>
        <p:nvSpPr>
          <p:cNvPr id="808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00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1204913" y="1268413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3797300" y="1268413"/>
            <a:ext cx="1547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5345113" y="1268413"/>
            <a:ext cx="6842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pic>
        <p:nvPicPr>
          <p:cNvPr id="80906" name="Picture 10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090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8090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80909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8091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8091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8091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8091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0916" name="Rectangle 2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5842000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0917" name="Picture 21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80918" name="Oval 22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80919" name="Oval 2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8092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80921" name="AutoShape 25"/>
          <p:cNvSpPr>
            <a:spLocks noChangeArrowheads="1"/>
          </p:cNvSpPr>
          <p:nvPr/>
        </p:nvSpPr>
        <p:spPr bwMode="auto">
          <a:xfrm>
            <a:off x="1187450" y="728663"/>
            <a:ext cx="15128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22" name="AutoShape 26"/>
          <p:cNvSpPr>
            <a:spLocks noChangeArrowheads="1"/>
          </p:cNvSpPr>
          <p:nvPr/>
        </p:nvSpPr>
        <p:spPr bwMode="auto">
          <a:xfrm>
            <a:off x="3779838" y="728663"/>
            <a:ext cx="1547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23" name="AutoShape 27"/>
          <p:cNvSpPr>
            <a:spLocks noChangeArrowheads="1"/>
          </p:cNvSpPr>
          <p:nvPr/>
        </p:nvSpPr>
        <p:spPr bwMode="auto">
          <a:xfrm>
            <a:off x="5327650" y="728663"/>
            <a:ext cx="684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80924" name="Rectangle 28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0925" name="AutoShape 29"/>
          <p:cNvSpPr>
            <a:spLocks noChangeArrowheads="1"/>
          </p:cNvSpPr>
          <p:nvPr/>
        </p:nvSpPr>
        <p:spPr bwMode="auto">
          <a:xfrm>
            <a:off x="2717800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V1</a:t>
            </a:r>
          </a:p>
        </p:txBody>
      </p:sp>
      <p:sp>
        <p:nvSpPr>
          <p:cNvPr id="80926" name="AutoShape 30"/>
          <p:cNvSpPr>
            <a:spLocks noChangeArrowheads="1"/>
          </p:cNvSpPr>
          <p:nvPr/>
        </p:nvSpPr>
        <p:spPr bwMode="auto">
          <a:xfrm>
            <a:off x="6029325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0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0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6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80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809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decel="100000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decel="100000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decel="100000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decel="100000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" decel="100000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" decel="100000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" decel="100000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" decel="100000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8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80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0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80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9"/>
                  </p:tgtEl>
                </p:cond>
              </p:nextCondLst>
            </p:seq>
          </p:childTnLst>
        </p:cTn>
      </p:par>
    </p:tnLst>
    <p:bldLst>
      <p:bldP spid="80907" grpId="0" animBg="1"/>
      <p:bldP spid="80907" grpId="1"/>
      <p:bldP spid="80908" grpId="0" animBg="1"/>
      <p:bldP spid="80909" grpId="0" animBg="1"/>
      <p:bldP spid="80910" grpId="0" animBg="1"/>
      <p:bldP spid="80910" grpId="1" animBg="1"/>
      <p:bldP spid="80910" grpId="2" animBg="1"/>
      <p:bldP spid="80911" grpId="0" animBg="1"/>
      <p:bldP spid="80911" grpId="1" animBg="1"/>
      <p:bldP spid="80911" grpId="2" animBg="1"/>
      <p:bldP spid="80912" grpId="0" animBg="1"/>
      <p:bldP spid="80912" grpId="1" animBg="1"/>
      <p:bldP spid="80913" grpId="0" animBg="1"/>
      <p:bldP spid="80913" grpId="1" animBg="1"/>
      <p:bldP spid="80913" grpId="2" animBg="1"/>
      <p:bldP spid="80914" grpId="0" animBg="1"/>
      <p:bldP spid="80914" grpId="1" animBg="1"/>
      <p:bldP spid="80914" grpId="2" animBg="1"/>
      <p:bldP spid="80915" grpId="0" animBg="1"/>
      <p:bldP spid="80915" grpId="1" animBg="1"/>
      <p:bldP spid="80918" grpId="0" animBg="1"/>
      <p:bldP spid="80919" grpId="0" animBg="1"/>
      <p:bldP spid="80919" grpId="1" animBg="1"/>
      <p:bldP spid="80920" grpId="0" animBg="1"/>
      <p:bldP spid="8092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mod2</a:t>
            </a:r>
          </a:p>
        </p:txBody>
      </p:sp>
      <p:sp>
        <p:nvSpPr>
          <p:cNvPr id="5939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20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9421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9422" name="AutoShape 3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9396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1204913" y="1268413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3797300" y="1268413"/>
            <a:ext cx="1547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5345113" y="1268413"/>
            <a:ext cx="6842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pic>
        <p:nvPicPr>
          <p:cNvPr id="59403" name="Picture 11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5940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5940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5940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59408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5941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5941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59413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5842000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59414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59415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59416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59417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1187450" y="728663"/>
            <a:ext cx="15128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3779838" y="728663"/>
            <a:ext cx="1547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5327650" y="728663"/>
            <a:ext cx="684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59402" name="Rectangle 1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736725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>
            <a:off x="2717800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V1</a:t>
            </a:r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6029325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9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9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9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594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5940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5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9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9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16"/>
                  </p:tgtEl>
                </p:cond>
              </p:nextCondLst>
            </p:seq>
          </p:childTnLst>
        </p:cTn>
      </p:par>
    </p:tnLst>
    <p:bldLst>
      <p:bldP spid="59420" grpId="0" animBg="1"/>
      <p:bldP spid="59421" grpId="0" animBg="1"/>
      <p:bldP spid="59421" grpId="1" animBg="1"/>
      <p:bldP spid="59422" grpId="0" animBg="1"/>
      <p:bldP spid="59422" grpId="1" animBg="1"/>
      <p:bldP spid="59404" grpId="0" animBg="1"/>
      <p:bldP spid="59404" grpId="1"/>
      <p:bldP spid="59405" grpId="0" animBg="1"/>
      <p:bldP spid="59405" grpId="1"/>
      <p:bldP spid="59407" grpId="0" animBg="1"/>
      <p:bldP spid="59407" grpId="1" animBg="1"/>
      <p:bldP spid="59407" grpId="2" animBg="1"/>
      <p:bldP spid="59408" grpId="0" animBg="1"/>
      <p:bldP spid="59408" grpId="1" animBg="1"/>
      <p:bldP spid="59408" grpId="2" animBg="1"/>
      <p:bldP spid="59410" grpId="0" animBg="1"/>
      <p:bldP spid="59410" grpId="1" animBg="1"/>
      <p:bldP spid="59410" grpId="2" animBg="1"/>
      <p:bldP spid="59411" grpId="0" animBg="1"/>
      <p:bldP spid="59411" grpId="1" animBg="1"/>
      <p:bldP spid="59411" grpId="2" animBg="1"/>
      <p:bldP spid="59415" grpId="0" animBg="1"/>
      <p:bldP spid="59416" grpId="0" animBg="1"/>
      <p:bldP spid="59416" grpId="1" animBg="1"/>
      <p:bldP spid="59417" grpId="0" animBg="1"/>
      <p:bldP spid="5941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mod3</a:t>
            </a:r>
          </a:p>
        </p:txBody>
      </p:sp>
      <p:sp>
        <p:nvSpPr>
          <p:cNvPr id="6041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4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0445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0446" name="AutoShape 3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0420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1204913" y="1268413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3797300" y="1268413"/>
            <a:ext cx="1547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5345113" y="1268413"/>
            <a:ext cx="6842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pic>
        <p:nvPicPr>
          <p:cNvPr id="60427" name="Picture 11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042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60429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6043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6043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6043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V2</a:t>
            </a:r>
          </a:p>
        </p:txBody>
      </p:sp>
      <p:sp>
        <p:nvSpPr>
          <p:cNvPr id="6043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V1</a:t>
            </a:r>
          </a:p>
        </p:txBody>
      </p:sp>
      <p:sp>
        <p:nvSpPr>
          <p:cNvPr id="60437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5842000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0438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0439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044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0441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0447" name="AutoShape 31"/>
          <p:cNvSpPr>
            <a:spLocks noChangeArrowheads="1"/>
          </p:cNvSpPr>
          <p:nvPr/>
        </p:nvSpPr>
        <p:spPr bwMode="auto">
          <a:xfrm>
            <a:off x="1187450" y="728663"/>
            <a:ext cx="15128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60448" name="AutoShape 32"/>
          <p:cNvSpPr>
            <a:spLocks noChangeArrowheads="1"/>
          </p:cNvSpPr>
          <p:nvPr/>
        </p:nvSpPr>
        <p:spPr bwMode="auto">
          <a:xfrm>
            <a:off x="3779838" y="728663"/>
            <a:ext cx="1547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60449" name="AutoShape 33"/>
          <p:cNvSpPr>
            <a:spLocks noChangeArrowheads="1"/>
          </p:cNvSpPr>
          <p:nvPr/>
        </p:nvSpPr>
        <p:spPr bwMode="auto">
          <a:xfrm>
            <a:off x="5327650" y="728663"/>
            <a:ext cx="684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endParaRPr lang="fr-FR">
              <a:solidFill>
                <a:srgbClr val="5C005C"/>
              </a:solidFill>
              <a:latin typeface="Arial Rounded MT Bold" pitchFamily="34" charset="0"/>
            </a:endParaRPr>
          </a:p>
        </p:txBody>
      </p:sp>
      <p:sp>
        <p:nvSpPr>
          <p:cNvPr id="60426" name="Rectangle 10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7002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2" name="AutoShape 26"/>
          <p:cNvSpPr>
            <a:spLocks noChangeArrowheads="1"/>
          </p:cNvSpPr>
          <p:nvPr/>
        </p:nvSpPr>
        <p:spPr bwMode="auto">
          <a:xfrm>
            <a:off x="2717800" y="1268413"/>
            <a:ext cx="10795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V1</a:t>
            </a:r>
          </a:p>
        </p:txBody>
      </p:sp>
      <p:sp>
        <p:nvSpPr>
          <p:cNvPr id="60443" name="AutoShape 27"/>
          <p:cNvSpPr>
            <a:spLocks noChangeArrowheads="1"/>
          </p:cNvSpPr>
          <p:nvPr/>
        </p:nvSpPr>
        <p:spPr bwMode="auto">
          <a:xfrm>
            <a:off x="6029325" y="1268413"/>
            <a:ext cx="18732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V2.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0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4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0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7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0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04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604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" decel="10000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" decel="100000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decel="100000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" decel="100000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decel="100000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" decel="10000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decel="100000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decel="100000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3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60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9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41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60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2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40"/>
                  </p:tgtEl>
                </p:cond>
              </p:nextCondLst>
            </p:seq>
          </p:childTnLst>
        </p:cTn>
      </p:par>
    </p:tnLst>
    <p:bldLst>
      <p:bldP spid="60444" grpId="0" animBg="1"/>
      <p:bldP spid="60445" grpId="0" animBg="1"/>
      <p:bldP spid="60445" grpId="1" animBg="1"/>
      <p:bldP spid="60446" grpId="0" animBg="1"/>
      <p:bldP spid="60446" grpId="1" animBg="1"/>
      <p:bldP spid="60428" grpId="0" animBg="1"/>
      <p:bldP spid="60428" grpId="1"/>
      <p:bldP spid="60429" grpId="0" animBg="1"/>
      <p:bldP spid="60429" grpId="1"/>
      <p:bldP spid="60431" grpId="0" animBg="1"/>
      <p:bldP spid="60431" grpId="1" animBg="1"/>
      <p:bldP spid="60431" grpId="2" animBg="1"/>
      <p:bldP spid="60432" grpId="0" animBg="1"/>
      <p:bldP spid="60432" grpId="1" animBg="1"/>
      <p:bldP spid="60432" grpId="2" animBg="1"/>
      <p:bldP spid="60434" grpId="0" animBg="1"/>
      <p:bldP spid="60434" grpId="1" animBg="1"/>
      <p:bldP spid="60434" grpId="2" animBg="1"/>
      <p:bldP spid="60435" grpId="0" animBg="1"/>
      <p:bldP spid="60435" grpId="1" animBg="1"/>
      <p:bldP spid="60435" grpId="2" animBg="1"/>
      <p:bldP spid="60439" grpId="0" animBg="1"/>
      <p:bldP spid="60440" grpId="0" animBg="1"/>
      <p:bldP spid="60440" grpId="1" animBg="1"/>
      <p:bldP spid="60441" grpId="0" animBg="1"/>
      <p:bldP spid="6044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2</a:t>
            </a:r>
          </a:p>
        </p:txBody>
      </p:sp>
      <p:sp>
        <p:nvSpPr>
          <p:cNvPr id="624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246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246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247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2471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4373563" y="1268413"/>
            <a:ext cx="17653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 enfants</a:t>
            </a:r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1081088" y="1268413"/>
            <a:ext cx="20161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Pendant que</a:t>
            </a: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3097213" y="1268413"/>
            <a:ext cx="3952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je</a:t>
            </a:r>
          </a:p>
        </p:txBody>
      </p:sp>
      <p:sp>
        <p:nvSpPr>
          <p:cNvPr id="62477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2478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247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lisais</a:t>
            </a:r>
          </a:p>
        </p:txBody>
      </p:sp>
      <p:sp>
        <p:nvSpPr>
          <p:cNvPr id="6248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dessinaient</a:t>
            </a:r>
          </a:p>
        </p:txBody>
      </p:sp>
      <p:sp>
        <p:nvSpPr>
          <p:cNvPr id="6248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lisais</a:t>
            </a:r>
          </a:p>
        </p:txBody>
      </p:sp>
      <p:sp>
        <p:nvSpPr>
          <p:cNvPr id="6248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dessinaient</a:t>
            </a:r>
          </a:p>
        </p:txBody>
      </p:sp>
      <p:sp>
        <p:nvSpPr>
          <p:cNvPr id="6248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dessinaient</a:t>
            </a:r>
          </a:p>
        </p:txBody>
      </p:sp>
      <p:sp>
        <p:nvSpPr>
          <p:cNvPr id="6248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lisais</a:t>
            </a:r>
          </a:p>
        </p:txBody>
      </p:sp>
      <p:sp>
        <p:nvSpPr>
          <p:cNvPr id="62485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2486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2487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2488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2489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2491" name="AutoShape 27"/>
          <p:cNvSpPr>
            <a:spLocks noChangeArrowheads="1"/>
          </p:cNvSpPr>
          <p:nvPr/>
        </p:nvSpPr>
        <p:spPr bwMode="auto">
          <a:xfrm>
            <a:off x="6138863" y="1268413"/>
            <a:ext cx="192563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>
                <a:solidFill>
                  <a:srgbClr val="5C005C"/>
                </a:solidFill>
                <a:latin typeface="Arial Rounded MT Bold" pitchFamily="34" charset="0"/>
              </a:rPr>
              <a:t>dessinaient.</a:t>
            </a:r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auto">
          <a:xfrm>
            <a:off x="3490913" y="1268413"/>
            <a:ext cx="88265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dirty="0">
                <a:solidFill>
                  <a:srgbClr val="5C005C"/>
                </a:solidFill>
                <a:latin typeface="Arial Rounded MT Bold" pitchFamily="34" charset="0"/>
              </a:rPr>
              <a:t>lisais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9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9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2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2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24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24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8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2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89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2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88"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69" grpId="1" animBg="1"/>
      <p:bldP spid="62470" grpId="0" animBg="1"/>
      <p:bldP spid="62470" grpId="1" animBg="1"/>
      <p:bldP spid="62479" grpId="0" animBg="1"/>
      <p:bldP spid="62479" grpId="1"/>
      <p:bldP spid="62480" grpId="0" animBg="1"/>
      <p:bldP spid="62480" grpId="1"/>
      <p:bldP spid="62481" grpId="0" animBg="1"/>
      <p:bldP spid="62481" grpId="1" animBg="1"/>
      <p:bldP spid="62481" grpId="2" animBg="1"/>
      <p:bldP spid="62482" grpId="0" animBg="1"/>
      <p:bldP spid="62482" grpId="1" animBg="1"/>
      <p:bldP spid="62482" grpId="2" animBg="1"/>
      <p:bldP spid="62483" grpId="0" animBg="1"/>
      <p:bldP spid="62483" grpId="1" animBg="1"/>
      <p:bldP spid="62483" grpId="2" animBg="1"/>
      <p:bldP spid="62484" grpId="0" animBg="1"/>
      <p:bldP spid="62484" grpId="1" animBg="1"/>
      <p:bldP spid="62484" grpId="2" animBg="1"/>
      <p:bldP spid="62487" grpId="0" animBg="1"/>
      <p:bldP spid="62488" grpId="0" animBg="1"/>
      <p:bldP spid="62488" grpId="1" animBg="1"/>
      <p:bldP spid="62489" grpId="0" animBg="1"/>
      <p:bldP spid="6248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3.21</a:t>
            </a:r>
          </a:p>
        </p:txBody>
      </p:sp>
      <p:sp>
        <p:nvSpPr>
          <p:cNvPr id="6349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349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4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49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495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1187450" y="1268413"/>
            <a:ext cx="4143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J’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2592388" y="1268413"/>
            <a:ext cx="12588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la lettre</a:t>
            </a: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4535488" y="1268413"/>
            <a:ext cx="1547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facteur</a:t>
            </a:r>
          </a:p>
        </p:txBody>
      </p:sp>
      <p:pic>
        <p:nvPicPr>
          <p:cNvPr id="63502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</p:spPr>
      </p:pic>
      <p:sp>
        <p:nvSpPr>
          <p:cNvPr id="63503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ouvre</a:t>
            </a:r>
          </a:p>
        </p:txBody>
      </p:sp>
      <p:sp>
        <p:nvSpPr>
          <p:cNvPr id="63504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apportée</a:t>
            </a:r>
          </a:p>
        </p:txBody>
      </p:sp>
      <p:sp>
        <p:nvSpPr>
          <p:cNvPr id="6350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ouvre</a:t>
            </a:r>
          </a:p>
        </p:txBody>
      </p:sp>
      <p:sp>
        <p:nvSpPr>
          <p:cNvPr id="6350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apportée</a:t>
            </a:r>
          </a:p>
        </p:txBody>
      </p:sp>
      <p:sp>
        <p:nvSpPr>
          <p:cNvPr id="6350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apportée</a:t>
            </a:r>
          </a:p>
        </p:txBody>
      </p:sp>
      <p:sp>
        <p:nvSpPr>
          <p:cNvPr id="63508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ouvre</a:t>
            </a:r>
          </a:p>
        </p:txBody>
      </p:sp>
      <p:sp>
        <p:nvSpPr>
          <p:cNvPr id="63509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3510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3511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3512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3513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3516" name="AutoShape 28"/>
          <p:cNvSpPr>
            <a:spLocks noChangeArrowheads="1"/>
          </p:cNvSpPr>
          <p:nvPr/>
        </p:nvSpPr>
        <p:spPr bwMode="auto">
          <a:xfrm>
            <a:off x="3851275" y="1268413"/>
            <a:ext cx="684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que</a:t>
            </a:r>
          </a:p>
        </p:txBody>
      </p:sp>
      <p:sp>
        <p:nvSpPr>
          <p:cNvPr id="63501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3514" name="AutoShape 26"/>
          <p:cNvSpPr>
            <a:spLocks noChangeArrowheads="1"/>
          </p:cNvSpPr>
          <p:nvPr/>
        </p:nvSpPr>
        <p:spPr bwMode="auto">
          <a:xfrm>
            <a:off x="1601788" y="1268413"/>
            <a:ext cx="9906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ouvre</a:t>
            </a:r>
          </a:p>
        </p:txBody>
      </p:sp>
      <p:sp>
        <p:nvSpPr>
          <p:cNvPr id="63515" name="AutoShape 27"/>
          <p:cNvSpPr>
            <a:spLocks noChangeArrowheads="1"/>
          </p:cNvSpPr>
          <p:nvPr/>
        </p:nvSpPr>
        <p:spPr bwMode="auto">
          <a:xfrm>
            <a:off x="6083300" y="1268413"/>
            <a:ext cx="18542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 apportée.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3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3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02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3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35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35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1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3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13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3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12"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3" grpId="1" animBg="1"/>
      <p:bldP spid="63494" grpId="0" animBg="1"/>
      <p:bldP spid="63494" grpId="1" animBg="1"/>
      <p:bldP spid="63503" grpId="0" animBg="1"/>
      <p:bldP spid="63503" grpId="1"/>
      <p:bldP spid="63504" grpId="0" animBg="1"/>
      <p:bldP spid="63504" grpId="1"/>
      <p:bldP spid="63505" grpId="0" animBg="1"/>
      <p:bldP spid="63505" grpId="1" animBg="1"/>
      <p:bldP spid="63505" grpId="2" animBg="1"/>
      <p:bldP spid="63506" grpId="0" animBg="1"/>
      <p:bldP spid="63506" grpId="1" animBg="1"/>
      <p:bldP spid="63506" grpId="2" animBg="1"/>
      <p:bldP spid="63507" grpId="0" animBg="1"/>
      <p:bldP spid="63507" grpId="1" animBg="1"/>
      <p:bldP spid="63507" grpId="2" animBg="1"/>
      <p:bldP spid="63508" grpId="0" animBg="1"/>
      <p:bldP spid="63508" grpId="1" animBg="1"/>
      <p:bldP spid="63508" grpId="2" animBg="1"/>
      <p:bldP spid="63511" grpId="0" animBg="1"/>
      <p:bldP spid="63512" grpId="0" animBg="1"/>
      <p:bldP spid="63512" grpId="1" animBg="1"/>
      <p:bldP spid="63513" grpId="0" animBg="1"/>
      <p:bldP spid="635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4.12</a:t>
            </a:r>
          </a:p>
        </p:txBody>
      </p:sp>
      <p:sp>
        <p:nvSpPr>
          <p:cNvPr id="5632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24" name="AutoShape 4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1581150" y="1268413"/>
            <a:ext cx="11160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Michel</a:t>
            </a:r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3867150" y="1268413"/>
            <a:ext cx="5588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tôt</a:t>
            </a: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4425950" y="1268413"/>
            <a:ext cx="4318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et</a:t>
            </a:r>
          </a:p>
        </p:txBody>
      </p:sp>
      <p:pic>
        <p:nvPicPr>
          <p:cNvPr id="56333" name="Picture 13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56334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8950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leva</a:t>
            </a:r>
          </a:p>
        </p:txBody>
      </p:sp>
      <p:sp>
        <p:nvSpPr>
          <p:cNvPr id="5633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partit</a:t>
            </a:r>
          </a:p>
        </p:txBody>
      </p:sp>
      <p:sp>
        <p:nvSpPr>
          <p:cNvPr id="5633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644900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633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leva</a:t>
            </a:r>
          </a:p>
        </p:txBody>
      </p:sp>
      <p:sp>
        <p:nvSpPr>
          <p:cNvPr id="5633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84850" y="4556125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partit</a:t>
            </a:r>
          </a:p>
        </p:txBody>
      </p:sp>
      <p:sp>
        <p:nvSpPr>
          <p:cNvPr id="5633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634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partit</a:t>
            </a:r>
          </a:p>
        </p:txBody>
      </p:sp>
      <p:sp>
        <p:nvSpPr>
          <p:cNvPr id="56341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leva</a:t>
            </a:r>
          </a:p>
        </p:txBody>
      </p:sp>
      <p:sp>
        <p:nvSpPr>
          <p:cNvPr id="56342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6345" name="Rectangle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56350" name="Picture 30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56343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 dirty="0"/>
              <a:t>1</a:t>
            </a:r>
          </a:p>
        </p:txBody>
      </p:sp>
      <p:sp>
        <p:nvSpPr>
          <p:cNvPr id="5634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 dirty="0"/>
              <a:t>3</a:t>
            </a:r>
          </a:p>
        </p:txBody>
      </p:sp>
      <p:sp>
        <p:nvSpPr>
          <p:cNvPr id="56346" name="Oval 26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5794375" y="1268413"/>
            <a:ext cx="17653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à la pêche.</a:t>
            </a:r>
          </a:p>
        </p:txBody>
      </p:sp>
      <p:sp>
        <p:nvSpPr>
          <p:cNvPr id="56332" name="Rectangle 12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2697163" y="1268413"/>
            <a:ext cx="11699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se leva</a:t>
            </a: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4857750" y="1268413"/>
            <a:ext cx="938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partit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563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563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6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6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4"/>
                  </p:tgtEl>
                </p:cond>
              </p:nextCondLst>
            </p:seq>
          </p:childTnLst>
        </p:cTn>
      </p:par>
    </p:tnLst>
    <p:bldLst>
      <p:bldP spid="56334" grpId="0" animBg="1"/>
      <p:bldP spid="56334" grpId="1"/>
      <p:bldP spid="56335" grpId="0" animBg="1"/>
      <p:bldP spid="56335" grpId="1"/>
      <p:bldP spid="56336" grpId="0" animBg="1"/>
      <p:bldP spid="56337" grpId="0" animBg="1"/>
      <p:bldP spid="56337" grpId="1" animBg="1"/>
      <p:bldP spid="56337" grpId="2" animBg="1"/>
      <p:bldP spid="56338" grpId="0" animBg="1"/>
      <p:bldP spid="56338" grpId="1" animBg="1"/>
      <p:bldP spid="56338" grpId="2" animBg="1"/>
      <p:bldP spid="56339" grpId="0" animBg="1"/>
      <p:bldP spid="56339" grpId="1" animBg="1"/>
      <p:bldP spid="56340" grpId="0" animBg="1"/>
      <p:bldP spid="56340" grpId="1" animBg="1"/>
      <p:bldP spid="56340" grpId="2" animBg="1"/>
      <p:bldP spid="56341" grpId="0" animBg="1"/>
      <p:bldP spid="56341" grpId="1" animBg="1"/>
      <p:bldP spid="56341" grpId="2" animBg="1"/>
      <p:bldP spid="56342" grpId="0" animBg="1"/>
      <p:bldP spid="56342" grpId="1" animBg="1"/>
      <p:bldP spid="56343" grpId="0" animBg="1"/>
      <p:bldP spid="56344" grpId="0" animBg="1"/>
      <p:bldP spid="56344" grpId="1" animBg="1"/>
      <p:bldP spid="56346" grpId="0" animBg="1"/>
      <p:bldP spid="563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5</a:t>
            </a:r>
          </a:p>
        </p:txBody>
      </p:sp>
      <p:sp>
        <p:nvSpPr>
          <p:cNvPr id="655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554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554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5543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5113338" y="1268413"/>
            <a:ext cx="19446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téléphone</a:t>
            </a: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936625" y="1268413"/>
            <a:ext cx="19081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Pendant qu’</a:t>
            </a:r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>
            <a:off x="2844800" y="1268413"/>
            <a:ext cx="39528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il</a:t>
            </a:r>
          </a:p>
        </p:txBody>
      </p:sp>
      <p:sp>
        <p:nvSpPr>
          <p:cNvPr id="65549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5550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555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douchait</a:t>
            </a:r>
          </a:p>
        </p:txBody>
      </p:sp>
      <p:sp>
        <p:nvSpPr>
          <p:cNvPr id="6555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sonna</a:t>
            </a:r>
          </a:p>
        </p:txBody>
      </p:sp>
      <p:sp>
        <p:nvSpPr>
          <p:cNvPr id="6555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douchait</a:t>
            </a:r>
          </a:p>
        </p:txBody>
      </p:sp>
      <p:sp>
        <p:nvSpPr>
          <p:cNvPr id="6555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sonna</a:t>
            </a:r>
          </a:p>
        </p:txBody>
      </p:sp>
      <p:sp>
        <p:nvSpPr>
          <p:cNvPr id="6555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sonna</a:t>
            </a:r>
          </a:p>
        </p:txBody>
      </p:sp>
      <p:sp>
        <p:nvSpPr>
          <p:cNvPr id="65556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se douchait</a:t>
            </a:r>
          </a:p>
        </p:txBody>
      </p:sp>
      <p:sp>
        <p:nvSpPr>
          <p:cNvPr id="65557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5558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65559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5560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5561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5562" name="AutoShape 26"/>
          <p:cNvSpPr>
            <a:spLocks noChangeArrowheads="1"/>
          </p:cNvSpPr>
          <p:nvPr/>
        </p:nvSpPr>
        <p:spPr bwMode="auto">
          <a:xfrm>
            <a:off x="3259138" y="1268413"/>
            <a:ext cx="18542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se douchait</a:t>
            </a:r>
          </a:p>
        </p:txBody>
      </p:sp>
      <p:sp>
        <p:nvSpPr>
          <p:cNvPr id="65563" name="AutoShape 27"/>
          <p:cNvSpPr>
            <a:spLocks noChangeArrowheads="1"/>
          </p:cNvSpPr>
          <p:nvPr/>
        </p:nvSpPr>
        <p:spPr bwMode="auto">
          <a:xfrm>
            <a:off x="7058025" y="1268413"/>
            <a:ext cx="11509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sonna.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5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5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5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5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55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55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5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61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5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60"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  <p:bldP spid="65541" grpId="1" animBg="1"/>
      <p:bldP spid="65542" grpId="0" animBg="1"/>
      <p:bldP spid="65542" grpId="1" animBg="1"/>
      <p:bldP spid="65551" grpId="0" animBg="1"/>
      <p:bldP spid="65551" grpId="1"/>
      <p:bldP spid="65552" grpId="0" animBg="1"/>
      <p:bldP spid="65552" grpId="1"/>
      <p:bldP spid="65553" grpId="0" animBg="1"/>
      <p:bldP spid="65553" grpId="1" animBg="1"/>
      <p:bldP spid="65553" grpId="2" animBg="1"/>
      <p:bldP spid="65554" grpId="0" animBg="1"/>
      <p:bldP spid="65554" grpId="1" animBg="1"/>
      <p:bldP spid="65554" grpId="2" animBg="1"/>
      <p:bldP spid="65555" grpId="0" animBg="1"/>
      <p:bldP spid="65555" grpId="1" animBg="1"/>
      <p:bldP spid="65555" grpId="2" animBg="1"/>
      <p:bldP spid="65556" grpId="0" animBg="1"/>
      <p:bldP spid="65556" grpId="1" animBg="1"/>
      <p:bldP spid="65556" grpId="2" animBg="1"/>
      <p:bldP spid="65559" grpId="0" animBg="1"/>
      <p:bldP spid="65560" grpId="0" animBg="1"/>
      <p:bldP spid="65560" grpId="1" animBg="1"/>
      <p:bldP spid="65561" grpId="0" animBg="1"/>
      <p:bldP spid="6556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6</a:t>
            </a:r>
          </a:p>
        </p:txBody>
      </p:sp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65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67288" y="4221163"/>
            <a:ext cx="3733800" cy="328612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656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95288" y="36449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656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5192713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6567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1619250" y="1268413"/>
            <a:ext cx="19256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Grand-mère</a:t>
            </a: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4894263" y="1268413"/>
            <a:ext cx="1117600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chat</a:t>
            </a:r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5992813" y="1268413"/>
            <a:ext cx="6842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qui</a:t>
            </a:r>
          </a:p>
        </p:txBody>
      </p:sp>
      <p:sp>
        <p:nvSpPr>
          <p:cNvPr id="66573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6574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657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378936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caresse</a:t>
            </a:r>
          </a:p>
        </p:txBody>
      </p:sp>
      <p:sp>
        <p:nvSpPr>
          <p:cNvPr id="6657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196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dort</a:t>
            </a:r>
          </a:p>
        </p:txBody>
      </p:sp>
      <p:sp>
        <p:nvSpPr>
          <p:cNvPr id="6657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831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caresse</a:t>
            </a:r>
          </a:p>
        </p:txBody>
      </p:sp>
      <p:sp>
        <p:nvSpPr>
          <p:cNvPr id="6657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087563" y="3200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dort</a:t>
            </a:r>
          </a:p>
        </p:txBody>
      </p:sp>
      <p:sp>
        <p:nvSpPr>
          <p:cNvPr id="66579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81013" y="476408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dort</a:t>
            </a:r>
          </a:p>
        </p:txBody>
      </p:sp>
      <p:sp>
        <p:nvSpPr>
          <p:cNvPr id="6658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11375" y="47609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caresse</a:t>
            </a:r>
          </a:p>
        </p:txBody>
      </p:sp>
      <p:sp>
        <p:nvSpPr>
          <p:cNvPr id="66581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6582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6583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6372225" y="422116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6584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871663" y="3644900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6585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5192713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6586" name="AutoShape 26"/>
          <p:cNvSpPr>
            <a:spLocks noChangeArrowheads="1"/>
          </p:cNvSpPr>
          <p:nvPr/>
        </p:nvSpPr>
        <p:spPr bwMode="auto">
          <a:xfrm>
            <a:off x="3544888" y="1268413"/>
            <a:ext cx="1349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caresse</a:t>
            </a:r>
          </a:p>
        </p:txBody>
      </p:sp>
      <p:sp>
        <p:nvSpPr>
          <p:cNvPr id="66587" name="AutoShape 27"/>
          <p:cNvSpPr>
            <a:spLocks noChangeArrowheads="1"/>
          </p:cNvSpPr>
          <p:nvPr/>
        </p:nvSpPr>
        <p:spPr bwMode="auto">
          <a:xfrm>
            <a:off x="6677025" y="1268413"/>
            <a:ext cx="8477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dort.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6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6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6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65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65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6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5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6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4"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65" grpId="1" animBg="1"/>
      <p:bldP spid="66566" grpId="0" animBg="1"/>
      <p:bldP spid="66566" grpId="1" animBg="1"/>
      <p:bldP spid="66575" grpId="0" animBg="1"/>
      <p:bldP spid="66575" grpId="1"/>
      <p:bldP spid="66576" grpId="0" animBg="1"/>
      <p:bldP spid="66576" grpId="1"/>
      <p:bldP spid="66577" grpId="0" animBg="1"/>
      <p:bldP spid="66577" grpId="1" animBg="1"/>
      <p:bldP spid="66577" grpId="2" animBg="1"/>
      <p:bldP spid="66578" grpId="0" animBg="1"/>
      <p:bldP spid="66578" grpId="1" animBg="1"/>
      <p:bldP spid="66578" grpId="2" animBg="1"/>
      <p:bldP spid="66579" grpId="0" animBg="1"/>
      <p:bldP spid="66579" grpId="1" animBg="1"/>
      <p:bldP spid="66579" grpId="2" animBg="1"/>
      <p:bldP spid="66580" grpId="0" animBg="1"/>
      <p:bldP spid="66580" grpId="1" animBg="1"/>
      <p:bldP spid="66580" grpId="2" animBg="1"/>
      <p:bldP spid="66583" grpId="0" animBg="1"/>
      <p:bldP spid="66584" grpId="0" animBg="1"/>
      <p:bldP spid="66584" grpId="1" animBg="1"/>
      <p:bldP spid="66585" grpId="0" animBg="1"/>
      <p:bldP spid="665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7.21</a:t>
            </a:r>
          </a:p>
        </p:txBody>
      </p:sp>
      <p:sp>
        <p:nvSpPr>
          <p:cNvPr id="6758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758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758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759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7591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485775" y="1268413"/>
            <a:ext cx="2141538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journaliste</a:t>
            </a: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4048125" y="1268413"/>
            <a:ext cx="6842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que</a:t>
            </a:r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4732338" y="1268413"/>
            <a:ext cx="20161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notre équipe</a:t>
            </a:r>
          </a:p>
        </p:txBody>
      </p:sp>
      <p:sp>
        <p:nvSpPr>
          <p:cNvPr id="67597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7598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759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annonça</a:t>
            </a:r>
          </a:p>
        </p:txBody>
      </p:sp>
      <p:sp>
        <p:nvSpPr>
          <p:cNvPr id="67600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avait perdu</a:t>
            </a:r>
          </a:p>
        </p:txBody>
      </p:sp>
      <p:sp>
        <p:nvSpPr>
          <p:cNvPr id="67601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annonça</a:t>
            </a:r>
          </a:p>
        </p:txBody>
      </p:sp>
      <p:sp>
        <p:nvSpPr>
          <p:cNvPr id="6760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avait perdu</a:t>
            </a:r>
          </a:p>
        </p:txBody>
      </p:sp>
      <p:sp>
        <p:nvSpPr>
          <p:cNvPr id="6760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avait perdu</a:t>
            </a:r>
          </a:p>
        </p:txBody>
      </p:sp>
      <p:sp>
        <p:nvSpPr>
          <p:cNvPr id="6760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annonça</a:t>
            </a:r>
          </a:p>
        </p:txBody>
      </p:sp>
      <p:sp>
        <p:nvSpPr>
          <p:cNvPr id="67605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7606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7607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7608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7609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7610" name="AutoShape 26"/>
          <p:cNvSpPr>
            <a:spLocks noChangeArrowheads="1"/>
          </p:cNvSpPr>
          <p:nvPr/>
        </p:nvSpPr>
        <p:spPr bwMode="auto">
          <a:xfrm>
            <a:off x="2628900" y="1268413"/>
            <a:ext cx="142081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annonça</a:t>
            </a:r>
          </a:p>
        </p:txBody>
      </p:sp>
      <p:sp>
        <p:nvSpPr>
          <p:cNvPr id="67611" name="AutoShape 27"/>
          <p:cNvSpPr>
            <a:spLocks noChangeArrowheads="1"/>
          </p:cNvSpPr>
          <p:nvPr/>
        </p:nvSpPr>
        <p:spPr bwMode="auto">
          <a:xfrm>
            <a:off x="6748463" y="1268413"/>
            <a:ext cx="19272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avait perdu.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7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7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7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76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75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0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7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09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7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08"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89" grpId="1" animBg="1"/>
      <p:bldP spid="67590" grpId="0" animBg="1"/>
      <p:bldP spid="67590" grpId="1" animBg="1"/>
      <p:bldP spid="67599" grpId="0" animBg="1"/>
      <p:bldP spid="67599" grpId="1"/>
      <p:bldP spid="67600" grpId="0" animBg="1"/>
      <p:bldP spid="67600" grpId="1"/>
      <p:bldP spid="67601" grpId="0" animBg="1"/>
      <p:bldP spid="67601" grpId="1" animBg="1"/>
      <p:bldP spid="67601" grpId="2" animBg="1"/>
      <p:bldP spid="67602" grpId="0" animBg="1"/>
      <p:bldP spid="67602" grpId="1" animBg="1"/>
      <p:bldP spid="67602" grpId="2" animBg="1"/>
      <p:bldP spid="67603" grpId="0" animBg="1"/>
      <p:bldP spid="67603" grpId="1" animBg="1"/>
      <p:bldP spid="67603" grpId="2" animBg="1"/>
      <p:bldP spid="67604" grpId="0" animBg="1"/>
      <p:bldP spid="67604" grpId="1" animBg="1"/>
      <p:bldP spid="67604" grpId="2" animBg="1"/>
      <p:bldP spid="67607" grpId="0" animBg="1"/>
      <p:bldP spid="67608" grpId="0" animBg="1"/>
      <p:bldP spid="67608" grpId="1" animBg="1"/>
      <p:bldP spid="67609" grpId="0" animBg="1"/>
      <p:bldP spid="6760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8.21</a:t>
            </a:r>
          </a:p>
        </p:txBody>
      </p:sp>
      <p:sp>
        <p:nvSpPr>
          <p:cNvPr id="686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5000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861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42913" y="5229225"/>
            <a:ext cx="3733800" cy="328613"/>
          </a:xfrm>
          <a:prstGeom prst="rightArrow">
            <a:avLst>
              <a:gd name="adj1" fmla="val 35269"/>
              <a:gd name="adj2" fmla="val 111098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861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4254500"/>
            <a:ext cx="3732212" cy="327025"/>
          </a:xfrm>
          <a:prstGeom prst="rightArrow">
            <a:avLst>
              <a:gd name="adj1" fmla="val 33981"/>
              <a:gd name="adj2" fmla="val 104880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861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31800" y="3644900"/>
            <a:ext cx="3733800" cy="327025"/>
          </a:xfrm>
          <a:prstGeom prst="rightArrow">
            <a:avLst>
              <a:gd name="adj1" fmla="val 35926"/>
              <a:gd name="adj2" fmla="val 116025"/>
            </a:avLst>
          </a:prstGeom>
          <a:solidFill>
            <a:srgbClr val="82008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8615" name="AutoShape 7">
            <a:hlinkClick r:id="" action="ppaction://noaction" highlightClick="1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actionButtonBlank">
            <a:avLst/>
          </a:prstGeom>
          <a:solidFill>
            <a:srgbClr val="FFC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Trouver les</a:t>
            </a:r>
            <a:r>
              <a:rPr lang="fr-FR">
                <a:solidFill>
                  <a:srgbClr val="820082"/>
                </a:solidFill>
                <a:latin typeface="Arial Rounded MT Bold" pitchFamily="34" charset="0"/>
              </a:rPr>
              <a:t> </a:t>
            </a:r>
            <a:r>
              <a:rPr lang="fr-FR" b="1">
                <a:solidFill>
                  <a:srgbClr val="00CC00"/>
                </a:solidFill>
                <a:latin typeface="Arial Rounded MT Bold" pitchFamily="34" charset="0"/>
              </a:rPr>
              <a:t>verbes</a:t>
            </a:r>
            <a:endParaRPr lang="fr-FR">
              <a:solidFill>
                <a:srgbClr val="820082"/>
              </a:solidFill>
              <a:latin typeface="Arial Rounded MT Bold" pitchFamily="34" charset="0"/>
            </a:endParaRP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252413" y="1268413"/>
            <a:ext cx="18002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 jardinier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6532563" y="1268413"/>
            <a:ext cx="560387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qu’</a:t>
            </a: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7094538" y="1268413"/>
            <a:ext cx="2508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il</a:t>
            </a:r>
          </a:p>
        </p:txBody>
      </p:sp>
      <p:pic>
        <p:nvPicPr>
          <p:cNvPr id="68622" name="Picture 14" descr="ok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5463" y="2241550"/>
            <a:ext cx="471487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68623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récoltera</a:t>
            </a:r>
          </a:p>
        </p:txBody>
      </p:sp>
      <p:sp>
        <p:nvSpPr>
          <p:cNvPr id="68624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3238" y="4808538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plantés</a:t>
            </a:r>
          </a:p>
        </p:txBody>
      </p:sp>
      <p:sp>
        <p:nvSpPr>
          <p:cNvPr id="6862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68975" y="3835400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récoltera</a:t>
            </a:r>
          </a:p>
        </p:txBody>
      </p:sp>
      <p:sp>
        <p:nvSpPr>
          <p:cNvPr id="6862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759450" y="45450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plantés</a:t>
            </a:r>
          </a:p>
        </p:txBody>
      </p:sp>
      <p:sp>
        <p:nvSpPr>
          <p:cNvPr id="6862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12407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a plantés</a:t>
            </a:r>
          </a:p>
        </p:txBody>
      </p:sp>
      <p:sp>
        <p:nvSpPr>
          <p:cNvPr id="68628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2125" y="3224213"/>
            <a:ext cx="1524000" cy="457200"/>
          </a:xfrm>
          <a:prstGeom prst="actionButtonBlank">
            <a:avLst/>
          </a:prstGeom>
          <a:solidFill>
            <a:srgbClr val="CCFF99"/>
          </a:soli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fr-FR" b="1">
                <a:solidFill>
                  <a:srgbClr val="00CC00"/>
                </a:solidFill>
              </a:rPr>
              <a:t>récoltera</a:t>
            </a:r>
          </a:p>
        </p:txBody>
      </p:sp>
      <p:sp>
        <p:nvSpPr>
          <p:cNvPr id="68629" name="Rectangle 21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2413000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68630" name="Picture 22" descr="fleche-gif-086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5876925"/>
            <a:ext cx="714375" cy="581025"/>
          </a:xfrm>
          <a:prstGeom prst="rect">
            <a:avLst/>
          </a:prstGeom>
          <a:noFill/>
        </p:spPr>
      </p:pic>
      <p:sp>
        <p:nvSpPr>
          <p:cNvPr id="68631" name="Oval 23">
            <a:hlinkClick r:id="" action="ppaction://noaction">
              <a:snd r:embed="rId2" name="bewitch.wav"/>
            </a:hlinkClick>
          </p:cNvPr>
          <p:cNvSpPr>
            <a:spLocks noChangeArrowheads="1"/>
          </p:cNvSpPr>
          <p:nvPr/>
        </p:nvSpPr>
        <p:spPr bwMode="auto">
          <a:xfrm>
            <a:off x="1908175" y="5229225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2</a:t>
            </a:r>
          </a:p>
        </p:txBody>
      </p:sp>
      <p:sp>
        <p:nvSpPr>
          <p:cNvPr id="68632" name="Oval 24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6408738" y="4257675"/>
            <a:ext cx="323850" cy="2857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3</a:t>
            </a:r>
          </a:p>
        </p:txBody>
      </p:sp>
      <p:sp>
        <p:nvSpPr>
          <p:cNvPr id="68633" name="Oval 25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1908175" y="3644900"/>
            <a:ext cx="323850" cy="323850"/>
          </a:xfrm>
          <a:prstGeom prst="ellipse">
            <a:avLst/>
          </a:prstGeom>
          <a:solidFill>
            <a:srgbClr val="FF75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36000" tIns="36000" rIns="36000" bIns="36000" anchor="ctr"/>
          <a:lstStyle/>
          <a:p>
            <a:pPr algn="ctr">
              <a:lnSpc>
                <a:spcPct val="90000"/>
              </a:lnSpc>
            </a:pPr>
            <a:r>
              <a:rPr lang="fr-FR" sz="1800"/>
              <a:t>1</a:t>
            </a:r>
          </a:p>
        </p:txBody>
      </p:sp>
      <p:sp>
        <p:nvSpPr>
          <p:cNvPr id="68636" name="AutoShape 28"/>
          <p:cNvSpPr>
            <a:spLocks noChangeArrowheads="1"/>
          </p:cNvSpPr>
          <p:nvPr/>
        </p:nvSpPr>
        <p:spPr bwMode="auto">
          <a:xfrm>
            <a:off x="3529013" y="1268413"/>
            <a:ext cx="115252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bientôt</a:t>
            </a:r>
          </a:p>
        </p:txBody>
      </p:sp>
      <p:sp>
        <p:nvSpPr>
          <p:cNvPr id="68637" name="AutoShape 29"/>
          <p:cNvSpPr>
            <a:spLocks noChangeArrowheads="1"/>
          </p:cNvSpPr>
          <p:nvPr/>
        </p:nvSpPr>
        <p:spPr bwMode="auto">
          <a:xfrm>
            <a:off x="4679950" y="1268413"/>
            <a:ext cx="1871663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les légumes</a:t>
            </a:r>
          </a:p>
        </p:txBody>
      </p:sp>
      <p:sp>
        <p:nvSpPr>
          <p:cNvPr id="68621" name="Rectangle 13">
            <a:hlinkClick r:id="" action="ppaction://noaction">
              <a:snd r:embed="rId3" name="oops.wav"/>
            </a:hlinkClick>
          </p:cNvPr>
          <p:cNvSpPr>
            <a:spLocks noChangeArrowheads="1"/>
          </p:cNvSpPr>
          <p:nvPr/>
        </p:nvSpPr>
        <p:spPr bwMode="auto">
          <a:xfrm>
            <a:off x="0" y="1268413"/>
            <a:ext cx="9144000" cy="504825"/>
          </a:xfrm>
          <a:prstGeom prst="rect">
            <a:avLst/>
          </a:prstGeom>
          <a:solidFill>
            <a:srgbClr val="FFCB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8634" name="AutoShape 26"/>
          <p:cNvSpPr>
            <a:spLocks noChangeArrowheads="1"/>
          </p:cNvSpPr>
          <p:nvPr/>
        </p:nvSpPr>
        <p:spPr bwMode="auto">
          <a:xfrm>
            <a:off x="2052638" y="1268413"/>
            <a:ext cx="1476375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récoltera</a:t>
            </a:r>
          </a:p>
        </p:txBody>
      </p:sp>
      <p:sp>
        <p:nvSpPr>
          <p:cNvPr id="68635" name="AutoShape 27"/>
          <p:cNvSpPr>
            <a:spLocks noChangeArrowheads="1"/>
          </p:cNvSpPr>
          <p:nvPr/>
        </p:nvSpPr>
        <p:spPr bwMode="auto">
          <a:xfrm>
            <a:off x="7345363" y="1268413"/>
            <a:ext cx="1547812" cy="504825"/>
          </a:xfrm>
          <a:prstGeom prst="roundRect">
            <a:avLst>
              <a:gd name="adj" fmla="val 16667"/>
            </a:avLst>
          </a:prstGeom>
          <a:solidFill>
            <a:srgbClr val="FFCB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 anchor="ctr"/>
          <a:lstStyle/>
          <a:p>
            <a:pPr algn="ctr">
              <a:lnSpc>
                <a:spcPct val="90000"/>
              </a:lnSpc>
            </a:pPr>
            <a:r>
              <a:rPr lang="fr-FR">
                <a:solidFill>
                  <a:srgbClr val="5C005C"/>
                </a:solidFill>
                <a:latin typeface="Arial Rounded MT Bold" pitchFamily="34" charset="0"/>
              </a:rPr>
              <a:t>a plantés.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8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8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2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68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decel="100000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decel="100000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decel="100000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" decel="10000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" decel="10000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686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686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C005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8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0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3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8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o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2"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3" grpId="1" animBg="1"/>
      <p:bldP spid="68614" grpId="0" animBg="1"/>
      <p:bldP spid="68614" grpId="1" animBg="1"/>
      <p:bldP spid="68623" grpId="0" animBg="1"/>
      <p:bldP spid="68623" grpId="1"/>
      <p:bldP spid="68624" grpId="0" animBg="1"/>
      <p:bldP spid="68624" grpId="1"/>
      <p:bldP spid="68625" grpId="0" animBg="1"/>
      <p:bldP spid="68625" grpId="1" animBg="1"/>
      <p:bldP spid="68625" grpId="2" animBg="1"/>
      <p:bldP spid="68626" grpId="0" animBg="1"/>
      <p:bldP spid="68626" grpId="1" animBg="1"/>
      <p:bldP spid="68626" grpId="2" animBg="1"/>
      <p:bldP spid="68627" grpId="0" animBg="1"/>
      <p:bldP spid="68627" grpId="1" animBg="1"/>
      <p:bldP spid="68627" grpId="2" animBg="1"/>
      <p:bldP spid="68628" grpId="0" animBg="1"/>
      <p:bldP spid="68628" grpId="1" animBg="1"/>
      <p:bldP spid="68628" grpId="2" animBg="1"/>
      <p:bldP spid="68631" grpId="0" animBg="1"/>
      <p:bldP spid="68632" grpId="0" animBg="1"/>
      <p:bldP spid="68632" grpId="1" animBg="1"/>
      <p:bldP spid="68633" grpId="0" animBg="1"/>
      <p:bldP spid="68633" grpId="1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691</Words>
  <Application>Microsoft Office PowerPoint</Application>
  <PresentationFormat>Affichage à l'écran (4:3)</PresentationFormat>
  <Paragraphs>459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Modèle par défaut</vt:lpstr>
      <vt:lpstr>0 simult/success</vt:lpstr>
      <vt:lpstr>1.21</vt:lpstr>
      <vt:lpstr>2</vt:lpstr>
      <vt:lpstr>3.21</vt:lpstr>
      <vt:lpstr>4.12</vt:lpstr>
      <vt:lpstr>5</vt:lpstr>
      <vt:lpstr>6</vt:lpstr>
      <vt:lpstr>7.21</vt:lpstr>
      <vt:lpstr>8.21</vt:lpstr>
      <vt:lpstr>9.12</vt:lpstr>
      <vt:lpstr>10</vt:lpstr>
      <vt:lpstr>11.21</vt:lpstr>
      <vt:lpstr>12.21</vt:lpstr>
      <vt:lpstr>13.12</vt:lpstr>
      <vt:lpstr>14.21</vt:lpstr>
      <vt:lpstr>15.21</vt:lpstr>
      <vt:lpstr>16</vt:lpstr>
      <vt:lpstr>17.12</vt:lpstr>
      <vt:lpstr>Diapositive 19</vt:lpstr>
      <vt:lpstr>19</vt:lpstr>
      <vt:lpstr>20.12</vt:lpstr>
      <vt:lpstr>21</vt:lpstr>
      <vt:lpstr>22.21</vt:lpstr>
      <vt:lpstr>23.21</vt:lpstr>
      <vt:lpstr>mod1</vt:lpstr>
      <vt:lpstr>25.21</vt:lpstr>
      <vt:lpstr>mod1</vt:lpstr>
      <vt:lpstr>mod2</vt:lpstr>
      <vt:lpstr>mod3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simult/success</dc:title>
  <dc:creator>LYONNAZ</dc:creator>
  <cp:lastModifiedBy>Evelyne LYONNAZ</cp:lastModifiedBy>
  <cp:revision>59</cp:revision>
  <dcterms:created xsi:type="dcterms:W3CDTF">2005-04-12T06:20:17Z</dcterms:created>
  <dcterms:modified xsi:type="dcterms:W3CDTF">2010-03-04T20:02:46Z</dcterms:modified>
</cp:coreProperties>
</file>