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4"/>
  </p:notesMasterIdLst>
  <p:handoutMasterIdLst>
    <p:handoutMasterId r:id="rId35"/>
  </p:handoutMasterIdLst>
  <p:sldIdLst>
    <p:sldId id="265" r:id="rId2"/>
    <p:sldId id="304" r:id="rId3"/>
    <p:sldId id="332" r:id="rId4"/>
    <p:sldId id="335" r:id="rId5"/>
    <p:sldId id="327" r:id="rId6"/>
    <p:sldId id="314" r:id="rId7"/>
    <p:sldId id="312" r:id="rId8"/>
    <p:sldId id="306" r:id="rId9"/>
    <p:sldId id="307" r:id="rId10"/>
    <p:sldId id="323" r:id="rId11"/>
    <p:sldId id="331" r:id="rId12"/>
    <p:sldId id="308" r:id="rId13"/>
    <p:sldId id="324" r:id="rId14"/>
    <p:sldId id="309" r:id="rId15"/>
    <p:sldId id="328" r:id="rId16"/>
    <p:sldId id="313" r:id="rId17"/>
    <p:sldId id="310" r:id="rId18"/>
    <p:sldId id="326" r:id="rId19"/>
    <p:sldId id="318" r:id="rId20"/>
    <p:sldId id="333" r:id="rId21"/>
    <p:sldId id="322" r:id="rId22"/>
    <p:sldId id="316" r:id="rId23"/>
    <p:sldId id="317" r:id="rId24"/>
    <p:sldId id="325" r:id="rId25"/>
    <p:sldId id="315" r:id="rId26"/>
    <p:sldId id="329" r:id="rId27"/>
    <p:sldId id="319" r:id="rId28"/>
    <p:sldId id="311" r:id="rId29"/>
    <p:sldId id="320" r:id="rId30"/>
    <p:sldId id="330" r:id="rId31"/>
    <p:sldId id="334" r:id="rId32"/>
    <p:sldId id="321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FFFF99"/>
    <a:srgbClr val="A7808D"/>
    <a:srgbClr val="FFFFFF"/>
    <a:srgbClr val="F1D1F7"/>
    <a:srgbClr val="F9D7F2"/>
    <a:srgbClr val="FFDD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267" autoAdjust="0"/>
    <p:restoredTop sz="94660" autoAdjust="0"/>
  </p:normalViewPr>
  <p:slideViewPr>
    <p:cSldViewPr snapToGrid="0" snapToObjects="1">
      <p:cViewPr varScale="1">
        <p:scale>
          <a:sx n="122" d="100"/>
          <a:sy n="122" d="100"/>
        </p:scale>
        <p:origin x="-10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2196" y="-102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C8A27-C5A1-453D-A14C-CF84374D53C1}" type="datetimeFigureOut">
              <a:rPr lang="fr-FR" smtClean="0"/>
              <a:pPr/>
              <a:t>26/01/2010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EDFD7-6302-4192-9C02-ABAFF64B49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1E66A-0502-4E4C-B90D-0D05603C705E}" type="datetimeFigureOut">
              <a:rPr lang="fr-FR" smtClean="0"/>
              <a:pPr/>
              <a:t>26/01/2010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1E15C-EA80-45BB-89B6-08D4D3986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3CB7-891F-4F63-87CA-A2B03A2811ED}" type="datetimeFigureOut">
              <a:rPr lang="fr-FR" smtClean="0"/>
              <a:pPr/>
              <a:t>26/01/2010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81CB-26F8-4905-B21D-FE5D74A9B8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3CB7-891F-4F63-87CA-A2B03A2811ED}" type="datetimeFigureOut">
              <a:rPr lang="fr-FR" smtClean="0"/>
              <a:pPr/>
              <a:t>26/01/2010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81CB-26F8-4905-B21D-FE5D74A9B8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3CB7-891F-4F63-87CA-A2B03A2811ED}" type="datetimeFigureOut">
              <a:rPr lang="fr-FR" smtClean="0"/>
              <a:pPr/>
              <a:t>26/01/2010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81CB-26F8-4905-B21D-FE5D74A9B8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3CB7-891F-4F63-87CA-A2B03A2811ED}" type="datetimeFigureOut">
              <a:rPr lang="fr-FR" smtClean="0"/>
              <a:pPr/>
              <a:t>26/01/2010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81CB-26F8-4905-B21D-FE5D74A9B8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3CB7-891F-4F63-87CA-A2B03A2811ED}" type="datetimeFigureOut">
              <a:rPr lang="fr-FR" smtClean="0"/>
              <a:pPr/>
              <a:t>26/01/2010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81CB-26F8-4905-B21D-FE5D74A9B8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3CB7-891F-4F63-87CA-A2B03A2811ED}" type="datetimeFigureOut">
              <a:rPr lang="fr-FR" smtClean="0"/>
              <a:pPr/>
              <a:t>26/01/2010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81CB-26F8-4905-B21D-FE5D74A9B8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3CB7-891F-4F63-87CA-A2B03A2811ED}" type="datetimeFigureOut">
              <a:rPr lang="fr-FR" smtClean="0"/>
              <a:pPr/>
              <a:t>26/01/2010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81CB-26F8-4905-B21D-FE5D74A9B8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3CB7-891F-4F63-87CA-A2B03A2811ED}" type="datetimeFigureOut">
              <a:rPr lang="fr-FR" smtClean="0"/>
              <a:pPr/>
              <a:t>26/01/2010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81CB-26F8-4905-B21D-FE5D74A9B8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3CB7-891F-4F63-87CA-A2B03A2811ED}" type="datetimeFigureOut">
              <a:rPr lang="fr-FR" smtClean="0"/>
              <a:pPr/>
              <a:t>26/01/2010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81CB-26F8-4905-B21D-FE5D74A9B8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3CB7-891F-4F63-87CA-A2B03A2811ED}" type="datetimeFigureOut">
              <a:rPr lang="fr-FR" smtClean="0"/>
              <a:pPr/>
              <a:t>26/01/2010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81CB-26F8-4905-B21D-FE5D74A9B8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3CB7-891F-4F63-87CA-A2B03A2811ED}" type="datetimeFigureOut">
              <a:rPr lang="fr-FR" smtClean="0"/>
              <a:pPr/>
              <a:t>26/01/2010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C81CB-26F8-4905-B21D-FE5D74A9B8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03CB7-891F-4F63-87CA-A2B03A2811ED}" type="datetimeFigureOut">
              <a:rPr lang="fr-FR" smtClean="0"/>
              <a:pPr/>
              <a:t>26/01/2010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C81CB-26F8-4905-B21D-FE5D74A9B8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>
            <a:hlinkClick r:id="rId2" action="ppaction://hlinksldjump"/>
          </p:cNvPr>
          <p:cNvSpPr/>
          <p:nvPr/>
        </p:nvSpPr>
        <p:spPr>
          <a:xfrm>
            <a:off x="4020205" y="4880224"/>
            <a:ext cx="1098871" cy="7602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3695" y="1005048"/>
            <a:ext cx="7516609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Qui, où, quand, comment</a:t>
            </a:r>
          </a:p>
          <a:p>
            <a:pPr algn="ctr"/>
            <a:r>
              <a:rPr lang="fr-FR" sz="1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fr-FR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Flèche droite 4">
            <a:hlinkClick r:id="rId2" action="ppaction://hlinksldjump"/>
          </p:cNvPr>
          <p:cNvSpPr/>
          <p:nvPr/>
        </p:nvSpPr>
        <p:spPr>
          <a:xfrm>
            <a:off x="4149969" y="5021250"/>
            <a:ext cx="836246" cy="49456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fera-t-on cette promenade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Le week-end prochain.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38472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a-t-il eu son accident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La semaine dernière.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27714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a-t-il pris ces photos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A Rome.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17796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fera-t-on cette promenade?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En vélo.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31818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a-t-il coupé cet arbre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Devant chez lui.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17796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part-on en colo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En train.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10303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allons-nous faire les courses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Samedi prochain.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24692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a-t-il coupé cet arbre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Avec son voisin.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31910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part-on en colo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En Juillet.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33033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as-tu acheté ta télé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Par correspondance.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994589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y aura-t-il des vacances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A Pâques.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72487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 eu un accident?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Mon frère.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68128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fera-t-on cette promenade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Au bord de la mer.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28892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va réparer cette montre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L'horloger.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05582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as-tu acheté ce rôti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A la boucherie du coin.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17796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fera cette promenade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Tous les élèves de CM2.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35921" y="6280152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allons nous faire les courses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Au marché.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17796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part-on en colo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Dans les Alpes.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99615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as-tu acheté ta télé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Dans un grand magasin.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17796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a-t-il coupé cet arbre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Hier après-midi.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24956" y="6192253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as-tu acheté ta télé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Il y a deux mois.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34967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a-t-il eu son accident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Au carrefour.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97746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a-t-il eu son accident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En roulant sur du verglas.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3" name="bongo.wav"/>
            </a:hlinkClick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21060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as-tu acheté ce rôti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Ce matin.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24692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393" y="2075380"/>
            <a:ext cx="353431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OUF !</a:t>
            </a:r>
            <a:endParaRPr lang="fr-FR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 acheté ce rôti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Ma mère.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72478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part en colo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Mes voisins.</a:t>
            </a: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03649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allons nous faire les courses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En car.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04863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 coupé cet arbre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Le bûcheron.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23233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/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a-t-il pris ces photos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L'an dernier.</a:t>
            </a: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16957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>
            <a:hlinkClick r:id="" action="ppaction://noaction" highlightClick="1">
              <a:snd r:embed="rId2" name="ELECTRON.WAV"/>
            </a:hlinkClick>
          </p:cNvPr>
          <p:cNvSpPr/>
          <p:nvPr/>
        </p:nvSpPr>
        <p:spPr>
          <a:xfrm>
            <a:off x="2704748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</a:t>
            </a:r>
            <a:endParaRPr lang="fr-FR" dirty="0"/>
          </a:p>
        </p:txBody>
      </p:sp>
      <p:sp>
        <p:nvSpPr>
          <p:cNvPr id="18" name="Rectangle à coins arrondis 17">
            <a:hlinkClick r:id="" action="ppaction://noaction" highlightClick="1"/>
          </p:cNvPr>
          <p:cNvSpPr/>
          <p:nvPr/>
        </p:nvSpPr>
        <p:spPr>
          <a:xfrm>
            <a:off x="4601934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à coins arrondis 18">
            <a:hlinkClick r:id="" action="ppaction://noaction" highlightClick="1"/>
          </p:cNvPr>
          <p:cNvSpPr/>
          <p:nvPr/>
        </p:nvSpPr>
        <p:spPr>
          <a:xfrm>
            <a:off x="6634413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Où</a:t>
            </a:r>
            <a:endParaRPr lang="fr-FR" dirty="0"/>
          </a:p>
        </p:txBody>
      </p:sp>
      <p:sp>
        <p:nvSpPr>
          <p:cNvPr id="21" name="Rectangle à coins arrondis 20">
            <a:hlinkClick r:id="" action="ppaction://noaction" highlightClick="1"/>
          </p:cNvPr>
          <p:cNvSpPr/>
          <p:nvPr/>
        </p:nvSpPr>
        <p:spPr>
          <a:xfrm>
            <a:off x="881112" y="453934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Quand</a:t>
            </a:r>
            <a:endParaRPr lang="fr-FR" dirty="0"/>
          </a:p>
        </p:txBody>
      </p:sp>
      <p:sp>
        <p:nvSpPr>
          <p:cNvPr id="3" name="Rectangle 2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455126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…. a-t-il coupé cet arbre ?</a:t>
            </a:r>
            <a:endParaRPr lang="fr-FR" sz="1600" dirty="0">
              <a:solidFill>
                <a:srgbClr val="FFFF99"/>
              </a:solidFill>
            </a:endParaRPr>
          </a:p>
        </p:txBody>
      </p:sp>
      <p:sp>
        <p:nvSpPr>
          <p:cNvPr id="4" name="Rectangle 3">
            <a:hlinkClick r:id="" action="ppaction://noaction">
              <a:snd r:embed="rId3" name="click.wav"/>
            </a:hlinkClick>
          </p:cNvPr>
          <p:cNvSpPr/>
          <p:nvPr/>
        </p:nvSpPr>
        <p:spPr>
          <a:xfrm>
            <a:off x="1697517" y="1171448"/>
            <a:ext cx="5760000" cy="56392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A780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99"/>
                </a:solidFill>
              </a:rPr>
              <a:t>Avec une hache.</a:t>
            </a:r>
            <a:endParaRPr lang="fr-FR" sz="1600" dirty="0">
              <a:solidFill>
                <a:srgbClr val="FFFF99"/>
              </a:solidFill>
            </a:endParaRPr>
          </a:p>
        </p:txBody>
      </p:sp>
      <p:pic>
        <p:nvPicPr>
          <p:cNvPr id="30" name="Image 29" descr="interro010.gif">
            <a:hlinkClick r:id="" action="ppaction://noaction">
              <a:snd r:embed="rId4" name="bongo.wav"/>
            </a:hlinkClick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75312" y="2960097"/>
            <a:ext cx="3429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fleche.798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967272" y="6301668"/>
            <a:ext cx="85725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" grpId="3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</TotalTime>
  <Words>416</Words>
  <Application>Microsoft Office PowerPoint</Application>
  <PresentationFormat>Affichage à l'écran (4:3)</PresentationFormat>
  <Paragraphs>183</Paragraphs>
  <Slides>32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</vt:vector>
  </TitlesOfParts>
  <Company>Orthophoniste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Odile</dc:creator>
  <cp:lastModifiedBy> </cp:lastModifiedBy>
  <cp:revision>252</cp:revision>
  <dcterms:created xsi:type="dcterms:W3CDTF">2009-05-05T10:28:09Z</dcterms:created>
  <dcterms:modified xsi:type="dcterms:W3CDTF">2010-01-26T19:01:58Z</dcterms:modified>
</cp:coreProperties>
</file>