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310" r:id="rId6"/>
    <p:sldId id="262" r:id="rId7"/>
    <p:sldId id="263" r:id="rId8"/>
    <p:sldId id="264" r:id="rId9"/>
    <p:sldId id="275" r:id="rId10"/>
    <p:sldId id="265" r:id="rId11"/>
    <p:sldId id="311" r:id="rId12"/>
    <p:sldId id="268" r:id="rId13"/>
    <p:sldId id="267" r:id="rId14"/>
    <p:sldId id="269" r:id="rId15"/>
    <p:sldId id="270" r:id="rId16"/>
    <p:sldId id="273" r:id="rId17"/>
    <p:sldId id="272" r:id="rId18"/>
    <p:sldId id="312" r:id="rId19"/>
    <p:sldId id="279" r:id="rId20"/>
    <p:sldId id="276" r:id="rId21"/>
    <p:sldId id="277" r:id="rId22"/>
    <p:sldId id="278" r:id="rId23"/>
    <p:sldId id="271" r:id="rId24"/>
    <p:sldId id="280" r:id="rId25"/>
    <p:sldId id="313" r:id="rId26"/>
    <p:sldId id="281" r:id="rId27"/>
    <p:sldId id="266" r:id="rId28"/>
    <p:sldId id="274" r:id="rId29"/>
    <p:sldId id="282" r:id="rId30"/>
    <p:sldId id="283" r:id="rId31"/>
    <p:sldId id="314" r:id="rId32"/>
    <p:sldId id="309" r:id="rId33"/>
    <p:sldId id="292" r:id="rId34"/>
    <p:sldId id="285" r:id="rId35"/>
    <p:sldId id="315" r:id="rId36"/>
    <p:sldId id="286" r:id="rId37"/>
    <p:sldId id="296" r:id="rId38"/>
    <p:sldId id="287" r:id="rId39"/>
    <p:sldId id="289" r:id="rId40"/>
    <p:sldId id="290" r:id="rId41"/>
    <p:sldId id="284" r:id="rId42"/>
    <p:sldId id="291" r:id="rId43"/>
    <p:sldId id="293" r:id="rId44"/>
    <p:sldId id="294" r:id="rId45"/>
    <p:sldId id="316" r:id="rId46"/>
    <p:sldId id="300" r:id="rId47"/>
    <p:sldId id="288" r:id="rId48"/>
    <p:sldId id="295" r:id="rId49"/>
    <p:sldId id="301" r:id="rId50"/>
    <p:sldId id="318" r:id="rId51"/>
    <p:sldId id="297" r:id="rId52"/>
    <p:sldId id="299" r:id="rId53"/>
    <p:sldId id="308" r:id="rId54"/>
    <p:sldId id="317" r:id="rId55"/>
    <p:sldId id="302" r:id="rId56"/>
    <p:sldId id="303" r:id="rId57"/>
    <p:sldId id="304" r:id="rId58"/>
    <p:sldId id="305" r:id="rId59"/>
    <p:sldId id="319" r:id="rId60"/>
    <p:sldId id="306" r:id="rId61"/>
    <p:sldId id="307" r:id="rId62"/>
    <p:sldId id="298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47" r:id="rId91"/>
    <p:sldId id="348" r:id="rId92"/>
    <p:sldId id="349" r:id="rId93"/>
    <p:sldId id="350" r:id="rId94"/>
    <p:sldId id="351" r:id="rId95"/>
    <p:sldId id="352" r:id="rId96"/>
    <p:sldId id="353" r:id="rId97"/>
    <p:sldId id="354" r:id="rId98"/>
    <p:sldId id="355" r:id="rId99"/>
    <p:sldId id="356" r:id="rId100"/>
    <p:sldId id="357" r:id="rId101"/>
    <p:sldId id="358" r:id="rId102"/>
    <p:sldId id="359" r:id="rId103"/>
    <p:sldId id="360" r:id="rId104"/>
    <p:sldId id="361" r:id="rId105"/>
    <p:sldId id="362" r:id="rId106"/>
    <p:sldId id="363" r:id="rId107"/>
    <p:sldId id="364" r:id="rId108"/>
    <p:sldId id="365" r:id="rId109"/>
    <p:sldId id="366" r:id="rId110"/>
    <p:sldId id="367" r:id="rId111"/>
    <p:sldId id="368" r:id="rId112"/>
    <p:sldId id="369" r:id="rId113"/>
    <p:sldId id="370" r:id="rId114"/>
    <p:sldId id="371" r:id="rId115"/>
    <p:sldId id="372" r:id="rId116"/>
    <p:sldId id="373" r:id="rId117"/>
    <p:sldId id="374" r:id="rId118"/>
    <p:sldId id="375" r:id="rId119"/>
    <p:sldId id="376" r:id="rId120"/>
    <p:sldId id="377" r:id="rId121"/>
    <p:sldId id="378" r:id="rId122"/>
    <p:sldId id="379" r:id="rId123"/>
    <p:sldId id="380" r:id="rId124"/>
    <p:sldId id="381" r:id="rId1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8"/>
    <a:srgbClr val="00194B"/>
    <a:srgbClr val="000A1E"/>
    <a:srgbClr val="FF3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565" autoAdjust="0"/>
    <p:restoredTop sz="99054" autoAdjust="0"/>
  </p:normalViewPr>
  <p:slideViewPr>
    <p:cSldViewPr showGuides="1">
      <p:cViewPr>
        <p:scale>
          <a:sx n="72" d="100"/>
          <a:sy n="72" d="100"/>
        </p:scale>
        <p:origin x="-83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403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D15-D101-46C7-A064-6623C14B3C09}" type="datetimeFigureOut">
              <a:rPr lang="fr-FR" smtClean="0"/>
              <a:t>14/12/2010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1935-8776-4356-B72E-4A19C7A46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467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D15-D101-46C7-A064-6623C14B3C09}" type="datetimeFigureOut">
              <a:rPr lang="fr-FR" smtClean="0"/>
              <a:t>14/12/2010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1935-8776-4356-B72E-4A19C7A46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58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D15-D101-46C7-A064-6623C14B3C09}" type="datetimeFigureOut">
              <a:rPr lang="fr-FR" smtClean="0"/>
              <a:t>14/12/2010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1935-8776-4356-B72E-4A19C7A46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53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D15-D101-46C7-A064-6623C14B3C09}" type="datetimeFigureOut">
              <a:rPr lang="fr-FR" smtClean="0"/>
              <a:t>14/12/2010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1935-8776-4356-B72E-4A19C7A46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2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D15-D101-46C7-A064-6623C14B3C09}" type="datetimeFigureOut">
              <a:rPr lang="fr-FR" smtClean="0"/>
              <a:t>14/12/2010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1935-8776-4356-B72E-4A19C7A46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77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D15-D101-46C7-A064-6623C14B3C09}" type="datetimeFigureOut">
              <a:rPr lang="fr-FR" smtClean="0"/>
              <a:t>14/12/2010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1935-8776-4356-B72E-4A19C7A46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57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D15-D101-46C7-A064-6623C14B3C09}" type="datetimeFigureOut">
              <a:rPr lang="fr-FR" smtClean="0"/>
              <a:t>14/12/2010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1935-8776-4356-B72E-4A19C7A46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81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D15-D101-46C7-A064-6623C14B3C09}" type="datetimeFigureOut">
              <a:rPr lang="fr-FR" smtClean="0"/>
              <a:t>14/12/2010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1935-8776-4356-B72E-4A19C7A46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64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D15-D101-46C7-A064-6623C14B3C09}" type="datetimeFigureOut">
              <a:rPr lang="fr-FR" smtClean="0"/>
              <a:t>14/12/2010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1935-8776-4356-B72E-4A19C7A46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02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D15-D101-46C7-A064-6623C14B3C09}" type="datetimeFigureOut">
              <a:rPr lang="fr-FR" smtClean="0"/>
              <a:t>14/12/2010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1935-8776-4356-B72E-4A19C7A46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14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D15-D101-46C7-A064-6623C14B3C09}" type="datetimeFigureOut">
              <a:rPr lang="fr-FR" smtClean="0"/>
              <a:t>14/12/2010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1935-8776-4356-B72E-4A19C7A46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79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8DD15-D101-46C7-A064-6623C14B3C09}" type="datetimeFigureOut">
              <a:rPr lang="fr-FR" smtClean="0"/>
              <a:t>14/12/2010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F1935-8776-4356-B72E-4A19C7A46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27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" Target="slide95.xml"/><Relationship Id="rId5" Type="http://schemas.openxmlformats.org/officeDocument/2006/relationships/slide" Target="slide64.xml"/><Relationship Id="rId4" Type="http://schemas.openxmlformats.org/officeDocument/2006/relationships/slide" Target="slide3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emf"/><Relationship Id="rId5" Type="http://schemas.openxmlformats.org/officeDocument/2006/relationships/image" Target="../media/image9.emf"/><Relationship Id="rId4" Type="http://schemas.openxmlformats.org/officeDocument/2006/relationships/image" Target="../media/image28.emf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emf"/><Relationship Id="rId5" Type="http://schemas.openxmlformats.org/officeDocument/2006/relationships/image" Target="../media/image11.emf"/><Relationship Id="rId4" Type="http://schemas.openxmlformats.org/officeDocument/2006/relationships/image" Target="../media/image31.emf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emf"/><Relationship Id="rId5" Type="http://schemas.openxmlformats.org/officeDocument/2006/relationships/image" Target="../media/image18.emf"/><Relationship Id="rId4" Type="http://schemas.openxmlformats.org/officeDocument/2006/relationships/image" Target="../media/image33.emf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9.emf"/><Relationship Id="rId4" Type="http://schemas.openxmlformats.org/officeDocument/2006/relationships/image" Target="../media/image3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emf"/><Relationship Id="rId5" Type="http://schemas.openxmlformats.org/officeDocument/2006/relationships/image" Target="../media/image4.emf"/><Relationship Id="rId4" Type="http://schemas.openxmlformats.org/officeDocument/2006/relationships/image" Target="../media/image3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emf"/><Relationship Id="rId5" Type="http://schemas.openxmlformats.org/officeDocument/2006/relationships/image" Target="../media/image9.emf"/><Relationship Id="rId4" Type="http://schemas.openxmlformats.org/officeDocument/2006/relationships/image" Target="../media/image4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emf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emf"/><Relationship Id="rId5" Type="http://schemas.openxmlformats.org/officeDocument/2006/relationships/image" Target="../media/image18.emf"/><Relationship Id="rId4" Type="http://schemas.openxmlformats.org/officeDocument/2006/relationships/image" Target="../media/image4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emf"/><Relationship Id="rId5" Type="http://schemas.openxmlformats.org/officeDocument/2006/relationships/image" Target="../media/image11.emf"/><Relationship Id="rId4" Type="http://schemas.openxmlformats.org/officeDocument/2006/relationships/image" Target="../media/image5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52.emf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emf"/><Relationship Id="rId5" Type="http://schemas.openxmlformats.org/officeDocument/2006/relationships/image" Target="../media/image18.emf"/><Relationship Id="rId4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emf"/><Relationship Id="rId5" Type="http://schemas.openxmlformats.org/officeDocument/2006/relationships/image" Target="../media/image13.emf"/><Relationship Id="rId4" Type="http://schemas.openxmlformats.org/officeDocument/2006/relationships/image" Target="../media/image5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8.emf"/><Relationship Id="rId4" Type="http://schemas.openxmlformats.org/officeDocument/2006/relationships/image" Target="../media/image27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emf"/><Relationship Id="rId5" Type="http://schemas.openxmlformats.org/officeDocument/2006/relationships/image" Target="../media/image53.emf"/><Relationship Id="rId4" Type="http://schemas.openxmlformats.org/officeDocument/2006/relationships/image" Target="../media/image5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emf"/><Relationship Id="rId5" Type="http://schemas.openxmlformats.org/officeDocument/2006/relationships/image" Target="../media/image5.emf"/><Relationship Id="rId4" Type="http://schemas.openxmlformats.org/officeDocument/2006/relationships/image" Target="../media/image1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emf"/><Relationship Id="rId5" Type="http://schemas.openxmlformats.org/officeDocument/2006/relationships/image" Target="../media/image53.emf"/><Relationship Id="rId4" Type="http://schemas.openxmlformats.org/officeDocument/2006/relationships/image" Target="../media/image60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emf"/><Relationship Id="rId5" Type="http://schemas.openxmlformats.org/officeDocument/2006/relationships/image" Target="../media/image63.emf"/><Relationship Id="rId4" Type="http://schemas.openxmlformats.org/officeDocument/2006/relationships/image" Target="../media/image62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6.emf"/><Relationship Id="rId5" Type="http://schemas.openxmlformats.org/officeDocument/2006/relationships/image" Target="../media/image65.emf"/><Relationship Id="rId4" Type="http://schemas.openxmlformats.org/officeDocument/2006/relationships/image" Target="../media/image49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emf"/><Relationship Id="rId5" Type="http://schemas.openxmlformats.org/officeDocument/2006/relationships/image" Target="../media/image20.emf"/><Relationship Id="rId4" Type="http://schemas.openxmlformats.org/officeDocument/2006/relationships/image" Target="../media/image53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emf"/><Relationship Id="rId5" Type="http://schemas.openxmlformats.org/officeDocument/2006/relationships/image" Target="../media/image63.emf"/><Relationship Id="rId4" Type="http://schemas.openxmlformats.org/officeDocument/2006/relationships/image" Target="../media/image6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emf"/><Relationship Id="rId5" Type="http://schemas.openxmlformats.org/officeDocument/2006/relationships/image" Target="../media/image44.emf"/><Relationship Id="rId4" Type="http://schemas.openxmlformats.org/officeDocument/2006/relationships/image" Target="../media/image59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emf"/><Relationship Id="rId5" Type="http://schemas.openxmlformats.org/officeDocument/2006/relationships/image" Target="../media/image19.emf"/><Relationship Id="rId4" Type="http://schemas.openxmlformats.org/officeDocument/2006/relationships/image" Target="../media/image7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4.emf"/><Relationship Id="rId5" Type="http://schemas.openxmlformats.org/officeDocument/2006/relationships/image" Target="../media/image73.emf"/><Relationship Id="rId4" Type="http://schemas.openxmlformats.org/officeDocument/2006/relationships/image" Target="../media/image72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7.emf"/><Relationship Id="rId5" Type="http://schemas.openxmlformats.org/officeDocument/2006/relationships/image" Target="../media/image76.emf"/><Relationship Id="rId4" Type="http://schemas.openxmlformats.org/officeDocument/2006/relationships/image" Target="../media/image75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emf"/><Relationship Id="rId5" Type="http://schemas.openxmlformats.org/officeDocument/2006/relationships/image" Target="../media/image79.emf"/><Relationship Id="rId4" Type="http://schemas.openxmlformats.org/officeDocument/2006/relationships/image" Target="../media/image78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3.emf"/><Relationship Id="rId5" Type="http://schemas.openxmlformats.org/officeDocument/2006/relationships/image" Target="../media/image82.emf"/><Relationship Id="rId4" Type="http://schemas.openxmlformats.org/officeDocument/2006/relationships/image" Target="../media/image81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6.emf"/><Relationship Id="rId5" Type="http://schemas.openxmlformats.org/officeDocument/2006/relationships/image" Target="../media/image85.emf"/><Relationship Id="rId4" Type="http://schemas.openxmlformats.org/officeDocument/2006/relationships/image" Target="../media/image84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9.emf"/><Relationship Id="rId5" Type="http://schemas.openxmlformats.org/officeDocument/2006/relationships/image" Target="../media/image88.emf"/><Relationship Id="rId4" Type="http://schemas.openxmlformats.org/officeDocument/2006/relationships/image" Target="../media/image87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1.emf"/><Relationship Id="rId5" Type="http://schemas.openxmlformats.org/officeDocument/2006/relationships/image" Target="../media/image90.emf"/><Relationship Id="rId4" Type="http://schemas.openxmlformats.org/officeDocument/2006/relationships/image" Target="../media/image7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4.emf"/><Relationship Id="rId5" Type="http://schemas.openxmlformats.org/officeDocument/2006/relationships/image" Target="../media/image93.emf"/><Relationship Id="rId4" Type="http://schemas.openxmlformats.org/officeDocument/2006/relationships/image" Target="../media/image92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7.emf"/><Relationship Id="rId5" Type="http://schemas.openxmlformats.org/officeDocument/2006/relationships/image" Target="../media/image96.emf"/><Relationship Id="rId4" Type="http://schemas.openxmlformats.org/officeDocument/2006/relationships/image" Target="../media/image95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0.emf"/><Relationship Id="rId5" Type="http://schemas.openxmlformats.org/officeDocument/2006/relationships/image" Target="../media/image99.emf"/><Relationship Id="rId4" Type="http://schemas.openxmlformats.org/officeDocument/2006/relationships/image" Target="../media/image98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2.emf"/><Relationship Id="rId5" Type="http://schemas.openxmlformats.org/officeDocument/2006/relationships/image" Target="../media/image79.emf"/><Relationship Id="rId4" Type="http://schemas.openxmlformats.org/officeDocument/2006/relationships/image" Target="../media/image101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5.emf"/><Relationship Id="rId5" Type="http://schemas.openxmlformats.org/officeDocument/2006/relationships/image" Target="../media/image104.emf"/><Relationship Id="rId4" Type="http://schemas.openxmlformats.org/officeDocument/2006/relationships/image" Target="../media/image103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emf"/><Relationship Id="rId5" Type="http://schemas.openxmlformats.org/officeDocument/2006/relationships/image" Target="../media/image107.emf"/><Relationship Id="rId4" Type="http://schemas.openxmlformats.org/officeDocument/2006/relationships/image" Target="../media/image106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0.emf"/><Relationship Id="rId5" Type="http://schemas.openxmlformats.org/officeDocument/2006/relationships/image" Target="../media/image109.emf"/><Relationship Id="rId4" Type="http://schemas.openxmlformats.org/officeDocument/2006/relationships/image" Target="../media/image108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3.emf"/><Relationship Id="rId5" Type="http://schemas.openxmlformats.org/officeDocument/2006/relationships/image" Target="../media/image112.emf"/><Relationship Id="rId4" Type="http://schemas.openxmlformats.org/officeDocument/2006/relationships/image" Target="../media/image111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6.emf"/><Relationship Id="rId5" Type="http://schemas.openxmlformats.org/officeDocument/2006/relationships/image" Target="../media/image115.emf"/><Relationship Id="rId4" Type="http://schemas.openxmlformats.org/officeDocument/2006/relationships/image" Target="../media/image114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8.emf"/><Relationship Id="rId5" Type="http://schemas.openxmlformats.org/officeDocument/2006/relationships/image" Target="../media/image90.emf"/><Relationship Id="rId4" Type="http://schemas.openxmlformats.org/officeDocument/2006/relationships/image" Target="../media/image11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emf"/><Relationship Id="rId5" Type="http://schemas.openxmlformats.org/officeDocument/2006/relationships/image" Target="../media/image9.emf"/><Relationship Id="rId4" Type="http://schemas.openxmlformats.org/officeDocument/2006/relationships/image" Target="../media/image15.e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emf"/><Relationship Id="rId5" Type="http://schemas.openxmlformats.org/officeDocument/2006/relationships/image" Target="../media/image120.emf"/><Relationship Id="rId4" Type="http://schemas.openxmlformats.org/officeDocument/2006/relationships/image" Target="../media/image119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3.emf"/><Relationship Id="rId5" Type="http://schemas.openxmlformats.org/officeDocument/2006/relationships/image" Target="../media/image122.emf"/><Relationship Id="rId4" Type="http://schemas.openxmlformats.org/officeDocument/2006/relationships/image" Target="../media/image121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6.emf"/><Relationship Id="rId5" Type="http://schemas.openxmlformats.org/officeDocument/2006/relationships/image" Target="../media/image125.emf"/><Relationship Id="rId4" Type="http://schemas.openxmlformats.org/officeDocument/2006/relationships/image" Target="../media/image124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8.emf"/><Relationship Id="rId5" Type="http://schemas.openxmlformats.org/officeDocument/2006/relationships/image" Target="../media/image128.emf"/><Relationship Id="rId4" Type="http://schemas.openxmlformats.org/officeDocument/2006/relationships/image" Target="../media/image127.e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emf"/><Relationship Id="rId5" Type="http://schemas.openxmlformats.org/officeDocument/2006/relationships/image" Target="../media/image130.emf"/><Relationship Id="rId4" Type="http://schemas.openxmlformats.org/officeDocument/2006/relationships/image" Target="../media/image129.e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3.emf"/><Relationship Id="rId5" Type="http://schemas.openxmlformats.org/officeDocument/2006/relationships/image" Target="../media/image132.emf"/><Relationship Id="rId4" Type="http://schemas.openxmlformats.org/officeDocument/2006/relationships/image" Target="../media/image131.e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2.emf"/><Relationship Id="rId5" Type="http://schemas.openxmlformats.org/officeDocument/2006/relationships/image" Target="../media/image135.emf"/><Relationship Id="rId4" Type="http://schemas.openxmlformats.org/officeDocument/2006/relationships/image" Target="../media/image134.e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8.emf"/><Relationship Id="rId5" Type="http://schemas.openxmlformats.org/officeDocument/2006/relationships/image" Target="../media/image137.emf"/><Relationship Id="rId4" Type="http://schemas.openxmlformats.org/officeDocument/2006/relationships/image" Target="../media/image136.e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0.emf"/><Relationship Id="rId5" Type="http://schemas.openxmlformats.org/officeDocument/2006/relationships/image" Target="../media/image139.emf"/><Relationship Id="rId4" Type="http://schemas.openxmlformats.org/officeDocument/2006/relationships/image" Target="../media/image138.e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emf"/><Relationship Id="rId5" Type="http://schemas.openxmlformats.org/officeDocument/2006/relationships/image" Target="../media/image89.emf"/><Relationship Id="rId4" Type="http://schemas.openxmlformats.org/officeDocument/2006/relationships/image" Target="../media/image14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emf"/><Relationship Id="rId5" Type="http://schemas.openxmlformats.org/officeDocument/2006/relationships/image" Target="../media/image112.emf"/><Relationship Id="rId4" Type="http://schemas.openxmlformats.org/officeDocument/2006/relationships/image" Target="../media/image120.e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8.emf"/><Relationship Id="rId5" Type="http://schemas.openxmlformats.org/officeDocument/2006/relationships/image" Target="../media/image143.emf"/><Relationship Id="rId4" Type="http://schemas.openxmlformats.org/officeDocument/2006/relationships/image" Target="../media/image142.e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6.emf"/><Relationship Id="rId5" Type="http://schemas.openxmlformats.org/officeDocument/2006/relationships/image" Target="../media/image145.emf"/><Relationship Id="rId4" Type="http://schemas.openxmlformats.org/officeDocument/2006/relationships/image" Target="../media/image144.e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2.emf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emf"/><Relationship Id="rId5" Type="http://schemas.openxmlformats.org/officeDocument/2006/relationships/image" Target="../media/image18.emf"/><Relationship Id="rId4" Type="http://schemas.openxmlformats.org/officeDocument/2006/relationships/image" Target="../media/image22.emf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51520" y="1988840"/>
            <a:ext cx="860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Prendre la 1</a:t>
            </a:r>
            <a:r>
              <a:rPr lang="fr-FR" sz="2400" baseline="30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ère</a:t>
            </a:r>
            <a:r>
              <a:rPr lang="fr-FR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lettre de chaque mot pour en former un nouveau.</a:t>
            </a:r>
          </a:p>
          <a:p>
            <a:pPr algn="ctr"/>
            <a:r>
              <a:rPr lang="fr-FR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Le clic sur le bouton jaune fait disparaître les </a:t>
            </a:r>
            <a:r>
              <a:rPr lang="fr-FR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images ou mots.</a:t>
            </a:r>
            <a:endParaRPr lang="fr-FR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417332"/>
            <a:ext cx="476250" cy="2634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98132" y="512676"/>
            <a:ext cx="69477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Le mot </a:t>
            </a:r>
            <a:r>
              <a:rPr lang="fr-FR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mystère 1</a:t>
            </a:r>
            <a:endParaRPr lang="fr-FR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8" name="Rectangle à coins arrondis 7">
            <a:hlinkClick r:id="rId3" action="ppaction://hlinksldjump"/>
          </p:cNvPr>
          <p:cNvSpPr/>
          <p:nvPr/>
        </p:nvSpPr>
        <p:spPr>
          <a:xfrm>
            <a:off x="755576" y="3429000"/>
            <a:ext cx="3312368" cy="72008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DESSINS</a:t>
            </a:r>
          </a:p>
          <a:p>
            <a:pPr algn="ctr"/>
            <a:r>
              <a:rPr lang="fr-FR" sz="2400" dirty="0" smtClean="0"/>
              <a:t>3 lettres / 3 mots d’1 SL</a:t>
            </a:r>
            <a:endParaRPr lang="fr-FR" sz="2400" dirty="0"/>
          </a:p>
        </p:txBody>
      </p:sp>
      <p:sp>
        <p:nvSpPr>
          <p:cNvPr id="9" name="Rectangle à coins arrondis 8">
            <a:hlinkClick r:id="rId4" action="ppaction://hlinksldjump"/>
          </p:cNvPr>
          <p:cNvSpPr/>
          <p:nvPr/>
        </p:nvSpPr>
        <p:spPr>
          <a:xfrm>
            <a:off x="5076056" y="3429000"/>
            <a:ext cx="3312368" cy="72008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DESSINS</a:t>
            </a:r>
          </a:p>
          <a:p>
            <a:pPr algn="ctr"/>
            <a:r>
              <a:rPr lang="fr-FR" sz="2400" dirty="0" smtClean="0"/>
              <a:t>3 lettres / 3 mots de 2 SL</a:t>
            </a:r>
            <a:endParaRPr lang="fr-FR" sz="2400" dirty="0"/>
          </a:p>
        </p:txBody>
      </p:sp>
      <p:sp>
        <p:nvSpPr>
          <p:cNvPr id="10" name="Rectangle à coins arrondis 9">
            <a:hlinkClick r:id="rId5" action="ppaction://hlinksldjump"/>
          </p:cNvPr>
          <p:cNvSpPr/>
          <p:nvPr/>
        </p:nvSpPr>
        <p:spPr>
          <a:xfrm>
            <a:off x="755576" y="4869160"/>
            <a:ext cx="3312368" cy="72008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MOTS</a:t>
            </a:r>
          </a:p>
          <a:p>
            <a:pPr algn="ctr"/>
            <a:r>
              <a:rPr lang="fr-FR" sz="2400" dirty="0" smtClean="0"/>
              <a:t>3 lettres / 3 mots d’1 SL</a:t>
            </a:r>
            <a:endParaRPr lang="fr-FR" sz="2400" dirty="0"/>
          </a:p>
        </p:txBody>
      </p:sp>
      <p:sp>
        <p:nvSpPr>
          <p:cNvPr id="11" name="Rectangle à coins arrondis 10">
            <a:hlinkClick r:id="rId6" action="ppaction://hlinksldjump"/>
          </p:cNvPr>
          <p:cNvSpPr/>
          <p:nvPr/>
        </p:nvSpPr>
        <p:spPr>
          <a:xfrm>
            <a:off x="5076056" y="4869160"/>
            <a:ext cx="3312368" cy="72008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MOTS</a:t>
            </a:r>
          </a:p>
          <a:p>
            <a:pPr algn="ctr"/>
            <a:r>
              <a:rPr lang="fr-FR" sz="2400" dirty="0" smtClean="0"/>
              <a:t>3 lettres / 3 mots de 2 SL</a:t>
            </a:r>
            <a:endParaRPr lang="fr-FR" sz="2400" dirty="0"/>
          </a:p>
        </p:txBody>
      </p:sp>
      <p:sp>
        <p:nvSpPr>
          <p:cNvPr id="12" name="Rectangle 11">
            <a:hlinkClick r:id="" action="ppaction://hlinkshowjump?jump=endshow"/>
          </p:cNvPr>
          <p:cNvSpPr/>
          <p:nvPr/>
        </p:nvSpPr>
        <p:spPr>
          <a:xfrm>
            <a:off x="4058943" y="6237312"/>
            <a:ext cx="1026114" cy="4252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fin</a:t>
            </a:r>
            <a:endParaRPr lang="fr-FR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pot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642" y="3789188"/>
            <a:ext cx="2476716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12676"/>
            <a:ext cx="2664000" cy="2458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24" y="404664"/>
            <a:ext cx="2659351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04664"/>
            <a:ext cx="1337045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6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bus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 smtClean="0">
                <a:solidFill>
                  <a:srgbClr val="00194B"/>
                </a:solidFill>
              </a:rPr>
              <a:t>BALLON</a:t>
            </a:r>
            <a:endParaRPr lang="fr-FR" sz="5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>
                <a:solidFill>
                  <a:srgbClr val="00194B"/>
                </a:solidFill>
              </a:rPr>
              <a:t>USINE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 smtClean="0">
                <a:solidFill>
                  <a:srgbClr val="00194B"/>
                </a:solidFill>
              </a:rPr>
              <a:t>SOURIS</a:t>
            </a:r>
            <a:endParaRPr lang="fr-FR" sz="5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 smtClean="0">
                <a:solidFill>
                  <a:srgbClr val="00194B"/>
                </a:solidFill>
              </a:rPr>
              <a:t>BUS</a:t>
            </a:r>
            <a:endParaRPr lang="fr-FR" sz="5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-1657" y="0"/>
            <a:ext cx="9144000" cy="260648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60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sac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SANDALE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AGNEAU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COCHON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SAC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44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lit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LAPIN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IGLOO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TAPIS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LIT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56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nid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NAVET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IDÉE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DINDON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NID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16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5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dos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DESSIN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OLIVE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SAPIN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DOS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74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LILAS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ANNÉE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COUTEAU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LAC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458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77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vin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VÉLO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IGLOO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NOUGAT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VIN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2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coq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CAMION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OIGNON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4700" b="1" dirty="0" smtClean="0">
                <a:solidFill>
                  <a:srgbClr val="00194B"/>
                </a:solidFill>
              </a:rPr>
              <a:t>QUATORZE</a:t>
            </a:r>
            <a:endParaRPr lang="fr-FR" sz="47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COQ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32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gaz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GARAGE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ARDOISE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ZORRO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GAZ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06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but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 smtClean="0">
                <a:solidFill>
                  <a:srgbClr val="00194B"/>
                </a:solidFill>
              </a:rPr>
              <a:t>BIJOU</a:t>
            </a:r>
            <a:endParaRPr lang="fr-FR" sz="5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>
                <a:solidFill>
                  <a:srgbClr val="00194B"/>
                </a:solidFill>
              </a:rPr>
              <a:t>USINE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 smtClean="0">
                <a:solidFill>
                  <a:srgbClr val="00194B"/>
                </a:solidFill>
              </a:rPr>
              <a:t>TAPIS</a:t>
            </a:r>
            <a:endParaRPr lang="fr-FR" sz="5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 smtClean="0">
                <a:solidFill>
                  <a:srgbClr val="00194B"/>
                </a:solidFill>
              </a:rPr>
              <a:t>BUT</a:t>
            </a:r>
            <a:endParaRPr lang="fr-FR" sz="5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-1657" y="0"/>
            <a:ext cx="9144000" cy="260648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15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bus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409897"/>
            <a:ext cx="2664000" cy="13953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16" y="404960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949" y="404664"/>
            <a:ext cx="239982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800708"/>
            <a:ext cx="2664000" cy="19220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pin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PANDA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IGLOO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NAGEUR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PIN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63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cil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CANARD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IMAGE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LAMA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CIL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mât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MOTO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ABEILLE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TABLEAU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MAT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5769260"/>
            <a:ext cx="9144000" cy="108874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82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pot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POUSSIN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OREILLE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4800" b="1" dirty="0" smtClean="0">
                <a:solidFill>
                  <a:srgbClr val="00194B"/>
                </a:solidFill>
              </a:rPr>
              <a:t>TAMBOUR</a:t>
            </a:r>
            <a:endParaRPr lang="fr-FR" sz="48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POT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74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jus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 smtClean="0">
                <a:solidFill>
                  <a:srgbClr val="00194B"/>
                </a:solidFill>
              </a:rPr>
              <a:t>JETONU</a:t>
            </a:r>
            <a:endParaRPr lang="fr-FR" sz="5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>
                <a:solidFill>
                  <a:srgbClr val="00194B"/>
                </a:solidFill>
              </a:rPr>
              <a:t>USINE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 smtClean="0">
                <a:solidFill>
                  <a:srgbClr val="00194B"/>
                </a:solidFill>
              </a:rPr>
              <a:t>SAVON</a:t>
            </a:r>
            <a:endParaRPr lang="fr-FR" sz="5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 smtClean="0">
                <a:solidFill>
                  <a:srgbClr val="00194B"/>
                </a:solidFill>
              </a:rPr>
              <a:t>JUS</a:t>
            </a:r>
            <a:endParaRPr lang="fr-FR" sz="5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-1657" y="0"/>
            <a:ext cx="9144000" cy="260648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99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tas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TULIPE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ARGENT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SIFFLET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TAS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28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riz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ROBOT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IGUANE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ZÉBU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RIZ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67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pic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PANIER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IRIS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COLLIER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PIC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²</a:t>
            </a:r>
            <a:endParaRPr lang="fr-FR" dirty="0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25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arc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ASSIETTE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RUBAN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CORBEAU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ARC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22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tri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TOMATE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RAISIN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IMAGE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TRI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02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nid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922057"/>
            <a:ext cx="2664000" cy="2398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2664000" cy="11028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22" y="406986"/>
            <a:ext cx="2659356" cy="2659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252" y="404664"/>
            <a:ext cx="144675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16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45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jet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JUDO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ESSENCE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TIROIR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JET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16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1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mur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 smtClean="0">
                <a:solidFill>
                  <a:srgbClr val="00194B"/>
                </a:solidFill>
              </a:rPr>
              <a:t>MAISON</a:t>
            </a:r>
            <a:endParaRPr lang="fr-FR" sz="5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>
                <a:solidFill>
                  <a:srgbClr val="00194B"/>
                </a:solidFill>
              </a:rPr>
              <a:t>USINE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 smtClean="0">
                <a:solidFill>
                  <a:srgbClr val="00194B"/>
                </a:solidFill>
              </a:rPr>
              <a:t>RATEAU</a:t>
            </a:r>
            <a:endParaRPr lang="fr-FR" sz="5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 smtClean="0">
                <a:solidFill>
                  <a:srgbClr val="00194B"/>
                </a:solidFill>
              </a:rPr>
              <a:t>MUR</a:t>
            </a:r>
            <a:endParaRPr lang="fr-FR" sz="5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-1657" y="0"/>
            <a:ext cx="9144000" cy="260648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2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roi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RATEAU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ORANGE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IDÉE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ROI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47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rat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RIDEAU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AVION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TOUPIE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RAT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88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mai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MUGUET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ABRI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IGLOO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MAI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40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dos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070" y="3789188"/>
            <a:ext cx="1919859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54491"/>
            <a:ext cx="2564346" cy="2564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22" y="404664"/>
            <a:ext cx="2659356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04664"/>
            <a:ext cx="2399822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89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790804"/>
            <a:ext cx="2664000" cy="266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4984"/>
            <a:ext cx="2664000" cy="19699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22" y="1385178"/>
            <a:ext cx="2659356" cy="702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923" y="404664"/>
            <a:ext cx="2132529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458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65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coq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922056"/>
            <a:ext cx="2664000" cy="2398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151696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28" y="404664"/>
            <a:ext cx="2659343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262" y="404664"/>
            <a:ext cx="80385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72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gaz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83" y="3789188"/>
            <a:ext cx="141503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9095"/>
            <a:ext cx="2664000" cy="231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673" y="440668"/>
            <a:ext cx="1906653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73256"/>
            <a:ext cx="2664000" cy="2351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93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cil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523283"/>
            <a:ext cx="2664000" cy="11958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24" y="404664"/>
            <a:ext cx="2664000" cy="2660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40668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655" y="404664"/>
            <a:ext cx="1601057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86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jus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826" y="3789040"/>
            <a:ext cx="2564348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16" y="404960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949" y="404664"/>
            <a:ext cx="239982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800708"/>
            <a:ext cx="2664000" cy="19220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87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tas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041068"/>
            <a:ext cx="2664000" cy="2132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57202"/>
            <a:ext cx="2664000" cy="1607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648" y="404664"/>
            <a:ext cx="2050703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647" y="404664"/>
            <a:ext cx="2399821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42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car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624915"/>
            <a:ext cx="2664000" cy="992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44189"/>
            <a:ext cx="2664000" cy="1785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1384710"/>
            <a:ext cx="2664000" cy="7042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812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75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riz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107" y="3789040"/>
            <a:ext cx="1773785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39" y="404664"/>
            <a:ext cx="2660762" cy="2660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60818"/>
            <a:ext cx="2664000" cy="23516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93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mât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947062"/>
            <a:ext cx="2664000" cy="2398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39" y="832642"/>
            <a:ext cx="2660762" cy="1804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627218"/>
            <a:ext cx="2664000" cy="221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364" y="404664"/>
            <a:ext cx="133704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0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pic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521" y="3789040"/>
            <a:ext cx="1248958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91" y="404960"/>
            <a:ext cx="2476713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40668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261732"/>
            <a:ext cx="2628000" cy="979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98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arc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769089"/>
            <a:ext cx="2664000" cy="704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56" y="440668"/>
            <a:ext cx="2050699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107" y="404664"/>
            <a:ext cx="1773785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44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tri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792569"/>
            <a:ext cx="2664000" cy="2660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57202"/>
            <a:ext cx="2664000" cy="1607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55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mur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861048"/>
            <a:ext cx="2664000" cy="2530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18" y="404960"/>
            <a:ext cx="2265396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968" y="404664"/>
            <a:ext cx="1773785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800708"/>
            <a:ext cx="2664000" cy="19220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33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vin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803" y="3789040"/>
            <a:ext cx="936393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32" y="404960"/>
            <a:ext cx="1193055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728700"/>
            <a:ext cx="2664000" cy="1986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16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jet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107" y="3789188"/>
            <a:ext cx="1773785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2564346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371" y="404664"/>
            <a:ext cx="2235257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758547"/>
            <a:ext cx="2664000" cy="19863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16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63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roi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087" y="3789040"/>
            <a:ext cx="2331825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960"/>
            <a:ext cx="177378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325" y="404664"/>
            <a:ext cx="247135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75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pin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20" y="3789040"/>
            <a:ext cx="2318559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88" y="404664"/>
            <a:ext cx="1468191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758549"/>
            <a:ext cx="2664000" cy="1986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37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bol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855624"/>
            <a:ext cx="2664000" cy="2531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22" y="404664"/>
            <a:ext cx="2659356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778229"/>
            <a:ext cx="2664000" cy="1894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mai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789040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2664000" cy="25307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676" y="404664"/>
            <a:ext cx="1906647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63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but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3265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52" y="4235854"/>
            <a:ext cx="2664000" cy="1767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24" y="469481"/>
            <a:ext cx="2664000" cy="2531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944724"/>
            <a:ext cx="2664000" cy="1607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800708"/>
            <a:ext cx="2664000" cy="19220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25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9819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nid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922057"/>
            <a:ext cx="2664000" cy="2398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2664000" cy="25311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22" y="473304"/>
            <a:ext cx="2659356" cy="2526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480" y="404664"/>
            <a:ext cx="2664000" cy="2660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16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37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bol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855624"/>
            <a:ext cx="2664000" cy="2531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9038"/>
            <a:ext cx="2664000" cy="1355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22" y="406986"/>
            <a:ext cx="2659356" cy="2659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872828"/>
            <a:ext cx="2664000" cy="1705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99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fou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898" y="3789040"/>
            <a:ext cx="165420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02" y="404961"/>
            <a:ext cx="2265394" cy="26639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39" y="404664"/>
            <a:ext cx="2590922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23542"/>
            <a:ext cx="2664000" cy="22653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88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sac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088" y="3789188"/>
            <a:ext cx="239982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63741"/>
            <a:ext cx="2664000" cy="1545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40668"/>
            <a:ext cx="2664000" cy="2517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001442"/>
            <a:ext cx="2664000" cy="14482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90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gaz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83" y="3789188"/>
            <a:ext cx="141503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95361"/>
            <a:ext cx="2664000" cy="2079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656692"/>
            <a:ext cx="2664000" cy="2139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424" y="404664"/>
            <a:ext cx="1817008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85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lit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173844"/>
            <a:ext cx="2664000" cy="1894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05" y="625603"/>
            <a:ext cx="2664000" cy="22454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743477"/>
            <a:ext cx="2664000" cy="19863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220" y="404664"/>
            <a:ext cx="2029572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20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fil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308" y="3789188"/>
            <a:ext cx="226538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24" y="404664"/>
            <a:ext cx="2265396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47" y="404664"/>
            <a:ext cx="2557705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792845"/>
            <a:ext cx="2664000" cy="18800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2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sac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088" y="3789188"/>
            <a:ext cx="239982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17951"/>
            <a:ext cx="2664000" cy="26374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22" y="629152"/>
            <a:ext cx="2664000" cy="221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832949"/>
            <a:ext cx="2664000" cy="1785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76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rat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789040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59" y="404664"/>
            <a:ext cx="2342121" cy="2660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1196752"/>
            <a:ext cx="2664000" cy="11354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959" y="404664"/>
            <a:ext cx="165245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43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car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624915"/>
            <a:ext cx="2664000" cy="992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2207838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117" y="404664"/>
            <a:ext cx="2237765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812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2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pot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642" y="3789188"/>
            <a:ext cx="2476716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960"/>
            <a:ext cx="239826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680" y="404664"/>
            <a:ext cx="1720638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64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dos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070" y="3789188"/>
            <a:ext cx="1919859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56692"/>
            <a:ext cx="2664000" cy="2147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39" y="404664"/>
            <a:ext cx="2590922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126" y="404664"/>
            <a:ext cx="229197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84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790804"/>
            <a:ext cx="2664000" cy="266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404664"/>
            <a:ext cx="246153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708402"/>
            <a:ext cx="2664000" cy="20725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458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85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bus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409897"/>
            <a:ext cx="2664000" cy="13953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16" y="404960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664"/>
            <a:ext cx="2659358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623540"/>
            <a:ext cx="2664000" cy="226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152636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54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mât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947062"/>
            <a:ext cx="2664000" cy="2398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39" y="1094737"/>
            <a:ext cx="2660762" cy="1280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503" y="404664"/>
            <a:ext cx="205699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04664"/>
            <a:ext cx="2511218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37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228565"/>
            <a:ext cx="2664000" cy="1785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56692"/>
            <a:ext cx="2664000" cy="21325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512676"/>
            <a:ext cx="2664000" cy="248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04664"/>
            <a:ext cx="2232186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458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94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coq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922056"/>
            <a:ext cx="2664000" cy="2398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6"/>
            <a:ext cx="2664000" cy="1395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080" y="404664"/>
            <a:ext cx="2207838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40668"/>
            <a:ext cx="2664000" cy="2577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77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pic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521" y="3789040"/>
            <a:ext cx="1248958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47" y="404664"/>
            <a:ext cx="2557705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04664"/>
            <a:ext cx="233811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39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fou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898" y="3789040"/>
            <a:ext cx="165420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02" y="404960"/>
            <a:ext cx="226539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23" y="404664"/>
            <a:ext cx="265935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775640"/>
            <a:ext cx="2664000" cy="19220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79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mur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861048"/>
            <a:ext cx="2664000" cy="2530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960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968" y="506062"/>
            <a:ext cx="1773785" cy="2461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623543"/>
            <a:ext cx="2664000" cy="22653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152636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59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cil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523283"/>
            <a:ext cx="2664000" cy="11958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3021"/>
            <a:ext cx="2664000" cy="22640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655" y="413140"/>
            <a:ext cx="1601057" cy="26470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51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riz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107" y="3789040"/>
            <a:ext cx="1773785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99" y="404664"/>
            <a:ext cx="2037042" cy="2660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74" y="404664"/>
            <a:ext cx="2059451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77279"/>
            <a:ext cx="2664000" cy="23187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71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mai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789040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2238821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40668"/>
            <a:ext cx="2664000" cy="2647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743477"/>
            <a:ext cx="2664000" cy="19863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84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jus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826" y="3789040"/>
            <a:ext cx="2564348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16" y="406575"/>
            <a:ext cx="2664000" cy="26607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84684"/>
            <a:ext cx="2664000" cy="2161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623549"/>
            <a:ext cx="2664000" cy="2265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152636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91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arc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769089"/>
            <a:ext cx="2664000" cy="704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42470"/>
            <a:ext cx="2664000" cy="1966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52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902181"/>
            <a:ext cx="2664000" cy="1668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25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tri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792569"/>
            <a:ext cx="2664000" cy="2660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72716"/>
            <a:ext cx="2664000" cy="1733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235" y="404664"/>
            <a:ext cx="250953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21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vin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803" y="3789040"/>
            <a:ext cx="936393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43918"/>
            <a:ext cx="2664000" cy="1620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160748"/>
            <a:ext cx="2664000" cy="1209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743477"/>
            <a:ext cx="2664000" cy="19863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00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jet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107" y="3789188"/>
            <a:ext cx="1773785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902"/>
            <a:ext cx="2664000" cy="2272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16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44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but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3265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52" y="4235854"/>
            <a:ext cx="2664000" cy="1767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891" y="368956"/>
            <a:ext cx="2029553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623541"/>
            <a:ext cx="2664000" cy="2265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152636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88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lit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173844"/>
            <a:ext cx="2664000" cy="1894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05" y="417951"/>
            <a:ext cx="2664000" cy="26607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921722"/>
            <a:ext cx="2664000" cy="1607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15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roi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087" y="3789040"/>
            <a:ext cx="2331825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1919939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512676"/>
            <a:ext cx="2664000" cy="24248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71098"/>
            <a:ext cx="2664000" cy="2531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3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pin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20" y="3789040"/>
            <a:ext cx="2318559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16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664"/>
            <a:ext cx="266724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743477"/>
            <a:ext cx="2664000" cy="19863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42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Tas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041068"/>
            <a:ext cx="2664000" cy="2132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404664"/>
            <a:ext cx="1680777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04664"/>
            <a:ext cx="2664000" cy="2660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56692"/>
            <a:ext cx="2664000" cy="21349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93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89675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bol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BANC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OS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LIT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BOL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06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sac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SEL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ANE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COL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SAC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91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mai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MUR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AIL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ILE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MAI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01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car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COL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ARC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RAT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CAR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21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fil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FER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ILE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LAIT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FIL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82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bus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BALLE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URNE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SAC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BUS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-1657" y="0"/>
            <a:ext cx="9144000" cy="260648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98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228565"/>
            <a:ext cx="2664000" cy="1785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05" y="1252061"/>
            <a:ext cx="2664000" cy="992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329" y="404664"/>
            <a:ext cx="2471341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04664"/>
            <a:ext cx="1780432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458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93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lit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LAC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ILE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THÉ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LIT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19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CAR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OGRE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LAMPE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COL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458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32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rat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ROUE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ARBRE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TERRE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RAT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0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pot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PULL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OS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TOUR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POT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04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dos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DÉ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OS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SAC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DOS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420888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9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coq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CAGE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OS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QUILLE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COQ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79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gaz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GUI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AIL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ZÉBRE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GAZ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10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nid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 smtClean="0">
                <a:solidFill>
                  <a:srgbClr val="00194B"/>
                </a:solidFill>
              </a:rPr>
              <a:t>NŒUD</a:t>
            </a:r>
            <a:endParaRPr lang="fr-FR" sz="6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 smtClean="0">
                <a:solidFill>
                  <a:srgbClr val="00194B"/>
                </a:solidFill>
              </a:rPr>
              <a:t>ILE</a:t>
            </a:r>
            <a:endParaRPr lang="fr-FR" sz="6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 smtClean="0">
                <a:solidFill>
                  <a:srgbClr val="00194B"/>
                </a:solidFill>
              </a:rPr>
              <a:t>DENT</a:t>
            </a:r>
            <a:endParaRPr lang="fr-FR" sz="6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 smtClean="0">
                <a:solidFill>
                  <a:srgbClr val="00194B"/>
                </a:solidFill>
              </a:rPr>
              <a:t>NID</a:t>
            </a:r>
            <a:endParaRPr lang="fr-FR" sz="6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16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00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jus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JEU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URNE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SAC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JUS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-1657" y="0"/>
            <a:ext cx="9144000" cy="260648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87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cil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COUR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ILE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LUNE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CIL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42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fil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308" y="3789188"/>
            <a:ext cx="226538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2411572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361" y="404664"/>
            <a:ext cx="1282174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11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tas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THÉ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AS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SAC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TAS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31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LOUP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ARC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COR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LAC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458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12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mur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MAIN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URNE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RIZ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MUR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-1657" y="0"/>
            <a:ext cx="9144000" cy="260648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54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riz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RAT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ILE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ZÈBRE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RIZ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82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arc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AS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RIZ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CUBE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ARC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14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mât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MIE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ANE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TOUR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MAT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52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but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BOL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URNE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THÉ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BUT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-1657" y="0"/>
            <a:ext cx="9144000" cy="260648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7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pic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POT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ILE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CAR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PIC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88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fou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FIL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OS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URN</a:t>
            </a:r>
            <a:r>
              <a:rPr lang="fr-FR" sz="6000" b="1" spc="100" dirty="0" smtClean="0">
                <a:solidFill>
                  <a:srgbClr val="00194B"/>
                </a:solidFill>
              </a:rPr>
              <a:t>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FOU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-1657" y="0"/>
            <a:ext cx="9144000" cy="260648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30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tri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THÉ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RAT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ILE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TRI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79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rat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3789040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2664000" cy="2660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065" y="404664"/>
            <a:ext cx="2049869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664"/>
            <a:ext cx="2664000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96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vin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VERRE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ILE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NOIX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VIN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75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roi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RIZ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OGRE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ILE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ROI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82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jet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JUS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ELFE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TABLE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JET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16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31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pin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PIE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ILE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NOIX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spc="100" dirty="0" smtClean="0">
                <a:solidFill>
                  <a:srgbClr val="00194B"/>
                </a:solidFill>
              </a:rPr>
              <a:t>PIN</a:t>
            </a:r>
            <a:endParaRPr lang="fr-FR" sz="6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87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35181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CADEAU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ORANGE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LUTIN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COL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458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62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fou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>
                <a:gsLst>
                  <a:gs pos="0">
                    <a:srgbClr val="000A1E"/>
                  </a:gs>
                  <a:gs pos="50000">
                    <a:srgbClr val="00194B"/>
                  </a:gs>
                  <a:gs pos="100000">
                    <a:srgbClr val="002878"/>
                  </a:gs>
                </a:gsLst>
                <a:lin ang="16200000" scaled="1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 smtClean="0">
                <a:solidFill>
                  <a:srgbClr val="00194B"/>
                </a:solidFill>
              </a:rPr>
              <a:t>FARINE</a:t>
            </a:r>
            <a:endParaRPr lang="fr-FR" sz="5000" b="1" spc="100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 smtClean="0">
                <a:solidFill>
                  <a:srgbClr val="00194B"/>
                </a:solidFill>
              </a:rPr>
              <a:t>OLIVE</a:t>
            </a:r>
            <a:endParaRPr lang="fr-FR" sz="5000" b="1" spc="100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 smtClean="0">
                <a:solidFill>
                  <a:srgbClr val="00194B"/>
                </a:solidFill>
              </a:rPr>
              <a:t>USIN</a:t>
            </a:r>
            <a:r>
              <a:rPr lang="fr-FR" sz="5000" b="1" spc="100" dirty="0" smtClean="0">
                <a:solidFill>
                  <a:srgbClr val="00194B"/>
                </a:solidFill>
              </a:rPr>
              <a:t>E</a:t>
            </a:r>
            <a:endParaRPr lang="fr-FR" sz="5000" b="1" spc="100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spc="100" dirty="0" smtClean="0">
                <a:solidFill>
                  <a:srgbClr val="00194B"/>
                </a:solidFill>
              </a:rPr>
              <a:t>FOU</a:t>
            </a:r>
            <a:endParaRPr lang="fr-FR" sz="5000" b="1" spc="100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-1657" y="0"/>
            <a:ext cx="9144000" cy="260648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55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car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CAFÉ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ARMOIRE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RADIS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rgbClr val="00194B"/>
                </a:solidFill>
              </a:rPr>
              <a:t>CAR</a:t>
            </a:r>
            <a:endParaRPr lang="fr-FR" sz="48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25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bol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BATEAU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ORAGE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LÉZARD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BOL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39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fil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50000">
                <a:srgbClr val="00194B"/>
              </a:gs>
              <a:gs pos="100000">
                <a:srgbClr val="00287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5516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FARINE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IRIS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180" y="368660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LUNETTES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3753036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rgbClr val="00194B"/>
                </a:solidFill>
              </a:rPr>
              <a:t>FIL</a:t>
            </a:r>
            <a:endParaRPr lang="fr-FR" sz="5000" b="1" dirty="0">
              <a:solidFill>
                <a:srgbClr val="00194B"/>
              </a:solidFill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88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16878"/>
            <a:ext cx="612930" cy="408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5596" y="4859578"/>
            <a:ext cx="14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Réponse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11960" y="3140968"/>
            <a:ext cx="684076" cy="57606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66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theme/theme1.xml><?xml version="1.0" encoding="utf-8"?>
<a:theme xmlns:a="http://schemas.openxmlformats.org/drawingml/2006/main" name="Thème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546</Words>
  <Application>Microsoft Office PowerPoint</Application>
  <PresentationFormat>Affichage à l'écran (4:3)</PresentationFormat>
  <Paragraphs>493</Paragraphs>
  <Slides>124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124</vt:i4>
      </vt:variant>
    </vt:vector>
  </HeadingPairs>
  <TitlesOfParts>
    <vt:vector size="125" baseType="lpstr">
      <vt:lpstr>Thème Office</vt:lpstr>
      <vt:lpstr>Présentation PowerPoint</vt:lpstr>
      <vt:lpstr>car</vt:lpstr>
      <vt:lpstr>bol</vt:lpstr>
      <vt:lpstr>sac</vt:lpstr>
      <vt:lpstr>fou</vt:lpstr>
      <vt:lpstr>lit</vt:lpstr>
      <vt:lpstr>col</vt:lpstr>
      <vt:lpstr>fil</vt:lpstr>
      <vt:lpstr>rat</vt:lpstr>
      <vt:lpstr>pot</vt:lpstr>
      <vt:lpstr>bus</vt:lpstr>
      <vt:lpstr>nid</vt:lpstr>
      <vt:lpstr>dos</vt:lpstr>
      <vt:lpstr>lac</vt:lpstr>
      <vt:lpstr>coq</vt:lpstr>
      <vt:lpstr>gaz</vt:lpstr>
      <vt:lpstr>cil</vt:lpstr>
      <vt:lpstr>jus</vt:lpstr>
      <vt:lpstr>tas</vt:lpstr>
      <vt:lpstr>riz</vt:lpstr>
      <vt:lpstr>mât</vt:lpstr>
      <vt:lpstr>pic</vt:lpstr>
      <vt:lpstr>arc</vt:lpstr>
      <vt:lpstr>tri</vt:lpstr>
      <vt:lpstr>mur</vt:lpstr>
      <vt:lpstr>vin</vt:lpstr>
      <vt:lpstr>jet</vt:lpstr>
      <vt:lpstr>roi</vt:lpstr>
      <vt:lpstr>pin</vt:lpstr>
      <vt:lpstr>mai</vt:lpstr>
      <vt:lpstr>but</vt:lpstr>
      <vt:lpstr>Présentation PowerPoint</vt:lpstr>
      <vt:lpstr>nid</vt:lpstr>
      <vt:lpstr>bol</vt:lpstr>
      <vt:lpstr>fou</vt:lpstr>
      <vt:lpstr>sac</vt:lpstr>
      <vt:lpstr>gaz</vt:lpstr>
      <vt:lpstr>lit</vt:lpstr>
      <vt:lpstr>fil</vt:lpstr>
      <vt:lpstr>rat</vt:lpstr>
      <vt:lpstr>car</vt:lpstr>
      <vt:lpstr>pot</vt:lpstr>
      <vt:lpstr>dos</vt:lpstr>
      <vt:lpstr>lac</vt:lpstr>
      <vt:lpstr>bus</vt:lpstr>
      <vt:lpstr>mât</vt:lpstr>
      <vt:lpstr>col</vt:lpstr>
      <vt:lpstr>coq</vt:lpstr>
      <vt:lpstr>pic</vt:lpstr>
      <vt:lpstr>mur</vt:lpstr>
      <vt:lpstr>cil</vt:lpstr>
      <vt:lpstr>riz</vt:lpstr>
      <vt:lpstr>mai</vt:lpstr>
      <vt:lpstr>jus</vt:lpstr>
      <vt:lpstr>arc</vt:lpstr>
      <vt:lpstr>tri</vt:lpstr>
      <vt:lpstr>vin</vt:lpstr>
      <vt:lpstr>jet</vt:lpstr>
      <vt:lpstr>but</vt:lpstr>
      <vt:lpstr>roi</vt:lpstr>
      <vt:lpstr>pin</vt:lpstr>
      <vt:lpstr>Tas</vt:lpstr>
      <vt:lpstr>Présentation PowerPoint</vt:lpstr>
      <vt:lpstr>bol</vt:lpstr>
      <vt:lpstr>sac</vt:lpstr>
      <vt:lpstr>mai</vt:lpstr>
      <vt:lpstr>car</vt:lpstr>
      <vt:lpstr>fil</vt:lpstr>
      <vt:lpstr>bus</vt:lpstr>
      <vt:lpstr>lit</vt:lpstr>
      <vt:lpstr>col</vt:lpstr>
      <vt:lpstr>rat</vt:lpstr>
      <vt:lpstr>pot</vt:lpstr>
      <vt:lpstr>dos</vt:lpstr>
      <vt:lpstr>coq</vt:lpstr>
      <vt:lpstr>gaz</vt:lpstr>
      <vt:lpstr>nid</vt:lpstr>
      <vt:lpstr>jus</vt:lpstr>
      <vt:lpstr>cil</vt:lpstr>
      <vt:lpstr>tas</vt:lpstr>
      <vt:lpstr>lac</vt:lpstr>
      <vt:lpstr>mur</vt:lpstr>
      <vt:lpstr>riz</vt:lpstr>
      <vt:lpstr>arc</vt:lpstr>
      <vt:lpstr>mât</vt:lpstr>
      <vt:lpstr>but</vt:lpstr>
      <vt:lpstr>pic</vt:lpstr>
      <vt:lpstr>fou</vt:lpstr>
      <vt:lpstr>tri</vt:lpstr>
      <vt:lpstr>vin</vt:lpstr>
      <vt:lpstr>roi</vt:lpstr>
      <vt:lpstr>jet</vt:lpstr>
      <vt:lpstr>pin</vt:lpstr>
      <vt:lpstr>Présentation PowerPoint</vt:lpstr>
      <vt:lpstr>col</vt:lpstr>
      <vt:lpstr>fou</vt:lpstr>
      <vt:lpstr>car</vt:lpstr>
      <vt:lpstr>bol</vt:lpstr>
      <vt:lpstr>fil</vt:lpstr>
      <vt:lpstr>bus</vt:lpstr>
      <vt:lpstr>sac</vt:lpstr>
      <vt:lpstr>lit</vt:lpstr>
      <vt:lpstr>nid</vt:lpstr>
      <vt:lpstr>dos</vt:lpstr>
      <vt:lpstr>lac</vt:lpstr>
      <vt:lpstr>vin</vt:lpstr>
      <vt:lpstr>coq</vt:lpstr>
      <vt:lpstr>gaz</vt:lpstr>
      <vt:lpstr>but</vt:lpstr>
      <vt:lpstr>pin</vt:lpstr>
      <vt:lpstr>cil</vt:lpstr>
      <vt:lpstr>mât</vt:lpstr>
      <vt:lpstr>pot</vt:lpstr>
      <vt:lpstr>jus</vt:lpstr>
      <vt:lpstr>tas</vt:lpstr>
      <vt:lpstr>riz</vt:lpstr>
      <vt:lpstr>pic</vt:lpstr>
      <vt:lpstr>arc</vt:lpstr>
      <vt:lpstr>tri</vt:lpstr>
      <vt:lpstr>jet</vt:lpstr>
      <vt:lpstr>mur</vt:lpstr>
      <vt:lpstr>roi</vt:lpstr>
      <vt:lpstr>rat</vt:lpstr>
      <vt:lpstr>mai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Evelyne LYONNAZ</dc:creator>
  <cp:lastModifiedBy>Evelyne LYONNAZ</cp:lastModifiedBy>
  <cp:revision>57</cp:revision>
  <dcterms:created xsi:type="dcterms:W3CDTF">2010-11-21T14:13:18Z</dcterms:created>
  <dcterms:modified xsi:type="dcterms:W3CDTF">2010-12-14T15:19:48Z</dcterms:modified>
</cp:coreProperties>
</file>