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7" r:id="rId2"/>
    <p:sldId id="368" r:id="rId3"/>
    <p:sldId id="260" r:id="rId4"/>
    <p:sldId id="395" r:id="rId5"/>
    <p:sldId id="435" r:id="rId6"/>
    <p:sldId id="420" r:id="rId7"/>
    <p:sldId id="459" r:id="rId8"/>
    <p:sldId id="422" r:id="rId9"/>
    <p:sldId id="455" r:id="rId10"/>
    <p:sldId id="436" r:id="rId11"/>
    <p:sldId id="419" r:id="rId12"/>
    <p:sldId id="417" r:id="rId13"/>
    <p:sldId id="444" r:id="rId14"/>
    <p:sldId id="437" r:id="rId15"/>
    <p:sldId id="423" r:id="rId16"/>
    <p:sldId id="451" r:id="rId17"/>
    <p:sldId id="438" r:id="rId18"/>
    <p:sldId id="421" r:id="rId19"/>
    <p:sldId id="434" r:id="rId20"/>
    <p:sldId id="432" r:id="rId21"/>
    <p:sldId id="424" r:id="rId22"/>
    <p:sldId id="454" r:id="rId23"/>
    <p:sldId id="433" r:id="rId24"/>
    <p:sldId id="452" r:id="rId25"/>
    <p:sldId id="426" r:id="rId26"/>
    <p:sldId id="441" r:id="rId27"/>
    <p:sldId id="443" r:id="rId28"/>
    <p:sldId id="447" r:id="rId29"/>
    <p:sldId id="430" r:id="rId30"/>
    <p:sldId id="439" r:id="rId31"/>
    <p:sldId id="427" r:id="rId32"/>
    <p:sldId id="428" r:id="rId33"/>
    <p:sldId id="448" r:id="rId34"/>
    <p:sldId id="431" r:id="rId35"/>
    <p:sldId id="453" r:id="rId36"/>
    <p:sldId id="458" r:id="rId37"/>
    <p:sldId id="460" r:id="rId38"/>
    <p:sldId id="457" r:id="rId39"/>
    <p:sldId id="446" r:id="rId40"/>
    <p:sldId id="442" r:id="rId41"/>
    <p:sldId id="425" r:id="rId42"/>
    <p:sldId id="461" r:id="rId43"/>
    <p:sldId id="445" r:id="rId44"/>
    <p:sldId id="450" r:id="rId45"/>
    <p:sldId id="440" r:id="rId46"/>
    <p:sldId id="429" r:id="rId47"/>
    <p:sldId id="369" r:id="rId48"/>
    <p:sldId id="325" r:id="rId4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0099"/>
    <a:srgbClr val="F86400"/>
    <a:srgbClr val="FFD79D"/>
    <a:srgbClr val="00CC99"/>
    <a:srgbClr val="860000"/>
    <a:srgbClr val="F13A01"/>
    <a:srgbClr val="8F0134"/>
    <a:srgbClr val="000026"/>
    <a:srgbClr val="00003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105" autoAdjust="0"/>
    <p:restoredTop sz="90933" autoAdjust="0"/>
  </p:normalViewPr>
  <p:slideViewPr>
    <p:cSldViewPr>
      <p:cViewPr varScale="1">
        <p:scale>
          <a:sx n="112" d="100"/>
          <a:sy n="112" d="100"/>
        </p:scale>
        <p:origin x="-5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34"/>
    </p:cViewPr>
  </p:sorterViewPr>
  <p:notesViewPr>
    <p:cSldViewPr>
      <p:cViewPr varScale="1">
        <p:scale>
          <a:sx n="80" d="100"/>
          <a:sy n="80" d="100"/>
        </p:scale>
        <p:origin x="-2418" y="-102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2EEB5-C486-4B2D-AC5B-624269CA9318}" type="datetimeFigureOut">
              <a:rPr lang="fr-FR" smtClean="0"/>
              <a:pPr/>
              <a:t>12/01/2010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14734-CEB9-41E0-A504-02883D55D87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14734-CEB9-41E0-A504-02883D55D87B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14734-CEB9-41E0-A504-02883D55D87B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14734-CEB9-41E0-A504-02883D55D87B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14734-CEB9-41E0-A504-02883D55D87B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14734-CEB9-41E0-A504-02883D55D87B}" type="slidenum">
              <a:rPr lang="fr-FR" smtClean="0"/>
              <a:pPr/>
              <a:t>41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14734-CEB9-41E0-A504-02883D55D87B}" type="slidenum">
              <a:rPr lang="fr-FR" smtClean="0"/>
              <a:pPr/>
              <a:t>42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14734-CEB9-41E0-A504-02883D55D87B}" type="slidenum">
              <a:rPr lang="fr-FR" smtClean="0"/>
              <a:pPr/>
              <a:t>45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14734-CEB9-41E0-A504-02883D55D87B}" type="slidenum">
              <a:rPr lang="fr-FR" smtClean="0"/>
              <a:pPr/>
              <a:t>46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14734-CEB9-41E0-A504-02883D55D87B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14734-CEB9-41E0-A504-02883D55D87B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14734-CEB9-41E0-A504-02883D55D87B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14734-CEB9-41E0-A504-02883D55D87B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14734-CEB9-41E0-A504-02883D55D87B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14734-CEB9-41E0-A504-02883D55D87B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14734-CEB9-41E0-A504-02883D55D87B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14734-CEB9-41E0-A504-02883D55D87B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19CD8-8224-47DB-B275-2A7A16BD17F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33E7B-0A3F-49F1-94E9-AAB8FA58907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E6C17-6490-4FAB-89E7-C70744F556C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3A4D7-6C82-49CE-A4C8-913FEE44365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94D24-6CCE-4254-B128-A92FEEEE9EE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7E4E6-D5B3-49D7-A27A-8C6D643D945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9C94F-4F6E-4331-AE44-B380616A7FB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3E082-0EE9-4A24-9EEF-232AAA19C1C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57B5D-D42B-4701-B243-A1D617BA714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17FC0-BA83-4706-ADBF-2206440B754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E083E-8BA6-4F03-ADBC-FF1BA115959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79BAF9-5A93-419E-BFF7-2211A1A03C72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slide" Target="slide4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slide" Target="slide4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slide" Target="slide4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slide" Target="slide4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slide" Target="slide4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slide" Target="slide4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slide" Target="slide4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slide" Target="slide4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slide" Target="slide4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slide" Target="slide4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slide" Target="slide4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slide" Target="slide4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slide" Target="slide4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slide" Target="slide4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slide" Target="slide4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slide" Target="slide4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pluriel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409518" y="800064"/>
            <a:ext cx="8305800" cy="148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9600" kern="10" dirty="0" smtClean="0">
                <a:ln w="19050">
                  <a:solidFill>
                    <a:srgbClr val="000080"/>
                  </a:solidFill>
                  <a:round/>
                  <a:headEnd/>
                  <a:tailEnd/>
                </a:ln>
                <a:gradFill>
                  <a:gsLst>
                    <a:gs pos="0">
                      <a:srgbClr val="CC0099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 pitchFamily="66" charset="0"/>
                <a:cs typeface="Courier New" pitchFamily="49" charset="0"/>
              </a:rPr>
              <a:t>Verbe ou nom ?</a:t>
            </a:r>
            <a:endParaRPr lang="fr-FR" sz="9600" kern="10" dirty="0">
              <a:ln w="19050">
                <a:solidFill>
                  <a:srgbClr val="000080"/>
                </a:solidFill>
                <a:round/>
                <a:headEnd/>
                <a:tailEnd/>
              </a:ln>
              <a:gradFill>
                <a:gsLst>
                  <a:gs pos="0">
                    <a:srgbClr val="CC0099"/>
                  </a:gs>
                  <a:gs pos="100000">
                    <a:schemeClr val="accent2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Comic Sans MS" pitchFamily="66" charset="0"/>
              <a:cs typeface="Courier New" pitchFamily="49" charset="0"/>
            </a:endParaRPr>
          </a:p>
        </p:txBody>
      </p:sp>
      <p:sp>
        <p:nvSpPr>
          <p:cNvPr id="3080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97331" y="3611565"/>
            <a:ext cx="849296" cy="762000"/>
          </a:xfrm>
          <a:prstGeom prst="actionButtonBlank">
            <a:avLst/>
          </a:prstGeom>
          <a:solidFill>
            <a:srgbClr val="B5B5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 sz="4400" b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10" name="Flèche droite 9">
            <a:hlinkClick r:id="rId2" action="ppaction://hlinksldjump"/>
          </p:cNvPr>
          <p:cNvSpPr/>
          <p:nvPr/>
        </p:nvSpPr>
        <p:spPr>
          <a:xfrm>
            <a:off x="4243384" y="3757617"/>
            <a:ext cx="584208" cy="484632"/>
          </a:xfrm>
          <a:prstGeom prst="rightArrow">
            <a:avLst/>
          </a:prstGeom>
          <a:solidFill>
            <a:schemeClr val="accent2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9979" y="325395"/>
            <a:ext cx="8617068" cy="164466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Une série de mauvaises passe      leur a fait</a:t>
            </a:r>
          </a:p>
          <a:p>
            <a:pPr algn="ctr"/>
            <a:endParaRPr lang="fr-FR" sz="2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manquer un but.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6142059" y="288882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4" action="ppaction://hlinksldjump" highlightClick="1">
              <a:snd r:embed="rId5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53007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 2" pitchFamily="18" charset="2"/>
            </a:endParaRPr>
          </a:p>
        </p:txBody>
      </p:sp>
      <p:sp>
        <p:nvSpPr>
          <p:cNvPr id="4104" name="AutoShape 8">
            <a:hlinkClick r:id="" action="ppaction://noaction" highlightClick="1">
              <a:snd r:embed="rId6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976695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151045"/>
            <a:ext cx="8617068" cy="1387494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Une série de mauvaises passe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leur a fait</a:t>
            </a: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manquer un but.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466" y="1238220"/>
            <a:ext cx="8617068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deux joue      dans la cour.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16409" y="1347759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867156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s</a:t>
            </a: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16494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5061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deux joue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dans la cour.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466" y="1238220"/>
            <a:ext cx="8617068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l’embrasse sur les deux joue      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7018371" y="1311246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53007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 2" pitchFamily="18" charset="2"/>
            </a:endParaRP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976695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5061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l’embrasse sur les deux joue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466" y="1238220"/>
            <a:ext cx="8617068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J’ai fait de nombreux voyage      au Maroc.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959494" y="1274733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53007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 2" pitchFamily="18" charset="2"/>
            </a:endParaRP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976695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5061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J’ai fait de nombreux voyage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au Maroc.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466" y="1238220"/>
            <a:ext cx="8617068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Ils ont commandé une série de loupe      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7639092" y="1274733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53007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 2" pitchFamily="18" charset="2"/>
            </a:endParaRP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976695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5061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Ils ont commandé une série de loupe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466" y="1238220"/>
            <a:ext cx="8617068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enfants danse      pour la fête de l’école.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732201" y="1274733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867156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s</a:t>
            </a: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16494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5061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>
              <a:spcAft>
                <a:spcPts val="600"/>
              </a:spcAft>
            </a:pP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enfants danse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 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pour la fête de l’école.</a:t>
            </a: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466" y="1238220"/>
            <a:ext cx="8617068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Mes amis voyage      autour du monde.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060818" y="1274733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867156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s</a:t>
            </a: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16494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5061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>
              <a:spcAft>
                <a:spcPts val="600"/>
              </a:spcAft>
            </a:pP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Mes amis voyage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autour du monde.</a:t>
            </a: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9979" y="434934"/>
            <a:ext cx="8617068" cy="131604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Comme elles ont trainé, elles loupe     </a:t>
            </a: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leur bus.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7602579" y="434934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867156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s</a:t>
            </a: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16494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1895455"/>
            <a:ext cx="8617068" cy="1387494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Comme elles ont trainé, elles loupe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leur bus.</a:t>
            </a: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466" y="1238220"/>
            <a:ext cx="8617068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Cette clé ouvre toutes les porte      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7127910" y="1274733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4" action="ppaction://hlinksldjump" highlightClick="1">
              <a:snd r:embed="rId5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53007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 2" pitchFamily="18" charset="2"/>
            </a:endParaRPr>
          </a:p>
        </p:txBody>
      </p:sp>
      <p:sp>
        <p:nvSpPr>
          <p:cNvPr id="4104" name="AutoShape 8">
            <a:hlinkClick r:id="" action="ppaction://noaction" highlightClick="1">
              <a:snd r:embed="rId6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976695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5061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Cette clé ouvre toutes les porte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6492" y="215856"/>
            <a:ext cx="8617068" cy="1716111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agriculteurs ne bêche      pas, </a:t>
            </a:r>
          </a:p>
          <a:p>
            <a:pPr algn="ctr"/>
            <a:endParaRPr lang="fr-FR" sz="2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ils passent le tracteur.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6215085" y="215856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867156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s</a:t>
            </a: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16494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36492" y="2187558"/>
            <a:ext cx="8617068" cy="146052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agriculteurs ne bêche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pas, </a:t>
            </a: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ils passent le tracteur.</a:t>
            </a: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bravo</a:t>
            </a:r>
          </a:p>
        </p:txBody>
      </p:sp>
      <p:sp>
        <p:nvSpPr>
          <p:cNvPr id="12288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288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581400" y="5943600"/>
            <a:ext cx="1981200" cy="762000"/>
          </a:xfrm>
          <a:prstGeom prst="actionButtonBlank">
            <a:avLst/>
          </a:prstGeom>
          <a:solidFill>
            <a:srgbClr val="B5B5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b="1"/>
              <a:t>score</a:t>
            </a:r>
          </a:p>
        </p:txBody>
      </p:sp>
      <p:sp>
        <p:nvSpPr>
          <p:cNvPr id="122885" name="WordArt 5"/>
          <p:cNvSpPr>
            <a:spLocks noChangeArrowheads="1" noChangeShapeType="1" noTextEdit="1"/>
          </p:cNvSpPr>
          <p:nvPr/>
        </p:nvSpPr>
        <p:spPr bwMode="auto">
          <a:xfrm>
            <a:off x="1665327" y="381000"/>
            <a:ext cx="5791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56"/>
              </a:avLst>
            </a:prstTxWarp>
          </a:bodyPr>
          <a:lstStyle/>
          <a:p>
            <a:pPr algn="ctr"/>
            <a:r>
              <a:rPr lang="fr-FR" sz="9600" b="1" kern="10" dirty="0">
                <a:ln w="19050">
                  <a:solidFill>
                    <a:srgbClr val="0000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CC"/>
                    </a:gs>
                    <a:gs pos="50000">
                      <a:srgbClr val="C1C1FF"/>
                    </a:gs>
                    <a:gs pos="100000">
                      <a:srgbClr val="0000CC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Hudson"/>
              </a:rPr>
              <a:t>Tu as fini !</a:t>
            </a:r>
          </a:p>
        </p:txBody>
      </p:sp>
      <p:pic>
        <p:nvPicPr>
          <p:cNvPr id="122886" name="Picture 6" descr="C:\0_Eve\PPT\cliparts humour 07-05\gif animés\clown04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451100"/>
            <a:ext cx="3200400" cy="2909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9979" y="617499"/>
            <a:ext cx="8617068" cy="131604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Ces élèves attentifs note      quelques </a:t>
            </a: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remarques.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630877" y="654012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867156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s</a:t>
            </a: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16494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078019"/>
            <a:ext cx="8617068" cy="1350981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Ces élèves attentifs note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quelques </a:t>
            </a: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remarques.</a:t>
            </a: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1733" y="1274733"/>
            <a:ext cx="8880534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soigne ses plante      avec amour.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827591" y="1274733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4" action="ppaction://hlinksldjump" highlightClick="1">
              <a:snd r:embed="rId5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53007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 2" pitchFamily="18" charset="2"/>
            </a:endParaRPr>
          </a:p>
        </p:txBody>
      </p:sp>
      <p:sp>
        <p:nvSpPr>
          <p:cNvPr id="4104" name="AutoShape 8">
            <a:hlinkClick r:id="" action="ppaction://noaction" highlightClick="1">
              <a:snd r:embed="rId6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976695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5061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soigne ses plante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avec amour.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1622" y="1274733"/>
            <a:ext cx="7704243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J’ai acheté de nouvelles brosse      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7054884" y="1274733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4" action="ppaction://hlinksldjump" highlightClick="1">
              <a:snd r:embed="rId5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53007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 2" pitchFamily="18" charset="2"/>
            </a:endParaRPr>
          </a:p>
        </p:txBody>
      </p:sp>
      <p:sp>
        <p:nvSpPr>
          <p:cNvPr id="4104" name="AutoShape 8">
            <a:hlinkClick r:id="" action="ppaction://noaction" highlightClick="1">
              <a:snd r:embed="rId6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976695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03265" y="2405061"/>
            <a:ext cx="6864444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J’ai acheté de nouvelles brosse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1733" y="1274733"/>
            <a:ext cx="8880534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garde un lot de bêche      dans son garage.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827591" y="1274733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4" action="ppaction://hlinksldjump" highlightClick="1">
              <a:snd r:embed="rId5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53007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 2" pitchFamily="18" charset="2"/>
            </a:endParaRPr>
          </a:p>
        </p:txBody>
      </p:sp>
      <p:sp>
        <p:nvSpPr>
          <p:cNvPr id="4104" name="AutoShape 8">
            <a:hlinkClick r:id="" action="ppaction://noaction" highlightClick="1">
              <a:snd r:embed="rId6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976695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5061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garde un lot de bêche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dans son garage.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92083" y="1274733"/>
            <a:ext cx="7923321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petites boîte      sont fermées.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389435" y="1274733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4" action="ppaction://hlinksldjump" highlightClick="1">
              <a:snd r:embed="rId5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53007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 2" pitchFamily="18" charset="2"/>
            </a:endParaRPr>
          </a:p>
        </p:txBody>
      </p:sp>
      <p:sp>
        <p:nvSpPr>
          <p:cNvPr id="4104" name="AutoShape 8">
            <a:hlinkClick r:id="" action="ppaction://noaction" highlightClick="1">
              <a:snd r:embed="rId6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976695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030239" y="2405061"/>
            <a:ext cx="7047010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petites boîte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sont fermées.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1733" y="1238220"/>
            <a:ext cx="8880534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Leurs chiens, ils les douche      tous les jours.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411799" y="1238220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867156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s</a:t>
            </a: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16494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5061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>
              <a:spcAft>
                <a:spcPts val="600"/>
              </a:spcAft>
            </a:pP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Leurs chiens, ils les douche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tous les jours.</a:t>
            </a: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1733" y="1274733"/>
            <a:ext cx="8880534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Certaines ferme      élèvent des vaches à lait.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221019" y="1274733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4" action="ppaction://hlinksldjump" highlightClick="1">
              <a:snd r:embed="rId5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53007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 2" pitchFamily="18" charset="2"/>
            </a:endParaRPr>
          </a:p>
        </p:txBody>
      </p:sp>
      <p:sp>
        <p:nvSpPr>
          <p:cNvPr id="4104" name="AutoShape 8">
            <a:hlinkClick r:id="" action="ppaction://noaction" highlightClick="1">
              <a:snd r:embed="rId6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976695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5061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Certaines ferme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élèvent des vaches à lait.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1733" y="1274733"/>
            <a:ext cx="8880534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a gagné quelques taille      depuis cet été.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156208" y="1311246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4" action="ppaction://hlinksldjump" highlightClick="1">
              <a:snd r:embed="rId5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53007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 2" pitchFamily="18" charset="2"/>
            </a:endParaRPr>
          </a:p>
        </p:txBody>
      </p:sp>
      <p:sp>
        <p:nvSpPr>
          <p:cNvPr id="4104" name="AutoShape 8">
            <a:hlinkClick r:id="" action="ppaction://noaction" highlightClick="1">
              <a:snd r:embed="rId6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976695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5061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a gagné quelques </a:t>
            </a:r>
            <a:r>
              <a:rPr lang="fr-FR" sz="2800" spc="10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taille</a:t>
            </a:r>
            <a:r>
              <a:rPr lang="fr-FR" sz="2800" spc="10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800" spc="10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depuis cet été.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1733" y="617499"/>
            <a:ext cx="8880534" cy="1571634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utilise différentes colle      selon </a:t>
            </a:r>
          </a:p>
          <a:p>
            <a:pPr algn="ctr"/>
            <a:endParaRPr lang="fr-FR" sz="2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matériaux.            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6069033" y="544473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4" action="ppaction://hlinksldjump" highlightClick="1">
              <a:snd r:embed="rId5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53007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 2" pitchFamily="18" charset="2"/>
            </a:endParaRPr>
          </a:p>
        </p:txBody>
      </p:sp>
      <p:sp>
        <p:nvSpPr>
          <p:cNvPr id="4104" name="AutoShape 8">
            <a:hlinkClick r:id="" action="ppaction://noaction" highlightClick="1">
              <a:snd r:embed="rId6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976695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297098"/>
            <a:ext cx="8617068" cy="1424006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utilise différentes colle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selon </a:t>
            </a: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matériaux.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1733" y="1238220"/>
            <a:ext cx="8880534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Mes voisins valse      tous les samedis.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1311246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867156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s</a:t>
            </a: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16494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5061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>
              <a:spcAft>
                <a:spcPts val="600"/>
              </a:spcAft>
            </a:pP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Mes voisins valse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tous les samedis.</a:t>
            </a: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erreur1</a:t>
            </a:r>
          </a:p>
        </p:txBody>
      </p:sp>
      <p:sp>
        <p:nvSpPr>
          <p:cNvPr id="614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149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030239" y="5327676"/>
            <a:ext cx="1600200" cy="762000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4400">
                <a:solidFill>
                  <a:srgbClr val="000099"/>
                </a:solidFill>
                <a:sym typeface="Wingdings 3" pitchFamily="18" charset="2"/>
              </a:rPr>
              <a:t></a:t>
            </a:r>
            <a:endParaRPr lang="fr-FR" sz="4400">
              <a:solidFill>
                <a:srgbClr val="000099"/>
              </a:solidFill>
            </a:endParaRP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4133843" y="434934"/>
            <a:ext cx="4776783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495"/>
              </a:avLst>
            </a:prstTxWarp>
          </a:bodyPr>
          <a:lstStyle/>
          <a:p>
            <a:pPr algn="ctr"/>
            <a:r>
              <a:rPr lang="fr-FR" sz="9600" b="1" kern="10" dirty="0">
                <a:ln w="19050">
                  <a:solidFill>
                    <a:srgbClr val="0000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CC"/>
                    </a:gs>
                    <a:gs pos="50000">
                      <a:srgbClr val="CBCBFF"/>
                    </a:gs>
                    <a:gs pos="100000">
                      <a:srgbClr val="0000CC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Hudson"/>
              </a:rPr>
              <a:t>Cherche</a:t>
            </a:r>
          </a:p>
          <a:p>
            <a:pPr algn="ctr"/>
            <a:r>
              <a:rPr lang="fr-FR" sz="9600" b="1" kern="10" dirty="0">
                <a:ln w="19050">
                  <a:solidFill>
                    <a:srgbClr val="0000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CC"/>
                    </a:gs>
                    <a:gs pos="50000">
                      <a:srgbClr val="CBCBFF"/>
                    </a:gs>
                    <a:gs pos="100000">
                      <a:srgbClr val="0000CC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Hudson"/>
              </a:rPr>
              <a:t>encore !</a:t>
            </a:r>
          </a:p>
        </p:txBody>
      </p:sp>
      <p:sp>
        <p:nvSpPr>
          <p:cNvPr id="6202" name="AutoShape 5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74078" y="5984910"/>
            <a:ext cx="1206456" cy="620721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3200" dirty="0" smtClean="0">
                <a:solidFill>
                  <a:srgbClr val="000099"/>
                </a:solidFill>
                <a:sym typeface="Wingdings 3" pitchFamily="18" charset="2"/>
              </a:rPr>
              <a:t>choix</a:t>
            </a:r>
            <a:endParaRPr lang="fr-FR" sz="3200" dirty="0">
              <a:solidFill>
                <a:srgbClr val="000099"/>
              </a:solidFill>
              <a:sym typeface="Wingdings 3" pitchFamily="18" charset="2"/>
            </a:endParaRPr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993726" y="3611565"/>
            <a:ext cx="16764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/>
              <a:t>Score </a:t>
            </a:r>
            <a:r>
              <a:rPr lang="fr-FR" dirty="0" smtClean="0"/>
              <a:t>/40</a:t>
            </a:r>
            <a:endParaRPr lang="fr-FR" dirty="0"/>
          </a:p>
        </p:txBody>
      </p:sp>
      <p:sp>
        <p:nvSpPr>
          <p:cNvPr id="6215" name="Text Box 71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FFD79D"/>
                </a:solidFill>
              </a:rPr>
              <a:t>40</a:t>
            </a:r>
            <a:endParaRPr lang="fr-FR" dirty="0">
              <a:solidFill>
                <a:srgbClr val="FFD79D"/>
              </a:solidFill>
            </a:endParaRPr>
          </a:p>
        </p:txBody>
      </p:sp>
      <p:sp>
        <p:nvSpPr>
          <p:cNvPr id="6216" name="Text Box 72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39</a:t>
            </a:r>
          </a:p>
        </p:txBody>
      </p:sp>
      <p:sp>
        <p:nvSpPr>
          <p:cNvPr id="6217" name="Text Box 73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38</a:t>
            </a:r>
          </a:p>
        </p:txBody>
      </p:sp>
      <p:sp>
        <p:nvSpPr>
          <p:cNvPr id="6218" name="Text Box 74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37</a:t>
            </a:r>
          </a:p>
        </p:txBody>
      </p:sp>
      <p:sp>
        <p:nvSpPr>
          <p:cNvPr id="6219" name="Text Box 75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36</a:t>
            </a:r>
          </a:p>
        </p:txBody>
      </p:sp>
      <p:sp>
        <p:nvSpPr>
          <p:cNvPr id="6220" name="Text Box 76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35</a:t>
            </a:r>
          </a:p>
        </p:txBody>
      </p:sp>
      <p:sp>
        <p:nvSpPr>
          <p:cNvPr id="6221" name="Text Box 77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34</a:t>
            </a:r>
          </a:p>
        </p:txBody>
      </p:sp>
      <p:sp>
        <p:nvSpPr>
          <p:cNvPr id="6222" name="Text Box 78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33</a:t>
            </a:r>
          </a:p>
        </p:txBody>
      </p:sp>
      <p:sp>
        <p:nvSpPr>
          <p:cNvPr id="6223" name="Text Box 79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32</a:t>
            </a:r>
          </a:p>
        </p:txBody>
      </p:sp>
      <p:sp>
        <p:nvSpPr>
          <p:cNvPr id="6224" name="Text Box 80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31</a:t>
            </a:r>
          </a:p>
        </p:txBody>
      </p:sp>
      <p:sp>
        <p:nvSpPr>
          <p:cNvPr id="6225" name="Text Box 81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30</a:t>
            </a:r>
          </a:p>
        </p:txBody>
      </p:sp>
      <p:sp>
        <p:nvSpPr>
          <p:cNvPr id="6226" name="Text Box 82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29</a:t>
            </a:r>
          </a:p>
        </p:txBody>
      </p:sp>
      <p:sp>
        <p:nvSpPr>
          <p:cNvPr id="6227" name="Text Box 83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28</a:t>
            </a:r>
          </a:p>
        </p:txBody>
      </p:sp>
      <p:sp>
        <p:nvSpPr>
          <p:cNvPr id="6228" name="Text Box 84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27</a:t>
            </a:r>
          </a:p>
        </p:txBody>
      </p:sp>
      <p:sp>
        <p:nvSpPr>
          <p:cNvPr id="6229" name="Text Box 85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26</a:t>
            </a:r>
          </a:p>
        </p:txBody>
      </p:sp>
      <p:sp>
        <p:nvSpPr>
          <p:cNvPr id="6230" name="Text Box 86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25</a:t>
            </a:r>
          </a:p>
        </p:txBody>
      </p:sp>
      <p:sp>
        <p:nvSpPr>
          <p:cNvPr id="6231" name="Text Box 87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24</a:t>
            </a:r>
          </a:p>
        </p:txBody>
      </p:sp>
      <p:sp>
        <p:nvSpPr>
          <p:cNvPr id="6232" name="Text Box 88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23</a:t>
            </a:r>
          </a:p>
        </p:txBody>
      </p:sp>
      <p:sp>
        <p:nvSpPr>
          <p:cNvPr id="6233" name="Text Box 89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22</a:t>
            </a:r>
          </a:p>
        </p:txBody>
      </p:sp>
      <p:sp>
        <p:nvSpPr>
          <p:cNvPr id="6234" name="Text Box 90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21</a:t>
            </a:r>
          </a:p>
        </p:txBody>
      </p:sp>
      <p:sp>
        <p:nvSpPr>
          <p:cNvPr id="6245" name="Text Box 101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20</a:t>
            </a:r>
          </a:p>
        </p:txBody>
      </p:sp>
      <p:sp>
        <p:nvSpPr>
          <p:cNvPr id="6246" name="Text Box 102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19</a:t>
            </a:r>
          </a:p>
        </p:txBody>
      </p:sp>
      <p:sp>
        <p:nvSpPr>
          <p:cNvPr id="6247" name="Text Box 103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18</a:t>
            </a:r>
          </a:p>
        </p:txBody>
      </p:sp>
      <p:sp>
        <p:nvSpPr>
          <p:cNvPr id="6248" name="Text Box 104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17</a:t>
            </a:r>
          </a:p>
        </p:txBody>
      </p:sp>
      <p:sp>
        <p:nvSpPr>
          <p:cNvPr id="6249" name="Text Box 105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16</a:t>
            </a:r>
          </a:p>
        </p:txBody>
      </p:sp>
      <p:sp>
        <p:nvSpPr>
          <p:cNvPr id="6250" name="Text Box 106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15</a:t>
            </a:r>
          </a:p>
        </p:txBody>
      </p:sp>
      <p:sp>
        <p:nvSpPr>
          <p:cNvPr id="6251" name="Text Box 107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14</a:t>
            </a:r>
          </a:p>
        </p:txBody>
      </p:sp>
      <p:sp>
        <p:nvSpPr>
          <p:cNvPr id="6252" name="Text Box 108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13</a:t>
            </a:r>
          </a:p>
        </p:txBody>
      </p:sp>
      <p:sp>
        <p:nvSpPr>
          <p:cNvPr id="6253" name="Text Box 109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12</a:t>
            </a:r>
          </a:p>
        </p:txBody>
      </p:sp>
      <p:sp>
        <p:nvSpPr>
          <p:cNvPr id="6254" name="Text Box 110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11</a:t>
            </a:r>
          </a:p>
        </p:txBody>
      </p:sp>
      <p:sp>
        <p:nvSpPr>
          <p:cNvPr id="6255" name="Text Box 111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10</a:t>
            </a:r>
          </a:p>
        </p:txBody>
      </p:sp>
      <p:sp>
        <p:nvSpPr>
          <p:cNvPr id="6256" name="Text Box 112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9</a:t>
            </a:r>
          </a:p>
        </p:txBody>
      </p:sp>
      <p:sp>
        <p:nvSpPr>
          <p:cNvPr id="6257" name="Text Box 113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8</a:t>
            </a:r>
          </a:p>
        </p:txBody>
      </p:sp>
      <p:sp>
        <p:nvSpPr>
          <p:cNvPr id="6258" name="Text Box 114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7</a:t>
            </a:r>
          </a:p>
        </p:txBody>
      </p:sp>
      <p:sp>
        <p:nvSpPr>
          <p:cNvPr id="6259" name="Text Box 115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6</a:t>
            </a:r>
          </a:p>
        </p:txBody>
      </p:sp>
      <p:sp>
        <p:nvSpPr>
          <p:cNvPr id="6260" name="Text Box 116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5</a:t>
            </a:r>
          </a:p>
        </p:txBody>
      </p:sp>
      <p:sp>
        <p:nvSpPr>
          <p:cNvPr id="6261" name="Text Box 117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4</a:t>
            </a:r>
          </a:p>
        </p:txBody>
      </p:sp>
      <p:sp>
        <p:nvSpPr>
          <p:cNvPr id="6262" name="Text Box 118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3</a:t>
            </a:r>
          </a:p>
        </p:txBody>
      </p:sp>
      <p:sp>
        <p:nvSpPr>
          <p:cNvPr id="6263" name="Text Box 119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2</a:t>
            </a:r>
          </a:p>
        </p:txBody>
      </p:sp>
      <p:sp>
        <p:nvSpPr>
          <p:cNvPr id="6264" name="Text Box 120"/>
          <p:cNvSpPr txBox="1">
            <a:spLocks noChangeArrowheads="1"/>
          </p:cNvSpPr>
          <p:nvPr/>
        </p:nvSpPr>
        <p:spPr bwMode="auto">
          <a:xfrm>
            <a:off x="1527126" y="4221165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1</a:t>
            </a:r>
          </a:p>
        </p:txBody>
      </p:sp>
      <p:pic>
        <p:nvPicPr>
          <p:cNvPr id="6265" name="Picture 121" descr="C:\0_Eve\PPT\cliparts humour 07-05\gif animés\lutin02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5023" y="298452"/>
            <a:ext cx="1565275" cy="3094035"/>
          </a:xfrm>
          <a:prstGeom prst="rect">
            <a:avLst/>
          </a:prstGeom>
          <a:noFill/>
        </p:spPr>
      </p:pic>
      <p:sp>
        <p:nvSpPr>
          <p:cNvPr id="49" name="Rectangle 48">
            <a:hlinkClick r:id="" action="ppaction://noaction">
              <a:snd r:embed="rId4" name="click.wav" builtIn="1"/>
            </a:hlinkClick>
          </p:cNvPr>
          <p:cNvSpPr/>
          <p:nvPr/>
        </p:nvSpPr>
        <p:spPr>
          <a:xfrm>
            <a:off x="1395369" y="4122747"/>
            <a:ext cx="839799" cy="6937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04"/>
                  </p:tgtEl>
                </p:cond>
              </p:nextCondLst>
            </p:seq>
          </p:childTnLst>
        </p:cTn>
      </p:par>
    </p:tnLst>
    <p:bldLst>
      <p:bldP spid="6216" grpId="0" animBg="1" autoUpdateAnimBg="0"/>
      <p:bldP spid="6217" grpId="0" animBg="1" autoUpdateAnimBg="0"/>
      <p:bldP spid="6218" grpId="0" animBg="1" autoUpdateAnimBg="0"/>
      <p:bldP spid="6219" grpId="0" animBg="1" autoUpdateAnimBg="0"/>
      <p:bldP spid="6220" grpId="0" animBg="1" autoUpdateAnimBg="0"/>
      <p:bldP spid="6221" grpId="0" animBg="1" autoUpdateAnimBg="0"/>
      <p:bldP spid="6222" grpId="0" animBg="1" autoUpdateAnimBg="0"/>
      <p:bldP spid="6223" grpId="0" animBg="1" autoUpdateAnimBg="0"/>
      <p:bldP spid="6224" grpId="0" animBg="1" autoUpdateAnimBg="0"/>
      <p:bldP spid="6225" grpId="0" animBg="1" autoUpdateAnimBg="0"/>
      <p:bldP spid="6226" grpId="0" animBg="1" autoUpdateAnimBg="0"/>
      <p:bldP spid="6227" grpId="0" animBg="1" autoUpdateAnimBg="0"/>
      <p:bldP spid="6228" grpId="0" animBg="1" autoUpdateAnimBg="0"/>
      <p:bldP spid="6229" grpId="0" animBg="1" autoUpdateAnimBg="0"/>
      <p:bldP spid="6230" grpId="0" animBg="1" autoUpdateAnimBg="0"/>
      <p:bldP spid="6231" grpId="0" animBg="1" autoUpdateAnimBg="0"/>
      <p:bldP spid="6232" grpId="0" animBg="1" autoUpdateAnimBg="0"/>
      <p:bldP spid="6233" grpId="0" animBg="1" autoUpdateAnimBg="0"/>
      <p:bldP spid="6234" grpId="0" animBg="1" autoUpdateAnimBg="0"/>
      <p:bldP spid="6245" grpId="0" animBg="1" autoUpdateAnimBg="0"/>
      <p:bldP spid="6246" grpId="0" animBg="1" autoUpdateAnimBg="0"/>
      <p:bldP spid="6247" grpId="0" animBg="1" autoUpdateAnimBg="0"/>
      <p:bldP spid="6248" grpId="0" animBg="1" autoUpdateAnimBg="0"/>
      <p:bldP spid="6249" grpId="0" animBg="1" autoUpdateAnimBg="0"/>
      <p:bldP spid="6250" grpId="0" animBg="1" autoUpdateAnimBg="0"/>
      <p:bldP spid="6251" grpId="0" animBg="1" autoUpdateAnimBg="0"/>
      <p:bldP spid="6252" grpId="0" animBg="1" autoUpdateAnimBg="0"/>
      <p:bldP spid="6253" grpId="0" animBg="1" autoUpdateAnimBg="0"/>
      <p:bldP spid="6254" grpId="0" animBg="1" autoUpdateAnimBg="0"/>
      <p:bldP spid="6255" grpId="0" animBg="1" autoUpdateAnimBg="0"/>
      <p:bldP spid="6256" grpId="0" animBg="1" autoUpdateAnimBg="0"/>
      <p:bldP spid="6257" grpId="0" animBg="1" autoUpdateAnimBg="0"/>
      <p:bldP spid="6258" grpId="0" animBg="1" autoUpdateAnimBg="0"/>
      <p:bldP spid="6259" grpId="0" animBg="1" autoUpdateAnimBg="0"/>
      <p:bldP spid="6260" grpId="0" animBg="1" autoUpdateAnimBg="0"/>
      <p:bldP spid="6261" grpId="0" animBg="1" autoUpdateAnimBg="0"/>
      <p:bldP spid="6262" grpId="0" animBg="1" autoUpdateAnimBg="0"/>
      <p:bldP spid="6263" grpId="0" animBg="1" autoUpdateAnimBg="0"/>
      <p:bldP spid="6264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466" y="215856"/>
            <a:ext cx="8617068" cy="1717686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touristes tombe      souvent </a:t>
            </a:r>
          </a:p>
          <a:p>
            <a:pPr algn="ctr"/>
            <a:endParaRPr lang="fr-FR" sz="2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sur la piste noire.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29234" y="215856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867156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s</a:t>
            </a: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16494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078019"/>
            <a:ext cx="8617068" cy="1350982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touristes tombe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souvent </a:t>
            </a: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sur la piste noire.</a:t>
            </a: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85830" y="1274733"/>
            <a:ext cx="6535827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Ils prennent leurs marque      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6580215" y="1274733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4" action="ppaction://hlinksldjump" highlightClick="1">
              <a:snd r:embed="rId5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53007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 2" pitchFamily="18" charset="2"/>
            </a:endParaRPr>
          </a:p>
        </p:txBody>
      </p:sp>
      <p:sp>
        <p:nvSpPr>
          <p:cNvPr id="4104" name="AutoShape 8">
            <a:hlinkClick r:id="" action="ppaction://noaction" highlightClick="1">
              <a:snd r:embed="rId6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976695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577934" y="2405061"/>
            <a:ext cx="5951619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Ils prennent leurs marque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AutoShape 4">
            <a:hlinkClick r:id="" action="ppaction://noaction" highlightClick="1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6732615" y="1427133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466" y="654012"/>
            <a:ext cx="8617068" cy="1498608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 moyenne reste correcte malgré quelques</a:t>
            </a:r>
          </a:p>
          <a:p>
            <a:pPr algn="ctr"/>
            <a:endParaRPr lang="fr-FR" sz="2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note      un peu basses.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221019" y="1384272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33844" y="5291163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 2" pitchFamily="18" charset="2"/>
            </a:endParaRP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33844" y="4268799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5061"/>
            <a:ext cx="8617068" cy="1571634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endParaRPr lang="fr-FR" sz="2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 moyenne reste correcte malgré quelques</a:t>
            </a: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note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un peu basses.</a:t>
            </a: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466" y="654012"/>
            <a:ext cx="8617068" cy="1498608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Ces huîtres sont réputées pour </a:t>
            </a:r>
          </a:p>
          <a:p>
            <a:pPr algn="ctr"/>
            <a:endParaRPr lang="fr-FR" sz="2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leurs perle      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083182" y="1347759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33844" y="5291163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 2" pitchFamily="18" charset="2"/>
            </a:endParaRP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33844" y="4268799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297097"/>
            <a:ext cx="8617068" cy="146052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Ces huîtres sont réputées pour </a:t>
            </a: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leurs perle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466" y="1238220"/>
            <a:ext cx="8617068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jardiniers les plante      toujours en été.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900617" y="1274733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867156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s</a:t>
            </a: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16494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5061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>
              <a:spcAft>
                <a:spcPts val="600"/>
              </a:spcAft>
            </a:pP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jardiniers les plante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toujours en été.</a:t>
            </a: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7414" y="1238220"/>
            <a:ext cx="8909172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petite boîte      car elles se sont blessées.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111480" y="1238220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867156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s</a:t>
            </a: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16494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6636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>
              <a:spcAft>
                <a:spcPts val="600"/>
              </a:spcAft>
            </a:pP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petite boîte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car elles se sont blessées.</a:t>
            </a: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7414" y="507961"/>
            <a:ext cx="8909172" cy="164466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bûcherons prévoyants scie      du bois </a:t>
            </a:r>
          </a:p>
          <a:p>
            <a:pPr algn="ctr"/>
            <a:endParaRPr lang="fr-FR" sz="2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pour l’hiver.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6324624" y="434934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867156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s</a:t>
            </a: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16494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224072"/>
            <a:ext cx="8617068" cy="135098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bûcherons prévoyants scie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du bois </a:t>
            </a: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pour l’hiver.</a:t>
            </a: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65108" y="252369"/>
            <a:ext cx="7886809" cy="1900252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touristes flotte      sans effort </a:t>
            </a:r>
          </a:p>
          <a:p>
            <a:pPr algn="ctr"/>
            <a:endParaRPr lang="fr-FR" sz="2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sur la Mer Noire.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864104" y="288882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867156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s</a:t>
            </a: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16494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93726" y="2224072"/>
            <a:ext cx="7229574" cy="135098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touristes flotte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sans effort </a:t>
            </a: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sur la Mer Noire.</a:t>
            </a: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7414" y="1238220"/>
            <a:ext cx="8909172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Certaines ferme      les volets très tôt le soir.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294045" y="1274733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867156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s</a:t>
            </a: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16494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6636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>
              <a:spcAft>
                <a:spcPts val="600"/>
              </a:spcAft>
            </a:pP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Certaines ferme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les volets très tôt le soir.</a:t>
            </a: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466" y="1238220"/>
            <a:ext cx="8617068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élèves motivés colle      des affiches.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265747" y="1238220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867156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s</a:t>
            </a: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16494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5061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>
              <a:spcAft>
                <a:spcPts val="600"/>
              </a:spcAft>
            </a:pP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élèves motivés colle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des affiches.</a:t>
            </a: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466" y="1238220"/>
            <a:ext cx="8617068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chats marche       sur le toit.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54565" y="1311246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867156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s</a:t>
            </a: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16494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5061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>
              <a:spcAft>
                <a:spcPts val="600"/>
              </a:spcAft>
            </a:pP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chats marche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sur le toit.</a:t>
            </a: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17" y="471447"/>
            <a:ext cx="6572340" cy="1535121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enfants qui ont une pelle </a:t>
            </a:r>
          </a:p>
          <a:p>
            <a:pPr algn="ctr"/>
            <a:endParaRPr lang="fr-FR" sz="2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tasse      le sable.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841740" y="1165194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867156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s</a:t>
            </a: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16494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285830" y="2224071"/>
            <a:ext cx="6462802" cy="1314468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enfants qui ont une pelle </a:t>
            </a: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tasse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le sable.</a:t>
            </a: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466" y="1238220"/>
            <a:ext cx="8617068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Certaines tasse      à café restent sales.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695688" y="1238220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4" action="ppaction://hlinksldjump" highlightClick="1">
              <a:snd r:embed="rId5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53007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 2" pitchFamily="18" charset="2"/>
            </a:endParaRPr>
          </a:p>
        </p:txBody>
      </p:sp>
      <p:sp>
        <p:nvSpPr>
          <p:cNvPr id="4104" name="AutoShape 8">
            <a:hlinkClick r:id="" action="ppaction://noaction" highlightClick="1">
              <a:snd r:embed="rId6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976695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5061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Certaines </a:t>
            </a:r>
            <a:r>
              <a:rPr lang="fr-FR" sz="2800" spc="10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tasse</a:t>
            </a:r>
            <a:r>
              <a:rPr lang="fr-FR" sz="2800" spc="10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800" spc="10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à 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café restent sales.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9979" y="179343"/>
            <a:ext cx="8617068" cy="1717686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 combat naval a vu s’affronter </a:t>
            </a:r>
          </a:p>
          <a:p>
            <a:pPr algn="ctr"/>
            <a:endParaRPr lang="fr-FR" sz="2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flotte      adverses dans le Pacifique.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2417733" y="982629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4" action="ppaction://hlinksldjump" highlightClick="1">
              <a:snd r:embed="rId5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53007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 2" pitchFamily="18" charset="2"/>
            </a:endParaRPr>
          </a:p>
        </p:txBody>
      </p:sp>
      <p:sp>
        <p:nvSpPr>
          <p:cNvPr id="4104" name="AutoShape 8">
            <a:hlinkClick r:id="" action="ppaction://noaction" highlightClick="1">
              <a:snd r:embed="rId6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976695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078019"/>
            <a:ext cx="8617068" cy="1533546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 combat naval a vu s’affronter les flotte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adverses dans le Pacifique.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3005" y="946116"/>
            <a:ext cx="8251938" cy="949338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 gouttes d’eau perle      sur la feuille.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5192721" y="982629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867156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s</a:t>
            </a: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16494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46031" y="2151045"/>
            <a:ext cx="8032860" cy="912824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 gouttes d’eau perle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sur la feuille.</a:t>
            </a: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3005" y="946116"/>
            <a:ext cx="8251938" cy="949338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éleveurs marque      leurs bêtes.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937130" y="982629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867156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s</a:t>
            </a: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16494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46031" y="2151045"/>
            <a:ext cx="8032860" cy="912824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éleveurs marque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leurs bêtes.</a:t>
            </a: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466" y="1238220"/>
            <a:ext cx="8617068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Leurs tombe      sont fleuries à la Toussaint.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2709837" y="1238220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4" action="ppaction://hlinksldjump" highlightClick="1">
              <a:snd r:embed="rId5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53007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 2" pitchFamily="18" charset="2"/>
            </a:endParaRPr>
          </a:p>
        </p:txBody>
      </p:sp>
      <p:sp>
        <p:nvSpPr>
          <p:cNvPr id="4104" name="AutoShape 8">
            <a:hlinkClick r:id="" action="ppaction://noaction" highlightClick="1">
              <a:snd r:embed="rId6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976695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5061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Leurs tombe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sont fleuries à la Toussaint.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466" y="1238220"/>
            <a:ext cx="8617068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Ils n’ont joué que des valse      lentes.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6178572" y="1311246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4" action="ppaction://hlinksldjump" highlightClick="1">
              <a:snd r:embed="rId5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53007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 2" pitchFamily="18" charset="2"/>
            </a:endParaRPr>
          </a:p>
        </p:txBody>
      </p:sp>
      <p:sp>
        <p:nvSpPr>
          <p:cNvPr id="4104" name="AutoShape 8">
            <a:hlinkClick r:id="" action="ppaction://noaction" highlightClick="1">
              <a:snd r:embed="rId6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976695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5061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Ils n’ont joué que des valse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 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lentes.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bravo</a:t>
            </a:r>
          </a:p>
        </p:txBody>
      </p:sp>
      <p:sp>
        <p:nvSpPr>
          <p:cNvPr id="12390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39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581400" y="5943600"/>
            <a:ext cx="1981200" cy="762000"/>
          </a:xfrm>
          <a:prstGeom prst="actionButtonBlank">
            <a:avLst/>
          </a:prstGeom>
          <a:solidFill>
            <a:srgbClr val="B5B5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b="1"/>
              <a:t>score</a:t>
            </a:r>
          </a:p>
        </p:txBody>
      </p:sp>
      <p:sp>
        <p:nvSpPr>
          <p:cNvPr id="123909" name="WordArt 5"/>
          <p:cNvSpPr>
            <a:spLocks noChangeArrowheads="1" noChangeShapeType="1" noTextEdit="1"/>
          </p:cNvSpPr>
          <p:nvPr/>
        </p:nvSpPr>
        <p:spPr bwMode="auto">
          <a:xfrm>
            <a:off x="1676400" y="398421"/>
            <a:ext cx="5791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56"/>
              </a:avLst>
            </a:prstTxWarp>
          </a:bodyPr>
          <a:lstStyle/>
          <a:p>
            <a:pPr algn="ctr"/>
            <a:r>
              <a:rPr lang="fr-FR" sz="9600" b="1" kern="10" dirty="0">
                <a:ln w="19050">
                  <a:solidFill>
                    <a:srgbClr val="0000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CC"/>
                    </a:gs>
                    <a:gs pos="50000">
                      <a:srgbClr val="C1C1FF"/>
                    </a:gs>
                    <a:gs pos="100000">
                      <a:srgbClr val="0000CC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Hudson"/>
              </a:rPr>
              <a:t>Tu as fini !</a:t>
            </a:r>
          </a:p>
        </p:txBody>
      </p:sp>
      <p:pic>
        <p:nvPicPr>
          <p:cNvPr id="123910" name="Picture 6" descr="C:\0_Eve\PPT\cliparts humour 07-05\gif animés\clown04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451100"/>
            <a:ext cx="3200400" cy="2909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erreur2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680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030239" y="5327676"/>
            <a:ext cx="1600200" cy="762000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4400" dirty="0">
                <a:solidFill>
                  <a:srgbClr val="000099"/>
                </a:solidFill>
                <a:sym typeface="Wingdings 3" pitchFamily="18" charset="2"/>
              </a:rPr>
              <a:t></a:t>
            </a:r>
            <a:endParaRPr lang="fr-FR" sz="4400" dirty="0">
              <a:solidFill>
                <a:srgbClr val="000099"/>
              </a:solidFill>
            </a:endParaRPr>
          </a:p>
        </p:txBody>
      </p:sp>
      <p:sp>
        <p:nvSpPr>
          <p:cNvPr id="31" name="WordArt 7"/>
          <p:cNvSpPr>
            <a:spLocks noChangeArrowheads="1" noChangeShapeType="1" noTextEdit="1"/>
          </p:cNvSpPr>
          <p:nvPr/>
        </p:nvSpPr>
        <p:spPr bwMode="auto">
          <a:xfrm>
            <a:off x="4133843" y="434934"/>
            <a:ext cx="4776783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495"/>
              </a:avLst>
            </a:prstTxWarp>
          </a:bodyPr>
          <a:lstStyle/>
          <a:p>
            <a:pPr algn="ctr"/>
            <a:r>
              <a:rPr lang="fr-FR" sz="9600" b="1" kern="10" dirty="0">
                <a:ln w="19050">
                  <a:solidFill>
                    <a:srgbClr val="0000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CC"/>
                    </a:gs>
                    <a:gs pos="50000">
                      <a:srgbClr val="CBCBFF"/>
                    </a:gs>
                    <a:gs pos="100000">
                      <a:srgbClr val="0000CC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Hudson"/>
              </a:rPr>
              <a:t>Cherche</a:t>
            </a:r>
          </a:p>
          <a:p>
            <a:pPr algn="ctr"/>
            <a:r>
              <a:rPr lang="fr-FR" sz="9600" b="1" kern="10" dirty="0">
                <a:ln w="19050">
                  <a:solidFill>
                    <a:srgbClr val="000099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CC"/>
                    </a:gs>
                    <a:gs pos="50000">
                      <a:srgbClr val="CBCBFF"/>
                    </a:gs>
                    <a:gs pos="100000">
                      <a:srgbClr val="0000CC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Hudson"/>
              </a:rPr>
              <a:t>encore !</a:t>
            </a:r>
          </a:p>
        </p:txBody>
      </p:sp>
      <p:sp>
        <p:nvSpPr>
          <p:cNvPr id="32" name="AutoShape 5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74078" y="5984910"/>
            <a:ext cx="1206456" cy="620721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3200" dirty="0" smtClean="0">
                <a:solidFill>
                  <a:srgbClr val="000099"/>
                </a:solidFill>
                <a:sym typeface="Wingdings 3" pitchFamily="18" charset="2"/>
              </a:rPr>
              <a:t>choix</a:t>
            </a:r>
            <a:endParaRPr lang="fr-FR" sz="3200" dirty="0">
              <a:solidFill>
                <a:srgbClr val="000099"/>
              </a:solidFill>
              <a:sym typeface="Wingdings 3" pitchFamily="18" charset="2"/>
            </a:endParaRPr>
          </a:p>
        </p:txBody>
      </p:sp>
      <p:sp>
        <p:nvSpPr>
          <p:cNvPr id="33" name="Text Box 60"/>
          <p:cNvSpPr txBox="1">
            <a:spLocks noChangeArrowheads="1"/>
          </p:cNvSpPr>
          <p:nvPr/>
        </p:nvSpPr>
        <p:spPr bwMode="auto">
          <a:xfrm>
            <a:off x="993726" y="3611565"/>
            <a:ext cx="16764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/>
              <a:t>Score </a:t>
            </a:r>
            <a:r>
              <a:rPr lang="fr-FR" dirty="0" smtClean="0"/>
              <a:t>/20</a:t>
            </a:r>
            <a:endParaRPr lang="fr-FR" dirty="0"/>
          </a:p>
        </p:txBody>
      </p:sp>
      <p:sp>
        <p:nvSpPr>
          <p:cNvPr id="54" name="Text Box 101"/>
          <p:cNvSpPr txBox="1">
            <a:spLocks noChangeArrowheads="1"/>
          </p:cNvSpPr>
          <p:nvPr/>
        </p:nvSpPr>
        <p:spPr bwMode="auto">
          <a:xfrm>
            <a:off x="1541421" y="4268799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20</a:t>
            </a:r>
          </a:p>
        </p:txBody>
      </p:sp>
      <p:sp>
        <p:nvSpPr>
          <p:cNvPr id="55" name="Text Box 102"/>
          <p:cNvSpPr txBox="1">
            <a:spLocks noChangeArrowheads="1"/>
          </p:cNvSpPr>
          <p:nvPr/>
        </p:nvSpPr>
        <p:spPr bwMode="auto">
          <a:xfrm>
            <a:off x="1541421" y="4268799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19</a:t>
            </a:r>
          </a:p>
        </p:txBody>
      </p:sp>
      <p:sp>
        <p:nvSpPr>
          <p:cNvPr id="56" name="Text Box 103"/>
          <p:cNvSpPr txBox="1">
            <a:spLocks noChangeArrowheads="1"/>
          </p:cNvSpPr>
          <p:nvPr/>
        </p:nvSpPr>
        <p:spPr bwMode="auto">
          <a:xfrm>
            <a:off x="1541421" y="4268799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18</a:t>
            </a:r>
          </a:p>
        </p:txBody>
      </p:sp>
      <p:sp>
        <p:nvSpPr>
          <p:cNvPr id="57" name="Text Box 104"/>
          <p:cNvSpPr txBox="1">
            <a:spLocks noChangeArrowheads="1"/>
          </p:cNvSpPr>
          <p:nvPr/>
        </p:nvSpPr>
        <p:spPr bwMode="auto">
          <a:xfrm>
            <a:off x="1541421" y="4268799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17</a:t>
            </a:r>
          </a:p>
        </p:txBody>
      </p:sp>
      <p:sp>
        <p:nvSpPr>
          <p:cNvPr id="58" name="Text Box 105"/>
          <p:cNvSpPr txBox="1">
            <a:spLocks noChangeArrowheads="1"/>
          </p:cNvSpPr>
          <p:nvPr/>
        </p:nvSpPr>
        <p:spPr bwMode="auto">
          <a:xfrm>
            <a:off x="1541421" y="4268799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FFD79D"/>
                </a:solidFill>
              </a:rPr>
              <a:t>16</a:t>
            </a:r>
          </a:p>
        </p:txBody>
      </p:sp>
      <p:sp>
        <p:nvSpPr>
          <p:cNvPr id="59" name="Text Box 106"/>
          <p:cNvSpPr txBox="1">
            <a:spLocks noChangeArrowheads="1"/>
          </p:cNvSpPr>
          <p:nvPr/>
        </p:nvSpPr>
        <p:spPr bwMode="auto">
          <a:xfrm>
            <a:off x="1541421" y="4268799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15</a:t>
            </a:r>
          </a:p>
        </p:txBody>
      </p:sp>
      <p:sp>
        <p:nvSpPr>
          <p:cNvPr id="60" name="Text Box 107"/>
          <p:cNvSpPr txBox="1">
            <a:spLocks noChangeArrowheads="1"/>
          </p:cNvSpPr>
          <p:nvPr/>
        </p:nvSpPr>
        <p:spPr bwMode="auto">
          <a:xfrm>
            <a:off x="1541421" y="4268799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14</a:t>
            </a:r>
          </a:p>
        </p:txBody>
      </p:sp>
      <p:sp>
        <p:nvSpPr>
          <p:cNvPr id="61" name="Text Box 108"/>
          <p:cNvSpPr txBox="1">
            <a:spLocks noChangeArrowheads="1"/>
          </p:cNvSpPr>
          <p:nvPr/>
        </p:nvSpPr>
        <p:spPr bwMode="auto">
          <a:xfrm>
            <a:off x="1541421" y="4268799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FFD79D"/>
                </a:solidFill>
              </a:rPr>
              <a:t>13</a:t>
            </a:r>
            <a:endParaRPr lang="fr-FR" dirty="0">
              <a:solidFill>
                <a:srgbClr val="FFD79D"/>
              </a:solidFill>
            </a:endParaRPr>
          </a:p>
        </p:txBody>
      </p:sp>
      <p:sp>
        <p:nvSpPr>
          <p:cNvPr id="62" name="Text Box 109"/>
          <p:cNvSpPr txBox="1">
            <a:spLocks noChangeArrowheads="1"/>
          </p:cNvSpPr>
          <p:nvPr/>
        </p:nvSpPr>
        <p:spPr bwMode="auto">
          <a:xfrm>
            <a:off x="1541421" y="4268799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12</a:t>
            </a:r>
          </a:p>
        </p:txBody>
      </p:sp>
      <p:sp>
        <p:nvSpPr>
          <p:cNvPr id="63" name="Text Box 110"/>
          <p:cNvSpPr txBox="1">
            <a:spLocks noChangeArrowheads="1"/>
          </p:cNvSpPr>
          <p:nvPr/>
        </p:nvSpPr>
        <p:spPr bwMode="auto">
          <a:xfrm>
            <a:off x="1541421" y="4268799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11</a:t>
            </a:r>
          </a:p>
        </p:txBody>
      </p:sp>
      <p:sp>
        <p:nvSpPr>
          <p:cNvPr id="64" name="Text Box 111"/>
          <p:cNvSpPr txBox="1">
            <a:spLocks noChangeArrowheads="1"/>
          </p:cNvSpPr>
          <p:nvPr/>
        </p:nvSpPr>
        <p:spPr bwMode="auto">
          <a:xfrm>
            <a:off x="1541421" y="4268799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10</a:t>
            </a:r>
          </a:p>
        </p:txBody>
      </p:sp>
      <p:sp>
        <p:nvSpPr>
          <p:cNvPr id="65" name="Text Box 112"/>
          <p:cNvSpPr txBox="1">
            <a:spLocks noChangeArrowheads="1"/>
          </p:cNvSpPr>
          <p:nvPr/>
        </p:nvSpPr>
        <p:spPr bwMode="auto">
          <a:xfrm>
            <a:off x="1541421" y="4268799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9</a:t>
            </a:r>
          </a:p>
        </p:txBody>
      </p:sp>
      <p:sp>
        <p:nvSpPr>
          <p:cNvPr id="66" name="Text Box 113"/>
          <p:cNvSpPr txBox="1">
            <a:spLocks noChangeArrowheads="1"/>
          </p:cNvSpPr>
          <p:nvPr/>
        </p:nvSpPr>
        <p:spPr bwMode="auto">
          <a:xfrm>
            <a:off x="1541421" y="4268799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8</a:t>
            </a:r>
          </a:p>
        </p:txBody>
      </p:sp>
      <p:sp>
        <p:nvSpPr>
          <p:cNvPr id="67" name="Text Box 114"/>
          <p:cNvSpPr txBox="1">
            <a:spLocks noChangeArrowheads="1"/>
          </p:cNvSpPr>
          <p:nvPr/>
        </p:nvSpPr>
        <p:spPr bwMode="auto">
          <a:xfrm>
            <a:off x="1541421" y="4268799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7</a:t>
            </a:r>
          </a:p>
        </p:txBody>
      </p:sp>
      <p:sp>
        <p:nvSpPr>
          <p:cNvPr id="68" name="Text Box 115"/>
          <p:cNvSpPr txBox="1">
            <a:spLocks noChangeArrowheads="1"/>
          </p:cNvSpPr>
          <p:nvPr/>
        </p:nvSpPr>
        <p:spPr bwMode="auto">
          <a:xfrm>
            <a:off x="1541421" y="4268799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FFD79D"/>
                </a:solidFill>
              </a:rPr>
              <a:t>6</a:t>
            </a:r>
          </a:p>
        </p:txBody>
      </p:sp>
      <p:sp>
        <p:nvSpPr>
          <p:cNvPr id="69" name="Text Box 116"/>
          <p:cNvSpPr txBox="1">
            <a:spLocks noChangeArrowheads="1"/>
          </p:cNvSpPr>
          <p:nvPr/>
        </p:nvSpPr>
        <p:spPr bwMode="auto">
          <a:xfrm>
            <a:off x="1541421" y="4268799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5</a:t>
            </a:r>
          </a:p>
        </p:txBody>
      </p:sp>
      <p:sp>
        <p:nvSpPr>
          <p:cNvPr id="70" name="Text Box 117"/>
          <p:cNvSpPr txBox="1">
            <a:spLocks noChangeArrowheads="1"/>
          </p:cNvSpPr>
          <p:nvPr/>
        </p:nvSpPr>
        <p:spPr bwMode="auto">
          <a:xfrm>
            <a:off x="1541421" y="4268799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4</a:t>
            </a:r>
          </a:p>
        </p:txBody>
      </p:sp>
      <p:sp>
        <p:nvSpPr>
          <p:cNvPr id="71" name="Text Box 118"/>
          <p:cNvSpPr txBox="1">
            <a:spLocks noChangeArrowheads="1"/>
          </p:cNvSpPr>
          <p:nvPr/>
        </p:nvSpPr>
        <p:spPr bwMode="auto">
          <a:xfrm>
            <a:off x="1541421" y="4268799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3</a:t>
            </a:r>
          </a:p>
        </p:txBody>
      </p:sp>
      <p:sp>
        <p:nvSpPr>
          <p:cNvPr id="72" name="Text Box 119"/>
          <p:cNvSpPr txBox="1">
            <a:spLocks noChangeArrowheads="1"/>
          </p:cNvSpPr>
          <p:nvPr/>
        </p:nvSpPr>
        <p:spPr bwMode="auto">
          <a:xfrm>
            <a:off x="1541421" y="4268799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2</a:t>
            </a:r>
          </a:p>
        </p:txBody>
      </p:sp>
      <p:sp>
        <p:nvSpPr>
          <p:cNvPr id="73" name="Text Box 120"/>
          <p:cNvSpPr txBox="1">
            <a:spLocks noChangeArrowheads="1"/>
          </p:cNvSpPr>
          <p:nvPr/>
        </p:nvSpPr>
        <p:spPr bwMode="auto">
          <a:xfrm>
            <a:off x="1541421" y="4268799"/>
            <a:ext cx="609600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FFD79D"/>
                </a:solidFill>
              </a:rPr>
              <a:t>1</a:t>
            </a:r>
          </a:p>
        </p:txBody>
      </p:sp>
      <p:pic>
        <p:nvPicPr>
          <p:cNvPr id="74" name="Picture 121" descr="C:\0_Eve\PPT\cliparts humour 07-05\gif animés\lutin02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5023" y="298452"/>
            <a:ext cx="1565275" cy="3094035"/>
          </a:xfrm>
          <a:prstGeom prst="rect">
            <a:avLst/>
          </a:prstGeom>
          <a:noFill/>
        </p:spPr>
      </p:pic>
      <p:sp>
        <p:nvSpPr>
          <p:cNvPr id="75" name="Rectangle 74">
            <a:hlinkClick r:id="" action="ppaction://noaction">
              <a:snd r:embed="rId4" name="click.wav" builtIn="1"/>
            </a:hlinkClick>
          </p:cNvPr>
          <p:cNvSpPr/>
          <p:nvPr/>
        </p:nvSpPr>
        <p:spPr>
          <a:xfrm>
            <a:off x="1431882" y="4159260"/>
            <a:ext cx="839799" cy="6937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82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55" grpId="0" animBg="1" autoUpdateAnimBg="0"/>
      <p:bldP spid="56" grpId="0" animBg="1" autoUpdateAnimBg="0"/>
      <p:bldP spid="57" grpId="0" animBg="1" autoUpdateAnimBg="0"/>
      <p:bldP spid="58" grpId="0" animBg="1" autoUpdateAnimBg="0"/>
      <p:bldP spid="59" grpId="0" animBg="1" autoUpdateAnimBg="0"/>
      <p:bldP spid="60" grpId="0" animBg="1" autoUpdateAnimBg="0"/>
      <p:bldP spid="61" grpId="0" animBg="1" autoUpdateAnimBg="0"/>
      <p:bldP spid="62" grpId="0" animBg="1" autoUpdateAnimBg="0"/>
      <p:bldP spid="63" grpId="0" animBg="1" autoUpdateAnimBg="0"/>
      <p:bldP spid="64" grpId="0" animBg="1" autoUpdateAnimBg="0"/>
      <p:bldP spid="65" grpId="0" animBg="1" autoUpdateAnimBg="0"/>
      <p:bldP spid="66" grpId="0" animBg="1" autoUpdateAnimBg="0"/>
      <p:bldP spid="67" grpId="0" animBg="1" autoUpdateAnimBg="0"/>
      <p:bldP spid="68" grpId="0" animBg="1" autoUpdateAnimBg="0"/>
      <p:bldP spid="69" grpId="0" animBg="1" autoUpdateAnimBg="0"/>
      <p:bldP spid="70" grpId="0" animBg="1" autoUpdateAnimBg="0"/>
      <p:bldP spid="71" grpId="0" animBg="1" autoUpdateAnimBg="0"/>
      <p:bldP spid="72" grpId="0" animBg="1" autoUpdateAnimBg="0"/>
      <p:bldP spid="7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466" y="288882"/>
            <a:ext cx="8617068" cy="1643085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Ils passe      lentement devant la chambre</a:t>
            </a: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leurs parents.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2162142" y="252369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867156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s</a:t>
            </a: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16494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078019"/>
            <a:ext cx="8617068" cy="1350981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Ils passe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lentement devant la chambre</a:t>
            </a: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leurs parents.</a:t>
            </a: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466" y="1238220"/>
            <a:ext cx="8617068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ne monte que quelques marche      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7310475" y="1274733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4" action="ppaction://hlinksldjump" highlightClick="1">
              <a:snd r:embed="rId5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53007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 2" pitchFamily="18" charset="2"/>
            </a:endParaRPr>
          </a:p>
        </p:txBody>
      </p:sp>
      <p:sp>
        <p:nvSpPr>
          <p:cNvPr id="4104" name="AutoShape 8">
            <a:hlinkClick r:id="" action="ppaction://noaction" highlightClick="1">
              <a:snd r:embed="rId6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976695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5061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ne monte que quelques marche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466" y="617499"/>
            <a:ext cx="8617068" cy="1535121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passe son temps à affûter sa collection </a:t>
            </a:r>
          </a:p>
          <a:p>
            <a:pPr algn="ctr"/>
            <a:endParaRPr lang="fr-FR" sz="2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scie      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3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754565" y="1311246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4" action="ppaction://hlinksldjump" highlightClick="1">
              <a:snd r:embed="rId5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53007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 2" pitchFamily="18" charset="2"/>
            </a:endParaRPr>
          </a:p>
        </p:txBody>
      </p:sp>
      <p:sp>
        <p:nvSpPr>
          <p:cNvPr id="4104" name="AutoShape 8">
            <a:hlinkClick r:id="" action="ppaction://noaction" highlightClick="1">
              <a:snd r:embed="rId6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976695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297097"/>
            <a:ext cx="8617068" cy="1387494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passe son temps à affûter sa collection </a:t>
            </a:r>
          </a:p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scie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466" y="1238220"/>
            <a:ext cx="8617068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Ils les porte      sur leurs dos.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987792" y="1274733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867156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s</a:t>
            </a: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16494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5061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>
              <a:spcAft>
                <a:spcPts val="600"/>
              </a:spcAft>
            </a:pP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Ils les porte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 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sur leurs dos.</a:t>
            </a: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ê1</a:t>
            </a:r>
            <a:endParaRPr lang="fr-FR" dirty="0"/>
          </a:p>
        </p:txBody>
      </p:sp>
      <p:sp>
        <p:nvSpPr>
          <p:cNvPr id="409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000026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134"/>
              </a:gs>
              <a:gs pos="89999">
                <a:srgbClr val="C00000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4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3466" y="1238220"/>
            <a:ext cx="8617068" cy="914400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18000" bIns="72000" anchor="ctr"/>
          <a:lstStyle/>
          <a:p>
            <a:pPr algn="ctr"/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enfants les </a:t>
            </a:r>
            <a:r>
              <a:rPr lang="fr-FR" sz="2800" spc="10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brosse      avec 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attention.</a:t>
            </a:r>
            <a:endParaRPr lang="fr-FR" sz="1800" spc="100" dirty="0" smtClean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</p:txBody>
      </p:sp>
      <p:sp>
        <p:nvSpPr>
          <p:cNvPr id="16" name="AutoShape 4">
            <a:hlinkClick r:id="" action="ppaction://noaction" highlightClick="1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4827591" y="1238220"/>
            <a:ext cx="760401" cy="766773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?</a:t>
            </a:r>
            <a:endParaRPr lang="fr-FR" sz="3600" b="1" dirty="0">
              <a:solidFill>
                <a:srgbClr val="FFD79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3" name="AutoShape 7">
            <a:hlinkClick r:id="rId3" action="ppaction://hlinksldjump" highlightClick="1">
              <a:snd r:embed="rId4" name="glas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3867156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 pitchFamily="18" charset="2"/>
              </a:rPr>
              <a:t>s</a:t>
            </a:r>
          </a:p>
        </p:txBody>
      </p:sp>
      <p:sp>
        <p:nvSpPr>
          <p:cNvPr id="4104" name="AutoShape 8">
            <a:hlinkClick r:id="" action="ppaction://noaction" highlightClick="1">
              <a:snd r:embed="rId5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170357" y="4816494"/>
            <a:ext cx="766773" cy="766773"/>
          </a:xfrm>
          <a:prstGeom prst="actionButtonBlank">
            <a:avLst/>
          </a:prstGeom>
          <a:solidFill>
            <a:srgbClr val="FFD79D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72000" anchor="ctr"/>
          <a:lstStyle/>
          <a:p>
            <a:pPr algn="ctr"/>
            <a:r>
              <a:rPr lang="fr-FR" sz="3600" b="1" dirty="0" smtClean="0">
                <a:solidFill>
                  <a:srgbClr val="F864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endParaRPr lang="fr-FR" sz="3600" b="1" dirty="0">
              <a:solidFill>
                <a:srgbClr val="F86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63466" y="2405061"/>
            <a:ext cx="8617068" cy="1023939"/>
          </a:xfrm>
          <a:prstGeom prst="actionButtonBlank">
            <a:avLst/>
          </a:prstGeom>
          <a:solidFill>
            <a:srgbClr val="860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tIns="36000" bIns="36000" anchor="ctr"/>
          <a:lstStyle/>
          <a:p>
            <a:pPr algn="ctr">
              <a:spcAft>
                <a:spcPts val="600"/>
              </a:spcAft>
            </a:pP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enfants les brosse</a:t>
            </a:r>
            <a:r>
              <a:rPr lang="fr-FR" sz="2800" spc="100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nt</a:t>
            </a:r>
            <a:r>
              <a:rPr lang="fr-FR" sz="2800" spc="100" dirty="0" smtClean="0">
                <a:solidFill>
                  <a:srgbClr val="FFD7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avec attention.</a:t>
            </a:r>
          </a:p>
          <a:p>
            <a:pPr algn="ctr">
              <a:spcAft>
                <a:spcPts val="600"/>
              </a:spcAft>
            </a:pPr>
            <a:r>
              <a:rPr lang="fr-FR" b="1" spc="1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endParaRPr lang="fr-FR" b="1" spc="100" dirty="0">
              <a:solidFill>
                <a:srgbClr val="92D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7" grpId="0" animBg="1"/>
      <p:bldP spid="16" grpId="0" animBg="1"/>
      <p:bldP spid="4103" grpId="0" animBg="1"/>
      <p:bldP spid="410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1049</Words>
  <Application>Microsoft PowerPoint</Application>
  <PresentationFormat>Affichage à l'écran (4:3)</PresentationFormat>
  <Paragraphs>439</Paragraphs>
  <Slides>48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48</vt:i4>
      </vt:variant>
    </vt:vector>
  </HeadingPairs>
  <TitlesOfParts>
    <vt:vector size="49" baseType="lpstr">
      <vt:lpstr>Modèle par défaut</vt:lpstr>
      <vt:lpstr>pluriel</vt:lpstr>
      <vt:lpstr>bravo</vt:lpstr>
      <vt:lpstr>erreur1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ê1</vt:lpstr>
      <vt:lpstr>bravo</vt:lpstr>
      <vt:lpstr>erreur2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pluriel</dc:title>
  <dc:creator>LYONNAZ BOVIO</dc:creator>
  <cp:lastModifiedBy> </cp:lastModifiedBy>
  <cp:revision>166</cp:revision>
  <dcterms:created xsi:type="dcterms:W3CDTF">2005-02-10T13:54:28Z</dcterms:created>
  <dcterms:modified xsi:type="dcterms:W3CDTF">2010-01-12T21:32:49Z</dcterms:modified>
</cp:coreProperties>
</file>